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8"/>
  </p:notesMasterIdLst>
  <p:sldIdLst>
    <p:sldId id="271" r:id="rId2"/>
    <p:sldId id="261" r:id="rId3"/>
    <p:sldId id="258" r:id="rId4"/>
    <p:sldId id="257" r:id="rId5"/>
    <p:sldId id="259" r:id="rId6"/>
    <p:sldId id="263" r:id="rId7"/>
    <p:sldId id="262" r:id="rId8"/>
    <p:sldId id="260" r:id="rId9"/>
    <p:sldId id="264" r:id="rId10"/>
    <p:sldId id="265" r:id="rId11"/>
    <p:sldId id="266" r:id="rId12"/>
    <p:sldId id="267" r:id="rId13"/>
    <p:sldId id="268" r:id="rId14"/>
    <p:sldId id="269" r:id="rId15"/>
    <p:sldId id="270" r:id="rId16"/>
    <p:sldId id="272" r:id="rId1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447F753D-6F68-4065-87A5-19E0F18BDD9B}">
          <p14:sldIdLst>
            <p14:sldId id="271"/>
            <p14:sldId id="261"/>
            <p14:sldId id="258"/>
            <p14:sldId id="257"/>
            <p14:sldId id="259"/>
            <p14:sldId id="263"/>
            <p14:sldId id="262"/>
            <p14:sldId id="260"/>
            <p14:sldId id="264"/>
            <p14:sldId id="265"/>
            <p14:sldId id="266"/>
          </p14:sldIdLst>
        </p14:section>
        <p14:section name="设计规范" id="{7D945412-8565-401F-AD5E-854F033EEE28}">
          <p14:sldIdLst>
            <p14:sldId id="267"/>
            <p14:sldId id="268"/>
            <p14:sldId id="269"/>
            <p14:sldId id="270"/>
            <p14:sldId id="272"/>
          </p14:sldIdLst>
        </p14:section>
      </p14:sectionLst>
    </p:ext>
    <p:ext uri="{EFAFB233-063F-42B5-8137-9DF3F51BA10A}">
      <p15:sldGuideLst xmlns:p15="http://schemas.microsoft.com/office/powerpoint/2012/main">
        <p15:guide id="1" orient="horz" pos="2160" userDrawn="1">
          <p15:clr>
            <a:srgbClr val="A4A3A4"/>
          </p15:clr>
        </p15:guide>
        <p15:guide id="2" pos="3840" userDrawn="1">
          <p15:clr>
            <a:srgbClr val="A4A3A4"/>
          </p15:clr>
        </p15:guide>
        <p15:guide id="3" pos="393" userDrawn="1">
          <p15:clr>
            <a:srgbClr val="A4A3A4"/>
          </p15:clr>
        </p15:guide>
        <p15:guide id="4" pos="7287" userDrawn="1">
          <p15:clr>
            <a:srgbClr val="A4A3A4"/>
          </p15:clr>
        </p15:guide>
        <p15:guide id="5" orient="horz" pos="300" userDrawn="1">
          <p15:clr>
            <a:srgbClr val="A4A3A4"/>
          </p15:clr>
        </p15:guide>
        <p15:guide id="6" orient="horz" pos="402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B36F5"/>
    <a:srgbClr val="FB3618"/>
    <a:srgbClr val="C3EC12"/>
    <a:srgbClr val="2A7136"/>
    <a:srgbClr val="FB3518"/>
    <a:srgbClr val="C4ED13"/>
    <a:srgbClr val="FB3619"/>
    <a:srgbClr val="FDA132"/>
    <a:srgbClr val="FC3619"/>
    <a:srgbClr val="FC4CC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726" autoAdjust="0"/>
    <p:restoredTop sz="94660"/>
  </p:normalViewPr>
  <p:slideViewPr>
    <p:cSldViewPr snapToGrid="0">
      <p:cViewPr varScale="1">
        <p:scale>
          <a:sx n="77" d="100"/>
          <a:sy n="77" d="100"/>
        </p:scale>
        <p:origin x="90" y="174"/>
      </p:cViewPr>
      <p:guideLst>
        <p:guide orient="horz" pos="2160"/>
        <p:guide pos="3840"/>
        <p:guide pos="393"/>
        <p:guide pos="7287"/>
        <p:guide orient="horz" pos="300"/>
        <p:guide orient="horz" pos="402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F6591FB-DD68-464B-A72A-2FE1328547CA}" type="datetimeFigureOut">
              <a:rPr lang="zh-CN" altLang="en-US" smtClean="0"/>
              <a:t>2020/1/12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E93CC19-7F41-4107-9D37-E304253DFA97}" type="slidenum">
              <a:rPr lang="zh-CN" altLang="en-US" smtClean="0"/>
              <a:t>‹#›</a:t>
            </a:fld>
            <a:endParaRPr lang="zh-CN" altLang="en-US"/>
          </a:p>
        </p:txBody>
      </p:sp>
    </p:spTree>
    <p:extLst>
      <p:ext uri="{BB962C8B-B14F-4D97-AF65-F5344CB8AC3E}">
        <p14:creationId xmlns:p14="http://schemas.microsoft.com/office/powerpoint/2010/main" val="380078417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E93CC19-7F41-4107-9D37-E304253DFA97}" type="slidenum">
              <a:rPr lang="zh-CN" altLang="en-US" smtClean="0"/>
              <a:t>1</a:t>
            </a:fld>
            <a:endParaRPr lang="zh-CN" altLang="en-US"/>
          </a:p>
        </p:txBody>
      </p:sp>
    </p:spTree>
    <p:extLst>
      <p:ext uri="{BB962C8B-B14F-4D97-AF65-F5344CB8AC3E}">
        <p14:creationId xmlns:p14="http://schemas.microsoft.com/office/powerpoint/2010/main" val="236583782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E93CC19-7F41-4107-9D37-E304253DFA97}" type="slidenum">
              <a:rPr lang="zh-CN" altLang="en-US" smtClean="0"/>
              <a:t>10</a:t>
            </a:fld>
            <a:endParaRPr lang="zh-CN" altLang="en-US"/>
          </a:p>
        </p:txBody>
      </p:sp>
    </p:spTree>
    <p:extLst>
      <p:ext uri="{BB962C8B-B14F-4D97-AF65-F5344CB8AC3E}">
        <p14:creationId xmlns:p14="http://schemas.microsoft.com/office/powerpoint/2010/main" val="374135130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E93CC19-7F41-4107-9D37-E304253DFA97}" type="slidenum">
              <a:rPr lang="zh-CN" altLang="en-US" smtClean="0"/>
              <a:t>11</a:t>
            </a:fld>
            <a:endParaRPr lang="zh-CN" altLang="en-US"/>
          </a:p>
        </p:txBody>
      </p:sp>
    </p:spTree>
    <p:extLst>
      <p:ext uri="{BB962C8B-B14F-4D97-AF65-F5344CB8AC3E}">
        <p14:creationId xmlns:p14="http://schemas.microsoft.com/office/powerpoint/2010/main" val="159179630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E93CC19-7F41-4107-9D37-E304253DFA97}" type="slidenum">
              <a:rPr lang="zh-CN" altLang="en-US" smtClean="0"/>
              <a:t>12</a:t>
            </a:fld>
            <a:endParaRPr lang="zh-CN" altLang="en-US"/>
          </a:p>
        </p:txBody>
      </p:sp>
    </p:spTree>
    <p:extLst>
      <p:ext uri="{BB962C8B-B14F-4D97-AF65-F5344CB8AC3E}">
        <p14:creationId xmlns:p14="http://schemas.microsoft.com/office/powerpoint/2010/main" val="201799122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E93CC19-7F41-4107-9D37-E304253DFA97}" type="slidenum">
              <a:rPr lang="zh-CN" altLang="en-US" smtClean="0"/>
              <a:t>13</a:t>
            </a:fld>
            <a:endParaRPr lang="zh-CN" altLang="en-US"/>
          </a:p>
        </p:txBody>
      </p:sp>
    </p:spTree>
    <p:extLst>
      <p:ext uri="{BB962C8B-B14F-4D97-AF65-F5344CB8AC3E}">
        <p14:creationId xmlns:p14="http://schemas.microsoft.com/office/powerpoint/2010/main" val="241976209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E93CC19-7F41-4107-9D37-E304253DFA97}" type="slidenum">
              <a:rPr lang="zh-CN" altLang="en-US" smtClean="0"/>
              <a:t>14</a:t>
            </a:fld>
            <a:endParaRPr lang="zh-CN" altLang="en-US"/>
          </a:p>
        </p:txBody>
      </p:sp>
    </p:spTree>
    <p:extLst>
      <p:ext uri="{BB962C8B-B14F-4D97-AF65-F5344CB8AC3E}">
        <p14:creationId xmlns:p14="http://schemas.microsoft.com/office/powerpoint/2010/main" val="308341358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E93CC19-7F41-4107-9D37-E304253DFA97}" type="slidenum">
              <a:rPr lang="zh-CN" altLang="en-US" smtClean="0"/>
              <a:t>15</a:t>
            </a:fld>
            <a:endParaRPr lang="zh-CN" altLang="en-US"/>
          </a:p>
        </p:txBody>
      </p:sp>
    </p:spTree>
    <p:extLst>
      <p:ext uri="{BB962C8B-B14F-4D97-AF65-F5344CB8AC3E}">
        <p14:creationId xmlns:p14="http://schemas.microsoft.com/office/powerpoint/2010/main" val="82099772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E93CC19-7F41-4107-9D37-E304253DFA97}" type="slidenum">
              <a:rPr lang="zh-CN" altLang="en-US" smtClean="0"/>
              <a:t>2</a:t>
            </a:fld>
            <a:endParaRPr lang="zh-CN" altLang="en-US"/>
          </a:p>
        </p:txBody>
      </p:sp>
    </p:spTree>
    <p:extLst>
      <p:ext uri="{BB962C8B-B14F-4D97-AF65-F5344CB8AC3E}">
        <p14:creationId xmlns:p14="http://schemas.microsoft.com/office/powerpoint/2010/main" val="113782057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E93CC19-7F41-4107-9D37-E304253DFA97}" type="slidenum">
              <a:rPr lang="zh-CN" altLang="en-US" smtClean="0"/>
              <a:t>3</a:t>
            </a:fld>
            <a:endParaRPr lang="zh-CN" altLang="en-US"/>
          </a:p>
        </p:txBody>
      </p:sp>
    </p:spTree>
    <p:extLst>
      <p:ext uri="{BB962C8B-B14F-4D97-AF65-F5344CB8AC3E}">
        <p14:creationId xmlns:p14="http://schemas.microsoft.com/office/powerpoint/2010/main" val="154313907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E93CC19-7F41-4107-9D37-E304253DFA97}" type="slidenum">
              <a:rPr lang="zh-CN" altLang="en-US" smtClean="0"/>
              <a:t>4</a:t>
            </a:fld>
            <a:endParaRPr lang="zh-CN" altLang="en-US"/>
          </a:p>
        </p:txBody>
      </p:sp>
    </p:spTree>
    <p:extLst>
      <p:ext uri="{BB962C8B-B14F-4D97-AF65-F5344CB8AC3E}">
        <p14:creationId xmlns:p14="http://schemas.microsoft.com/office/powerpoint/2010/main" val="123360842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E93CC19-7F41-4107-9D37-E304253DFA97}" type="slidenum">
              <a:rPr lang="zh-CN" altLang="en-US" smtClean="0"/>
              <a:t>5</a:t>
            </a:fld>
            <a:endParaRPr lang="zh-CN" altLang="en-US"/>
          </a:p>
        </p:txBody>
      </p:sp>
    </p:spTree>
    <p:extLst>
      <p:ext uri="{BB962C8B-B14F-4D97-AF65-F5344CB8AC3E}">
        <p14:creationId xmlns:p14="http://schemas.microsoft.com/office/powerpoint/2010/main" val="287751437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E93CC19-7F41-4107-9D37-E304253DFA97}" type="slidenum">
              <a:rPr lang="zh-CN" altLang="en-US" smtClean="0"/>
              <a:t>6</a:t>
            </a:fld>
            <a:endParaRPr lang="zh-CN" altLang="en-US"/>
          </a:p>
        </p:txBody>
      </p:sp>
    </p:spTree>
    <p:extLst>
      <p:ext uri="{BB962C8B-B14F-4D97-AF65-F5344CB8AC3E}">
        <p14:creationId xmlns:p14="http://schemas.microsoft.com/office/powerpoint/2010/main" val="358918405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E93CC19-7F41-4107-9D37-E304253DFA97}" type="slidenum">
              <a:rPr lang="zh-CN" altLang="en-US" smtClean="0"/>
              <a:t>7</a:t>
            </a:fld>
            <a:endParaRPr lang="zh-CN" altLang="en-US"/>
          </a:p>
        </p:txBody>
      </p:sp>
    </p:spTree>
    <p:extLst>
      <p:ext uri="{BB962C8B-B14F-4D97-AF65-F5344CB8AC3E}">
        <p14:creationId xmlns:p14="http://schemas.microsoft.com/office/powerpoint/2010/main" val="18020080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E93CC19-7F41-4107-9D37-E304253DFA97}" type="slidenum">
              <a:rPr lang="zh-CN" altLang="en-US" smtClean="0"/>
              <a:t>8</a:t>
            </a:fld>
            <a:endParaRPr lang="zh-CN" altLang="en-US"/>
          </a:p>
        </p:txBody>
      </p:sp>
    </p:spTree>
    <p:extLst>
      <p:ext uri="{BB962C8B-B14F-4D97-AF65-F5344CB8AC3E}">
        <p14:creationId xmlns:p14="http://schemas.microsoft.com/office/powerpoint/2010/main" val="260683140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E93CC19-7F41-4107-9D37-E304253DFA97}" type="slidenum">
              <a:rPr lang="zh-CN" altLang="en-US" smtClean="0"/>
              <a:t>9</a:t>
            </a:fld>
            <a:endParaRPr lang="zh-CN" altLang="en-US"/>
          </a:p>
        </p:txBody>
      </p:sp>
    </p:spTree>
    <p:extLst>
      <p:ext uri="{BB962C8B-B14F-4D97-AF65-F5344CB8AC3E}">
        <p14:creationId xmlns:p14="http://schemas.microsoft.com/office/powerpoint/2010/main" val="254010794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57372801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图片 6" descr="图片包含 屏幕&#10;&#10;描述已自动生成">
            <a:extLst>
              <a:ext uri="{FF2B5EF4-FFF2-40B4-BE49-F238E27FC236}">
                <a16:creationId xmlns:a16="http://schemas.microsoft.com/office/drawing/2014/main" xmlns="" id="{C83AE2F1-66FC-4BBD-AB99-81C80D72FE48}"/>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6857999"/>
          </a:xfrm>
          <a:prstGeom prst="rect">
            <a:avLst/>
          </a:prstGeom>
        </p:spPr>
      </p:pic>
    </p:spTree>
    <p:extLst>
      <p:ext uri="{BB962C8B-B14F-4D97-AF65-F5344CB8AC3E}">
        <p14:creationId xmlns:p14="http://schemas.microsoft.com/office/powerpoint/2010/main" val="108144751"/>
      </p:ext>
    </p:extLst>
  </p:cSld>
  <p:clrMap bg1="lt1" tx1="dk1" bg2="lt2" tx2="dk2" accent1="accent1" accent2="accent2" accent3="accent3" accent4="accent4" accent5="accent5" accent6="accent6" hlink="hlink" folHlink="folHlink"/>
  <p:sldLayoutIdLst>
    <p:sldLayoutId id="2147483649"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image" Target="../media/image5.jpeg"/></Relationships>
</file>

<file path=ppt/slides/_rels/slide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11.png"/></Relationships>
</file>

<file path=ppt/slides/_rels/slide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图片包含 室内, 书, 项目, 床&#10;&#10;描述已自动生成">
            <a:extLst>
              <a:ext uri="{FF2B5EF4-FFF2-40B4-BE49-F238E27FC236}">
                <a16:creationId xmlns:a16="http://schemas.microsoft.com/office/drawing/2014/main" xmlns="" id="{62BC8905-3F3E-49B3-B633-3538E590A87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7999"/>
          </a:xfrm>
          <a:prstGeom prst="rect">
            <a:avLst/>
          </a:prstGeom>
        </p:spPr>
      </p:pic>
    </p:spTree>
    <p:extLst>
      <p:ext uri="{BB962C8B-B14F-4D97-AF65-F5344CB8AC3E}">
        <p14:creationId xmlns:p14="http://schemas.microsoft.com/office/powerpoint/2010/main" val="28836121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6A4DF1C2-BCB3-429B-9CF9-872BE42793C3}"/>
              </a:ext>
            </a:extLst>
          </p:cNvPr>
          <p:cNvSpPr/>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Freeform 1815">
            <a:extLst>
              <a:ext uri="{FF2B5EF4-FFF2-40B4-BE49-F238E27FC236}">
                <a16:creationId xmlns:a16="http://schemas.microsoft.com/office/drawing/2014/main" xmlns="" id="{12813D70-5FD2-4A88-86E5-781131470D1B}"/>
              </a:ext>
            </a:extLst>
          </p:cNvPr>
          <p:cNvSpPr>
            <a:spLocks noEditPoints="1"/>
          </p:cNvSpPr>
          <p:nvPr/>
        </p:nvSpPr>
        <p:spPr bwMode="auto">
          <a:xfrm flipH="1">
            <a:off x="-491169" y="0"/>
            <a:ext cx="12683169" cy="6858000"/>
          </a:xfrm>
          <a:custGeom>
            <a:avLst/>
            <a:gdLst>
              <a:gd name="T0" fmla="*/ 2427 w 2671"/>
              <a:gd name="T1" fmla="*/ 397 h 1443"/>
              <a:gd name="T2" fmla="*/ 2031 w 2671"/>
              <a:gd name="T3" fmla="*/ 607 h 1443"/>
              <a:gd name="T4" fmla="*/ 1820 w 2671"/>
              <a:gd name="T5" fmla="*/ 601 h 1443"/>
              <a:gd name="T6" fmla="*/ 1690 w 2671"/>
              <a:gd name="T7" fmla="*/ 716 h 1443"/>
              <a:gd name="T8" fmla="*/ 1428 w 2671"/>
              <a:gd name="T9" fmla="*/ 954 h 1443"/>
              <a:gd name="T10" fmla="*/ 1200 w 2671"/>
              <a:gd name="T11" fmla="*/ 283 h 1443"/>
              <a:gd name="T12" fmla="*/ 929 w 2671"/>
              <a:gd name="T13" fmla="*/ 1300 h 1443"/>
              <a:gd name="T14" fmla="*/ 654 w 2671"/>
              <a:gd name="T15" fmla="*/ 1199 h 1443"/>
              <a:gd name="T16" fmla="*/ 483 w 2671"/>
              <a:gd name="T17" fmla="*/ 1114 h 1443"/>
              <a:gd name="T18" fmla="*/ 443 w 2671"/>
              <a:gd name="T19" fmla="*/ 1422 h 1443"/>
              <a:gd name="T20" fmla="*/ 387 w 2671"/>
              <a:gd name="T21" fmla="*/ 1353 h 1443"/>
              <a:gd name="T22" fmla="*/ 147 w 2671"/>
              <a:gd name="T23" fmla="*/ 811 h 1443"/>
              <a:gd name="T24" fmla="*/ 30 w 2671"/>
              <a:gd name="T25" fmla="*/ 730 h 1443"/>
              <a:gd name="T26" fmla="*/ 543 w 2671"/>
              <a:gd name="T27" fmla="*/ 1400 h 1443"/>
              <a:gd name="T28" fmla="*/ 633 w 2671"/>
              <a:gd name="T29" fmla="*/ 1222 h 1443"/>
              <a:gd name="T30" fmla="*/ 839 w 2671"/>
              <a:gd name="T31" fmla="*/ 1210 h 1443"/>
              <a:gd name="T32" fmla="*/ 967 w 2671"/>
              <a:gd name="T33" fmla="*/ 1166 h 1443"/>
              <a:gd name="T34" fmla="*/ 1180 w 2671"/>
              <a:gd name="T35" fmla="*/ 1225 h 1443"/>
              <a:gd name="T36" fmla="*/ 1310 w 2671"/>
              <a:gd name="T37" fmla="*/ 1127 h 1443"/>
              <a:gd name="T38" fmla="*/ 1442 w 2671"/>
              <a:gd name="T39" fmla="*/ 1019 h 1443"/>
              <a:gd name="T40" fmla="*/ 1630 w 2671"/>
              <a:gd name="T41" fmla="*/ 902 h 1443"/>
              <a:gd name="T42" fmla="*/ 1749 w 2671"/>
              <a:gd name="T43" fmla="*/ 710 h 1443"/>
              <a:gd name="T44" fmla="*/ 1750 w 2671"/>
              <a:gd name="T45" fmla="*/ 638 h 1443"/>
              <a:gd name="T46" fmla="*/ 1956 w 2671"/>
              <a:gd name="T47" fmla="*/ 616 h 1443"/>
              <a:gd name="T48" fmla="*/ 2334 w 2671"/>
              <a:gd name="T49" fmla="*/ 453 h 1443"/>
              <a:gd name="T50" fmla="*/ 2551 w 2671"/>
              <a:gd name="T51" fmla="*/ 362 h 1443"/>
              <a:gd name="T52" fmla="*/ 2487 w 2671"/>
              <a:gd name="T53" fmla="*/ 310 h 1443"/>
              <a:gd name="T54" fmla="*/ 2042 w 2671"/>
              <a:gd name="T55" fmla="*/ 404 h 1443"/>
              <a:gd name="T56" fmla="*/ 1657 w 2671"/>
              <a:gd name="T57" fmla="*/ 534 h 1443"/>
              <a:gd name="T58" fmla="*/ 1302 w 2671"/>
              <a:gd name="T59" fmla="*/ 504 h 1443"/>
              <a:gd name="T60" fmla="*/ 1261 w 2671"/>
              <a:gd name="T61" fmla="*/ 226 h 1443"/>
              <a:gd name="T62" fmla="*/ 1216 w 2671"/>
              <a:gd name="T63" fmla="*/ 66 h 1443"/>
              <a:gd name="T64" fmla="*/ 1013 w 2671"/>
              <a:gd name="T65" fmla="*/ 127 h 1443"/>
              <a:gd name="T66" fmla="*/ 719 w 2671"/>
              <a:gd name="T67" fmla="*/ 147 h 1443"/>
              <a:gd name="T68" fmla="*/ 381 w 2671"/>
              <a:gd name="T69" fmla="*/ 213 h 1443"/>
              <a:gd name="T70" fmla="*/ 139 w 2671"/>
              <a:gd name="T71" fmla="*/ 563 h 1443"/>
              <a:gd name="T72" fmla="*/ 109 w 2671"/>
              <a:gd name="T73" fmla="*/ 815 h 1443"/>
              <a:gd name="T74" fmla="*/ 222 w 2671"/>
              <a:gd name="T75" fmla="*/ 724 h 1443"/>
              <a:gd name="T76" fmla="*/ 335 w 2671"/>
              <a:gd name="T77" fmla="*/ 1011 h 1443"/>
              <a:gd name="T78" fmla="*/ 508 w 2671"/>
              <a:gd name="T79" fmla="*/ 1005 h 1443"/>
              <a:gd name="T80" fmla="*/ 564 w 2671"/>
              <a:gd name="T81" fmla="*/ 958 h 1443"/>
              <a:gd name="T82" fmla="*/ 402 w 2671"/>
              <a:gd name="T83" fmla="*/ 1269 h 1443"/>
              <a:gd name="T84" fmla="*/ 867 w 2671"/>
              <a:gd name="T85" fmla="*/ 1182 h 1443"/>
              <a:gd name="T86" fmla="*/ 1547 w 2671"/>
              <a:gd name="T87" fmla="*/ 931 h 1443"/>
              <a:gd name="T88" fmla="*/ 2371 w 2671"/>
              <a:gd name="T89" fmla="*/ 389 h 1443"/>
              <a:gd name="T90" fmla="*/ 2338 w 2671"/>
              <a:gd name="T91" fmla="*/ 381 h 1443"/>
              <a:gd name="T92" fmla="*/ 832 w 2671"/>
              <a:gd name="T93" fmla="*/ 139 h 1443"/>
              <a:gd name="T94" fmla="*/ 732 w 2671"/>
              <a:gd name="T95" fmla="*/ 447 h 1443"/>
              <a:gd name="T96" fmla="*/ 227 w 2671"/>
              <a:gd name="T97" fmla="*/ 584 h 1443"/>
              <a:gd name="T98" fmla="*/ 820 w 2671"/>
              <a:gd name="T99" fmla="*/ 743 h 1443"/>
              <a:gd name="T100" fmla="*/ 2063 w 2671"/>
              <a:gd name="T101" fmla="*/ 545 h 1443"/>
              <a:gd name="T102" fmla="*/ 753 w 2671"/>
              <a:gd name="T103" fmla="*/ 713 h 1443"/>
              <a:gd name="T104" fmla="*/ 875 w 2671"/>
              <a:gd name="T105" fmla="*/ 980 h 1443"/>
              <a:gd name="T106" fmla="*/ 714 w 2671"/>
              <a:gd name="T107" fmla="*/ 870 h 1443"/>
              <a:gd name="T108" fmla="*/ 672 w 2671"/>
              <a:gd name="T109" fmla="*/ 923 h 1443"/>
              <a:gd name="T110" fmla="*/ 658 w 2671"/>
              <a:gd name="T111" fmla="*/ 1057 h 1443"/>
              <a:gd name="T112" fmla="*/ 403 w 2671"/>
              <a:gd name="T113" fmla="*/ 1397 h 1443"/>
              <a:gd name="T114" fmla="*/ 2212 w 2671"/>
              <a:gd name="T115" fmla="*/ 337 h 1443"/>
              <a:gd name="T116" fmla="*/ 1414 w 2671"/>
              <a:gd name="T117" fmla="*/ 1080 h 1443"/>
              <a:gd name="T118" fmla="*/ 1319 w 2671"/>
              <a:gd name="T119" fmla="*/ 1116 h 1443"/>
              <a:gd name="T120" fmla="*/ 489 w 2671"/>
              <a:gd name="T121" fmla="*/ 1107 h 1443"/>
              <a:gd name="T122" fmla="*/ 200 w 2671"/>
              <a:gd name="T123" fmla="*/ 457 h 1443"/>
              <a:gd name="T124" fmla="*/ 2540 w 2671"/>
              <a:gd name="T125" fmla="*/ 321 h 1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671" h="1443">
                <a:moveTo>
                  <a:pt x="2661" y="311"/>
                </a:moveTo>
                <a:cubicBezTo>
                  <a:pt x="2665" y="309"/>
                  <a:pt x="2669" y="313"/>
                  <a:pt x="2671" y="309"/>
                </a:cubicBezTo>
                <a:cubicBezTo>
                  <a:pt x="2668" y="307"/>
                  <a:pt x="2662" y="311"/>
                  <a:pt x="2664" y="305"/>
                </a:cubicBezTo>
                <a:cubicBezTo>
                  <a:pt x="2661" y="305"/>
                  <a:pt x="2661" y="308"/>
                  <a:pt x="2661" y="311"/>
                </a:cubicBezTo>
                <a:close/>
                <a:moveTo>
                  <a:pt x="2661" y="296"/>
                </a:moveTo>
                <a:cubicBezTo>
                  <a:pt x="2667" y="296"/>
                  <a:pt x="2667" y="296"/>
                  <a:pt x="2667" y="296"/>
                </a:cubicBezTo>
                <a:cubicBezTo>
                  <a:pt x="2666" y="293"/>
                  <a:pt x="2666" y="293"/>
                  <a:pt x="2666" y="293"/>
                </a:cubicBezTo>
                <a:cubicBezTo>
                  <a:pt x="2664" y="293"/>
                  <a:pt x="2660" y="293"/>
                  <a:pt x="2661" y="296"/>
                </a:cubicBezTo>
                <a:close/>
                <a:moveTo>
                  <a:pt x="2653" y="260"/>
                </a:moveTo>
                <a:cubicBezTo>
                  <a:pt x="2656" y="260"/>
                  <a:pt x="2655" y="258"/>
                  <a:pt x="2655" y="255"/>
                </a:cubicBezTo>
                <a:cubicBezTo>
                  <a:pt x="2652" y="255"/>
                  <a:pt x="2652" y="258"/>
                  <a:pt x="2653" y="260"/>
                </a:cubicBezTo>
                <a:close/>
                <a:moveTo>
                  <a:pt x="2650" y="295"/>
                </a:moveTo>
                <a:cubicBezTo>
                  <a:pt x="2652" y="292"/>
                  <a:pt x="2656" y="296"/>
                  <a:pt x="2656" y="292"/>
                </a:cubicBezTo>
                <a:cubicBezTo>
                  <a:pt x="2654" y="292"/>
                  <a:pt x="2649" y="291"/>
                  <a:pt x="2650" y="295"/>
                </a:cubicBezTo>
                <a:close/>
                <a:moveTo>
                  <a:pt x="2637" y="305"/>
                </a:moveTo>
                <a:cubicBezTo>
                  <a:pt x="2638" y="301"/>
                  <a:pt x="2641" y="305"/>
                  <a:pt x="2642" y="306"/>
                </a:cubicBezTo>
                <a:cubicBezTo>
                  <a:pt x="2646" y="303"/>
                  <a:pt x="2633" y="301"/>
                  <a:pt x="2637" y="305"/>
                </a:cubicBezTo>
                <a:close/>
                <a:moveTo>
                  <a:pt x="2591" y="301"/>
                </a:moveTo>
                <a:cubicBezTo>
                  <a:pt x="2591" y="300"/>
                  <a:pt x="2589" y="297"/>
                  <a:pt x="2588" y="299"/>
                </a:cubicBezTo>
                <a:cubicBezTo>
                  <a:pt x="2591" y="300"/>
                  <a:pt x="2588" y="302"/>
                  <a:pt x="2589" y="303"/>
                </a:cubicBezTo>
                <a:cubicBezTo>
                  <a:pt x="2592" y="302"/>
                  <a:pt x="2591" y="305"/>
                  <a:pt x="2593" y="306"/>
                </a:cubicBezTo>
                <a:cubicBezTo>
                  <a:pt x="2595" y="304"/>
                  <a:pt x="2598" y="303"/>
                  <a:pt x="2600" y="301"/>
                </a:cubicBezTo>
                <a:cubicBezTo>
                  <a:pt x="2599" y="303"/>
                  <a:pt x="2599" y="304"/>
                  <a:pt x="2602" y="304"/>
                </a:cubicBezTo>
                <a:cubicBezTo>
                  <a:pt x="2599" y="300"/>
                  <a:pt x="2602" y="297"/>
                  <a:pt x="2602" y="293"/>
                </a:cubicBezTo>
                <a:cubicBezTo>
                  <a:pt x="2598" y="294"/>
                  <a:pt x="2598" y="292"/>
                  <a:pt x="2595" y="292"/>
                </a:cubicBezTo>
                <a:cubicBezTo>
                  <a:pt x="2594" y="295"/>
                  <a:pt x="2594" y="299"/>
                  <a:pt x="2591" y="301"/>
                </a:cubicBezTo>
                <a:close/>
                <a:moveTo>
                  <a:pt x="2572" y="365"/>
                </a:moveTo>
                <a:cubicBezTo>
                  <a:pt x="2576" y="364"/>
                  <a:pt x="2580" y="364"/>
                  <a:pt x="2582" y="367"/>
                </a:cubicBezTo>
                <a:cubicBezTo>
                  <a:pt x="2582" y="365"/>
                  <a:pt x="2585" y="365"/>
                  <a:pt x="2584" y="363"/>
                </a:cubicBezTo>
                <a:cubicBezTo>
                  <a:pt x="2580" y="360"/>
                  <a:pt x="2573" y="360"/>
                  <a:pt x="2572" y="365"/>
                </a:cubicBezTo>
                <a:close/>
                <a:moveTo>
                  <a:pt x="2554" y="363"/>
                </a:moveTo>
                <a:cubicBezTo>
                  <a:pt x="2557" y="365"/>
                  <a:pt x="2559" y="360"/>
                  <a:pt x="2564" y="361"/>
                </a:cubicBezTo>
                <a:cubicBezTo>
                  <a:pt x="2563" y="360"/>
                  <a:pt x="2566" y="357"/>
                  <a:pt x="2564" y="356"/>
                </a:cubicBezTo>
                <a:cubicBezTo>
                  <a:pt x="2562" y="360"/>
                  <a:pt x="2556" y="360"/>
                  <a:pt x="2554" y="363"/>
                </a:cubicBezTo>
                <a:close/>
                <a:moveTo>
                  <a:pt x="2552" y="325"/>
                </a:moveTo>
                <a:cubicBezTo>
                  <a:pt x="2555" y="325"/>
                  <a:pt x="2558" y="325"/>
                  <a:pt x="2558" y="321"/>
                </a:cubicBezTo>
                <a:cubicBezTo>
                  <a:pt x="2555" y="322"/>
                  <a:pt x="2551" y="321"/>
                  <a:pt x="2552" y="325"/>
                </a:cubicBezTo>
                <a:close/>
                <a:moveTo>
                  <a:pt x="2539" y="374"/>
                </a:moveTo>
                <a:cubicBezTo>
                  <a:pt x="2539" y="370"/>
                  <a:pt x="2537" y="367"/>
                  <a:pt x="2532" y="367"/>
                </a:cubicBezTo>
                <a:cubicBezTo>
                  <a:pt x="2533" y="371"/>
                  <a:pt x="2529" y="371"/>
                  <a:pt x="2532" y="373"/>
                </a:cubicBezTo>
                <a:cubicBezTo>
                  <a:pt x="2534" y="373"/>
                  <a:pt x="2532" y="370"/>
                  <a:pt x="2536" y="371"/>
                </a:cubicBezTo>
                <a:cubicBezTo>
                  <a:pt x="2535" y="373"/>
                  <a:pt x="2535" y="375"/>
                  <a:pt x="2539" y="374"/>
                </a:cubicBezTo>
                <a:close/>
                <a:moveTo>
                  <a:pt x="2493" y="386"/>
                </a:moveTo>
                <a:cubicBezTo>
                  <a:pt x="2489" y="386"/>
                  <a:pt x="2488" y="388"/>
                  <a:pt x="2484" y="386"/>
                </a:cubicBezTo>
                <a:cubicBezTo>
                  <a:pt x="2484" y="392"/>
                  <a:pt x="2493" y="389"/>
                  <a:pt x="2493" y="386"/>
                </a:cubicBezTo>
                <a:close/>
                <a:moveTo>
                  <a:pt x="2484" y="395"/>
                </a:moveTo>
                <a:cubicBezTo>
                  <a:pt x="2474" y="395"/>
                  <a:pt x="2467" y="397"/>
                  <a:pt x="2459" y="393"/>
                </a:cubicBezTo>
                <a:cubicBezTo>
                  <a:pt x="2458" y="394"/>
                  <a:pt x="2457" y="396"/>
                  <a:pt x="2455" y="397"/>
                </a:cubicBezTo>
                <a:cubicBezTo>
                  <a:pt x="2456" y="398"/>
                  <a:pt x="2459" y="397"/>
                  <a:pt x="2458" y="399"/>
                </a:cubicBezTo>
                <a:cubicBezTo>
                  <a:pt x="2454" y="400"/>
                  <a:pt x="2452" y="399"/>
                  <a:pt x="2449" y="399"/>
                </a:cubicBezTo>
                <a:cubicBezTo>
                  <a:pt x="2449" y="401"/>
                  <a:pt x="2451" y="401"/>
                  <a:pt x="2450" y="404"/>
                </a:cubicBezTo>
                <a:cubicBezTo>
                  <a:pt x="2461" y="400"/>
                  <a:pt x="2477" y="406"/>
                  <a:pt x="2484" y="395"/>
                </a:cubicBezTo>
                <a:close/>
                <a:moveTo>
                  <a:pt x="2474" y="409"/>
                </a:moveTo>
                <a:cubicBezTo>
                  <a:pt x="2474" y="407"/>
                  <a:pt x="2478" y="408"/>
                  <a:pt x="2478" y="406"/>
                </a:cubicBezTo>
                <a:cubicBezTo>
                  <a:pt x="2476" y="406"/>
                  <a:pt x="2476" y="403"/>
                  <a:pt x="2474" y="404"/>
                </a:cubicBezTo>
                <a:cubicBezTo>
                  <a:pt x="2473" y="405"/>
                  <a:pt x="2472" y="409"/>
                  <a:pt x="2474" y="409"/>
                </a:cubicBezTo>
                <a:close/>
                <a:moveTo>
                  <a:pt x="2425" y="196"/>
                </a:moveTo>
                <a:cubicBezTo>
                  <a:pt x="2427" y="195"/>
                  <a:pt x="2428" y="197"/>
                  <a:pt x="2430" y="196"/>
                </a:cubicBezTo>
                <a:cubicBezTo>
                  <a:pt x="2430" y="193"/>
                  <a:pt x="2430" y="193"/>
                  <a:pt x="2430" y="193"/>
                </a:cubicBezTo>
                <a:cubicBezTo>
                  <a:pt x="2426" y="192"/>
                  <a:pt x="2426" y="195"/>
                  <a:pt x="2425" y="196"/>
                </a:cubicBezTo>
                <a:close/>
                <a:moveTo>
                  <a:pt x="2427" y="397"/>
                </a:moveTo>
                <a:cubicBezTo>
                  <a:pt x="2431" y="400"/>
                  <a:pt x="2433" y="397"/>
                  <a:pt x="2434" y="394"/>
                </a:cubicBezTo>
                <a:cubicBezTo>
                  <a:pt x="2431" y="396"/>
                  <a:pt x="2428" y="394"/>
                  <a:pt x="2427" y="397"/>
                </a:cubicBezTo>
                <a:close/>
                <a:moveTo>
                  <a:pt x="2381" y="263"/>
                </a:moveTo>
                <a:cubicBezTo>
                  <a:pt x="2383" y="263"/>
                  <a:pt x="2381" y="259"/>
                  <a:pt x="2383" y="258"/>
                </a:cubicBezTo>
                <a:cubicBezTo>
                  <a:pt x="2383" y="258"/>
                  <a:pt x="2384" y="258"/>
                  <a:pt x="2383" y="257"/>
                </a:cubicBezTo>
                <a:cubicBezTo>
                  <a:pt x="2380" y="257"/>
                  <a:pt x="2379" y="263"/>
                  <a:pt x="2381" y="263"/>
                </a:cubicBezTo>
                <a:close/>
                <a:moveTo>
                  <a:pt x="2363" y="281"/>
                </a:moveTo>
                <a:cubicBezTo>
                  <a:pt x="2363" y="282"/>
                  <a:pt x="2363" y="282"/>
                  <a:pt x="2362" y="282"/>
                </a:cubicBezTo>
                <a:cubicBezTo>
                  <a:pt x="2362" y="285"/>
                  <a:pt x="2369" y="287"/>
                  <a:pt x="2369" y="283"/>
                </a:cubicBezTo>
                <a:cubicBezTo>
                  <a:pt x="2365" y="285"/>
                  <a:pt x="2366" y="281"/>
                  <a:pt x="2363" y="281"/>
                </a:cubicBezTo>
                <a:close/>
                <a:moveTo>
                  <a:pt x="2317" y="317"/>
                </a:moveTo>
                <a:cubicBezTo>
                  <a:pt x="2317" y="314"/>
                  <a:pt x="2315" y="312"/>
                  <a:pt x="2313" y="312"/>
                </a:cubicBezTo>
                <a:cubicBezTo>
                  <a:pt x="2314" y="314"/>
                  <a:pt x="2314" y="317"/>
                  <a:pt x="2317" y="317"/>
                </a:cubicBezTo>
                <a:close/>
                <a:moveTo>
                  <a:pt x="2301" y="266"/>
                </a:moveTo>
                <a:cubicBezTo>
                  <a:pt x="2302" y="266"/>
                  <a:pt x="2309" y="266"/>
                  <a:pt x="2306" y="265"/>
                </a:cubicBezTo>
                <a:cubicBezTo>
                  <a:pt x="2303" y="265"/>
                  <a:pt x="2303" y="265"/>
                  <a:pt x="2303" y="265"/>
                </a:cubicBezTo>
                <a:cubicBezTo>
                  <a:pt x="2302" y="264"/>
                  <a:pt x="2303" y="262"/>
                  <a:pt x="2302" y="262"/>
                </a:cubicBezTo>
                <a:cubicBezTo>
                  <a:pt x="2301" y="264"/>
                  <a:pt x="2300" y="264"/>
                  <a:pt x="2301" y="266"/>
                </a:cubicBezTo>
                <a:close/>
                <a:moveTo>
                  <a:pt x="2241" y="284"/>
                </a:moveTo>
                <a:cubicBezTo>
                  <a:pt x="2242" y="282"/>
                  <a:pt x="2251" y="283"/>
                  <a:pt x="2248" y="281"/>
                </a:cubicBezTo>
                <a:cubicBezTo>
                  <a:pt x="2245" y="282"/>
                  <a:pt x="2241" y="279"/>
                  <a:pt x="2241" y="284"/>
                </a:cubicBezTo>
                <a:close/>
                <a:moveTo>
                  <a:pt x="2236" y="277"/>
                </a:moveTo>
                <a:cubicBezTo>
                  <a:pt x="2234" y="277"/>
                  <a:pt x="2234" y="276"/>
                  <a:pt x="2233" y="275"/>
                </a:cubicBezTo>
                <a:cubicBezTo>
                  <a:pt x="2231" y="279"/>
                  <a:pt x="2235" y="285"/>
                  <a:pt x="2237" y="282"/>
                </a:cubicBezTo>
                <a:cubicBezTo>
                  <a:pt x="2236" y="282"/>
                  <a:pt x="2236" y="281"/>
                  <a:pt x="2235" y="281"/>
                </a:cubicBezTo>
                <a:cubicBezTo>
                  <a:pt x="2235" y="279"/>
                  <a:pt x="2236" y="279"/>
                  <a:pt x="2236" y="277"/>
                </a:cubicBezTo>
                <a:close/>
                <a:moveTo>
                  <a:pt x="2202" y="285"/>
                </a:moveTo>
                <a:cubicBezTo>
                  <a:pt x="2199" y="286"/>
                  <a:pt x="2197" y="287"/>
                  <a:pt x="2195" y="289"/>
                </a:cubicBezTo>
                <a:cubicBezTo>
                  <a:pt x="2199" y="289"/>
                  <a:pt x="2200" y="287"/>
                  <a:pt x="2202" y="285"/>
                </a:cubicBezTo>
                <a:close/>
                <a:moveTo>
                  <a:pt x="2149" y="313"/>
                </a:moveTo>
                <a:cubicBezTo>
                  <a:pt x="2151" y="313"/>
                  <a:pt x="2151" y="310"/>
                  <a:pt x="2152" y="308"/>
                </a:cubicBezTo>
                <a:cubicBezTo>
                  <a:pt x="2149" y="309"/>
                  <a:pt x="2147" y="312"/>
                  <a:pt x="2149" y="313"/>
                </a:cubicBezTo>
                <a:close/>
                <a:moveTo>
                  <a:pt x="2115" y="359"/>
                </a:moveTo>
                <a:cubicBezTo>
                  <a:pt x="2122" y="358"/>
                  <a:pt x="2134" y="363"/>
                  <a:pt x="2139" y="355"/>
                </a:cubicBezTo>
                <a:cubicBezTo>
                  <a:pt x="2133" y="359"/>
                  <a:pt x="2119" y="353"/>
                  <a:pt x="2115" y="359"/>
                </a:cubicBezTo>
                <a:close/>
                <a:moveTo>
                  <a:pt x="2142" y="553"/>
                </a:moveTo>
                <a:cubicBezTo>
                  <a:pt x="2144" y="552"/>
                  <a:pt x="2142" y="548"/>
                  <a:pt x="2143" y="548"/>
                </a:cubicBezTo>
                <a:cubicBezTo>
                  <a:pt x="2144" y="550"/>
                  <a:pt x="2144" y="552"/>
                  <a:pt x="2146" y="552"/>
                </a:cubicBezTo>
                <a:cubicBezTo>
                  <a:pt x="2146" y="549"/>
                  <a:pt x="2146" y="546"/>
                  <a:pt x="2147" y="544"/>
                </a:cubicBezTo>
                <a:cubicBezTo>
                  <a:pt x="2140" y="542"/>
                  <a:pt x="2137" y="549"/>
                  <a:pt x="2133" y="550"/>
                </a:cubicBezTo>
                <a:cubicBezTo>
                  <a:pt x="2138" y="549"/>
                  <a:pt x="2139" y="553"/>
                  <a:pt x="2142" y="553"/>
                </a:cubicBezTo>
                <a:close/>
                <a:moveTo>
                  <a:pt x="2124" y="383"/>
                </a:moveTo>
                <a:cubicBezTo>
                  <a:pt x="2124" y="381"/>
                  <a:pt x="2125" y="381"/>
                  <a:pt x="2124" y="380"/>
                </a:cubicBezTo>
                <a:cubicBezTo>
                  <a:pt x="2120" y="379"/>
                  <a:pt x="2121" y="384"/>
                  <a:pt x="2124" y="383"/>
                </a:cubicBezTo>
                <a:close/>
                <a:moveTo>
                  <a:pt x="2090" y="365"/>
                </a:moveTo>
                <a:cubicBezTo>
                  <a:pt x="2089" y="365"/>
                  <a:pt x="2088" y="364"/>
                  <a:pt x="2086" y="365"/>
                </a:cubicBezTo>
                <a:cubicBezTo>
                  <a:pt x="2088" y="369"/>
                  <a:pt x="2083" y="368"/>
                  <a:pt x="2084" y="372"/>
                </a:cubicBezTo>
                <a:cubicBezTo>
                  <a:pt x="2086" y="370"/>
                  <a:pt x="2087" y="370"/>
                  <a:pt x="2090" y="371"/>
                </a:cubicBezTo>
                <a:cubicBezTo>
                  <a:pt x="2089" y="368"/>
                  <a:pt x="2089" y="367"/>
                  <a:pt x="2090" y="365"/>
                </a:cubicBezTo>
                <a:close/>
                <a:moveTo>
                  <a:pt x="2087" y="572"/>
                </a:moveTo>
                <a:cubicBezTo>
                  <a:pt x="2087" y="568"/>
                  <a:pt x="2086" y="564"/>
                  <a:pt x="2082" y="566"/>
                </a:cubicBezTo>
                <a:cubicBezTo>
                  <a:pt x="2083" y="568"/>
                  <a:pt x="2084" y="571"/>
                  <a:pt x="2087" y="572"/>
                </a:cubicBezTo>
                <a:close/>
                <a:moveTo>
                  <a:pt x="2064" y="590"/>
                </a:moveTo>
                <a:cubicBezTo>
                  <a:pt x="2062" y="588"/>
                  <a:pt x="2062" y="590"/>
                  <a:pt x="2060" y="589"/>
                </a:cubicBezTo>
                <a:cubicBezTo>
                  <a:pt x="2059" y="592"/>
                  <a:pt x="2064" y="593"/>
                  <a:pt x="2064" y="590"/>
                </a:cubicBezTo>
                <a:close/>
                <a:moveTo>
                  <a:pt x="2025" y="372"/>
                </a:moveTo>
                <a:cubicBezTo>
                  <a:pt x="2024" y="373"/>
                  <a:pt x="2020" y="375"/>
                  <a:pt x="2023" y="375"/>
                </a:cubicBezTo>
                <a:cubicBezTo>
                  <a:pt x="2023" y="374"/>
                  <a:pt x="2024" y="374"/>
                  <a:pt x="2026" y="374"/>
                </a:cubicBezTo>
                <a:cubicBezTo>
                  <a:pt x="2027" y="370"/>
                  <a:pt x="2022" y="369"/>
                  <a:pt x="2025" y="372"/>
                </a:cubicBezTo>
                <a:close/>
                <a:moveTo>
                  <a:pt x="2024" y="608"/>
                </a:moveTo>
                <a:cubicBezTo>
                  <a:pt x="2027" y="607"/>
                  <a:pt x="2031" y="611"/>
                  <a:pt x="2031" y="607"/>
                </a:cubicBezTo>
                <a:cubicBezTo>
                  <a:pt x="2029" y="606"/>
                  <a:pt x="2024" y="605"/>
                  <a:pt x="2024" y="608"/>
                </a:cubicBezTo>
                <a:close/>
                <a:moveTo>
                  <a:pt x="1998" y="383"/>
                </a:moveTo>
                <a:cubicBezTo>
                  <a:pt x="1988" y="383"/>
                  <a:pt x="1982" y="387"/>
                  <a:pt x="1978" y="392"/>
                </a:cubicBezTo>
                <a:cubicBezTo>
                  <a:pt x="1984" y="391"/>
                  <a:pt x="1985" y="391"/>
                  <a:pt x="1988" y="387"/>
                </a:cubicBezTo>
                <a:cubicBezTo>
                  <a:pt x="1991" y="390"/>
                  <a:pt x="1992" y="388"/>
                  <a:pt x="1996" y="388"/>
                </a:cubicBezTo>
                <a:cubicBezTo>
                  <a:pt x="1996" y="385"/>
                  <a:pt x="1997" y="385"/>
                  <a:pt x="1998" y="383"/>
                </a:cubicBezTo>
                <a:close/>
                <a:moveTo>
                  <a:pt x="1975" y="389"/>
                </a:moveTo>
                <a:cubicBezTo>
                  <a:pt x="1973" y="390"/>
                  <a:pt x="1972" y="398"/>
                  <a:pt x="1975" y="395"/>
                </a:cubicBezTo>
                <a:cubicBezTo>
                  <a:pt x="1972" y="394"/>
                  <a:pt x="1978" y="390"/>
                  <a:pt x="1975" y="389"/>
                </a:cubicBezTo>
                <a:close/>
                <a:moveTo>
                  <a:pt x="1945" y="575"/>
                </a:moveTo>
                <a:cubicBezTo>
                  <a:pt x="1947" y="575"/>
                  <a:pt x="1949" y="575"/>
                  <a:pt x="1950" y="572"/>
                </a:cubicBezTo>
                <a:cubicBezTo>
                  <a:pt x="1947" y="573"/>
                  <a:pt x="1944" y="570"/>
                  <a:pt x="1945" y="575"/>
                </a:cubicBezTo>
                <a:close/>
                <a:moveTo>
                  <a:pt x="1930" y="420"/>
                </a:moveTo>
                <a:cubicBezTo>
                  <a:pt x="1930" y="417"/>
                  <a:pt x="1929" y="416"/>
                  <a:pt x="1926" y="416"/>
                </a:cubicBezTo>
                <a:cubicBezTo>
                  <a:pt x="1926" y="419"/>
                  <a:pt x="1927" y="420"/>
                  <a:pt x="1930" y="420"/>
                </a:cubicBezTo>
                <a:close/>
                <a:moveTo>
                  <a:pt x="1902" y="666"/>
                </a:moveTo>
                <a:cubicBezTo>
                  <a:pt x="1904" y="665"/>
                  <a:pt x="1911" y="667"/>
                  <a:pt x="1908" y="663"/>
                </a:cubicBezTo>
                <a:cubicBezTo>
                  <a:pt x="1914" y="663"/>
                  <a:pt x="1917" y="661"/>
                  <a:pt x="1921" y="660"/>
                </a:cubicBezTo>
                <a:cubicBezTo>
                  <a:pt x="1920" y="655"/>
                  <a:pt x="1922" y="653"/>
                  <a:pt x="1922" y="650"/>
                </a:cubicBezTo>
                <a:cubicBezTo>
                  <a:pt x="1915" y="654"/>
                  <a:pt x="1907" y="658"/>
                  <a:pt x="1902" y="666"/>
                </a:cubicBezTo>
                <a:close/>
                <a:moveTo>
                  <a:pt x="1868" y="604"/>
                </a:moveTo>
                <a:cubicBezTo>
                  <a:pt x="1872" y="604"/>
                  <a:pt x="1873" y="603"/>
                  <a:pt x="1874" y="601"/>
                </a:cubicBezTo>
                <a:cubicBezTo>
                  <a:pt x="1871" y="599"/>
                  <a:pt x="1870" y="596"/>
                  <a:pt x="1867" y="595"/>
                </a:cubicBezTo>
                <a:cubicBezTo>
                  <a:pt x="1866" y="596"/>
                  <a:pt x="1867" y="598"/>
                  <a:pt x="1865" y="598"/>
                </a:cubicBezTo>
                <a:cubicBezTo>
                  <a:pt x="1865" y="602"/>
                  <a:pt x="1868" y="602"/>
                  <a:pt x="1868" y="604"/>
                </a:cubicBezTo>
                <a:close/>
                <a:moveTo>
                  <a:pt x="1850" y="445"/>
                </a:moveTo>
                <a:cubicBezTo>
                  <a:pt x="1851" y="448"/>
                  <a:pt x="1848" y="448"/>
                  <a:pt x="1848" y="450"/>
                </a:cubicBezTo>
                <a:cubicBezTo>
                  <a:pt x="1853" y="449"/>
                  <a:pt x="1847" y="455"/>
                  <a:pt x="1851" y="454"/>
                </a:cubicBezTo>
                <a:cubicBezTo>
                  <a:pt x="1853" y="452"/>
                  <a:pt x="1854" y="449"/>
                  <a:pt x="1854" y="446"/>
                </a:cubicBezTo>
                <a:cubicBezTo>
                  <a:pt x="1852" y="447"/>
                  <a:pt x="1851" y="445"/>
                  <a:pt x="1850" y="445"/>
                </a:cubicBezTo>
                <a:close/>
                <a:moveTo>
                  <a:pt x="1858" y="614"/>
                </a:moveTo>
                <a:cubicBezTo>
                  <a:pt x="1863" y="613"/>
                  <a:pt x="1867" y="611"/>
                  <a:pt x="1870" y="608"/>
                </a:cubicBezTo>
                <a:cubicBezTo>
                  <a:pt x="1866" y="607"/>
                  <a:pt x="1860" y="610"/>
                  <a:pt x="1858" y="614"/>
                </a:cubicBezTo>
                <a:close/>
                <a:moveTo>
                  <a:pt x="1843" y="465"/>
                </a:moveTo>
                <a:cubicBezTo>
                  <a:pt x="1846" y="463"/>
                  <a:pt x="1847" y="463"/>
                  <a:pt x="1849" y="462"/>
                </a:cubicBezTo>
                <a:cubicBezTo>
                  <a:pt x="1848" y="460"/>
                  <a:pt x="1852" y="457"/>
                  <a:pt x="1849" y="456"/>
                </a:cubicBezTo>
                <a:cubicBezTo>
                  <a:pt x="1848" y="460"/>
                  <a:pt x="1841" y="459"/>
                  <a:pt x="1843" y="465"/>
                </a:cubicBezTo>
                <a:close/>
                <a:moveTo>
                  <a:pt x="1856" y="602"/>
                </a:moveTo>
                <a:cubicBezTo>
                  <a:pt x="1855" y="598"/>
                  <a:pt x="1855" y="599"/>
                  <a:pt x="1855" y="596"/>
                </a:cubicBezTo>
                <a:cubicBezTo>
                  <a:pt x="1852" y="596"/>
                  <a:pt x="1854" y="603"/>
                  <a:pt x="1856" y="602"/>
                </a:cubicBezTo>
                <a:close/>
                <a:moveTo>
                  <a:pt x="1847" y="643"/>
                </a:moveTo>
                <a:cubicBezTo>
                  <a:pt x="1850" y="640"/>
                  <a:pt x="1853" y="637"/>
                  <a:pt x="1858" y="635"/>
                </a:cubicBezTo>
                <a:cubicBezTo>
                  <a:pt x="1855" y="633"/>
                  <a:pt x="1851" y="633"/>
                  <a:pt x="1847" y="636"/>
                </a:cubicBezTo>
                <a:cubicBezTo>
                  <a:pt x="1850" y="638"/>
                  <a:pt x="1843" y="639"/>
                  <a:pt x="1843" y="642"/>
                </a:cubicBezTo>
                <a:cubicBezTo>
                  <a:pt x="1845" y="642"/>
                  <a:pt x="1848" y="640"/>
                  <a:pt x="1847" y="643"/>
                </a:cubicBezTo>
                <a:close/>
                <a:moveTo>
                  <a:pt x="1850" y="707"/>
                </a:moveTo>
                <a:cubicBezTo>
                  <a:pt x="1853" y="707"/>
                  <a:pt x="1853" y="709"/>
                  <a:pt x="1853" y="711"/>
                </a:cubicBezTo>
                <a:cubicBezTo>
                  <a:pt x="1855" y="710"/>
                  <a:pt x="1857" y="711"/>
                  <a:pt x="1857" y="709"/>
                </a:cubicBezTo>
                <a:cubicBezTo>
                  <a:pt x="1854" y="710"/>
                  <a:pt x="1855" y="705"/>
                  <a:pt x="1853" y="705"/>
                </a:cubicBezTo>
                <a:cubicBezTo>
                  <a:pt x="1853" y="707"/>
                  <a:pt x="1850" y="706"/>
                  <a:pt x="1850" y="707"/>
                </a:cubicBezTo>
                <a:close/>
                <a:moveTo>
                  <a:pt x="1834" y="688"/>
                </a:moveTo>
                <a:cubicBezTo>
                  <a:pt x="1837" y="687"/>
                  <a:pt x="1840" y="688"/>
                  <a:pt x="1843" y="689"/>
                </a:cubicBezTo>
                <a:cubicBezTo>
                  <a:pt x="1845" y="682"/>
                  <a:pt x="1840" y="677"/>
                  <a:pt x="1838" y="672"/>
                </a:cubicBezTo>
                <a:cubicBezTo>
                  <a:pt x="1831" y="674"/>
                  <a:pt x="1832" y="681"/>
                  <a:pt x="1834" y="688"/>
                </a:cubicBezTo>
                <a:close/>
                <a:moveTo>
                  <a:pt x="1833" y="646"/>
                </a:moveTo>
                <a:cubicBezTo>
                  <a:pt x="1833" y="643"/>
                  <a:pt x="1833" y="643"/>
                  <a:pt x="1833" y="643"/>
                </a:cubicBezTo>
                <a:cubicBezTo>
                  <a:pt x="1829" y="642"/>
                  <a:pt x="1830" y="648"/>
                  <a:pt x="1833" y="646"/>
                </a:cubicBezTo>
                <a:close/>
                <a:moveTo>
                  <a:pt x="1820" y="601"/>
                </a:moveTo>
                <a:cubicBezTo>
                  <a:pt x="1822" y="601"/>
                  <a:pt x="1820" y="602"/>
                  <a:pt x="1820" y="604"/>
                </a:cubicBezTo>
                <a:cubicBezTo>
                  <a:pt x="1824" y="603"/>
                  <a:pt x="1824" y="603"/>
                  <a:pt x="1824" y="603"/>
                </a:cubicBezTo>
                <a:cubicBezTo>
                  <a:pt x="1824" y="601"/>
                  <a:pt x="1821" y="599"/>
                  <a:pt x="1820" y="601"/>
                </a:cubicBezTo>
                <a:close/>
                <a:moveTo>
                  <a:pt x="1814" y="620"/>
                </a:moveTo>
                <a:cubicBezTo>
                  <a:pt x="1817" y="622"/>
                  <a:pt x="1821" y="622"/>
                  <a:pt x="1824" y="618"/>
                </a:cubicBezTo>
                <a:cubicBezTo>
                  <a:pt x="1821" y="619"/>
                  <a:pt x="1821" y="619"/>
                  <a:pt x="1821" y="619"/>
                </a:cubicBezTo>
                <a:cubicBezTo>
                  <a:pt x="1821" y="618"/>
                  <a:pt x="1821" y="616"/>
                  <a:pt x="1820" y="616"/>
                </a:cubicBezTo>
                <a:cubicBezTo>
                  <a:pt x="1819" y="619"/>
                  <a:pt x="1816" y="619"/>
                  <a:pt x="1814" y="620"/>
                </a:cubicBezTo>
                <a:close/>
                <a:moveTo>
                  <a:pt x="1821" y="633"/>
                </a:moveTo>
                <a:cubicBezTo>
                  <a:pt x="1819" y="633"/>
                  <a:pt x="1818" y="631"/>
                  <a:pt x="1816" y="631"/>
                </a:cubicBezTo>
                <a:cubicBezTo>
                  <a:pt x="1816" y="633"/>
                  <a:pt x="1816" y="635"/>
                  <a:pt x="1817" y="635"/>
                </a:cubicBezTo>
                <a:cubicBezTo>
                  <a:pt x="1817" y="631"/>
                  <a:pt x="1820" y="635"/>
                  <a:pt x="1821" y="633"/>
                </a:cubicBezTo>
                <a:close/>
                <a:moveTo>
                  <a:pt x="1817" y="717"/>
                </a:moveTo>
                <a:cubicBezTo>
                  <a:pt x="1819" y="717"/>
                  <a:pt x="1820" y="717"/>
                  <a:pt x="1821" y="718"/>
                </a:cubicBezTo>
                <a:cubicBezTo>
                  <a:pt x="1822" y="716"/>
                  <a:pt x="1824" y="715"/>
                  <a:pt x="1822" y="713"/>
                </a:cubicBezTo>
                <a:cubicBezTo>
                  <a:pt x="1819" y="714"/>
                  <a:pt x="1818" y="715"/>
                  <a:pt x="1817" y="717"/>
                </a:cubicBezTo>
                <a:close/>
                <a:moveTo>
                  <a:pt x="1812" y="710"/>
                </a:moveTo>
                <a:cubicBezTo>
                  <a:pt x="1814" y="710"/>
                  <a:pt x="1813" y="713"/>
                  <a:pt x="1814" y="713"/>
                </a:cubicBezTo>
                <a:cubicBezTo>
                  <a:pt x="1814" y="710"/>
                  <a:pt x="1814" y="710"/>
                  <a:pt x="1814" y="710"/>
                </a:cubicBezTo>
                <a:cubicBezTo>
                  <a:pt x="1815" y="710"/>
                  <a:pt x="1817" y="710"/>
                  <a:pt x="1817" y="708"/>
                </a:cubicBezTo>
                <a:cubicBezTo>
                  <a:pt x="1814" y="707"/>
                  <a:pt x="1813" y="705"/>
                  <a:pt x="1810" y="706"/>
                </a:cubicBezTo>
                <a:cubicBezTo>
                  <a:pt x="1810" y="709"/>
                  <a:pt x="1816" y="707"/>
                  <a:pt x="1812" y="710"/>
                </a:cubicBezTo>
                <a:close/>
                <a:moveTo>
                  <a:pt x="1800" y="710"/>
                </a:moveTo>
                <a:cubicBezTo>
                  <a:pt x="1797" y="711"/>
                  <a:pt x="1796" y="712"/>
                  <a:pt x="1796" y="715"/>
                </a:cubicBezTo>
                <a:cubicBezTo>
                  <a:pt x="1799" y="715"/>
                  <a:pt x="1800" y="713"/>
                  <a:pt x="1800" y="710"/>
                </a:cubicBezTo>
                <a:close/>
                <a:moveTo>
                  <a:pt x="1795" y="739"/>
                </a:moveTo>
                <a:cubicBezTo>
                  <a:pt x="1796" y="736"/>
                  <a:pt x="1800" y="734"/>
                  <a:pt x="1801" y="730"/>
                </a:cubicBezTo>
                <a:cubicBezTo>
                  <a:pt x="1799" y="729"/>
                  <a:pt x="1793" y="730"/>
                  <a:pt x="1792" y="731"/>
                </a:cubicBezTo>
                <a:cubicBezTo>
                  <a:pt x="1795" y="733"/>
                  <a:pt x="1793" y="738"/>
                  <a:pt x="1795" y="739"/>
                </a:cubicBezTo>
                <a:close/>
                <a:moveTo>
                  <a:pt x="1778" y="772"/>
                </a:moveTo>
                <a:cubicBezTo>
                  <a:pt x="1780" y="772"/>
                  <a:pt x="1780" y="772"/>
                  <a:pt x="1780" y="772"/>
                </a:cubicBezTo>
                <a:cubicBezTo>
                  <a:pt x="1782" y="772"/>
                  <a:pt x="1780" y="767"/>
                  <a:pt x="1778" y="767"/>
                </a:cubicBezTo>
                <a:lnTo>
                  <a:pt x="1778" y="772"/>
                </a:lnTo>
                <a:close/>
                <a:moveTo>
                  <a:pt x="1758" y="652"/>
                </a:moveTo>
                <a:cubicBezTo>
                  <a:pt x="1761" y="652"/>
                  <a:pt x="1760" y="649"/>
                  <a:pt x="1761" y="647"/>
                </a:cubicBezTo>
                <a:cubicBezTo>
                  <a:pt x="1759" y="648"/>
                  <a:pt x="1757" y="648"/>
                  <a:pt x="1756" y="647"/>
                </a:cubicBezTo>
                <a:cubicBezTo>
                  <a:pt x="1756" y="650"/>
                  <a:pt x="1759" y="649"/>
                  <a:pt x="1758" y="652"/>
                </a:cubicBezTo>
                <a:close/>
                <a:moveTo>
                  <a:pt x="1747" y="667"/>
                </a:moveTo>
                <a:cubicBezTo>
                  <a:pt x="1749" y="670"/>
                  <a:pt x="1746" y="671"/>
                  <a:pt x="1748" y="672"/>
                </a:cubicBezTo>
                <a:cubicBezTo>
                  <a:pt x="1750" y="672"/>
                  <a:pt x="1752" y="672"/>
                  <a:pt x="1753" y="671"/>
                </a:cubicBezTo>
                <a:cubicBezTo>
                  <a:pt x="1752" y="667"/>
                  <a:pt x="1752" y="667"/>
                  <a:pt x="1752" y="667"/>
                </a:cubicBezTo>
                <a:cubicBezTo>
                  <a:pt x="1750" y="668"/>
                  <a:pt x="1750" y="666"/>
                  <a:pt x="1747" y="667"/>
                </a:cubicBezTo>
                <a:close/>
                <a:moveTo>
                  <a:pt x="1733" y="682"/>
                </a:moveTo>
                <a:cubicBezTo>
                  <a:pt x="1735" y="680"/>
                  <a:pt x="1739" y="679"/>
                  <a:pt x="1740" y="676"/>
                </a:cubicBezTo>
                <a:cubicBezTo>
                  <a:pt x="1736" y="678"/>
                  <a:pt x="1737" y="672"/>
                  <a:pt x="1738" y="671"/>
                </a:cubicBezTo>
                <a:cubicBezTo>
                  <a:pt x="1732" y="671"/>
                  <a:pt x="1733" y="674"/>
                  <a:pt x="1735" y="676"/>
                </a:cubicBezTo>
                <a:cubicBezTo>
                  <a:pt x="1731" y="680"/>
                  <a:pt x="1728" y="679"/>
                  <a:pt x="1724" y="681"/>
                </a:cubicBezTo>
                <a:cubicBezTo>
                  <a:pt x="1725" y="683"/>
                  <a:pt x="1730" y="682"/>
                  <a:pt x="1731" y="685"/>
                </a:cubicBezTo>
                <a:cubicBezTo>
                  <a:pt x="1729" y="686"/>
                  <a:pt x="1728" y="685"/>
                  <a:pt x="1727" y="685"/>
                </a:cubicBezTo>
                <a:cubicBezTo>
                  <a:pt x="1728" y="688"/>
                  <a:pt x="1725" y="687"/>
                  <a:pt x="1726" y="690"/>
                </a:cubicBezTo>
                <a:cubicBezTo>
                  <a:pt x="1730" y="689"/>
                  <a:pt x="1725" y="695"/>
                  <a:pt x="1728" y="695"/>
                </a:cubicBezTo>
                <a:cubicBezTo>
                  <a:pt x="1728" y="689"/>
                  <a:pt x="1735" y="690"/>
                  <a:pt x="1733" y="682"/>
                </a:cubicBezTo>
                <a:close/>
                <a:moveTo>
                  <a:pt x="1715" y="502"/>
                </a:moveTo>
                <a:cubicBezTo>
                  <a:pt x="1714" y="503"/>
                  <a:pt x="1712" y="503"/>
                  <a:pt x="1711" y="502"/>
                </a:cubicBezTo>
                <a:cubicBezTo>
                  <a:pt x="1711" y="503"/>
                  <a:pt x="1710" y="505"/>
                  <a:pt x="1711" y="507"/>
                </a:cubicBezTo>
                <a:cubicBezTo>
                  <a:pt x="1714" y="507"/>
                  <a:pt x="1714" y="504"/>
                  <a:pt x="1715" y="502"/>
                </a:cubicBezTo>
                <a:close/>
                <a:moveTo>
                  <a:pt x="1732" y="700"/>
                </a:moveTo>
                <a:cubicBezTo>
                  <a:pt x="1730" y="703"/>
                  <a:pt x="1722" y="707"/>
                  <a:pt x="1718" y="711"/>
                </a:cubicBezTo>
                <a:cubicBezTo>
                  <a:pt x="1724" y="713"/>
                  <a:pt x="1725" y="705"/>
                  <a:pt x="1734" y="706"/>
                </a:cubicBezTo>
                <a:cubicBezTo>
                  <a:pt x="1734" y="703"/>
                  <a:pt x="1732" y="702"/>
                  <a:pt x="1732" y="700"/>
                </a:cubicBezTo>
                <a:close/>
                <a:moveTo>
                  <a:pt x="1708" y="692"/>
                </a:moveTo>
                <a:cubicBezTo>
                  <a:pt x="1704" y="692"/>
                  <a:pt x="1703" y="697"/>
                  <a:pt x="1698" y="695"/>
                </a:cubicBezTo>
                <a:cubicBezTo>
                  <a:pt x="1698" y="699"/>
                  <a:pt x="1698" y="702"/>
                  <a:pt x="1694" y="703"/>
                </a:cubicBezTo>
                <a:cubicBezTo>
                  <a:pt x="1696" y="709"/>
                  <a:pt x="1693" y="716"/>
                  <a:pt x="1690" y="716"/>
                </a:cubicBezTo>
                <a:cubicBezTo>
                  <a:pt x="1688" y="717"/>
                  <a:pt x="1692" y="720"/>
                  <a:pt x="1693" y="720"/>
                </a:cubicBezTo>
                <a:cubicBezTo>
                  <a:pt x="1697" y="707"/>
                  <a:pt x="1717" y="707"/>
                  <a:pt x="1718" y="693"/>
                </a:cubicBezTo>
                <a:cubicBezTo>
                  <a:pt x="1713" y="694"/>
                  <a:pt x="1710" y="694"/>
                  <a:pt x="1708" y="692"/>
                </a:cubicBezTo>
                <a:close/>
                <a:moveTo>
                  <a:pt x="1711" y="719"/>
                </a:moveTo>
                <a:cubicBezTo>
                  <a:pt x="1714" y="719"/>
                  <a:pt x="1718" y="716"/>
                  <a:pt x="1715" y="714"/>
                </a:cubicBezTo>
                <a:cubicBezTo>
                  <a:pt x="1715" y="717"/>
                  <a:pt x="1710" y="716"/>
                  <a:pt x="1711" y="719"/>
                </a:cubicBezTo>
                <a:close/>
                <a:moveTo>
                  <a:pt x="1686" y="512"/>
                </a:moveTo>
                <a:cubicBezTo>
                  <a:pt x="1683" y="512"/>
                  <a:pt x="1682" y="514"/>
                  <a:pt x="1682" y="515"/>
                </a:cubicBezTo>
                <a:cubicBezTo>
                  <a:pt x="1683" y="515"/>
                  <a:pt x="1685" y="515"/>
                  <a:pt x="1686" y="516"/>
                </a:cubicBezTo>
                <a:cubicBezTo>
                  <a:pt x="1686" y="515"/>
                  <a:pt x="1687" y="514"/>
                  <a:pt x="1686" y="512"/>
                </a:cubicBezTo>
                <a:close/>
                <a:moveTo>
                  <a:pt x="1710" y="835"/>
                </a:moveTo>
                <a:cubicBezTo>
                  <a:pt x="1710" y="832"/>
                  <a:pt x="1713" y="833"/>
                  <a:pt x="1713" y="831"/>
                </a:cubicBezTo>
                <a:cubicBezTo>
                  <a:pt x="1712" y="831"/>
                  <a:pt x="1711" y="830"/>
                  <a:pt x="1709" y="830"/>
                </a:cubicBezTo>
                <a:cubicBezTo>
                  <a:pt x="1709" y="831"/>
                  <a:pt x="1708" y="835"/>
                  <a:pt x="1710" y="835"/>
                </a:cubicBezTo>
                <a:close/>
                <a:moveTo>
                  <a:pt x="1683" y="784"/>
                </a:moveTo>
                <a:cubicBezTo>
                  <a:pt x="1684" y="788"/>
                  <a:pt x="1685" y="790"/>
                  <a:pt x="1688" y="791"/>
                </a:cubicBezTo>
                <a:cubicBezTo>
                  <a:pt x="1687" y="787"/>
                  <a:pt x="1686" y="785"/>
                  <a:pt x="1683" y="784"/>
                </a:cubicBezTo>
                <a:close/>
                <a:moveTo>
                  <a:pt x="1639" y="797"/>
                </a:moveTo>
                <a:cubicBezTo>
                  <a:pt x="1636" y="798"/>
                  <a:pt x="1634" y="801"/>
                  <a:pt x="1632" y="802"/>
                </a:cubicBezTo>
                <a:cubicBezTo>
                  <a:pt x="1635" y="803"/>
                  <a:pt x="1636" y="801"/>
                  <a:pt x="1640" y="801"/>
                </a:cubicBezTo>
                <a:cubicBezTo>
                  <a:pt x="1640" y="799"/>
                  <a:pt x="1639" y="799"/>
                  <a:pt x="1639" y="797"/>
                </a:cubicBezTo>
                <a:close/>
                <a:moveTo>
                  <a:pt x="1586" y="530"/>
                </a:moveTo>
                <a:cubicBezTo>
                  <a:pt x="1586" y="529"/>
                  <a:pt x="1585" y="527"/>
                  <a:pt x="1585" y="527"/>
                </a:cubicBezTo>
                <a:cubicBezTo>
                  <a:pt x="1579" y="528"/>
                  <a:pt x="1583" y="527"/>
                  <a:pt x="1578" y="528"/>
                </a:cubicBezTo>
                <a:cubicBezTo>
                  <a:pt x="1580" y="529"/>
                  <a:pt x="1580" y="532"/>
                  <a:pt x="1582" y="532"/>
                </a:cubicBezTo>
                <a:cubicBezTo>
                  <a:pt x="1582" y="530"/>
                  <a:pt x="1584" y="530"/>
                  <a:pt x="1585" y="528"/>
                </a:cubicBezTo>
                <a:cubicBezTo>
                  <a:pt x="1585" y="529"/>
                  <a:pt x="1585" y="530"/>
                  <a:pt x="1586" y="530"/>
                </a:cubicBezTo>
                <a:close/>
                <a:moveTo>
                  <a:pt x="1605" y="877"/>
                </a:moveTo>
                <a:cubicBezTo>
                  <a:pt x="1606" y="876"/>
                  <a:pt x="1607" y="877"/>
                  <a:pt x="1607" y="879"/>
                </a:cubicBezTo>
                <a:cubicBezTo>
                  <a:pt x="1610" y="878"/>
                  <a:pt x="1613" y="873"/>
                  <a:pt x="1612" y="871"/>
                </a:cubicBezTo>
                <a:cubicBezTo>
                  <a:pt x="1610" y="874"/>
                  <a:pt x="1606" y="874"/>
                  <a:pt x="1605" y="877"/>
                </a:cubicBezTo>
                <a:close/>
                <a:moveTo>
                  <a:pt x="1558" y="952"/>
                </a:moveTo>
                <a:cubicBezTo>
                  <a:pt x="1561" y="949"/>
                  <a:pt x="1569" y="949"/>
                  <a:pt x="1569" y="943"/>
                </a:cubicBezTo>
                <a:cubicBezTo>
                  <a:pt x="1566" y="946"/>
                  <a:pt x="1556" y="948"/>
                  <a:pt x="1558" y="952"/>
                </a:cubicBezTo>
                <a:close/>
                <a:moveTo>
                  <a:pt x="1505" y="929"/>
                </a:moveTo>
                <a:cubicBezTo>
                  <a:pt x="1507" y="929"/>
                  <a:pt x="1508" y="929"/>
                  <a:pt x="1508" y="926"/>
                </a:cubicBezTo>
                <a:cubicBezTo>
                  <a:pt x="1506" y="927"/>
                  <a:pt x="1506" y="925"/>
                  <a:pt x="1504" y="926"/>
                </a:cubicBezTo>
                <a:lnTo>
                  <a:pt x="1505" y="929"/>
                </a:lnTo>
                <a:close/>
                <a:moveTo>
                  <a:pt x="1507" y="1017"/>
                </a:moveTo>
                <a:cubicBezTo>
                  <a:pt x="1510" y="1015"/>
                  <a:pt x="1513" y="1013"/>
                  <a:pt x="1513" y="1008"/>
                </a:cubicBezTo>
                <a:cubicBezTo>
                  <a:pt x="1508" y="1009"/>
                  <a:pt x="1508" y="1013"/>
                  <a:pt x="1507" y="1017"/>
                </a:cubicBezTo>
                <a:close/>
                <a:moveTo>
                  <a:pt x="1489" y="1016"/>
                </a:moveTo>
                <a:cubicBezTo>
                  <a:pt x="1491" y="1020"/>
                  <a:pt x="1487" y="1019"/>
                  <a:pt x="1488" y="1022"/>
                </a:cubicBezTo>
                <a:cubicBezTo>
                  <a:pt x="1490" y="1021"/>
                  <a:pt x="1494" y="1021"/>
                  <a:pt x="1494" y="1019"/>
                </a:cubicBezTo>
                <a:cubicBezTo>
                  <a:pt x="1493" y="1018"/>
                  <a:pt x="1493" y="1015"/>
                  <a:pt x="1489" y="1016"/>
                </a:cubicBezTo>
                <a:close/>
                <a:moveTo>
                  <a:pt x="1458" y="948"/>
                </a:moveTo>
                <a:cubicBezTo>
                  <a:pt x="1456" y="949"/>
                  <a:pt x="1453" y="949"/>
                  <a:pt x="1453" y="952"/>
                </a:cubicBezTo>
                <a:cubicBezTo>
                  <a:pt x="1457" y="951"/>
                  <a:pt x="1457" y="951"/>
                  <a:pt x="1457" y="951"/>
                </a:cubicBezTo>
                <a:cubicBezTo>
                  <a:pt x="1457" y="950"/>
                  <a:pt x="1457" y="948"/>
                  <a:pt x="1458" y="948"/>
                </a:cubicBezTo>
                <a:close/>
                <a:moveTo>
                  <a:pt x="1444" y="985"/>
                </a:moveTo>
                <a:cubicBezTo>
                  <a:pt x="1442" y="984"/>
                  <a:pt x="1439" y="979"/>
                  <a:pt x="1437" y="982"/>
                </a:cubicBezTo>
                <a:cubicBezTo>
                  <a:pt x="1439" y="982"/>
                  <a:pt x="1441" y="988"/>
                  <a:pt x="1444" y="985"/>
                </a:cubicBezTo>
                <a:close/>
                <a:moveTo>
                  <a:pt x="1431" y="1003"/>
                </a:moveTo>
                <a:cubicBezTo>
                  <a:pt x="1429" y="997"/>
                  <a:pt x="1435" y="997"/>
                  <a:pt x="1438" y="998"/>
                </a:cubicBezTo>
                <a:cubicBezTo>
                  <a:pt x="1439" y="995"/>
                  <a:pt x="1433" y="989"/>
                  <a:pt x="1438" y="986"/>
                </a:cubicBezTo>
                <a:cubicBezTo>
                  <a:pt x="1436" y="984"/>
                  <a:pt x="1436" y="985"/>
                  <a:pt x="1433" y="986"/>
                </a:cubicBezTo>
                <a:cubicBezTo>
                  <a:pt x="1433" y="990"/>
                  <a:pt x="1430" y="991"/>
                  <a:pt x="1431" y="996"/>
                </a:cubicBezTo>
                <a:cubicBezTo>
                  <a:pt x="1427" y="996"/>
                  <a:pt x="1428" y="1000"/>
                  <a:pt x="1426" y="1001"/>
                </a:cubicBezTo>
                <a:cubicBezTo>
                  <a:pt x="1430" y="998"/>
                  <a:pt x="1427" y="1004"/>
                  <a:pt x="1431" y="1003"/>
                </a:cubicBezTo>
                <a:close/>
                <a:moveTo>
                  <a:pt x="1426" y="960"/>
                </a:moveTo>
                <a:cubicBezTo>
                  <a:pt x="1430" y="960"/>
                  <a:pt x="1430" y="955"/>
                  <a:pt x="1428" y="954"/>
                </a:cubicBezTo>
                <a:cubicBezTo>
                  <a:pt x="1427" y="956"/>
                  <a:pt x="1425" y="957"/>
                  <a:pt x="1426" y="960"/>
                </a:cubicBezTo>
                <a:close/>
                <a:moveTo>
                  <a:pt x="1429" y="1038"/>
                </a:moveTo>
                <a:cubicBezTo>
                  <a:pt x="1427" y="1034"/>
                  <a:pt x="1426" y="1032"/>
                  <a:pt x="1428" y="1028"/>
                </a:cubicBezTo>
                <a:cubicBezTo>
                  <a:pt x="1427" y="1027"/>
                  <a:pt x="1425" y="1027"/>
                  <a:pt x="1423" y="1027"/>
                </a:cubicBezTo>
                <a:cubicBezTo>
                  <a:pt x="1424" y="1030"/>
                  <a:pt x="1419" y="1034"/>
                  <a:pt x="1413" y="1036"/>
                </a:cubicBezTo>
                <a:cubicBezTo>
                  <a:pt x="1414" y="1039"/>
                  <a:pt x="1408" y="1041"/>
                  <a:pt x="1412" y="1042"/>
                </a:cubicBezTo>
                <a:cubicBezTo>
                  <a:pt x="1415" y="1038"/>
                  <a:pt x="1420" y="1036"/>
                  <a:pt x="1425" y="1033"/>
                </a:cubicBezTo>
                <a:cubicBezTo>
                  <a:pt x="1425" y="1037"/>
                  <a:pt x="1426" y="1038"/>
                  <a:pt x="1429" y="1038"/>
                </a:cubicBezTo>
                <a:close/>
                <a:moveTo>
                  <a:pt x="1295" y="157"/>
                </a:moveTo>
                <a:cubicBezTo>
                  <a:pt x="1299" y="155"/>
                  <a:pt x="1299" y="159"/>
                  <a:pt x="1301" y="158"/>
                </a:cubicBezTo>
                <a:cubicBezTo>
                  <a:pt x="1300" y="151"/>
                  <a:pt x="1312" y="154"/>
                  <a:pt x="1314" y="149"/>
                </a:cubicBezTo>
                <a:cubicBezTo>
                  <a:pt x="1307" y="152"/>
                  <a:pt x="1299" y="150"/>
                  <a:pt x="1295" y="157"/>
                </a:cubicBezTo>
                <a:close/>
                <a:moveTo>
                  <a:pt x="1403" y="1076"/>
                </a:moveTo>
                <a:cubicBezTo>
                  <a:pt x="1402" y="1073"/>
                  <a:pt x="1405" y="1071"/>
                  <a:pt x="1401" y="1071"/>
                </a:cubicBezTo>
                <a:cubicBezTo>
                  <a:pt x="1401" y="1073"/>
                  <a:pt x="1399" y="1074"/>
                  <a:pt x="1399" y="1076"/>
                </a:cubicBezTo>
                <a:lnTo>
                  <a:pt x="1403" y="1076"/>
                </a:lnTo>
                <a:close/>
                <a:moveTo>
                  <a:pt x="1285" y="153"/>
                </a:moveTo>
                <a:cubicBezTo>
                  <a:pt x="1285" y="150"/>
                  <a:pt x="1289" y="150"/>
                  <a:pt x="1291" y="148"/>
                </a:cubicBezTo>
                <a:cubicBezTo>
                  <a:pt x="1287" y="146"/>
                  <a:pt x="1280" y="151"/>
                  <a:pt x="1285" y="153"/>
                </a:cubicBezTo>
                <a:close/>
                <a:moveTo>
                  <a:pt x="1292" y="157"/>
                </a:moveTo>
                <a:cubicBezTo>
                  <a:pt x="1289" y="158"/>
                  <a:pt x="1287" y="158"/>
                  <a:pt x="1286" y="160"/>
                </a:cubicBezTo>
                <a:cubicBezTo>
                  <a:pt x="1288" y="160"/>
                  <a:pt x="1288" y="162"/>
                  <a:pt x="1290" y="161"/>
                </a:cubicBezTo>
                <a:cubicBezTo>
                  <a:pt x="1289" y="158"/>
                  <a:pt x="1293" y="160"/>
                  <a:pt x="1292" y="157"/>
                </a:cubicBezTo>
                <a:close/>
                <a:moveTo>
                  <a:pt x="1270" y="79"/>
                </a:moveTo>
                <a:cubicBezTo>
                  <a:pt x="1270" y="77"/>
                  <a:pt x="1275" y="79"/>
                  <a:pt x="1275" y="76"/>
                </a:cubicBezTo>
                <a:cubicBezTo>
                  <a:pt x="1272" y="75"/>
                  <a:pt x="1267" y="78"/>
                  <a:pt x="1270" y="79"/>
                </a:cubicBezTo>
                <a:close/>
                <a:moveTo>
                  <a:pt x="1283" y="218"/>
                </a:moveTo>
                <a:cubicBezTo>
                  <a:pt x="1284" y="214"/>
                  <a:pt x="1282" y="212"/>
                  <a:pt x="1284" y="208"/>
                </a:cubicBezTo>
                <a:cubicBezTo>
                  <a:pt x="1281" y="210"/>
                  <a:pt x="1276" y="211"/>
                  <a:pt x="1274" y="214"/>
                </a:cubicBezTo>
                <a:cubicBezTo>
                  <a:pt x="1276" y="217"/>
                  <a:pt x="1279" y="218"/>
                  <a:pt x="1283" y="218"/>
                </a:cubicBezTo>
                <a:close/>
                <a:moveTo>
                  <a:pt x="1268" y="374"/>
                </a:moveTo>
                <a:cubicBezTo>
                  <a:pt x="1263" y="374"/>
                  <a:pt x="1263" y="374"/>
                  <a:pt x="1263" y="374"/>
                </a:cubicBezTo>
                <a:cubicBezTo>
                  <a:pt x="1263" y="376"/>
                  <a:pt x="1264" y="377"/>
                  <a:pt x="1264" y="378"/>
                </a:cubicBezTo>
                <a:cubicBezTo>
                  <a:pt x="1267" y="378"/>
                  <a:pt x="1266" y="375"/>
                  <a:pt x="1268" y="374"/>
                </a:cubicBezTo>
                <a:close/>
                <a:moveTo>
                  <a:pt x="1328" y="1167"/>
                </a:moveTo>
                <a:cubicBezTo>
                  <a:pt x="1328" y="1166"/>
                  <a:pt x="1324" y="1165"/>
                  <a:pt x="1324" y="1167"/>
                </a:cubicBezTo>
                <a:cubicBezTo>
                  <a:pt x="1324" y="1168"/>
                  <a:pt x="1325" y="1177"/>
                  <a:pt x="1320" y="1176"/>
                </a:cubicBezTo>
                <a:cubicBezTo>
                  <a:pt x="1319" y="1179"/>
                  <a:pt x="1322" y="1178"/>
                  <a:pt x="1321" y="1181"/>
                </a:cubicBezTo>
                <a:cubicBezTo>
                  <a:pt x="1319" y="1186"/>
                  <a:pt x="1312" y="1188"/>
                  <a:pt x="1309" y="1193"/>
                </a:cubicBezTo>
                <a:cubicBezTo>
                  <a:pt x="1309" y="1197"/>
                  <a:pt x="1311" y="1198"/>
                  <a:pt x="1307" y="1200"/>
                </a:cubicBezTo>
                <a:cubicBezTo>
                  <a:pt x="1320" y="1204"/>
                  <a:pt x="1329" y="1190"/>
                  <a:pt x="1324" y="1176"/>
                </a:cubicBezTo>
                <a:cubicBezTo>
                  <a:pt x="1327" y="1171"/>
                  <a:pt x="1338" y="1172"/>
                  <a:pt x="1339" y="1165"/>
                </a:cubicBezTo>
                <a:cubicBezTo>
                  <a:pt x="1336" y="1165"/>
                  <a:pt x="1334" y="1163"/>
                  <a:pt x="1330" y="1163"/>
                </a:cubicBezTo>
                <a:cubicBezTo>
                  <a:pt x="1328" y="1164"/>
                  <a:pt x="1330" y="1167"/>
                  <a:pt x="1328" y="1167"/>
                </a:cubicBezTo>
                <a:close/>
                <a:moveTo>
                  <a:pt x="1218" y="267"/>
                </a:moveTo>
                <a:cubicBezTo>
                  <a:pt x="1213" y="270"/>
                  <a:pt x="1214" y="274"/>
                  <a:pt x="1213" y="278"/>
                </a:cubicBezTo>
                <a:cubicBezTo>
                  <a:pt x="1217" y="278"/>
                  <a:pt x="1219" y="276"/>
                  <a:pt x="1221" y="273"/>
                </a:cubicBezTo>
                <a:cubicBezTo>
                  <a:pt x="1222" y="275"/>
                  <a:pt x="1222" y="278"/>
                  <a:pt x="1225" y="277"/>
                </a:cubicBezTo>
                <a:cubicBezTo>
                  <a:pt x="1225" y="274"/>
                  <a:pt x="1224" y="271"/>
                  <a:pt x="1225" y="269"/>
                </a:cubicBezTo>
                <a:cubicBezTo>
                  <a:pt x="1222" y="270"/>
                  <a:pt x="1221" y="272"/>
                  <a:pt x="1218" y="271"/>
                </a:cubicBezTo>
                <a:cubicBezTo>
                  <a:pt x="1217" y="270"/>
                  <a:pt x="1217" y="268"/>
                  <a:pt x="1218" y="267"/>
                </a:cubicBezTo>
                <a:close/>
                <a:moveTo>
                  <a:pt x="1307" y="1175"/>
                </a:moveTo>
                <a:cubicBezTo>
                  <a:pt x="1311" y="1175"/>
                  <a:pt x="1306" y="1180"/>
                  <a:pt x="1309" y="1181"/>
                </a:cubicBezTo>
                <a:cubicBezTo>
                  <a:pt x="1310" y="1177"/>
                  <a:pt x="1315" y="1178"/>
                  <a:pt x="1312" y="1173"/>
                </a:cubicBezTo>
                <a:cubicBezTo>
                  <a:pt x="1314" y="1169"/>
                  <a:pt x="1318" y="1172"/>
                  <a:pt x="1320" y="1171"/>
                </a:cubicBezTo>
                <a:cubicBezTo>
                  <a:pt x="1319" y="1167"/>
                  <a:pt x="1319" y="1167"/>
                  <a:pt x="1319" y="1164"/>
                </a:cubicBezTo>
                <a:cubicBezTo>
                  <a:pt x="1316" y="1168"/>
                  <a:pt x="1312" y="1172"/>
                  <a:pt x="1307" y="1175"/>
                </a:cubicBezTo>
                <a:close/>
                <a:moveTo>
                  <a:pt x="1200" y="283"/>
                </a:moveTo>
                <a:cubicBezTo>
                  <a:pt x="1200" y="287"/>
                  <a:pt x="1202" y="288"/>
                  <a:pt x="1204" y="288"/>
                </a:cubicBezTo>
                <a:cubicBezTo>
                  <a:pt x="1206" y="286"/>
                  <a:pt x="1212" y="284"/>
                  <a:pt x="1208" y="281"/>
                </a:cubicBezTo>
                <a:cubicBezTo>
                  <a:pt x="1208" y="284"/>
                  <a:pt x="1203" y="284"/>
                  <a:pt x="1200" y="283"/>
                </a:cubicBezTo>
                <a:close/>
                <a:moveTo>
                  <a:pt x="1291" y="1197"/>
                </a:moveTo>
                <a:cubicBezTo>
                  <a:pt x="1292" y="1201"/>
                  <a:pt x="1288" y="1200"/>
                  <a:pt x="1289" y="1203"/>
                </a:cubicBezTo>
                <a:cubicBezTo>
                  <a:pt x="1293" y="1202"/>
                  <a:pt x="1294" y="1198"/>
                  <a:pt x="1293" y="1193"/>
                </a:cubicBezTo>
                <a:cubicBezTo>
                  <a:pt x="1290" y="1191"/>
                  <a:pt x="1288" y="1194"/>
                  <a:pt x="1285" y="1196"/>
                </a:cubicBezTo>
                <a:cubicBezTo>
                  <a:pt x="1287" y="1198"/>
                  <a:pt x="1289" y="1194"/>
                  <a:pt x="1291" y="1197"/>
                </a:cubicBezTo>
                <a:close/>
                <a:moveTo>
                  <a:pt x="1153" y="52"/>
                </a:moveTo>
                <a:cubicBezTo>
                  <a:pt x="1156" y="52"/>
                  <a:pt x="1157" y="53"/>
                  <a:pt x="1160" y="53"/>
                </a:cubicBezTo>
                <a:cubicBezTo>
                  <a:pt x="1159" y="48"/>
                  <a:pt x="1159" y="48"/>
                  <a:pt x="1159" y="48"/>
                </a:cubicBezTo>
                <a:cubicBezTo>
                  <a:pt x="1155" y="47"/>
                  <a:pt x="1154" y="49"/>
                  <a:pt x="1153" y="52"/>
                </a:cubicBezTo>
                <a:close/>
                <a:moveTo>
                  <a:pt x="1234" y="1253"/>
                </a:moveTo>
                <a:cubicBezTo>
                  <a:pt x="1238" y="1251"/>
                  <a:pt x="1243" y="1250"/>
                  <a:pt x="1244" y="1247"/>
                </a:cubicBezTo>
                <a:cubicBezTo>
                  <a:pt x="1240" y="1249"/>
                  <a:pt x="1235" y="1249"/>
                  <a:pt x="1234" y="1253"/>
                </a:cubicBezTo>
                <a:close/>
                <a:moveTo>
                  <a:pt x="1218" y="1261"/>
                </a:moveTo>
                <a:cubicBezTo>
                  <a:pt x="1222" y="1260"/>
                  <a:pt x="1223" y="1257"/>
                  <a:pt x="1225" y="1254"/>
                </a:cubicBezTo>
                <a:cubicBezTo>
                  <a:pt x="1219" y="1254"/>
                  <a:pt x="1220" y="1259"/>
                  <a:pt x="1218" y="1261"/>
                </a:cubicBezTo>
                <a:close/>
                <a:moveTo>
                  <a:pt x="1078" y="49"/>
                </a:moveTo>
                <a:cubicBezTo>
                  <a:pt x="1077" y="46"/>
                  <a:pt x="1081" y="43"/>
                  <a:pt x="1078" y="41"/>
                </a:cubicBezTo>
                <a:cubicBezTo>
                  <a:pt x="1077" y="43"/>
                  <a:pt x="1074" y="48"/>
                  <a:pt x="1078" y="49"/>
                </a:cubicBezTo>
                <a:close/>
                <a:moveTo>
                  <a:pt x="972" y="140"/>
                </a:moveTo>
                <a:cubicBezTo>
                  <a:pt x="965" y="145"/>
                  <a:pt x="958" y="145"/>
                  <a:pt x="953" y="153"/>
                </a:cubicBezTo>
                <a:cubicBezTo>
                  <a:pt x="957" y="150"/>
                  <a:pt x="961" y="147"/>
                  <a:pt x="967" y="146"/>
                </a:cubicBezTo>
                <a:cubicBezTo>
                  <a:pt x="967" y="148"/>
                  <a:pt x="966" y="149"/>
                  <a:pt x="967" y="152"/>
                </a:cubicBezTo>
                <a:cubicBezTo>
                  <a:pt x="971" y="150"/>
                  <a:pt x="976" y="145"/>
                  <a:pt x="972" y="140"/>
                </a:cubicBezTo>
                <a:close/>
                <a:moveTo>
                  <a:pt x="1082" y="1223"/>
                </a:moveTo>
                <a:cubicBezTo>
                  <a:pt x="1082" y="1218"/>
                  <a:pt x="1082" y="1218"/>
                  <a:pt x="1082" y="1218"/>
                </a:cubicBezTo>
                <a:cubicBezTo>
                  <a:pt x="1076" y="1219"/>
                  <a:pt x="1081" y="1222"/>
                  <a:pt x="1082" y="1223"/>
                </a:cubicBezTo>
                <a:close/>
                <a:moveTo>
                  <a:pt x="964" y="150"/>
                </a:moveTo>
                <a:cubicBezTo>
                  <a:pt x="961" y="150"/>
                  <a:pt x="961" y="152"/>
                  <a:pt x="962" y="154"/>
                </a:cubicBezTo>
                <a:cubicBezTo>
                  <a:pt x="963" y="154"/>
                  <a:pt x="963" y="154"/>
                  <a:pt x="963" y="154"/>
                </a:cubicBezTo>
                <a:cubicBezTo>
                  <a:pt x="964" y="154"/>
                  <a:pt x="964" y="154"/>
                  <a:pt x="964" y="153"/>
                </a:cubicBezTo>
                <a:cubicBezTo>
                  <a:pt x="963" y="153"/>
                  <a:pt x="964" y="152"/>
                  <a:pt x="964" y="150"/>
                </a:cubicBezTo>
                <a:close/>
                <a:moveTo>
                  <a:pt x="1036" y="1129"/>
                </a:moveTo>
                <a:cubicBezTo>
                  <a:pt x="1036" y="1131"/>
                  <a:pt x="1035" y="1131"/>
                  <a:pt x="1035" y="1133"/>
                </a:cubicBezTo>
                <a:cubicBezTo>
                  <a:pt x="1037" y="1132"/>
                  <a:pt x="1040" y="1132"/>
                  <a:pt x="1040" y="1130"/>
                </a:cubicBezTo>
                <a:cubicBezTo>
                  <a:pt x="1039" y="1130"/>
                  <a:pt x="1038" y="1128"/>
                  <a:pt x="1036" y="1129"/>
                </a:cubicBezTo>
                <a:close/>
                <a:moveTo>
                  <a:pt x="1024" y="1182"/>
                </a:moveTo>
                <a:cubicBezTo>
                  <a:pt x="1027" y="1181"/>
                  <a:pt x="1031" y="1181"/>
                  <a:pt x="1032" y="1179"/>
                </a:cubicBezTo>
                <a:cubicBezTo>
                  <a:pt x="1030" y="1180"/>
                  <a:pt x="1024" y="1178"/>
                  <a:pt x="1024" y="1182"/>
                </a:cubicBezTo>
                <a:close/>
                <a:moveTo>
                  <a:pt x="987" y="1156"/>
                </a:moveTo>
                <a:cubicBezTo>
                  <a:pt x="986" y="1157"/>
                  <a:pt x="986" y="1158"/>
                  <a:pt x="986" y="1160"/>
                </a:cubicBezTo>
                <a:cubicBezTo>
                  <a:pt x="989" y="1160"/>
                  <a:pt x="990" y="1160"/>
                  <a:pt x="990" y="1158"/>
                </a:cubicBezTo>
                <a:cubicBezTo>
                  <a:pt x="987" y="1160"/>
                  <a:pt x="989" y="1155"/>
                  <a:pt x="987" y="1156"/>
                </a:cubicBezTo>
                <a:close/>
                <a:moveTo>
                  <a:pt x="869" y="134"/>
                </a:moveTo>
                <a:cubicBezTo>
                  <a:pt x="871" y="133"/>
                  <a:pt x="876" y="135"/>
                  <a:pt x="875" y="131"/>
                </a:cubicBezTo>
                <a:cubicBezTo>
                  <a:pt x="872" y="131"/>
                  <a:pt x="870" y="132"/>
                  <a:pt x="869" y="134"/>
                </a:cubicBezTo>
                <a:close/>
                <a:moveTo>
                  <a:pt x="984" y="1196"/>
                </a:moveTo>
                <a:cubicBezTo>
                  <a:pt x="983" y="1195"/>
                  <a:pt x="983" y="1193"/>
                  <a:pt x="981" y="1193"/>
                </a:cubicBezTo>
                <a:cubicBezTo>
                  <a:pt x="981" y="1194"/>
                  <a:pt x="975" y="1195"/>
                  <a:pt x="979" y="1197"/>
                </a:cubicBezTo>
                <a:cubicBezTo>
                  <a:pt x="979" y="1196"/>
                  <a:pt x="980" y="1196"/>
                  <a:pt x="981" y="1196"/>
                </a:cubicBezTo>
                <a:cubicBezTo>
                  <a:pt x="979" y="1198"/>
                  <a:pt x="983" y="1198"/>
                  <a:pt x="984" y="1196"/>
                </a:cubicBezTo>
                <a:close/>
                <a:moveTo>
                  <a:pt x="844" y="111"/>
                </a:moveTo>
                <a:cubicBezTo>
                  <a:pt x="843" y="107"/>
                  <a:pt x="843" y="105"/>
                  <a:pt x="842" y="103"/>
                </a:cubicBezTo>
                <a:cubicBezTo>
                  <a:pt x="841" y="103"/>
                  <a:pt x="840" y="104"/>
                  <a:pt x="839" y="104"/>
                </a:cubicBezTo>
                <a:cubicBezTo>
                  <a:pt x="840" y="107"/>
                  <a:pt x="841" y="110"/>
                  <a:pt x="844" y="111"/>
                </a:cubicBezTo>
                <a:close/>
                <a:moveTo>
                  <a:pt x="824" y="109"/>
                </a:moveTo>
                <a:cubicBezTo>
                  <a:pt x="826" y="108"/>
                  <a:pt x="830" y="108"/>
                  <a:pt x="830" y="105"/>
                </a:cubicBezTo>
                <a:cubicBezTo>
                  <a:pt x="827" y="105"/>
                  <a:pt x="824" y="106"/>
                  <a:pt x="824" y="109"/>
                </a:cubicBezTo>
                <a:close/>
                <a:moveTo>
                  <a:pt x="925" y="1298"/>
                </a:moveTo>
                <a:cubicBezTo>
                  <a:pt x="925" y="1296"/>
                  <a:pt x="927" y="1292"/>
                  <a:pt x="929" y="1295"/>
                </a:cubicBezTo>
                <a:cubicBezTo>
                  <a:pt x="931" y="1297"/>
                  <a:pt x="928" y="1297"/>
                  <a:pt x="926" y="1297"/>
                </a:cubicBezTo>
                <a:cubicBezTo>
                  <a:pt x="926" y="1299"/>
                  <a:pt x="927" y="1300"/>
                  <a:pt x="929" y="1300"/>
                </a:cubicBezTo>
                <a:cubicBezTo>
                  <a:pt x="931" y="1298"/>
                  <a:pt x="932" y="1296"/>
                  <a:pt x="931" y="1294"/>
                </a:cubicBezTo>
                <a:cubicBezTo>
                  <a:pt x="930" y="1292"/>
                  <a:pt x="928" y="1291"/>
                  <a:pt x="925" y="1291"/>
                </a:cubicBezTo>
                <a:cubicBezTo>
                  <a:pt x="927" y="1294"/>
                  <a:pt x="922" y="1297"/>
                  <a:pt x="925" y="1298"/>
                </a:cubicBezTo>
                <a:close/>
                <a:moveTo>
                  <a:pt x="889" y="1253"/>
                </a:moveTo>
                <a:cubicBezTo>
                  <a:pt x="888" y="1256"/>
                  <a:pt x="885" y="1257"/>
                  <a:pt x="885" y="1260"/>
                </a:cubicBezTo>
                <a:cubicBezTo>
                  <a:pt x="887" y="1262"/>
                  <a:pt x="891" y="1255"/>
                  <a:pt x="889" y="1253"/>
                </a:cubicBezTo>
                <a:close/>
                <a:moveTo>
                  <a:pt x="739" y="100"/>
                </a:moveTo>
                <a:cubicBezTo>
                  <a:pt x="737" y="100"/>
                  <a:pt x="735" y="100"/>
                  <a:pt x="735" y="103"/>
                </a:cubicBezTo>
                <a:cubicBezTo>
                  <a:pt x="738" y="103"/>
                  <a:pt x="740" y="103"/>
                  <a:pt x="739" y="100"/>
                </a:cubicBezTo>
                <a:close/>
                <a:moveTo>
                  <a:pt x="829" y="1246"/>
                </a:moveTo>
                <a:cubicBezTo>
                  <a:pt x="828" y="1242"/>
                  <a:pt x="834" y="1240"/>
                  <a:pt x="830" y="1236"/>
                </a:cubicBezTo>
                <a:cubicBezTo>
                  <a:pt x="831" y="1242"/>
                  <a:pt x="822" y="1241"/>
                  <a:pt x="821" y="1245"/>
                </a:cubicBezTo>
                <a:cubicBezTo>
                  <a:pt x="825" y="1242"/>
                  <a:pt x="825" y="1245"/>
                  <a:pt x="829" y="1246"/>
                </a:cubicBezTo>
                <a:close/>
                <a:moveTo>
                  <a:pt x="830" y="1228"/>
                </a:moveTo>
                <a:cubicBezTo>
                  <a:pt x="827" y="1226"/>
                  <a:pt x="826" y="1223"/>
                  <a:pt x="822" y="1223"/>
                </a:cubicBezTo>
                <a:cubicBezTo>
                  <a:pt x="820" y="1227"/>
                  <a:pt x="816" y="1228"/>
                  <a:pt x="815" y="1233"/>
                </a:cubicBezTo>
                <a:cubicBezTo>
                  <a:pt x="818" y="1234"/>
                  <a:pt x="821" y="1232"/>
                  <a:pt x="822" y="1238"/>
                </a:cubicBezTo>
                <a:cubicBezTo>
                  <a:pt x="830" y="1238"/>
                  <a:pt x="826" y="1230"/>
                  <a:pt x="830" y="1228"/>
                </a:cubicBezTo>
                <a:close/>
                <a:moveTo>
                  <a:pt x="761" y="723"/>
                </a:moveTo>
                <a:cubicBezTo>
                  <a:pt x="769" y="728"/>
                  <a:pt x="769" y="718"/>
                  <a:pt x="771" y="713"/>
                </a:cubicBezTo>
                <a:cubicBezTo>
                  <a:pt x="766" y="714"/>
                  <a:pt x="766" y="721"/>
                  <a:pt x="761" y="723"/>
                </a:cubicBezTo>
                <a:close/>
                <a:moveTo>
                  <a:pt x="815" y="1211"/>
                </a:moveTo>
                <a:cubicBezTo>
                  <a:pt x="815" y="1209"/>
                  <a:pt x="814" y="1206"/>
                  <a:pt x="815" y="1205"/>
                </a:cubicBezTo>
                <a:cubicBezTo>
                  <a:pt x="811" y="1204"/>
                  <a:pt x="812" y="1212"/>
                  <a:pt x="815" y="1211"/>
                </a:cubicBezTo>
                <a:close/>
                <a:moveTo>
                  <a:pt x="680" y="107"/>
                </a:moveTo>
                <a:cubicBezTo>
                  <a:pt x="684" y="106"/>
                  <a:pt x="684" y="110"/>
                  <a:pt x="687" y="110"/>
                </a:cubicBezTo>
                <a:cubicBezTo>
                  <a:pt x="686" y="107"/>
                  <a:pt x="690" y="109"/>
                  <a:pt x="690" y="107"/>
                </a:cubicBezTo>
                <a:cubicBezTo>
                  <a:pt x="687" y="105"/>
                  <a:pt x="681" y="100"/>
                  <a:pt x="680" y="107"/>
                </a:cubicBezTo>
                <a:close/>
                <a:moveTo>
                  <a:pt x="754" y="718"/>
                </a:moveTo>
                <a:cubicBezTo>
                  <a:pt x="752" y="721"/>
                  <a:pt x="748" y="722"/>
                  <a:pt x="748" y="726"/>
                </a:cubicBezTo>
                <a:cubicBezTo>
                  <a:pt x="753" y="726"/>
                  <a:pt x="757" y="722"/>
                  <a:pt x="754" y="718"/>
                </a:cubicBezTo>
                <a:close/>
                <a:moveTo>
                  <a:pt x="798" y="1185"/>
                </a:moveTo>
                <a:cubicBezTo>
                  <a:pt x="793" y="1185"/>
                  <a:pt x="791" y="1188"/>
                  <a:pt x="788" y="1185"/>
                </a:cubicBezTo>
                <a:cubicBezTo>
                  <a:pt x="787" y="1192"/>
                  <a:pt x="798" y="1188"/>
                  <a:pt x="798" y="1185"/>
                </a:cubicBezTo>
                <a:close/>
                <a:moveTo>
                  <a:pt x="789" y="1183"/>
                </a:moveTo>
                <a:cubicBezTo>
                  <a:pt x="790" y="1181"/>
                  <a:pt x="789" y="1181"/>
                  <a:pt x="790" y="1177"/>
                </a:cubicBezTo>
                <a:cubicBezTo>
                  <a:pt x="785" y="1176"/>
                  <a:pt x="787" y="1184"/>
                  <a:pt x="789" y="1183"/>
                </a:cubicBezTo>
                <a:close/>
                <a:moveTo>
                  <a:pt x="663" y="88"/>
                </a:moveTo>
                <a:cubicBezTo>
                  <a:pt x="660" y="87"/>
                  <a:pt x="655" y="88"/>
                  <a:pt x="652" y="87"/>
                </a:cubicBezTo>
                <a:cubicBezTo>
                  <a:pt x="655" y="95"/>
                  <a:pt x="648" y="95"/>
                  <a:pt x="647" y="99"/>
                </a:cubicBezTo>
                <a:cubicBezTo>
                  <a:pt x="649" y="99"/>
                  <a:pt x="649" y="96"/>
                  <a:pt x="653" y="97"/>
                </a:cubicBezTo>
                <a:cubicBezTo>
                  <a:pt x="653" y="94"/>
                  <a:pt x="653" y="91"/>
                  <a:pt x="655" y="89"/>
                </a:cubicBezTo>
                <a:cubicBezTo>
                  <a:pt x="657" y="89"/>
                  <a:pt x="663" y="93"/>
                  <a:pt x="663" y="88"/>
                </a:cubicBezTo>
                <a:close/>
                <a:moveTo>
                  <a:pt x="773" y="1224"/>
                </a:moveTo>
                <a:cubicBezTo>
                  <a:pt x="777" y="1224"/>
                  <a:pt x="776" y="1220"/>
                  <a:pt x="780" y="1221"/>
                </a:cubicBezTo>
                <a:cubicBezTo>
                  <a:pt x="778" y="1214"/>
                  <a:pt x="774" y="1222"/>
                  <a:pt x="773" y="1224"/>
                </a:cubicBezTo>
                <a:close/>
                <a:moveTo>
                  <a:pt x="684" y="1178"/>
                </a:moveTo>
                <a:cubicBezTo>
                  <a:pt x="685" y="1176"/>
                  <a:pt x="684" y="1173"/>
                  <a:pt x="685" y="1171"/>
                </a:cubicBezTo>
                <a:cubicBezTo>
                  <a:pt x="683" y="1171"/>
                  <a:pt x="681" y="1172"/>
                  <a:pt x="680" y="1173"/>
                </a:cubicBezTo>
                <a:cubicBezTo>
                  <a:pt x="683" y="1173"/>
                  <a:pt x="681" y="1176"/>
                  <a:pt x="681" y="1177"/>
                </a:cubicBezTo>
                <a:cubicBezTo>
                  <a:pt x="683" y="1176"/>
                  <a:pt x="683" y="1178"/>
                  <a:pt x="684" y="1178"/>
                </a:cubicBezTo>
                <a:close/>
                <a:moveTo>
                  <a:pt x="678" y="1167"/>
                </a:moveTo>
                <a:cubicBezTo>
                  <a:pt x="678" y="1165"/>
                  <a:pt x="680" y="1162"/>
                  <a:pt x="677" y="1161"/>
                </a:cubicBezTo>
                <a:cubicBezTo>
                  <a:pt x="678" y="1164"/>
                  <a:pt x="674" y="1163"/>
                  <a:pt x="675" y="1166"/>
                </a:cubicBezTo>
                <a:cubicBezTo>
                  <a:pt x="676" y="1166"/>
                  <a:pt x="677" y="1166"/>
                  <a:pt x="678" y="1167"/>
                </a:cubicBezTo>
                <a:close/>
                <a:moveTo>
                  <a:pt x="668" y="1162"/>
                </a:moveTo>
                <a:cubicBezTo>
                  <a:pt x="667" y="1162"/>
                  <a:pt x="666" y="1162"/>
                  <a:pt x="665" y="1162"/>
                </a:cubicBezTo>
                <a:cubicBezTo>
                  <a:pt x="665" y="1164"/>
                  <a:pt x="666" y="1166"/>
                  <a:pt x="668" y="1166"/>
                </a:cubicBezTo>
                <a:cubicBezTo>
                  <a:pt x="668" y="1165"/>
                  <a:pt x="669" y="1164"/>
                  <a:pt x="668" y="1162"/>
                </a:cubicBezTo>
                <a:close/>
                <a:moveTo>
                  <a:pt x="653" y="1200"/>
                </a:moveTo>
                <a:cubicBezTo>
                  <a:pt x="654" y="1200"/>
                  <a:pt x="654" y="1200"/>
                  <a:pt x="654" y="1199"/>
                </a:cubicBezTo>
                <a:cubicBezTo>
                  <a:pt x="651" y="1200"/>
                  <a:pt x="651" y="1200"/>
                  <a:pt x="651" y="1200"/>
                </a:cubicBezTo>
                <a:cubicBezTo>
                  <a:pt x="650" y="1202"/>
                  <a:pt x="653" y="1205"/>
                  <a:pt x="654" y="1202"/>
                </a:cubicBezTo>
                <a:cubicBezTo>
                  <a:pt x="653" y="1202"/>
                  <a:pt x="652" y="1201"/>
                  <a:pt x="653" y="1200"/>
                </a:cubicBezTo>
                <a:close/>
                <a:moveTo>
                  <a:pt x="649" y="1194"/>
                </a:moveTo>
                <a:cubicBezTo>
                  <a:pt x="651" y="1192"/>
                  <a:pt x="651" y="1182"/>
                  <a:pt x="649" y="1183"/>
                </a:cubicBezTo>
                <a:cubicBezTo>
                  <a:pt x="647" y="1183"/>
                  <a:pt x="648" y="1192"/>
                  <a:pt x="649" y="1194"/>
                </a:cubicBezTo>
                <a:close/>
                <a:moveTo>
                  <a:pt x="633" y="1257"/>
                </a:moveTo>
                <a:cubicBezTo>
                  <a:pt x="630" y="1257"/>
                  <a:pt x="629" y="1259"/>
                  <a:pt x="626" y="1258"/>
                </a:cubicBezTo>
                <a:cubicBezTo>
                  <a:pt x="625" y="1262"/>
                  <a:pt x="632" y="1259"/>
                  <a:pt x="633" y="1257"/>
                </a:cubicBezTo>
                <a:close/>
                <a:moveTo>
                  <a:pt x="495" y="95"/>
                </a:moveTo>
                <a:cubicBezTo>
                  <a:pt x="493" y="92"/>
                  <a:pt x="490" y="98"/>
                  <a:pt x="492" y="99"/>
                </a:cubicBezTo>
                <a:cubicBezTo>
                  <a:pt x="492" y="96"/>
                  <a:pt x="495" y="97"/>
                  <a:pt x="495" y="95"/>
                </a:cubicBezTo>
                <a:close/>
                <a:moveTo>
                  <a:pt x="558" y="1018"/>
                </a:moveTo>
                <a:cubicBezTo>
                  <a:pt x="560" y="1019"/>
                  <a:pt x="565" y="1019"/>
                  <a:pt x="565" y="1017"/>
                </a:cubicBezTo>
                <a:cubicBezTo>
                  <a:pt x="562" y="1014"/>
                  <a:pt x="560" y="1016"/>
                  <a:pt x="558" y="1018"/>
                </a:cubicBezTo>
                <a:close/>
                <a:moveTo>
                  <a:pt x="537" y="1005"/>
                </a:moveTo>
                <a:cubicBezTo>
                  <a:pt x="540" y="1003"/>
                  <a:pt x="542" y="999"/>
                  <a:pt x="545" y="997"/>
                </a:cubicBezTo>
                <a:cubicBezTo>
                  <a:pt x="541" y="996"/>
                  <a:pt x="534" y="1001"/>
                  <a:pt x="537" y="1005"/>
                </a:cubicBezTo>
                <a:close/>
                <a:moveTo>
                  <a:pt x="536" y="1013"/>
                </a:moveTo>
                <a:cubicBezTo>
                  <a:pt x="534" y="1009"/>
                  <a:pt x="534" y="1009"/>
                  <a:pt x="536" y="1006"/>
                </a:cubicBezTo>
                <a:cubicBezTo>
                  <a:pt x="532" y="1005"/>
                  <a:pt x="532" y="1009"/>
                  <a:pt x="530" y="1011"/>
                </a:cubicBezTo>
                <a:cubicBezTo>
                  <a:pt x="534" y="1010"/>
                  <a:pt x="533" y="1014"/>
                  <a:pt x="536" y="1013"/>
                </a:cubicBezTo>
                <a:close/>
                <a:moveTo>
                  <a:pt x="526" y="1015"/>
                </a:moveTo>
                <a:cubicBezTo>
                  <a:pt x="526" y="1014"/>
                  <a:pt x="527" y="1014"/>
                  <a:pt x="529" y="1014"/>
                </a:cubicBezTo>
                <a:cubicBezTo>
                  <a:pt x="528" y="1011"/>
                  <a:pt x="528" y="1011"/>
                  <a:pt x="528" y="1011"/>
                </a:cubicBezTo>
                <a:cubicBezTo>
                  <a:pt x="526" y="1010"/>
                  <a:pt x="524" y="1015"/>
                  <a:pt x="526" y="1015"/>
                </a:cubicBezTo>
                <a:close/>
                <a:moveTo>
                  <a:pt x="435" y="141"/>
                </a:moveTo>
                <a:cubicBezTo>
                  <a:pt x="433" y="140"/>
                  <a:pt x="431" y="142"/>
                  <a:pt x="429" y="144"/>
                </a:cubicBezTo>
                <a:cubicBezTo>
                  <a:pt x="432" y="143"/>
                  <a:pt x="434" y="143"/>
                  <a:pt x="435" y="141"/>
                </a:cubicBezTo>
                <a:close/>
                <a:moveTo>
                  <a:pt x="521" y="1043"/>
                </a:moveTo>
                <a:cubicBezTo>
                  <a:pt x="520" y="1044"/>
                  <a:pt x="520" y="1046"/>
                  <a:pt x="519" y="1048"/>
                </a:cubicBezTo>
                <a:cubicBezTo>
                  <a:pt x="522" y="1047"/>
                  <a:pt x="524" y="1046"/>
                  <a:pt x="524" y="1044"/>
                </a:cubicBezTo>
                <a:cubicBezTo>
                  <a:pt x="522" y="1046"/>
                  <a:pt x="522" y="1043"/>
                  <a:pt x="521" y="1043"/>
                </a:cubicBezTo>
                <a:close/>
                <a:moveTo>
                  <a:pt x="542" y="1418"/>
                </a:moveTo>
                <a:cubicBezTo>
                  <a:pt x="540" y="1419"/>
                  <a:pt x="535" y="1418"/>
                  <a:pt x="535" y="1420"/>
                </a:cubicBezTo>
                <a:cubicBezTo>
                  <a:pt x="537" y="1421"/>
                  <a:pt x="534" y="1424"/>
                  <a:pt x="537" y="1424"/>
                </a:cubicBezTo>
                <a:cubicBezTo>
                  <a:pt x="538" y="1422"/>
                  <a:pt x="541" y="1421"/>
                  <a:pt x="542" y="1418"/>
                </a:cubicBezTo>
                <a:close/>
                <a:moveTo>
                  <a:pt x="490" y="1052"/>
                </a:moveTo>
                <a:cubicBezTo>
                  <a:pt x="493" y="1054"/>
                  <a:pt x="491" y="1050"/>
                  <a:pt x="495" y="1050"/>
                </a:cubicBezTo>
                <a:cubicBezTo>
                  <a:pt x="495" y="1048"/>
                  <a:pt x="495" y="1047"/>
                  <a:pt x="493" y="1047"/>
                </a:cubicBezTo>
                <a:cubicBezTo>
                  <a:pt x="493" y="1049"/>
                  <a:pt x="491" y="1050"/>
                  <a:pt x="490" y="1052"/>
                </a:cubicBezTo>
                <a:close/>
                <a:moveTo>
                  <a:pt x="488" y="1054"/>
                </a:moveTo>
                <a:cubicBezTo>
                  <a:pt x="487" y="1052"/>
                  <a:pt x="490" y="1050"/>
                  <a:pt x="488" y="1050"/>
                </a:cubicBezTo>
                <a:cubicBezTo>
                  <a:pt x="488" y="1051"/>
                  <a:pt x="486" y="1051"/>
                  <a:pt x="485" y="1051"/>
                </a:cubicBezTo>
                <a:cubicBezTo>
                  <a:pt x="485" y="1055"/>
                  <a:pt x="489" y="1057"/>
                  <a:pt x="485" y="1059"/>
                </a:cubicBezTo>
                <a:cubicBezTo>
                  <a:pt x="484" y="1056"/>
                  <a:pt x="474" y="1058"/>
                  <a:pt x="479" y="1054"/>
                </a:cubicBezTo>
                <a:cubicBezTo>
                  <a:pt x="469" y="1054"/>
                  <a:pt x="472" y="1063"/>
                  <a:pt x="467" y="1066"/>
                </a:cubicBezTo>
                <a:cubicBezTo>
                  <a:pt x="468" y="1066"/>
                  <a:pt x="469" y="1067"/>
                  <a:pt x="470" y="1068"/>
                </a:cubicBezTo>
                <a:cubicBezTo>
                  <a:pt x="469" y="1071"/>
                  <a:pt x="465" y="1071"/>
                  <a:pt x="465" y="1074"/>
                </a:cubicBezTo>
                <a:cubicBezTo>
                  <a:pt x="470" y="1072"/>
                  <a:pt x="475" y="1074"/>
                  <a:pt x="478" y="1070"/>
                </a:cubicBezTo>
                <a:cubicBezTo>
                  <a:pt x="478" y="1073"/>
                  <a:pt x="480" y="1072"/>
                  <a:pt x="481" y="1073"/>
                </a:cubicBezTo>
                <a:cubicBezTo>
                  <a:pt x="478" y="1074"/>
                  <a:pt x="480" y="1078"/>
                  <a:pt x="476" y="1078"/>
                </a:cubicBezTo>
                <a:cubicBezTo>
                  <a:pt x="476" y="1080"/>
                  <a:pt x="477" y="1082"/>
                  <a:pt x="479" y="1082"/>
                </a:cubicBezTo>
                <a:cubicBezTo>
                  <a:pt x="482" y="1079"/>
                  <a:pt x="485" y="1076"/>
                  <a:pt x="489" y="1074"/>
                </a:cubicBezTo>
                <a:cubicBezTo>
                  <a:pt x="483" y="1067"/>
                  <a:pt x="497" y="1057"/>
                  <a:pt x="488" y="1054"/>
                </a:cubicBezTo>
                <a:close/>
                <a:moveTo>
                  <a:pt x="390" y="183"/>
                </a:moveTo>
                <a:cubicBezTo>
                  <a:pt x="388" y="183"/>
                  <a:pt x="386" y="183"/>
                  <a:pt x="386" y="180"/>
                </a:cubicBezTo>
                <a:cubicBezTo>
                  <a:pt x="384" y="180"/>
                  <a:pt x="384" y="182"/>
                  <a:pt x="382" y="182"/>
                </a:cubicBezTo>
                <a:cubicBezTo>
                  <a:pt x="382" y="184"/>
                  <a:pt x="381" y="185"/>
                  <a:pt x="380" y="187"/>
                </a:cubicBezTo>
                <a:cubicBezTo>
                  <a:pt x="385" y="186"/>
                  <a:pt x="388" y="187"/>
                  <a:pt x="390" y="183"/>
                </a:cubicBezTo>
                <a:close/>
                <a:moveTo>
                  <a:pt x="483" y="1114"/>
                </a:moveTo>
                <a:cubicBezTo>
                  <a:pt x="480" y="1115"/>
                  <a:pt x="483" y="1120"/>
                  <a:pt x="481" y="1122"/>
                </a:cubicBezTo>
                <a:cubicBezTo>
                  <a:pt x="482" y="1123"/>
                  <a:pt x="487" y="1124"/>
                  <a:pt x="486" y="1121"/>
                </a:cubicBezTo>
                <a:cubicBezTo>
                  <a:pt x="482" y="1122"/>
                  <a:pt x="484" y="1116"/>
                  <a:pt x="483" y="1114"/>
                </a:cubicBezTo>
                <a:close/>
                <a:moveTo>
                  <a:pt x="377" y="222"/>
                </a:moveTo>
                <a:cubicBezTo>
                  <a:pt x="379" y="222"/>
                  <a:pt x="379" y="221"/>
                  <a:pt x="381" y="220"/>
                </a:cubicBezTo>
                <a:cubicBezTo>
                  <a:pt x="381" y="219"/>
                  <a:pt x="381" y="217"/>
                  <a:pt x="381" y="215"/>
                </a:cubicBezTo>
                <a:cubicBezTo>
                  <a:pt x="379" y="216"/>
                  <a:pt x="378" y="215"/>
                  <a:pt x="377" y="215"/>
                </a:cubicBezTo>
                <a:cubicBezTo>
                  <a:pt x="380" y="219"/>
                  <a:pt x="371" y="218"/>
                  <a:pt x="368" y="218"/>
                </a:cubicBezTo>
                <a:cubicBezTo>
                  <a:pt x="368" y="220"/>
                  <a:pt x="367" y="220"/>
                  <a:pt x="366" y="221"/>
                </a:cubicBezTo>
                <a:cubicBezTo>
                  <a:pt x="369" y="225"/>
                  <a:pt x="375" y="216"/>
                  <a:pt x="377" y="222"/>
                </a:cubicBezTo>
                <a:close/>
                <a:moveTo>
                  <a:pt x="474" y="1154"/>
                </a:moveTo>
                <a:cubicBezTo>
                  <a:pt x="475" y="1154"/>
                  <a:pt x="475" y="1155"/>
                  <a:pt x="474" y="1156"/>
                </a:cubicBezTo>
                <a:cubicBezTo>
                  <a:pt x="476" y="1157"/>
                  <a:pt x="479" y="1156"/>
                  <a:pt x="480" y="1155"/>
                </a:cubicBezTo>
                <a:cubicBezTo>
                  <a:pt x="480" y="1150"/>
                  <a:pt x="476" y="1151"/>
                  <a:pt x="474" y="1154"/>
                </a:cubicBezTo>
                <a:close/>
                <a:moveTo>
                  <a:pt x="466" y="1142"/>
                </a:moveTo>
                <a:cubicBezTo>
                  <a:pt x="456" y="1139"/>
                  <a:pt x="466" y="1126"/>
                  <a:pt x="467" y="1117"/>
                </a:cubicBezTo>
                <a:cubicBezTo>
                  <a:pt x="463" y="1118"/>
                  <a:pt x="461" y="1117"/>
                  <a:pt x="462" y="1114"/>
                </a:cubicBezTo>
                <a:cubicBezTo>
                  <a:pt x="460" y="1114"/>
                  <a:pt x="459" y="1116"/>
                  <a:pt x="456" y="1117"/>
                </a:cubicBezTo>
                <a:cubicBezTo>
                  <a:pt x="456" y="1125"/>
                  <a:pt x="450" y="1127"/>
                  <a:pt x="448" y="1133"/>
                </a:cubicBezTo>
                <a:cubicBezTo>
                  <a:pt x="446" y="1134"/>
                  <a:pt x="444" y="1133"/>
                  <a:pt x="443" y="1133"/>
                </a:cubicBezTo>
                <a:cubicBezTo>
                  <a:pt x="443" y="1136"/>
                  <a:pt x="440" y="1136"/>
                  <a:pt x="440" y="1140"/>
                </a:cubicBezTo>
                <a:cubicBezTo>
                  <a:pt x="445" y="1138"/>
                  <a:pt x="444" y="1145"/>
                  <a:pt x="449" y="1144"/>
                </a:cubicBezTo>
                <a:cubicBezTo>
                  <a:pt x="451" y="1142"/>
                  <a:pt x="450" y="1139"/>
                  <a:pt x="453" y="1137"/>
                </a:cubicBezTo>
                <a:cubicBezTo>
                  <a:pt x="450" y="1146"/>
                  <a:pt x="460" y="1151"/>
                  <a:pt x="466" y="1142"/>
                </a:cubicBezTo>
                <a:close/>
                <a:moveTo>
                  <a:pt x="492" y="1413"/>
                </a:moveTo>
                <a:cubicBezTo>
                  <a:pt x="490" y="1413"/>
                  <a:pt x="489" y="1412"/>
                  <a:pt x="486" y="1413"/>
                </a:cubicBezTo>
                <a:cubicBezTo>
                  <a:pt x="486" y="1415"/>
                  <a:pt x="488" y="1416"/>
                  <a:pt x="489" y="1417"/>
                </a:cubicBezTo>
                <a:cubicBezTo>
                  <a:pt x="489" y="1415"/>
                  <a:pt x="492" y="1416"/>
                  <a:pt x="492" y="1413"/>
                </a:cubicBezTo>
                <a:close/>
                <a:moveTo>
                  <a:pt x="365" y="225"/>
                </a:moveTo>
                <a:cubicBezTo>
                  <a:pt x="363" y="225"/>
                  <a:pt x="361" y="225"/>
                  <a:pt x="361" y="228"/>
                </a:cubicBezTo>
                <a:cubicBezTo>
                  <a:pt x="363" y="229"/>
                  <a:pt x="365" y="227"/>
                  <a:pt x="365" y="225"/>
                </a:cubicBezTo>
                <a:close/>
                <a:moveTo>
                  <a:pt x="453" y="1057"/>
                </a:moveTo>
                <a:cubicBezTo>
                  <a:pt x="452" y="1057"/>
                  <a:pt x="450" y="1053"/>
                  <a:pt x="450" y="1056"/>
                </a:cubicBezTo>
                <a:cubicBezTo>
                  <a:pt x="453" y="1059"/>
                  <a:pt x="447" y="1056"/>
                  <a:pt x="446" y="1059"/>
                </a:cubicBezTo>
                <a:cubicBezTo>
                  <a:pt x="449" y="1059"/>
                  <a:pt x="453" y="1059"/>
                  <a:pt x="453" y="1057"/>
                </a:cubicBezTo>
                <a:close/>
                <a:moveTo>
                  <a:pt x="459" y="1151"/>
                </a:moveTo>
                <a:cubicBezTo>
                  <a:pt x="455" y="1146"/>
                  <a:pt x="453" y="1155"/>
                  <a:pt x="447" y="1152"/>
                </a:cubicBezTo>
                <a:cubicBezTo>
                  <a:pt x="448" y="1155"/>
                  <a:pt x="453" y="1154"/>
                  <a:pt x="455" y="1156"/>
                </a:cubicBezTo>
                <a:cubicBezTo>
                  <a:pt x="456" y="1154"/>
                  <a:pt x="458" y="1153"/>
                  <a:pt x="459" y="1151"/>
                </a:cubicBezTo>
                <a:close/>
                <a:moveTo>
                  <a:pt x="441" y="1063"/>
                </a:moveTo>
                <a:cubicBezTo>
                  <a:pt x="442" y="1066"/>
                  <a:pt x="440" y="1066"/>
                  <a:pt x="441" y="1068"/>
                </a:cubicBezTo>
                <a:cubicBezTo>
                  <a:pt x="444" y="1068"/>
                  <a:pt x="446" y="1066"/>
                  <a:pt x="446" y="1064"/>
                </a:cubicBezTo>
                <a:cubicBezTo>
                  <a:pt x="445" y="1063"/>
                  <a:pt x="443" y="1063"/>
                  <a:pt x="441" y="1063"/>
                </a:cubicBezTo>
                <a:close/>
                <a:moveTo>
                  <a:pt x="431" y="1105"/>
                </a:moveTo>
                <a:cubicBezTo>
                  <a:pt x="432" y="1105"/>
                  <a:pt x="432" y="1106"/>
                  <a:pt x="433" y="1106"/>
                </a:cubicBezTo>
                <a:cubicBezTo>
                  <a:pt x="434" y="1102"/>
                  <a:pt x="432" y="1101"/>
                  <a:pt x="429" y="1101"/>
                </a:cubicBezTo>
                <a:cubicBezTo>
                  <a:pt x="431" y="1104"/>
                  <a:pt x="426" y="1106"/>
                  <a:pt x="429" y="1108"/>
                </a:cubicBezTo>
                <a:cubicBezTo>
                  <a:pt x="429" y="1107"/>
                  <a:pt x="430" y="1106"/>
                  <a:pt x="431" y="1105"/>
                </a:cubicBezTo>
                <a:close/>
                <a:moveTo>
                  <a:pt x="451" y="1422"/>
                </a:moveTo>
                <a:cubicBezTo>
                  <a:pt x="452" y="1420"/>
                  <a:pt x="454" y="1419"/>
                  <a:pt x="455" y="1416"/>
                </a:cubicBezTo>
                <a:cubicBezTo>
                  <a:pt x="452" y="1417"/>
                  <a:pt x="449" y="1418"/>
                  <a:pt x="448" y="1420"/>
                </a:cubicBezTo>
                <a:cubicBezTo>
                  <a:pt x="451" y="1418"/>
                  <a:pt x="449" y="1423"/>
                  <a:pt x="451" y="1422"/>
                </a:cubicBezTo>
                <a:close/>
                <a:moveTo>
                  <a:pt x="452" y="1426"/>
                </a:moveTo>
                <a:cubicBezTo>
                  <a:pt x="452" y="1429"/>
                  <a:pt x="451" y="1431"/>
                  <a:pt x="450" y="1434"/>
                </a:cubicBezTo>
                <a:cubicBezTo>
                  <a:pt x="454" y="1434"/>
                  <a:pt x="454" y="1427"/>
                  <a:pt x="452" y="1426"/>
                </a:cubicBezTo>
                <a:close/>
                <a:moveTo>
                  <a:pt x="329" y="295"/>
                </a:moveTo>
                <a:cubicBezTo>
                  <a:pt x="326" y="295"/>
                  <a:pt x="326" y="297"/>
                  <a:pt x="323" y="297"/>
                </a:cubicBezTo>
                <a:cubicBezTo>
                  <a:pt x="324" y="301"/>
                  <a:pt x="321" y="303"/>
                  <a:pt x="324" y="304"/>
                </a:cubicBezTo>
                <a:cubicBezTo>
                  <a:pt x="323" y="299"/>
                  <a:pt x="328" y="299"/>
                  <a:pt x="329" y="295"/>
                </a:cubicBezTo>
                <a:close/>
                <a:moveTo>
                  <a:pt x="445" y="1417"/>
                </a:moveTo>
                <a:cubicBezTo>
                  <a:pt x="446" y="1419"/>
                  <a:pt x="439" y="1421"/>
                  <a:pt x="443" y="1422"/>
                </a:cubicBezTo>
                <a:cubicBezTo>
                  <a:pt x="445" y="1421"/>
                  <a:pt x="450" y="1419"/>
                  <a:pt x="445" y="1417"/>
                </a:cubicBezTo>
                <a:close/>
                <a:moveTo>
                  <a:pt x="421" y="1301"/>
                </a:moveTo>
                <a:cubicBezTo>
                  <a:pt x="423" y="1302"/>
                  <a:pt x="427" y="1302"/>
                  <a:pt x="426" y="1298"/>
                </a:cubicBezTo>
                <a:cubicBezTo>
                  <a:pt x="424" y="1297"/>
                  <a:pt x="422" y="1299"/>
                  <a:pt x="421" y="1301"/>
                </a:cubicBezTo>
                <a:close/>
                <a:moveTo>
                  <a:pt x="424" y="1339"/>
                </a:moveTo>
                <a:cubicBezTo>
                  <a:pt x="422" y="1335"/>
                  <a:pt x="424" y="1331"/>
                  <a:pt x="426" y="1328"/>
                </a:cubicBezTo>
                <a:cubicBezTo>
                  <a:pt x="424" y="1327"/>
                  <a:pt x="418" y="1332"/>
                  <a:pt x="414" y="1330"/>
                </a:cubicBezTo>
                <a:cubicBezTo>
                  <a:pt x="414" y="1332"/>
                  <a:pt x="411" y="1332"/>
                  <a:pt x="411" y="1335"/>
                </a:cubicBezTo>
                <a:cubicBezTo>
                  <a:pt x="415" y="1335"/>
                  <a:pt x="414" y="1339"/>
                  <a:pt x="413" y="1341"/>
                </a:cubicBezTo>
                <a:cubicBezTo>
                  <a:pt x="416" y="1339"/>
                  <a:pt x="419" y="1338"/>
                  <a:pt x="424" y="1339"/>
                </a:cubicBezTo>
                <a:close/>
                <a:moveTo>
                  <a:pt x="423" y="1307"/>
                </a:moveTo>
                <a:cubicBezTo>
                  <a:pt x="421" y="1307"/>
                  <a:pt x="417" y="1307"/>
                  <a:pt x="418" y="1310"/>
                </a:cubicBezTo>
                <a:cubicBezTo>
                  <a:pt x="419" y="1309"/>
                  <a:pt x="424" y="1310"/>
                  <a:pt x="423" y="1307"/>
                </a:cubicBezTo>
                <a:close/>
                <a:moveTo>
                  <a:pt x="421" y="1325"/>
                </a:moveTo>
                <a:cubicBezTo>
                  <a:pt x="418" y="1327"/>
                  <a:pt x="420" y="1322"/>
                  <a:pt x="418" y="1323"/>
                </a:cubicBezTo>
                <a:cubicBezTo>
                  <a:pt x="418" y="1324"/>
                  <a:pt x="417" y="1324"/>
                  <a:pt x="415" y="1324"/>
                </a:cubicBezTo>
                <a:cubicBezTo>
                  <a:pt x="415" y="1327"/>
                  <a:pt x="419" y="1325"/>
                  <a:pt x="418" y="1329"/>
                </a:cubicBezTo>
                <a:cubicBezTo>
                  <a:pt x="420" y="1329"/>
                  <a:pt x="421" y="1327"/>
                  <a:pt x="421" y="1325"/>
                </a:cubicBezTo>
                <a:close/>
                <a:moveTo>
                  <a:pt x="416" y="1351"/>
                </a:moveTo>
                <a:cubicBezTo>
                  <a:pt x="419" y="1350"/>
                  <a:pt x="419" y="1354"/>
                  <a:pt x="421" y="1355"/>
                </a:cubicBezTo>
                <a:cubicBezTo>
                  <a:pt x="421" y="1354"/>
                  <a:pt x="424" y="1355"/>
                  <a:pt x="424" y="1352"/>
                </a:cubicBezTo>
                <a:cubicBezTo>
                  <a:pt x="423" y="1352"/>
                  <a:pt x="422" y="1351"/>
                  <a:pt x="422" y="1349"/>
                </a:cubicBezTo>
                <a:cubicBezTo>
                  <a:pt x="420" y="1350"/>
                  <a:pt x="416" y="1349"/>
                  <a:pt x="416" y="1351"/>
                </a:cubicBezTo>
                <a:close/>
                <a:moveTo>
                  <a:pt x="389" y="1078"/>
                </a:moveTo>
                <a:cubicBezTo>
                  <a:pt x="388" y="1080"/>
                  <a:pt x="389" y="1086"/>
                  <a:pt x="392" y="1085"/>
                </a:cubicBezTo>
                <a:cubicBezTo>
                  <a:pt x="391" y="1083"/>
                  <a:pt x="393" y="1077"/>
                  <a:pt x="389" y="1078"/>
                </a:cubicBezTo>
                <a:close/>
                <a:moveTo>
                  <a:pt x="412" y="1298"/>
                </a:moveTo>
                <a:cubicBezTo>
                  <a:pt x="411" y="1298"/>
                  <a:pt x="411" y="1297"/>
                  <a:pt x="411" y="1296"/>
                </a:cubicBezTo>
                <a:cubicBezTo>
                  <a:pt x="405" y="1296"/>
                  <a:pt x="406" y="1300"/>
                  <a:pt x="405" y="1303"/>
                </a:cubicBezTo>
                <a:cubicBezTo>
                  <a:pt x="408" y="1302"/>
                  <a:pt x="408" y="1299"/>
                  <a:pt x="412" y="1298"/>
                </a:cubicBezTo>
                <a:close/>
                <a:moveTo>
                  <a:pt x="396" y="1272"/>
                </a:moveTo>
                <a:cubicBezTo>
                  <a:pt x="395" y="1270"/>
                  <a:pt x="393" y="1266"/>
                  <a:pt x="392" y="1268"/>
                </a:cubicBezTo>
                <a:cubicBezTo>
                  <a:pt x="392" y="1268"/>
                  <a:pt x="393" y="1269"/>
                  <a:pt x="393" y="1270"/>
                </a:cubicBezTo>
                <a:cubicBezTo>
                  <a:pt x="392" y="1270"/>
                  <a:pt x="391" y="1270"/>
                  <a:pt x="391" y="1271"/>
                </a:cubicBezTo>
                <a:cubicBezTo>
                  <a:pt x="392" y="1272"/>
                  <a:pt x="394" y="1272"/>
                  <a:pt x="396" y="1272"/>
                </a:cubicBezTo>
                <a:close/>
                <a:moveTo>
                  <a:pt x="410" y="1427"/>
                </a:moveTo>
                <a:cubicBezTo>
                  <a:pt x="408" y="1428"/>
                  <a:pt x="406" y="1428"/>
                  <a:pt x="405" y="1430"/>
                </a:cubicBezTo>
                <a:cubicBezTo>
                  <a:pt x="406" y="1431"/>
                  <a:pt x="411" y="1430"/>
                  <a:pt x="410" y="1427"/>
                </a:cubicBezTo>
                <a:close/>
                <a:moveTo>
                  <a:pt x="394" y="1291"/>
                </a:moveTo>
                <a:cubicBezTo>
                  <a:pt x="394" y="1294"/>
                  <a:pt x="391" y="1294"/>
                  <a:pt x="391" y="1296"/>
                </a:cubicBezTo>
                <a:cubicBezTo>
                  <a:pt x="393" y="1296"/>
                  <a:pt x="397" y="1293"/>
                  <a:pt x="394" y="1291"/>
                </a:cubicBezTo>
                <a:close/>
                <a:moveTo>
                  <a:pt x="385" y="1277"/>
                </a:moveTo>
                <a:cubicBezTo>
                  <a:pt x="385" y="1282"/>
                  <a:pt x="382" y="1283"/>
                  <a:pt x="382" y="1287"/>
                </a:cubicBezTo>
                <a:cubicBezTo>
                  <a:pt x="385" y="1286"/>
                  <a:pt x="385" y="1291"/>
                  <a:pt x="388" y="1290"/>
                </a:cubicBezTo>
                <a:cubicBezTo>
                  <a:pt x="389" y="1287"/>
                  <a:pt x="387" y="1279"/>
                  <a:pt x="385" y="1277"/>
                </a:cubicBezTo>
                <a:close/>
                <a:moveTo>
                  <a:pt x="287" y="329"/>
                </a:moveTo>
                <a:cubicBezTo>
                  <a:pt x="285" y="328"/>
                  <a:pt x="282" y="328"/>
                  <a:pt x="282" y="331"/>
                </a:cubicBezTo>
                <a:cubicBezTo>
                  <a:pt x="284" y="331"/>
                  <a:pt x="286" y="332"/>
                  <a:pt x="287" y="329"/>
                </a:cubicBezTo>
                <a:close/>
                <a:moveTo>
                  <a:pt x="386" y="1290"/>
                </a:moveTo>
                <a:cubicBezTo>
                  <a:pt x="385" y="1295"/>
                  <a:pt x="386" y="1297"/>
                  <a:pt x="389" y="1294"/>
                </a:cubicBezTo>
                <a:cubicBezTo>
                  <a:pt x="389" y="1292"/>
                  <a:pt x="387" y="1291"/>
                  <a:pt x="386" y="1290"/>
                </a:cubicBezTo>
                <a:close/>
                <a:moveTo>
                  <a:pt x="356" y="1024"/>
                </a:moveTo>
                <a:cubicBezTo>
                  <a:pt x="352" y="1026"/>
                  <a:pt x="349" y="1030"/>
                  <a:pt x="351" y="1036"/>
                </a:cubicBezTo>
                <a:cubicBezTo>
                  <a:pt x="357" y="1035"/>
                  <a:pt x="357" y="1035"/>
                  <a:pt x="357" y="1035"/>
                </a:cubicBezTo>
                <a:cubicBezTo>
                  <a:pt x="353" y="1031"/>
                  <a:pt x="358" y="1026"/>
                  <a:pt x="356" y="1024"/>
                </a:cubicBezTo>
                <a:close/>
                <a:moveTo>
                  <a:pt x="399" y="1423"/>
                </a:moveTo>
                <a:cubicBezTo>
                  <a:pt x="397" y="1423"/>
                  <a:pt x="396" y="1421"/>
                  <a:pt x="395" y="1421"/>
                </a:cubicBezTo>
                <a:cubicBezTo>
                  <a:pt x="394" y="1423"/>
                  <a:pt x="393" y="1424"/>
                  <a:pt x="391" y="1426"/>
                </a:cubicBezTo>
                <a:cubicBezTo>
                  <a:pt x="394" y="1425"/>
                  <a:pt x="394" y="1428"/>
                  <a:pt x="396" y="1427"/>
                </a:cubicBezTo>
                <a:cubicBezTo>
                  <a:pt x="396" y="1425"/>
                  <a:pt x="400" y="1426"/>
                  <a:pt x="399" y="1423"/>
                </a:cubicBezTo>
                <a:close/>
                <a:moveTo>
                  <a:pt x="387" y="1353"/>
                </a:moveTo>
                <a:cubicBezTo>
                  <a:pt x="384" y="1350"/>
                  <a:pt x="387" y="1348"/>
                  <a:pt x="387" y="1344"/>
                </a:cubicBezTo>
                <a:cubicBezTo>
                  <a:pt x="383" y="1345"/>
                  <a:pt x="383" y="1349"/>
                  <a:pt x="379" y="1350"/>
                </a:cubicBezTo>
                <a:cubicBezTo>
                  <a:pt x="379" y="1356"/>
                  <a:pt x="379" y="1356"/>
                  <a:pt x="379" y="1356"/>
                </a:cubicBezTo>
                <a:cubicBezTo>
                  <a:pt x="383" y="1356"/>
                  <a:pt x="382" y="1352"/>
                  <a:pt x="387" y="1353"/>
                </a:cubicBezTo>
                <a:close/>
                <a:moveTo>
                  <a:pt x="375" y="1381"/>
                </a:moveTo>
                <a:cubicBezTo>
                  <a:pt x="373" y="1381"/>
                  <a:pt x="371" y="1381"/>
                  <a:pt x="372" y="1384"/>
                </a:cubicBezTo>
                <a:cubicBezTo>
                  <a:pt x="374" y="1383"/>
                  <a:pt x="376" y="1383"/>
                  <a:pt x="375" y="1381"/>
                </a:cubicBezTo>
                <a:close/>
                <a:moveTo>
                  <a:pt x="375" y="1400"/>
                </a:moveTo>
                <a:cubicBezTo>
                  <a:pt x="372" y="1401"/>
                  <a:pt x="372" y="1399"/>
                  <a:pt x="370" y="1400"/>
                </a:cubicBezTo>
                <a:cubicBezTo>
                  <a:pt x="370" y="1402"/>
                  <a:pt x="368" y="1403"/>
                  <a:pt x="369" y="1406"/>
                </a:cubicBezTo>
                <a:cubicBezTo>
                  <a:pt x="372" y="1405"/>
                  <a:pt x="373" y="1402"/>
                  <a:pt x="375" y="1400"/>
                </a:cubicBezTo>
                <a:close/>
                <a:moveTo>
                  <a:pt x="336" y="1048"/>
                </a:moveTo>
                <a:cubicBezTo>
                  <a:pt x="332" y="1049"/>
                  <a:pt x="331" y="1052"/>
                  <a:pt x="330" y="1055"/>
                </a:cubicBezTo>
                <a:cubicBezTo>
                  <a:pt x="333" y="1054"/>
                  <a:pt x="335" y="1051"/>
                  <a:pt x="336" y="1048"/>
                </a:cubicBezTo>
                <a:close/>
                <a:moveTo>
                  <a:pt x="370" y="1371"/>
                </a:moveTo>
                <a:cubicBezTo>
                  <a:pt x="364" y="1372"/>
                  <a:pt x="362" y="1375"/>
                  <a:pt x="359" y="1378"/>
                </a:cubicBezTo>
                <a:cubicBezTo>
                  <a:pt x="363" y="1378"/>
                  <a:pt x="363" y="1378"/>
                  <a:pt x="367" y="1377"/>
                </a:cubicBezTo>
                <a:cubicBezTo>
                  <a:pt x="366" y="1374"/>
                  <a:pt x="368" y="1374"/>
                  <a:pt x="370" y="1371"/>
                </a:cubicBezTo>
                <a:close/>
                <a:moveTo>
                  <a:pt x="287" y="705"/>
                </a:moveTo>
                <a:cubicBezTo>
                  <a:pt x="287" y="708"/>
                  <a:pt x="284" y="707"/>
                  <a:pt x="285" y="711"/>
                </a:cubicBezTo>
                <a:cubicBezTo>
                  <a:pt x="287" y="712"/>
                  <a:pt x="289" y="709"/>
                  <a:pt x="291" y="708"/>
                </a:cubicBezTo>
                <a:cubicBezTo>
                  <a:pt x="289" y="708"/>
                  <a:pt x="290" y="705"/>
                  <a:pt x="287" y="705"/>
                </a:cubicBezTo>
                <a:close/>
                <a:moveTo>
                  <a:pt x="299" y="864"/>
                </a:moveTo>
                <a:cubicBezTo>
                  <a:pt x="300" y="871"/>
                  <a:pt x="290" y="874"/>
                  <a:pt x="294" y="880"/>
                </a:cubicBezTo>
                <a:cubicBezTo>
                  <a:pt x="294" y="874"/>
                  <a:pt x="303" y="868"/>
                  <a:pt x="299" y="864"/>
                </a:cubicBezTo>
                <a:close/>
                <a:moveTo>
                  <a:pt x="275" y="923"/>
                </a:moveTo>
                <a:cubicBezTo>
                  <a:pt x="275" y="915"/>
                  <a:pt x="286" y="902"/>
                  <a:pt x="279" y="897"/>
                </a:cubicBezTo>
                <a:cubicBezTo>
                  <a:pt x="281" y="902"/>
                  <a:pt x="272" y="907"/>
                  <a:pt x="268" y="907"/>
                </a:cubicBezTo>
                <a:cubicBezTo>
                  <a:pt x="272" y="915"/>
                  <a:pt x="253" y="919"/>
                  <a:pt x="261" y="927"/>
                </a:cubicBezTo>
                <a:cubicBezTo>
                  <a:pt x="264" y="927"/>
                  <a:pt x="265" y="924"/>
                  <a:pt x="268" y="924"/>
                </a:cubicBezTo>
                <a:cubicBezTo>
                  <a:pt x="269" y="925"/>
                  <a:pt x="270" y="927"/>
                  <a:pt x="270" y="929"/>
                </a:cubicBezTo>
                <a:cubicBezTo>
                  <a:pt x="272" y="927"/>
                  <a:pt x="273" y="924"/>
                  <a:pt x="275" y="923"/>
                </a:cubicBezTo>
                <a:close/>
                <a:moveTo>
                  <a:pt x="313" y="1279"/>
                </a:moveTo>
                <a:cubicBezTo>
                  <a:pt x="312" y="1280"/>
                  <a:pt x="310" y="1280"/>
                  <a:pt x="310" y="1282"/>
                </a:cubicBezTo>
                <a:cubicBezTo>
                  <a:pt x="312" y="1281"/>
                  <a:pt x="310" y="1288"/>
                  <a:pt x="312" y="1288"/>
                </a:cubicBezTo>
                <a:cubicBezTo>
                  <a:pt x="313" y="1286"/>
                  <a:pt x="311" y="1282"/>
                  <a:pt x="313" y="1279"/>
                </a:cubicBezTo>
                <a:close/>
                <a:moveTo>
                  <a:pt x="306" y="1241"/>
                </a:moveTo>
                <a:cubicBezTo>
                  <a:pt x="300" y="1239"/>
                  <a:pt x="298" y="1241"/>
                  <a:pt x="293" y="1243"/>
                </a:cubicBezTo>
                <a:cubicBezTo>
                  <a:pt x="294" y="1245"/>
                  <a:pt x="295" y="1247"/>
                  <a:pt x="297" y="1248"/>
                </a:cubicBezTo>
                <a:cubicBezTo>
                  <a:pt x="299" y="1245"/>
                  <a:pt x="305" y="1245"/>
                  <a:pt x="306" y="1241"/>
                </a:cubicBezTo>
                <a:close/>
                <a:moveTo>
                  <a:pt x="239" y="719"/>
                </a:moveTo>
                <a:cubicBezTo>
                  <a:pt x="241" y="719"/>
                  <a:pt x="240" y="722"/>
                  <a:pt x="243" y="721"/>
                </a:cubicBezTo>
                <a:cubicBezTo>
                  <a:pt x="243" y="720"/>
                  <a:pt x="244" y="720"/>
                  <a:pt x="244" y="718"/>
                </a:cubicBezTo>
                <a:cubicBezTo>
                  <a:pt x="242" y="719"/>
                  <a:pt x="239" y="717"/>
                  <a:pt x="239" y="719"/>
                </a:cubicBezTo>
                <a:close/>
                <a:moveTo>
                  <a:pt x="208" y="568"/>
                </a:moveTo>
                <a:cubicBezTo>
                  <a:pt x="202" y="570"/>
                  <a:pt x="206" y="577"/>
                  <a:pt x="212" y="576"/>
                </a:cubicBezTo>
                <a:cubicBezTo>
                  <a:pt x="211" y="573"/>
                  <a:pt x="209" y="571"/>
                  <a:pt x="208" y="568"/>
                </a:cubicBezTo>
                <a:close/>
                <a:moveTo>
                  <a:pt x="132" y="555"/>
                </a:moveTo>
                <a:cubicBezTo>
                  <a:pt x="125" y="554"/>
                  <a:pt x="116" y="557"/>
                  <a:pt x="116" y="561"/>
                </a:cubicBezTo>
                <a:cubicBezTo>
                  <a:pt x="117" y="558"/>
                  <a:pt x="118" y="562"/>
                  <a:pt x="119" y="562"/>
                </a:cubicBezTo>
                <a:cubicBezTo>
                  <a:pt x="119" y="556"/>
                  <a:pt x="130" y="559"/>
                  <a:pt x="132" y="555"/>
                </a:cubicBezTo>
                <a:close/>
                <a:moveTo>
                  <a:pt x="151" y="846"/>
                </a:moveTo>
                <a:cubicBezTo>
                  <a:pt x="154" y="846"/>
                  <a:pt x="159" y="848"/>
                  <a:pt x="161" y="846"/>
                </a:cubicBezTo>
                <a:cubicBezTo>
                  <a:pt x="158" y="845"/>
                  <a:pt x="152" y="842"/>
                  <a:pt x="151" y="846"/>
                </a:cubicBezTo>
                <a:close/>
                <a:moveTo>
                  <a:pt x="154" y="795"/>
                </a:moveTo>
                <a:cubicBezTo>
                  <a:pt x="152" y="796"/>
                  <a:pt x="150" y="799"/>
                  <a:pt x="152" y="801"/>
                </a:cubicBezTo>
                <a:cubicBezTo>
                  <a:pt x="155" y="801"/>
                  <a:pt x="155" y="798"/>
                  <a:pt x="154" y="795"/>
                </a:cubicBezTo>
                <a:close/>
                <a:moveTo>
                  <a:pt x="150" y="812"/>
                </a:moveTo>
                <a:cubicBezTo>
                  <a:pt x="148" y="807"/>
                  <a:pt x="154" y="809"/>
                  <a:pt x="154" y="805"/>
                </a:cubicBezTo>
                <a:cubicBezTo>
                  <a:pt x="153" y="805"/>
                  <a:pt x="153" y="804"/>
                  <a:pt x="151" y="804"/>
                </a:cubicBezTo>
                <a:cubicBezTo>
                  <a:pt x="150" y="807"/>
                  <a:pt x="147" y="807"/>
                  <a:pt x="147" y="811"/>
                </a:cubicBezTo>
                <a:cubicBezTo>
                  <a:pt x="148" y="810"/>
                  <a:pt x="149" y="812"/>
                  <a:pt x="150" y="812"/>
                </a:cubicBezTo>
                <a:close/>
                <a:moveTo>
                  <a:pt x="150" y="838"/>
                </a:moveTo>
                <a:cubicBezTo>
                  <a:pt x="146" y="837"/>
                  <a:pt x="148" y="830"/>
                  <a:pt x="149" y="828"/>
                </a:cubicBezTo>
                <a:cubicBezTo>
                  <a:pt x="147" y="828"/>
                  <a:pt x="146" y="827"/>
                  <a:pt x="143" y="828"/>
                </a:cubicBezTo>
                <a:cubicBezTo>
                  <a:pt x="146" y="831"/>
                  <a:pt x="146" y="832"/>
                  <a:pt x="147" y="837"/>
                </a:cubicBezTo>
                <a:cubicBezTo>
                  <a:pt x="145" y="838"/>
                  <a:pt x="142" y="838"/>
                  <a:pt x="143" y="842"/>
                </a:cubicBezTo>
                <a:cubicBezTo>
                  <a:pt x="147" y="841"/>
                  <a:pt x="148" y="841"/>
                  <a:pt x="150" y="838"/>
                </a:cubicBezTo>
                <a:close/>
                <a:moveTo>
                  <a:pt x="139" y="825"/>
                </a:moveTo>
                <a:cubicBezTo>
                  <a:pt x="140" y="825"/>
                  <a:pt x="141" y="826"/>
                  <a:pt x="143" y="825"/>
                </a:cubicBezTo>
                <a:cubicBezTo>
                  <a:pt x="143" y="822"/>
                  <a:pt x="143" y="822"/>
                  <a:pt x="143" y="822"/>
                </a:cubicBezTo>
                <a:cubicBezTo>
                  <a:pt x="141" y="823"/>
                  <a:pt x="139" y="823"/>
                  <a:pt x="139" y="825"/>
                </a:cubicBezTo>
                <a:close/>
                <a:moveTo>
                  <a:pt x="109" y="529"/>
                </a:moveTo>
                <a:cubicBezTo>
                  <a:pt x="107" y="529"/>
                  <a:pt x="103" y="529"/>
                  <a:pt x="103" y="531"/>
                </a:cubicBezTo>
                <a:cubicBezTo>
                  <a:pt x="106" y="531"/>
                  <a:pt x="109" y="532"/>
                  <a:pt x="109" y="529"/>
                </a:cubicBezTo>
                <a:close/>
                <a:moveTo>
                  <a:pt x="107" y="581"/>
                </a:moveTo>
                <a:cubicBezTo>
                  <a:pt x="106" y="581"/>
                  <a:pt x="106" y="579"/>
                  <a:pt x="106" y="578"/>
                </a:cubicBezTo>
                <a:cubicBezTo>
                  <a:pt x="109" y="575"/>
                  <a:pt x="115" y="571"/>
                  <a:pt x="110" y="566"/>
                </a:cubicBezTo>
                <a:cubicBezTo>
                  <a:pt x="110" y="568"/>
                  <a:pt x="108" y="569"/>
                  <a:pt x="106" y="569"/>
                </a:cubicBezTo>
                <a:cubicBezTo>
                  <a:pt x="107" y="575"/>
                  <a:pt x="107" y="575"/>
                  <a:pt x="107" y="575"/>
                </a:cubicBezTo>
                <a:cubicBezTo>
                  <a:pt x="106" y="577"/>
                  <a:pt x="102" y="577"/>
                  <a:pt x="101" y="579"/>
                </a:cubicBezTo>
                <a:cubicBezTo>
                  <a:pt x="104" y="580"/>
                  <a:pt x="99" y="583"/>
                  <a:pt x="100" y="585"/>
                </a:cubicBezTo>
                <a:cubicBezTo>
                  <a:pt x="104" y="585"/>
                  <a:pt x="106" y="583"/>
                  <a:pt x="107" y="581"/>
                </a:cubicBezTo>
                <a:close/>
                <a:moveTo>
                  <a:pt x="94" y="609"/>
                </a:moveTo>
                <a:cubicBezTo>
                  <a:pt x="92" y="608"/>
                  <a:pt x="89" y="610"/>
                  <a:pt x="88" y="612"/>
                </a:cubicBezTo>
                <a:cubicBezTo>
                  <a:pt x="90" y="613"/>
                  <a:pt x="95" y="612"/>
                  <a:pt x="94" y="609"/>
                </a:cubicBezTo>
                <a:close/>
                <a:moveTo>
                  <a:pt x="88" y="624"/>
                </a:moveTo>
                <a:cubicBezTo>
                  <a:pt x="90" y="621"/>
                  <a:pt x="87" y="620"/>
                  <a:pt x="89" y="617"/>
                </a:cubicBezTo>
                <a:cubicBezTo>
                  <a:pt x="85" y="617"/>
                  <a:pt x="86" y="621"/>
                  <a:pt x="81" y="620"/>
                </a:cubicBezTo>
                <a:cubicBezTo>
                  <a:pt x="80" y="624"/>
                  <a:pt x="79" y="629"/>
                  <a:pt x="75" y="631"/>
                </a:cubicBezTo>
                <a:cubicBezTo>
                  <a:pt x="81" y="633"/>
                  <a:pt x="79" y="622"/>
                  <a:pt x="88" y="624"/>
                </a:cubicBezTo>
                <a:close/>
                <a:moveTo>
                  <a:pt x="112" y="850"/>
                </a:moveTo>
                <a:cubicBezTo>
                  <a:pt x="110" y="850"/>
                  <a:pt x="110" y="848"/>
                  <a:pt x="110" y="846"/>
                </a:cubicBezTo>
                <a:cubicBezTo>
                  <a:pt x="106" y="846"/>
                  <a:pt x="108" y="849"/>
                  <a:pt x="109" y="851"/>
                </a:cubicBezTo>
                <a:cubicBezTo>
                  <a:pt x="110" y="851"/>
                  <a:pt x="112" y="851"/>
                  <a:pt x="112" y="850"/>
                </a:cubicBezTo>
                <a:close/>
                <a:moveTo>
                  <a:pt x="73" y="644"/>
                </a:moveTo>
                <a:cubicBezTo>
                  <a:pt x="74" y="641"/>
                  <a:pt x="75" y="637"/>
                  <a:pt x="75" y="633"/>
                </a:cubicBezTo>
                <a:cubicBezTo>
                  <a:pt x="73" y="633"/>
                  <a:pt x="73" y="635"/>
                  <a:pt x="71" y="634"/>
                </a:cubicBezTo>
                <a:cubicBezTo>
                  <a:pt x="71" y="638"/>
                  <a:pt x="71" y="643"/>
                  <a:pt x="68" y="644"/>
                </a:cubicBezTo>
                <a:cubicBezTo>
                  <a:pt x="70" y="643"/>
                  <a:pt x="70" y="645"/>
                  <a:pt x="73" y="644"/>
                </a:cubicBezTo>
                <a:close/>
                <a:moveTo>
                  <a:pt x="96" y="855"/>
                </a:moveTo>
                <a:cubicBezTo>
                  <a:pt x="94" y="855"/>
                  <a:pt x="94" y="854"/>
                  <a:pt x="92" y="854"/>
                </a:cubicBezTo>
                <a:cubicBezTo>
                  <a:pt x="92" y="855"/>
                  <a:pt x="90" y="859"/>
                  <a:pt x="93" y="859"/>
                </a:cubicBezTo>
                <a:cubicBezTo>
                  <a:pt x="90" y="855"/>
                  <a:pt x="96" y="857"/>
                  <a:pt x="96" y="855"/>
                </a:cubicBezTo>
                <a:close/>
                <a:moveTo>
                  <a:pt x="87" y="815"/>
                </a:moveTo>
                <a:cubicBezTo>
                  <a:pt x="86" y="812"/>
                  <a:pt x="88" y="812"/>
                  <a:pt x="87" y="810"/>
                </a:cubicBezTo>
                <a:cubicBezTo>
                  <a:pt x="85" y="811"/>
                  <a:pt x="85" y="808"/>
                  <a:pt x="83" y="809"/>
                </a:cubicBezTo>
                <a:cubicBezTo>
                  <a:pt x="84" y="812"/>
                  <a:pt x="81" y="811"/>
                  <a:pt x="81" y="813"/>
                </a:cubicBezTo>
                <a:cubicBezTo>
                  <a:pt x="85" y="809"/>
                  <a:pt x="84" y="815"/>
                  <a:pt x="87" y="815"/>
                </a:cubicBezTo>
                <a:close/>
                <a:moveTo>
                  <a:pt x="41" y="654"/>
                </a:moveTo>
                <a:cubicBezTo>
                  <a:pt x="38" y="654"/>
                  <a:pt x="37" y="656"/>
                  <a:pt x="37" y="657"/>
                </a:cubicBezTo>
                <a:cubicBezTo>
                  <a:pt x="39" y="657"/>
                  <a:pt x="41" y="657"/>
                  <a:pt x="41" y="654"/>
                </a:cubicBezTo>
                <a:close/>
                <a:moveTo>
                  <a:pt x="50" y="795"/>
                </a:moveTo>
                <a:cubicBezTo>
                  <a:pt x="48" y="795"/>
                  <a:pt x="48" y="794"/>
                  <a:pt x="46" y="794"/>
                </a:cubicBezTo>
                <a:cubicBezTo>
                  <a:pt x="48" y="798"/>
                  <a:pt x="41" y="800"/>
                  <a:pt x="46" y="802"/>
                </a:cubicBezTo>
                <a:cubicBezTo>
                  <a:pt x="46" y="798"/>
                  <a:pt x="49" y="797"/>
                  <a:pt x="50" y="795"/>
                </a:cubicBezTo>
                <a:close/>
                <a:moveTo>
                  <a:pt x="20" y="748"/>
                </a:moveTo>
                <a:cubicBezTo>
                  <a:pt x="21" y="749"/>
                  <a:pt x="23" y="750"/>
                  <a:pt x="23" y="752"/>
                </a:cubicBezTo>
                <a:cubicBezTo>
                  <a:pt x="25" y="751"/>
                  <a:pt x="28" y="751"/>
                  <a:pt x="28" y="748"/>
                </a:cubicBezTo>
                <a:cubicBezTo>
                  <a:pt x="25" y="749"/>
                  <a:pt x="24" y="750"/>
                  <a:pt x="23" y="748"/>
                </a:cubicBezTo>
                <a:cubicBezTo>
                  <a:pt x="20" y="742"/>
                  <a:pt x="26" y="738"/>
                  <a:pt x="31" y="740"/>
                </a:cubicBezTo>
                <a:cubicBezTo>
                  <a:pt x="34" y="736"/>
                  <a:pt x="28" y="734"/>
                  <a:pt x="30" y="730"/>
                </a:cubicBezTo>
                <a:cubicBezTo>
                  <a:pt x="28" y="730"/>
                  <a:pt x="26" y="730"/>
                  <a:pt x="25" y="729"/>
                </a:cubicBezTo>
                <a:cubicBezTo>
                  <a:pt x="21" y="722"/>
                  <a:pt x="29" y="711"/>
                  <a:pt x="34" y="714"/>
                </a:cubicBezTo>
                <a:cubicBezTo>
                  <a:pt x="34" y="711"/>
                  <a:pt x="38" y="713"/>
                  <a:pt x="38" y="711"/>
                </a:cubicBezTo>
                <a:cubicBezTo>
                  <a:pt x="36" y="710"/>
                  <a:pt x="33" y="712"/>
                  <a:pt x="33" y="710"/>
                </a:cubicBezTo>
                <a:cubicBezTo>
                  <a:pt x="33" y="705"/>
                  <a:pt x="36" y="703"/>
                  <a:pt x="33" y="698"/>
                </a:cubicBezTo>
                <a:cubicBezTo>
                  <a:pt x="28" y="706"/>
                  <a:pt x="30" y="720"/>
                  <a:pt x="17" y="722"/>
                </a:cubicBezTo>
                <a:cubicBezTo>
                  <a:pt x="17" y="725"/>
                  <a:pt x="16" y="727"/>
                  <a:pt x="14" y="728"/>
                </a:cubicBezTo>
                <a:cubicBezTo>
                  <a:pt x="14" y="727"/>
                  <a:pt x="14" y="726"/>
                  <a:pt x="13" y="726"/>
                </a:cubicBezTo>
                <a:cubicBezTo>
                  <a:pt x="13" y="728"/>
                  <a:pt x="12" y="732"/>
                  <a:pt x="8" y="734"/>
                </a:cubicBezTo>
                <a:cubicBezTo>
                  <a:pt x="9" y="734"/>
                  <a:pt x="10" y="735"/>
                  <a:pt x="10" y="736"/>
                </a:cubicBezTo>
                <a:cubicBezTo>
                  <a:pt x="7" y="737"/>
                  <a:pt x="4" y="747"/>
                  <a:pt x="7" y="748"/>
                </a:cubicBezTo>
                <a:cubicBezTo>
                  <a:pt x="8" y="748"/>
                  <a:pt x="7" y="745"/>
                  <a:pt x="8" y="745"/>
                </a:cubicBezTo>
                <a:cubicBezTo>
                  <a:pt x="13" y="744"/>
                  <a:pt x="14" y="747"/>
                  <a:pt x="15" y="750"/>
                </a:cubicBezTo>
                <a:cubicBezTo>
                  <a:pt x="15" y="751"/>
                  <a:pt x="12" y="750"/>
                  <a:pt x="12" y="752"/>
                </a:cubicBezTo>
                <a:cubicBezTo>
                  <a:pt x="14" y="752"/>
                  <a:pt x="14" y="755"/>
                  <a:pt x="17" y="754"/>
                </a:cubicBezTo>
                <a:cubicBezTo>
                  <a:pt x="15" y="751"/>
                  <a:pt x="17" y="749"/>
                  <a:pt x="20" y="748"/>
                </a:cubicBezTo>
                <a:close/>
                <a:moveTo>
                  <a:pt x="18" y="652"/>
                </a:moveTo>
                <a:cubicBezTo>
                  <a:pt x="16" y="656"/>
                  <a:pt x="20" y="660"/>
                  <a:pt x="14" y="662"/>
                </a:cubicBezTo>
                <a:cubicBezTo>
                  <a:pt x="17" y="669"/>
                  <a:pt x="24" y="655"/>
                  <a:pt x="18" y="652"/>
                </a:cubicBezTo>
                <a:close/>
                <a:moveTo>
                  <a:pt x="21" y="682"/>
                </a:moveTo>
                <a:cubicBezTo>
                  <a:pt x="19" y="683"/>
                  <a:pt x="16" y="683"/>
                  <a:pt x="14" y="685"/>
                </a:cubicBezTo>
                <a:cubicBezTo>
                  <a:pt x="16" y="688"/>
                  <a:pt x="19" y="686"/>
                  <a:pt x="22" y="684"/>
                </a:cubicBezTo>
                <a:lnTo>
                  <a:pt x="21" y="682"/>
                </a:lnTo>
                <a:close/>
                <a:moveTo>
                  <a:pt x="14" y="720"/>
                </a:moveTo>
                <a:cubicBezTo>
                  <a:pt x="10" y="722"/>
                  <a:pt x="6" y="719"/>
                  <a:pt x="4" y="723"/>
                </a:cubicBezTo>
                <a:cubicBezTo>
                  <a:pt x="7" y="724"/>
                  <a:pt x="14" y="723"/>
                  <a:pt x="14" y="720"/>
                </a:cubicBezTo>
                <a:close/>
                <a:moveTo>
                  <a:pt x="7" y="733"/>
                </a:moveTo>
                <a:cubicBezTo>
                  <a:pt x="4" y="732"/>
                  <a:pt x="2" y="736"/>
                  <a:pt x="5" y="738"/>
                </a:cubicBezTo>
                <a:cubicBezTo>
                  <a:pt x="5" y="735"/>
                  <a:pt x="8" y="736"/>
                  <a:pt x="7" y="733"/>
                </a:cubicBezTo>
                <a:close/>
                <a:moveTo>
                  <a:pt x="3" y="713"/>
                </a:moveTo>
                <a:cubicBezTo>
                  <a:pt x="0" y="712"/>
                  <a:pt x="1" y="719"/>
                  <a:pt x="3" y="719"/>
                </a:cubicBezTo>
                <a:cubicBezTo>
                  <a:pt x="4" y="718"/>
                  <a:pt x="4" y="716"/>
                  <a:pt x="3" y="713"/>
                </a:cubicBezTo>
                <a:close/>
                <a:moveTo>
                  <a:pt x="815" y="1200"/>
                </a:moveTo>
                <a:cubicBezTo>
                  <a:pt x="815" y="1201"/>
                  <a:pt x="815" y="1201"/>
                  <a:pt x="815" y="1202"/>
                </a:cubicBezTo>
                <a:cubicBezTo>
                  <a:pt x="815" y="1201"/>
                  <a:pt x="815" y="1201"/>
                  <a:pt x="815" y="1200"/>
                </a:cubicBezTo>
                <a:close/>
                <a:moveTo>
                  <a:pt x="1630" y="902"/>
                </a:moveTo>
                <a:cubicBezTo>
                  <a:pt x="1630" y="902"/>
                  <a:pt x="1630" y="903"/>
                  <a:pt x="1630" y="903"/>
                </a:cubicBezTo>
                <a:cubicBezTo>
                  <a:pt x="1630" y="903"/>
                  <a:pt x="1630" y="903"/>
                  <a:pt x="1630" y="902"/>
                </a:cubicBezTo>
                <a:close/>
                <a:moveTo>
                  <a:pt x="434" y="1423"/>
                </a:moveTo>
                <a:cubicBezTo>
                  <a:pt x="440" y="1414"/>
                  <a:pt x="453" y="1416"/>
                  <a:pt x="460" y="1408"/>
                </a:cubicBezTo>
                <a:cubicBezTo>
                  <a:pt x="461" y="1410"/>
                  <a:pt x="462" y="1411"/>
                  <a:pt x="463" y="1412"/>
                </a:cubicBezTo>
                <a:cubicBezTo>
                  <a:pt x="462" y="1413"/>
                  <a:pt x="461" y="1414"/>
                  <a:pt x="461" y="1416"/>
                </a:cubicBezTo>
                <a:cubicBezTo>
                  <a:pt x="463" y="1415"/>
                  <a:pt x="464" y="1414"/>
                  <a:pt x="467" y="1414"/>
                </a:cubicBezTo>
                <a:cubicBezTo>
                  <a:pt x="466" y="1411"/>
                  <a:pt x="468" y="1410"/>
                  <a:pt x="467" y="1408"/>
                </a:cubicBezTo>
                <a:cubicBezTo>
                  <a:pt x="466" y="1408"/>
                  <a:pt x="465" y="1408"/>
                  <a:pt x="464" y="1407"/>
                </a:cubicBezTo>
                <a:cubicBezTo>
                  <a:pt x="465" y="1405"/>
                  <a:pt x="466" y="1404"/>
                  <a:pt x="468" y="1403"/>
                </a:cubicBezTo>
                <a:cubicBezTo>
                  <a:pt x="475" y="1404"/>
                  <a:pt x="479" y="1398"/>
                  <a:pt x="482" y="1405"/>
                </a:cubicBezTo>
                <a:cubicBezTo>
                  <a:pt x="488" y="1407"/>
                  <a:pt x="490" y="1401"/>
                  <a:pt x="496" y="1403"/>
                </a:cubicBezTo>
                <a:cubicBezTo>
                  <a:pt x="493" y="1406"/>
                  <a:pt x="495" y="1414"/>
                  <a:pt x="495" y="1417"/>
                </a:cubicBezTo>
                <a:cubicBezTo>
                  <a:pt x="496" y="1414"/>
                  <a:pt x="500" y="1413"/>
                  <a:pt x="501" y="1411"/>
                </a:cubicBezTo>
                <a:cubicBezTo>
                  <a:pt x="501" y="1409"/>
                  <a:pt x="500" y="1409"/>
                  <a:pt x="500" y="1406"/>
                </a:cubicBezTo>
                <a:cubicBezTo>
                  <a:pt x="505" y="1404"/>
                  <a:pt x="506" y="1396"/>
                  <a:pt x="501" y="1393"/>
                </a:cubicBezTo>
                <a:cubicBezTo>
                  <a:pt x="506" y="1392"/>
                  <a:pt x="510" y="1392"/>
                  <a:pt x="515" y="1389"/>
                </a:cubicBezTo>
                <a:cubicBezTo>
                  <a:pt x="516" y="1391"/>
                  <a:pt x="517" y="1393"/>
                  <a:pt x="517" y="1396"/>
                </a:cubicBezTo>
                <a:cubicBezTo>
                  <a:pt x="509" y="1399"/>
                  <a:pt x="508" y="1402"/>
                  <a:pt x="504" y="1408"/>
                </a:cubicBezTo>
                <a:cubicBezTo>
                  <a:pt x="509" y="1406"/>
                  <a:pt x="507" y="1413"/>
                  <a:pt x="509" y="1414"/>
                </a:cubicBezTo>
                <a:cubicBezTo>
                  <a:pt x="509" y="1412"/>
                  <a:pt x="510" y="1411"/>
                  <a:pt x="511" y="1410"/>
                </a:cubicBezTo>
                <a:cubicBezTo>
                  <a:pt x="513" y="1410"/>
                  <a:pt x="513" y="1412"/>
                  <a:pt x="515" y="1411"/>
                </a:cubicBezTo>
                <a:cubicBezTo>
                  <a:pt x="516" y="1412"/>
                  <a:pt x="515" y="1414"/>
                  <a:pt x="517" y="1414"/>
                </a:cubicBezTo>
                <a:cubicBezTo>
                  <a:pt x="519" y="1407"/>
                  <a:pt x="533" y="1400"/>
                  <a:pt x="539" y="1407"/>
                </a:cubicBezTo>
                <a:cubicBezTo>
                  <a:pt x="540" y="1405"/>
                  <a:pt x="541" y="1402"/>
                  <a:pt x="543" y="1400"/>
                </a:cubicBezTo>
                <a:cubicBezTo>
                  <a:pt x="543" y="1399"/>
                  <a:pt x="540" y="1401"/>
                  <a:pt x="539" y="1399"/>
                </a:cubicBezTo>
                <a:cubicBezTo>
                  <a:pt x="540" y="1396"/>
                  <a:pt x="544" y="1395"/>
                  <a:pt x="542" y="1393"/>
                </a:cubicBezTo>
                <a:cubicBezTo>
                  <a:pt x="540" y="1392"/>
                  <a:pt x="534" y="1395"/>
                  <a:pt x="534" y="1390"/>
                </a:cubicBezTo>
                <a:cubicBezTo>
                  <a:pt x="542" y="1387"/>
                  <a:pt x="552" y="1391"/>
                  <a:pt x="554" y="1399"/>
                </a:cubicBezTo>
                <a:cubicBezTo>
                  <a:pt x="562" y="1397"/>
                  <a:pt x="568" y="1394"/>
                  <a:pt x="573" y="1391"/>
                </a:cubicBezTo>
                <a:cubicBezTo>
                  <a:pt x="567" y="1387"/>
                  <a:pt x="573" y="1380"/>
                  <a:pt x="574" y="1374"/>
                </a:cubicBezTo>
                <a:cubicBezTo>
                  <a:pt x="570" y="1376"/>
                  <a:pt x="569" y="1373"/>
                  <a:pt x="568" y="1370"/>
                </a:cubicBezTo>
                <a:cubicBezTo>
                  <a:pt x="571" y="1362"/>
                  <a:pt x="582" y="1366"/>
                  <a:pt x="583" y="1360"/>
                </a:cubicBezTo>
                <a:cubicBezTo>
                  <a:pt x="579" y="1361"/>
                  <a:pt x="576" y="1359"/>
                  <a:pt x="572" y="1360"/>
                </a:cubicBezTo>
                <a:cubicBezTo>
                  <a:pt x="572" y="1364"/>
                  <a:pt x="565" y="1369"/>
                  <a:pt x="563" y="1365"/>
                </a:cubicBezTo>
                <a:cubicBezTo>
                  <a:pt x="560" y="1368"/>
                  <a:pt x="560" y="1372"/>
                  <a:pt x="561" y="1376"/>
                </a:cubicBezTo>
                <a:cubicBezTo>
                  <a:pt x="559" y="1377"/>
                  <a:pt x="559" y="1380"/>
                  <a:pt x="555" y="1380"/>
                </a:cubicBezTo>
                <a:cubicBezTo>
                  <a:pt x="556" y="1384"/>
                  <a:pt x="555" y="1387"/>
                  <a:pt x="555" y="1389"/>
                </a:cubicBezTo>
                <a:cubicBezTo>
                  <a:pt x="551" y="1387"/>
                  <a:pt x="547" y="1386"/>
                  <a:pt x="542" y="1385"/>
                </a:cubicBezTo>
                <a:cubicBezTo>
                  <a:pt x="543" y="1383"/>
                  <a:pt x="543" y="1381"/>
                  <a:pt x="546" y="1382"/>
                </a:cubicBezTo>
                <a:cubicBezTo>
                  <a:pt x="546" y="1379"/>
                  <a:pt x="548" y="1379"/>
                  <a:pt x="546" y="1376"/>
                </a:cubicBezTo>
                <a:cubicBezTo>
                  <a:pt x="550" y="1373"/>
                  <a:pt x="554" y="1371"/>
                  <a:pt x="556" y="1367"/>
                </a:cubicBezTo>
                <a:cubicBezTo>
                  <a:pt x="551" y="1366"/>
                  <a:pt x="549" y="1366"/>
                  <a:pt x="545" y="1369"/>
                </a:cubicBezTo>
                <a:cubicBezTo>
                  <a:pt x="547" y="1372"/>
                  <a:pt x="545" y="1374"/>
                  <a:pt x="542" y="1375"/>
                </a:cubicBezTo>
                <a:cubicBezTo>
                  <a:pt x="535" y="1372"/>
                  <a:pt x="540" y="1361"/>
                  <a:pt x="545" y="1360"/>
                </a:cubicBezTo>
                <a:cubicBezTo>
                  <a:pt x="545" y="1350"/>
                  <a:pt x="549" y="1340"/>
                  <a:pt x="556" y="1332"/>
                </a:cubicBezTo>
                <a:cubicBezTo>
                  <a:pt x="559" y="1332"/>
                  <a:pt x="562" y="1332"/>
                  <a:pt x="564" y="1332"/>
                </a:cubicBezTo>
                <a:cubicBezTo>
                  <a:pt x="565" y="1327"/>
                  <a:pt x="559" y="1329"/>
                  <a:pt x="561" y="1323"/>
                </a:cubicBezTo>
                <a:cubicBezTo>
                  <a:pt x="567" y="1319"/>
                  <a:pt x="573" y="1306"/>
                  <a:pt x="568" y="1295"/>
                </a:cubicBezTo>
                <a:cubicBezTo>
                  <a:pt x="573" y="1294"/>
                  <a:pt x="573" y="1293"/>
                  <a:pt x="575" y="1289"/>
                </a:cubicBezTo>
                <a:cubicBezTo>
                  <a:pt x="580" y="1292"/>
                  <a:pt x="581" y="1300"/>
                  <a:pt x="588" y="1301"/>
                </a:cubicBezTo>
                <a:cubicBezTo>
                  <a:pt x="590" y="1308"/>
                  <a:pt x="586" y="1310"/>
                  <a:pt x="584" y="1314"/>
                </a:cubicBezTo>
                <a:cubicBezTo>
                  <a:pt x="587" y="1313"/>
                  <a:pt x="583" y="1320"/>
                  <a:pt x="581" y="1321"/>
                </a:cubicBezTo>
                <a:cubicBezTo>
                  <a:pt x="581" y="1319"/>
                  <a:pt x="580" y="1318"/>
                  <a:pt x="580" y="1317"/>
                </a:cubicBezTo>
                <a:cubicBezTo>
                  <a:pt x="577" y="1317"/>
                  <a:pt x="578" y="1319"/>
                  <a:pt x="575" y="1318"/>
                </a:cubicBezTo>
                <a:cubicBezTo>
                  <a:pt x="575" y="1322"/>
                  <a:pt x="577" y="1322"/>
                  <a:pt x="578" y="1323"/>
                </a:cubicBezTo>
                <a:cubicBezTo>
                  <a:pt x="576" y="1325"/>
                  <a:pt x="573" y="1325"/>
                  <a:pt x="572" y="1328"/>
                </a:cubicBezTo>
                <a:cubicBezTo>
                  <a:pt x="580" y="1327"/>
                  <a:pt x="576" y="1340"/>
                  <a:pt x="575" y="1343"/>
                </a:cubicBezTo>
                <a:cubicBezTo>
                  <a:pt x="578" y="1342"/>
                  <a:pt x="579" y="1344"/>
                  <a:pt x="580" y="1342"/>
                </a:cubicBezTo>
                <a:cubicBezTo>
                  <a:pt x="581" y="1339"/>
                  <a:pt x="579" y="1339"/>
                  <a:pt x="579" y="1337"/>
                </a:cubicBezTo>
                <a:cubicBezTo>
                  <a:pt x="581" y="1334"/>
                  <a:pt x="586" y="1335"/>
                  <a:pt x="589" y="1333"/>
                </a:cubicBezTo>
                <a:cubicBezTo>
                  <a:pt x="585" y="1330"/>
                  <a:pt x="591" y="1327"/>
                  <a:pt x="594" y="1328"/>
                </a:cubicBezTo>
                <a:cubicBezTo>
                  <a:pt x="594" y="1326"/>
                  <a:pt x="593" y="1322"/>
                  <a:pt x="594" y="1321"/>
                </a:cubicBezTo>
                <a:cubicBezTo>
                  <a:pt x="587" y="1320"/>
                  <a:pt x="592" y="1315"/>
                  <a:pt x="587" y="1311"/>
                </a:cubicBezTo>
                <a:cubicBezTo>
                  <a:pt x="591" y="1312"/>
                  <a:pt x="591" y="1309"/>
                  <a:pt x="594" y="1309"/>
                </a:cubicBezTo>
                <a:cubicBezTo>
                  <a:pt x="594" y="1306"/>
                  <a:pt x="590" y="1308"/>
                  <a:pt x="590" y="1304"/>
                </a:cubicBezTo>
                <a:cubicBezTo>
                  <a:pt x="596" y="1305"/>
                  <a:pt x="593" y="1302"/>
                  <a:pt x="592" y="1300"/>
                </a:cubicBezTo>
                <a:cubicBezTo>
                  <a:pt x="593" y="1296"/>
                  <a:pt x="598" y="1294"/>
                  <a:pt x="603" y="1294"/>
                </a:cubicBezTo>
                <a:cubicBezTo>
                  <a:pt x="604" y="1296"/>
                  <a:pt x="604" y="1296"/>
                  <a:pt x="604" y="1296"/>
                </a:cubicBezTo>
                <a:cubicBezTo>
                  <a:pt x="610" y="1295"/>
                  <a:pt x="617" y="1292"/>
                  <a:pt x="621" y="1286"/>
                </a:cubicBezTo>
                <a:cubicBezTo>
                  <a:pt x="620" y="1286"/>
                  <a:pt x="619" y="1285"/>
                  <a:pt x="619" y="1284"/>
                </a:cubicBezTo>
                <a:cubicBezTo>
                  <a:pt x="621" y="1282"/>
                  <a:pt x="623" y="1280"/>
                  <a:pt x="626" y="1279"/>
                </a:cubicBezTo>
                <a:cubicBezTo>
                  <a:pt x="626" y="1275"/>
                  <a:pt x="623" y="1277"/>
                  <a:pt x="625" y="1273"/>
                </a:cubicBezTo>
                <a:cubicBezTo>
                  <a:pt x="620" y="1273"/>
                  <a:pt x="621" y="1282"/>
                  <a:pt x="618" y="1281"/>
                </a:cubicBezTo>
                <a:cubicBezTo>
                  <a:pt x="621" y="1277"/>
                  <a:pt x="617" y="1273"/>
                  <a:pt x="615" y="1270"/>
                </a:cubicBezTo>
                <a:cubicBezTo>
                  <a:pt x="618" y="1267"/>
                  <a:pt x="615" y="1253"/>
                  <a:pt x="622" y="1258"/>
                </a:cubicBezTo>
                <a:cubicBezTo>
                  <a:pt x="622" y="1251"/>
                  <a:pt x="615" y="1258"/>
                  <a:pt x="613" y="1252"/>
                </a:cubicBezTo>
                <a:cubicBezTo>
                  <a:pt x="616" y="1250"/>
                  <a:pt x="622" y="1249"/>
                  <a:pt x="625" y="1248"/>
                </a:cubicBezTo>
                <a:cubicBezTo>
                  <a:pt x="623" y="1245"/>
                  <a:pt x="623" y="1239"/>
                  <a:pt x="628" y="1239"/>
                </a:cubicBezTo>
                <a:cubicBezTo>
                  <a:pt x="630" y="1241"/>
                  <a:pt x="627" y="1246"/>
                  <a:pt x="632" y="1245"/>
                </a:cubicBezTo>
                <a:cubicBezTo>
                  <a:pt x="632" y="1240"/>
                  <a:pt x="636" y="1240"/>
                  <a:pt x="637" y="1236"/>
                </a:cubicBezTo>
                <a:cubicBezTo>
                  <a:pt x="633" y="1235"/>
                  <a:pt x="631" y="1239"/>
                  <a:pt x="630" y="1237"/>
                </a:cubicBezTo>
                <a:cubicBezTo>
                  <a:pt x="630" y="1233"/>
                  <a:pt x="634" y="1233"/>
                  <a:pt x="638" y="1233"/>
                </a:cubicBezTo>
                <a:cubicBezTo>
                  <a:pt x="639" y="1228"/>
                  <a:pt x="641" y="1225"/>
                  <a:pt x="644" y="1222"/>
                </a:cubicBezTo>
                <a:cubicBezTo>
                  <a:pt x="641" y="1222"/>
                  <a:pt x="642" y="1219"/>
                  <a:pt x="641" y="1218"/>
                </a:cubicBezTo>
                <a:cubicBezTo>
                  <a:pt x="640" y="1222"/>
                  <a:pt x="636" y="1219"/>
                  <a:pt x="633" y="1222"/>
                </a:cubicBezTo>
                <a:cubicBezTo>
                  <a:pt x="631" y="1217"/>
                  <a:pt x="634" y="1209"/>
                  <a:pt x="640" y="1208"/>
                </a:cubicBezTo>
                <a:cubicBezTo>
                  <a:pt x="640" y="1207"/>
                  <a:pt x="640" y="1206"/>
                  <a:pt x="641" y="1205"/>
                </a:cubicBezTo>
                <a:cubicBezTo>
                  <a:pt x="633" y="1197"/>
                  <a:pt x="644" y="1188"/>
                  <a:pt x="645" y="1182"/>
                </a:cubicBezTo>
                <a:cubicBezTo>
                  <a:pt x="643" y="1182"/>
                  <a:pt x="643" y="1181"/>
                  <a:pt x="643" y="1179"/>
                </a:cubicBezTo>
                <a:cubicBezTo>
                  <a:pt x="648" y="1178"/>
                  <a:pt x="650" y="1178"/>
                  <a:pt x="654" y="1175"/>
                </a:cubicBezTo>
                <a:cubicBezTo>
                  <a:pt x="650" y="1164"/>
                  <a:pt x="657" y="1157"/>
                  <a:pt x="664" y="1152"/>
                </a:cubicBezTo>
                <a:cubicBezTo>
                  <a:pt x="666" y="1155"/>
                  <a:pt x="665" y="1155"/>
                  <a:pt x="664" y="1158"/>
                </a:cubicBezTo>
                <a:cubicBezTo>
                  <a:pt x="670" y="1152"/>
                  <a:pt x="680" y="1157"/>
                  <a:pt x="685" y="1153"/>
                </a:cubicBezTo>
                <a:cubicBezTo>
                  <a:pt x="679" y="1151"/>
                  <a:pt x="685" y="1148"/>
                  <a:pt x="682" y="1143"/>
                </a:cubicBezTo>
                <a:cubicBezTo>
                  <a:pt x="676" y="1145"/>
                  <a:pt x="670" y="1149"/>
                  <a:pt x="665" y="1148"/>
                </a:cubicBezTo>
                <a:cubicBezTo>
                  <a:pt x="667" y="1142"/>
                  <a:pt x="673" y="1129"/>
                  <a:pt x="681" y="1136"/>
                </a:cubicBezTo>
                <a:cubicBezTo>
                  <a:pt x="684" y="1130"/>
                  <a:pt x="691" y="1128"/>
                  <a:pt x="694" y="1124"/>
                </a:cubicBezTo>
                <a:cubicBezTo>
                  <a:pt x="698" y="1126"/>
                  <a:pt x="704" y="1125"/>
                  <a:pt x="707" y="1127"/>
                </a:cubicBezTo>
                <a:cubicBezTo>
                  <a:pt x="705" y="1129"/>
                  <a:pt x="703" y="1131"/>
                  <a:pt x="700" y="1132"/>
                </a:cubicBezTo>
                <a:cubicBezTo>
                  <a:pt x="698" y="1135"/>
                  <a:pt x="703" y="1132"/>
                  <a:pt x="703" y="1134"/>
                </a:cubicBezTo>
                <a:cubicBezTo>
                  <a:pt x="701" y="1134"/>
                  <a:pt x="697" y="1134"/>
                  <a:pt x="698" y="1137"/>
                </a:cubicBezTo>
                <a:cubicBezTo>
                  <a:pt x="700" y="1134"/>
                  <a:pt x="704" y="1137"/>
                  <a:pt x="704" y="1139"/>
                </a:cubicBezTo>
                <a:cubicBezTo>
                  <a:pt x="704" y="1135"/>
                  <a:pt x="706" y="1133"/>
                  <a:pt x="710" y="1132"/>
                </a:cubicBezTo>
                <a:cubicBezTo>
                  <a:pt x="715" y="1135"/>
                  <a:pt x="725" y="1137"/>
                  <a:pt x="722" y="1144"/>
                </a:cubicBezTo>
                <a:cubicBezTo>
                  <a:pt x="724" y="1144"/>
                  <a:pt x="726" y="1144"/>
                  <a:pt x="726" y="1145"/>
                </a:cubicBezTo>
                <a:cubicBezTo>
                  <a:pt x="729" y="1152"/>
                  <a:pt x="716" y="1151"/>
                  <a:pt x="718" y="1155"/>
                </a:cubicBezTo>
                <a:cubicBezTo>
                  <a:pt x="718" y="1154"/>
                  <a:pt x="720" y="1154"/>
                  <a:pt x="721" y="1155"/>
                </a:cubicBezTo>
                <a:cubicBezTo>
                  <a:pt x="722" y="1159"/>
                  <a:pt x="717" y="1158"/>
                  <a:pt x="718" y="1162"/>
                </a:cubicBezTo>
                <a:cubicBezTo>
                  <a:pt x="726" y="1161"/>
                  <a:pt x="726" y="1162"/>
                  <a:pt x="731" y="1155"/>
                </a:cubicBezTo>
                <a:cubicBezTo>
                  <a:pt x="733" y="1157"/>
                  <a:pt x="738" y="1152"/>
                  <a:pt x="739" y="1155"/>
                </a:cubicBezTo>
                <a:cubicBezTo>
                  <a:pt x="737" y="1158"/>
                  <a:pt x="741" y="1161"/>
                  <a:pt x="737" y="1162"/>
                </a:cubicBezTo>
                <a:cubicBezTo>
                  <a:pt x="739" y="1171"/>
                  <a:pt x="741" y="1185"/>
                  <a:pt x="737" y="1195"/>
                </a:cubicBezTo>
                <a:cubicBezTo>
                  <a:pt x="743" y="1196"/>
                  <a:pt x="738" y="1202"/>
                  <a:pt x="738" y="1206"/>
                </a:cubicBezTo>
                <a:cubicBezTo>
                  <a:pt x="751" y="1206"/>
                  <a:pt x="741" y="1188"/>
                  <a:pt x="754" y="1186"/>
                </a:cubicBezTo>
                <a:cubicBezTo>
                  <a:pt x="757" y="1176"/>
                  <a:pt x="751" y="1170"/>
                  <a:pt x="757" y="1164"/>
                </a:cubicBezTo>
                <a:cubicBezTo>
                  <a:pt x="760" y="1166"/>
                  <a:pt x="762" y="1167"/>
                  <a:pt x="764" y="1170"/>
                </a:cubicBezTo>
                <a:cubicBezTo>
                  <a:pt x="760" y="1173"/>
                  <a:pt x="760" y="1178"/>
                  <a:pt x="760" y="1184"/>
                </a:cubicBezTo>
                <a:cubicBezTo>
                  <a:pt x="765" y="1184"/>
                  <a:pt x="765" y="1181"/>
                  <a:pt x="770" y="1181"/>
                </a:cubicBezTo>
                <a:cubicBezTo>
                  <a:pt x="773" y="1176"/>
                  <a:pt x="775" y="1170"/>
                  <a:pt x="779" y="1166"/>
                </a:cubicBezTo>
                <a:cubicBezTo>
                  <a:pt x="773" y="1165"/>
                  <a:pt x="766" y="1166"/>
                  <a:pt x="767" y="1156"/>
                </a:cubicBezTo>
                <a:cubicBezTo>
                  <a:pt x="768" y="1156"/>
                  <a:pt x="770" y="1155"/>
                  <a:pt x="772" y="1154"/>
                </a:cubicBezTo>
                <a:cubicBezTo>
                  <a:pt x="774" y="1156"/>
                  <a:pt x="769" y="1157"/>
                  <a:pt x="772" y="1158"/>
                </a:cubicBezTo>
                <a:cubicBezTo>
                  <a:pt x="777" y="1153"/>
                  <a:pt x="768" y="1132"/>
                  <a:pt x="784" y="1132"/>
                </a:cubicBezTo>
                <a:cubicBezTo>
                  <a:pt x="784" y="1134"/>
                  <a:pt x="785" y="1136"/>
                  <a:pt x="786" y="1138"/>
                </a:cubicBezTo>
                <a:cubicBezTo>
                  <a:pt x="783" y="1139"/>
                  <a:pt x="783" y="1143"/>
                  <a:pt x="783" y="1147"/>
                </a:cubicBezTo>
                <a:cubicBezTo>
                  <a:pt x="784" y="1147"/>
                  <a:pt x="786" y="1147"/>
                  <a:pt x="787" y="1148"/>
                </a:cubicBezTo>
                <a:cubicBezTo>
                  <a:pt x="785" y="1153"/>
                  <a:pt x="785" y="1155"/>
                  <a:pt x="782" y="1160"/>
                </a:cubicBezTo>
                <a:cubicBezTo>
                  <a:pt x="783" y="1163"/>
                  <a:pt x="785" y="1157"/>
                  <a:pt x="785" y="1160"/>
                </a:cubicBezTo>
                <a:cubicBezTo>
                  <a:pt x="783" y="1167"/>
                  <a:pt x="792" y="1171"/>
                  <a:pt x="789" y="1176"/>
                </a:cubicBezTo>
                <a:cubicBezTo>
                  <a:pt x="791" y="1176"/>
                  <a:pt x="792" y="1175"/>
                  <a:pt x="792" y="1176"/>
                </a:cubicBezTo>
                <a:cubicBezTo>
                  <a:pt x="795" y="1177"/>
                  <a:pt x="793" y="1173"/>
                  <a:pt x="796" y="1173"/>
                </a:cubicBezTo>
                <a:cubicBezTo>
                  <a:pt x="798" y="1175"/>
                  <a:pt x="802" y="1174"/>
                  <a:pt x="803" y="1178"/>
                </a:cubicBezTo>
                <a:cubicBezTo>
                  <a:pt x="799" y="1178"/>
                  <a:pt x="801" y="1184"/>
                  <a:pt x="799" y="1185"/>
                </a:cubicBezTo>
                <a:cubicBezTo>
                  <a:pt x="800" y="1185"/>
                  <a:pt x="802" y="1184"/>
                  <a:pt x="803" y="1185"/>
                </a:cubicBezTo>
                <a:cubicBezTo>
                  <a:pt x="802" y="1190"/>
                  <a:pt x="802" y="1191"/>
                  <a:pt x="802" y="1196"/>
                </a:cubicBezTo>
                <a:cubicBezTo>
                  <a:pt x="803" y="1194"/>
                  <a:pt x="805" y="1190"/>
                  <a:pt x="812" y="1190"/>
                </a:cubicBezTo>
                <a:cubicBezTo>
                  <a:pt x="812" y="1196"/>
                  <a:pt x="816" y="1196"/>
                  <a:pt x="815" y="1200"/>
                </a:cubicBezTo>
                <a:cubicBezTo>
                  <a:pt x="817" y="1193"/>
                  <a:pt x="825" y="1191"/>
                  <a:pt x="829" y="1188"/>
                </a:cubicBezTo>
                <a:cubicBezTo>
                  <a:pt x="828" y="1188"/>
                  <a:pt x="826" y="1189"/>
                  <a:pt x="826" y="1187"/>
                </a:cubicBezTo>
                <a:cubicBezTo>
                  <a:pt x="827" y="1184"/>
                  <a:pt x="829" y="1182"/>
                  <a:pt x="830" y="1180"/>
                </a:cubicBezTo>
                <a:cubicBezTo>
                  <a:pt x="832" y="1178"/>
                  <a:pt x="833" y="1183"/>
                  <a:pt x="834" y="1180"/>
                </a:cubicBezTo>
                <a:cubicBezTo>
                  <a:pt x="830" y="1179"/>
                  <a:pt x="836" y="1175"/>
                  <a:pt x="839" y="1174"/>
                </a:cubicBezTo>
                <a:cubicBezTo>
                  <a:pt x="838" y="1178"/>
                  <a:pt x="839" y="1181"/>
                  <a:pt x="839" y="1184"/>
                </a:cubicBezTo>
                <a:cubicBezTo>
                  <a:pt x="839" y="1192"/>
                  <a:pt x="838" y="1194"/>
                  <a:pt x="831" y="1198"/>
                </a:cubicBezTo>
                <a:cubicBezTo>
                  <a:pt x="837" y="1198"/>
                  <a:pt x="837" y="1198"/>
                  <a:pt x="837" y="1198"/>
                </a:cubicBezTo>
                <a:cubicBezTo>
                  <a:pt x="839" y="1202"/>
                  <a:pt x="840" y="1205"/>
                  <a:pt x="839" y="1210"/>
                </a:cubicBezTo>
                <a:cubicBezTo>
                  <a:pt x="840" y="1212"/>
                  <a:pt x="842" y="1208"/>
                  <a:pt x="843" y="1210"/>
                </a:cubicBezTo>
                <a:cubicBezTo>
                  <a:pt x="842" y="1211"/>
                  <a:pt x="841" y="1213"/>
                  <a:pt x="840" y="1214"/>
                </a:cubicBezTo>
                <a:cubicBezTo>
                  <a:pt x="843" y="1214"/>
                  <a:pt x="845" y="1216"/>
                  <a:pt x="847" y="1217"/>
                </a:cubicBezTo>
                <a:cubicBezTo>
                  <a:pt x="846" y="1218"/>
                  <a:pt x="844" y="1217"/>
                  <a:pt x="844" y="1219"/>
                </a:cubicBezTo>
                <a:cubicBezTo>
                  <a:pt x="849" y="1220"/>
                  <a:pt x="853" y="1225"/>
                  <a:pt x="855" y="1230"/>
                </a:cubicBezTo>
                <a:cubicBezTo>
                  <a:pt x="850" y="1231"/>
                  <a:pt x="847" y="1234"/>
                  <a:pt x="843" y="1232"/>
                </a:cubicBezTo>
                <a:cubicBezTo>
                  <a:pt x="843" y="1235"/>
                  <a:pt x="847" y="1234"/>
                  <a:pt x="847" y="1237"/>
                </a:cubicBezTo>
                <a:cubicBezTo>
                  <a:pt x="844" y="1237"/>
                  <a:pt x="845" y="1241"/>
                  <a:pt x="843" y="1242"/>
                </a:cubicBezTo>
                <a:cubicBezTo>
                  <a:pt x="845" y="1242"/>
                  <a:pt x="848" y="1241"/>
                  <a:pt x="847" y="1244"/>
                </a:cubicBezTo>
                <a:cubicBezTo>
                  <a:pt x="847" y="1245"/>
                  <a:pt x="845" y="1244"/>
                  <a:pt x="844" y="1244"/>
                </a:cubicBezTo>
                <a:cubicBezTo>
                  <a:pt x="844" y="1246"/>
                  <a:pt x="846" y="1246"/>
                  <a:pt x="846" y="1247"/>
                </a:cubicBezTo>
                <a:cubicBezTo>
                  <a:pt x="856" y="1242"/>
                  <a:pt x="854" y="1226"/>
                  <a:pt x="871" y="1225"/>
                </a:cubicBezTo>
                <a:cubicBezTo>
                  <a:pt x="874" y="1215"/>
                  <a:pt x="873" y="1207"/>
                  <a:pt x="881" y="1201"/>
                </a:cubicBezTo>
                <a:cubicBezTo>
                  <a:pt x="883" y="1202"/>
                  <a:pt x="888" y="1202"/>
                  <a:pt x="885" y="1205"/>
                </a:cubicBezTo>
                <a:cubicBezTo>
                  <a:pt x="891" y="1205"/>
                  <a:pt x="891" y="1211"/>
                  <a:pt x="897" y="1207"/>
                </a:cubicBezTo>
                <a:cubicBezTo>
                  <a:pt x="898" y="1210"/>
                  <a:pt x="900" y="1212"/>
                  <a:pt x="901" y="1216"/>
                </a:cubicBezTo>
                <a:cubicBezTo>
                  <a:pt x="899" y="1216"/>
                  <a:pt x="899" y="1217"/>
                  <a:pt x="898" y="1218"/>
                </a:cubicBezTo>
                <a:cubicBezTo>
                  <a:pt x="896" y="1218"/>
                  <a:pt x="897" y="1215"/>
                  <a:pt x="895" y="1216"/>
                </a:cubicBezTo>
                <a:cubicBezTo>
                  <a:pt x="895" y="1218"/>
                  <a:pt x="898" y="1221"/>
                  <a:pt x="896" y="1222"/>
                </a:cubicBezTo>
                <a:cubicBezTo>
                  <a:pt x="893" y="1224"/>
                  <a:pt x="892" y="1222"/>
                  <a:pt x="891" y="1221"/>
                </a:cubicBezTo>
                <a:cubicBezTo>
                  <a:pt x="893" y="1225"/>
                  <a:pt x="888" y="1224"/>
                  <a:pt x="889" y="1227"/>
                </a:cubicBezTo>
                <a:cubicBezTo>
                  <a:pt x="890" y="1228"/>
                  <a:pt x="890" y="1230"/>
                  <a:pt x="893" y="1229"/>
                </a:cubicBezTo>
                <a:cubicBezTo>
                  <a:pt x="896" y="1223"/>
                  <a:pt x="902" y="1219"/>
                  <a:pt x="909" y="1215"/>
                </a:cubicBezTo>
                <a:cubicBezTo>
                  <a:pt x="907" y="1223"/>
                  <a:pt x="898" y="1228"/>
                  <a:pt x="902" y="1237"/>
                </a:cubicBezTo>
                <a:cubicBezTo>
                  <a:pt x="897" y="1241"/>
                  <a:pt x="894" y="1247"/>
                  <a:pt x="890" y="1252"/>
                </a:cubicBezTo>
                <a:cubicBezTo>
                  <a:pt x="891" y="1255"/>
                  <a:pt x="894" y="1249"/>
                  <a:pt x="895" y="1253"/>
                </a:cubicBezTo>
                <a:cubicBezTo>
                  <a:pt x="894" y="1254"/>
                  <a:pt x="894" y="1256"/>
                  <a:pt x="893" y="1257"/>
                </a:cubicBezTo>
                <a:cubicBezTo>
                  <a:pt x="895" y="1259"/>
                  <a:pt x="896" y="1257"/>
                  <a:pt x="898" y="1256"/>
                </a:cubicBezTo>
                <a:cubicBezTo>
                  <a:pt x="895" y="1252"/>
                  <a:pt x="898" y="1247"/>
                  <a:pt x="902" y="1246"/>
                </a:cubicBezTo>
                <a:cubicBezTo>
                  <a:pt x="900" y="1240"/>
                  <a:pt x="905" y="1237"/>
                  <a:pt x="902" y="1233"/>
                </a:cubicBezTo>
                <a:cubicBezTo>
                  <a:pt x="910" y="1231"/>
                  <a:pt x="907" y="1220"/>
                  <a:pt x="915" y="1219"/>
                </a:cubicBezTo>
                <a:cubicBezTo>
                  <a:pt x="915" y="1219"/>
                  <a:pt x="916" y="1220"/>
                  <a:pt x="916" y="1220"/>
                </a:cubicBezTo>
                <a:cubicBezTo>
                  <a:pt x="914" y="1225"/>
                  <a:pt x="916" y="1228"/>
                  <a:pt x="919" y="1230"/>
                </a:cubicBezTo>
                <a:cubicBezTo>
                  <a:pt x="918" y="1233"/>
                  <a:pt x="914" y="1237"/>
                  <a:pt x="915" y="1238"/>
                </a:cubicBezTo>
                <a:cubicBezTo>
                  <a:pt x="915" y="1237"/>
                  <a:pt x="916" y="1237"/>
                  <a:pt x="917" y="1237"/>
                </a:cubicBezTo>
                <a:cubicBezTo>
                  <a:pt x="915" y="1246"/>
                  <a:pt x="922" y="1250"/>
                  <a:pt x="930" y="1250"/>
                </a:cubicBezTo>
                <a:cubicBezTo>
                  <a:pt x="926" y="1244"/>
                  <a:pt x="933" y="1244"/>
                  <a:pt x="938" y="1240"/>
                </a:cubicBezTo>
                <a:cubicBezTo>
                  <a:pt x="932" y="1235"/>
                  <a:pt x="941" y="1233"/>
                  <a:pt x="937" y="1227"/>
                </a:cubicBezTo>
                <a:cubicBezTo>
                  <a:pt x="940" y="1227"/>
                  <a:pt x="942" y="1225"/>
                  <a:pt x="944" y="1224"/>
                </a:cubicBezTo>
                <a:cubicBezTo>
                  <a:pt x="939" y="1222"/>
                  <a:pt x="940" y="1219"/>
                  <a:pt x="938" y="1213"/>
                </a:cubicBezTo>
                <a:cubicBezTo>
                  <a:pt x="941" y="1212"/>
                  <a:pt x="942" y="1210"/>
                  <a:pt x="945" y="1209"/>
                </a:cubicBezTo>
                <a:cubicBezTo>
                  <a:pt x="945" y="1206"/>
                  <a:pt x="942" y="1207"/>
                  <a:pt x="942" y="1203"/>
                </a:cubicBezTo>
                <a:cubicBezTo>
                  <a:pt x="947" y="1202"/>
                  <a:pt x="948" y="1196"/>
                  <a:pt x="948" y="1191"/>
                </a:cubicBezTo>
                <a:cubicBezTo>
                  <a:pt x="953" y="1189"/>
                  <a:pt x="952" y="1193"/>
                  <a:pt x="956" y="1192"/>
                </a:cubicBezTo>
                <a:cubicBezTo>
                  <a:pt x="955" y="1190"/>
                  <a:pt x="960" y="1189"/>
                  <a:pt x="957" y="1188"/>
                </a:cubicBezTo>
                <a:cubicBezTo>
                  <a:pt x="956" y="1190"/>
                  <a:pt x="952" y="1187"/>
                  <a:pt x="951" y="1186"/>
                </a:cubicBezTo>
                <a:cubicBezTo>
                  <a:pt x="951" y="1184"/>
                  <a:pt x="949" y="1180"/>
                  <a:pt x="951" y="1179"/>
                </a:cubicBezTo>
                <a:cubicBezTo>
                  <a:pt x="956" y="1184"/>
                  <a:pt x="959" y="1185"/>
                  <a:pt x="962" y="1193"/>
                </a:cubicBezTo>
                <a:cubicBezTo>
                  <a:pt x="958" y="1199"/>
                  <a:pt x="953" y="1204"/>
                  <a:pt x="949" y="1209"/>
                </a:cubicBezTo>
                <a:cubicBezTo>
                  <a:pt x="949" y="1214"/>
                  <a:pt x="954" y="1214"/>
                  <a:pt x="956" y="1216"/>
                </a:cubicBezTo>
                <a:cubicBezTo>
                  <a:pt x="953" y="1217"/>
                  <a:pt x="954" y="1219"/>
                  <a:pt x="950" y="1218"/>
                </a:cubicBezTo>
                <a:cubicBezTo>
                  <a:pt x="952" y="1220"/>
                  <a:pt x="954" y="1224"/>
                  <a:pt x="956" y="1221"/>
                </a:cubicBezTo>
                <a:cubicBezTo>
                  <a:pt x="958" y="1224"/>
                  <a:pt x="953" y="1224"/>
                  <a:pt x="956" y="1226"/>
                </a:cubicBezTo>
                <a:cubicBezTo>
                  <a:pt x="959" y="1224"/>
                  <a:pt x="964" y="1221"/>
                  <a:pt x="964" y="1216"/>
                </a:cubicBezTo>
                <a:cubicBezTo>
                  <a:pt x="963" y="1215"/>
                  <a:pt x="959" y="1210"/>
                  <a:pt x="965" y="1210"/>
                </a:cubicBezTo>
                <a:cubicBezTo>
                  <a:pt x="963" y="1204"/>
                  <a:pt x="961" y="1205"/>
                  <a:pt x="957" y="1204"/>
                </a:cubicBezTo>
                <a:cubicBezTo>
                  <a:pt x="960" y="1201"/>
                  <a:pt x="963" y="1203"/>
                  <a:pt x="966" y="1204"/>
                </a:cubicBezTo>
                <a:cubicBezTo>
                  <a:pt x="968" y="1202"/>
                  <a:pt x="971" y="1201"/>
                  <a:pt x="972" y="1198"/>
                </a:cubicBezTo>
                <a:cubicBezTo>
                  <a:pt x="968" y="1195"/>
                  <a:pt x="975" y="1187"/>
                  <a:pt x="976" y="1182"/>
                </a:cubicBezTo>
                <a:cubicBezTo>
                  <a:pt x="974" y="1177"/>
                  <a:pt x="968" y="1175"/>
                  <a:pt x="971" y="1169"/>
                </a:cubicBezTo>
                <a:cubicBezTo>
                  <a:pt x="970" y="1168"/>
                  <a:pt x="968" y="1168"/>
                  <a:pt x="967" y="1166"/>
                </a:cubicBezTo>
                <a:cubicBezTo>
                  <a:pt x="968" y="1162"/>
                  <a:pt x="967" y="1157"/>
                  <a:pt x="970" y="1155"/>
                </a:cubicBezTo>
                <a:cubicBezTo>
                  <a:pt x="973" y="1153"/>
                  <a:pt x="975" y="1157"/>
                  <a:pt x="976" y="1154"/>
                </a:cubicBezTo>
                <a:cubicBezTo>
                  <a:pt x="974" y="1154"/>
                  <a:pt x="972" y="1153"/>
                  <a:pt x="970" y="1151"/>
                </a:cubicBezTo>
                <a:cubicBezTo>
                  <a:pt x="968" y="1141"/>
                  <a:pt x="977" y="1139"/>
                  <a:pt x="978" y="1134"/>
                </a:cubicBezTo>
                <a:cubicBezTo>
                  <a:pt x="978" y="1137"/>
                  <a:pt x="978" y="1141"/>
                  <a:pt x="981" y="1140"/>
                </a:cubicBezTo>
                <a:cubicBezTo>
                  <a:pt x="983" y="1137"/>
                  <a:pt x="981" y="1134"/>
                  <a:pt x="984" y="1131"/>
                </a:cubicBezTo>
                <a:cubicBezTo>
                  <a:pt x="985" y="1132"/>
                  <a:pt x="987" y="1132"/>
                  <a:pt x="988" y="1133"/>
                </a:cubicBezTo>
                <a:cubicBezTo>
                  <a:pt x="991" y="1129"/>
                  <a:pt x="993" y="1129"/>
                  <a:pt x="998" y="1130"/>
                </a:cubicBezTo>
                <a:cubicBezTo>
                  <a:pt x="999" y="1125"/>
                  <a:pt x="1003" y="1122"/>
                  <a:pt x="1008" y="1121"/>
                </a:cubicBezTo>
                <a:cubicBezTo>
                  <a:pt x="1008" y="1124"/>
                  <a:pt x="1011" y="1123"/>
                  <a:pt x="1012" y="1125"/>
                </a:cubicBezTo>
                <a:cubicBezTo>
                  <a:pt x="1015" y="1121"/>
                  <a:pt x="1017" y="1116"/>
                  <a:pt x="1021" y="1112"/>
                </a:cubicBezTo>
                <a:cubicBezTo>
                  <a:pt x="1022" y="1112"/>
                  <a:pt x="1022" y="1113"/>
                  <a:pt x="1023" y="1113"/>
                </a:cubicBezTo>
                <a:cubicBezTo>
                  <a:pt x="1023" y="1118"/>
                  <a:pt x="1021" y="1118"/>
                  <a:pt x="1019" y="1119"/>
                </a:cubicBezTo>
                <a:cubicBezTo>
                  <a:pt x="1018" y="1123"/>
                  <a:pt x="1026" y="1120"/>
                  <a:pt x="1023" y="1125"/>
                </a:cubicBezTo>
                <a:cubicBezTo>
                  <a:pt x="1032" y="1123"/>
                  <a:pt x="1031" y="1114"/>
                  <a:pt x="1038" y="1110"/>
                </a:cubicBezTo>
                <a:cubicBezTo>
                  <a:pt x="1039" y="1110"/>
                  <a:pt x="1040" y="1111"/>
                  <a:pt x="1041" y="1111"/>
                </a:cubicBezTo>
                <a:cubicBezTo>
                  <a:pt x="1040" y="1117"/>
                  <a:pt x="1041" y="1124"/>
                  <a:pt x="1038" y="1128"/>
                </a:cubicBezTo>
                <a:cubicBezTo>
                  <a:pt x="1042" y="1127"/>
                  <a:pt x="1045" y="1122"/>
                  <a:pt x="1048" y="1125"/>
                </a:cubicBezTo>
                <a:cubicBezTo>
                  <a:pt x="1048" y="1119"/>
                  <a:pt x="1052" y="1117"/>
                  <a:pt x="1056" y="1114"/>
                </a:cubicBezTo>
                <a:cubicBezTo>
                  <a:pt x="1059" y="1114"/>
                  <a:pt x="1055" y="1118"/>
                  <a:pt x="1059" y="1119"/>
                </a:cubicBezTo>
                <a:cubicBezTo>
                  <a:pt x="1062" y="1118"/>
                  <a:pt x="1064" y="1116"/>
                  <a:pt x="1067" y="1114"/>
                </a:cubicBezTo>
                <a:cubicBezTo>
                  <a:pt x="1072" y="1127"/>
                  <a:pt x="1061" y="1129"/>
                  <a:pt x="1066" y="1139"/>
                </a:cubicBezTo>
                <a:cubicBezTo>
                  <a:pt x="1069" y="1138"/>
                  <a:pt x="1071" y="1139"/>
                  <a:pt x="1072" y="1140"/>
                </a:cubicBezTo>
                <a:cubicBezTo>
                  <a:pt x="1068" y="1145"/>
                  <a:pt x="1069" y="1150"/>
                  <a:pt x="1065" y="1156"/>
                </a:cubicBezTo>
                <a:cubicBezTo>
                  <a:pt x="1056" y="1158"/>
                  <a:pt x="1054" y="1166"/>
                  <a:pt x="1051" y="1172"/>
                </a:cubicBezTo>
                <a:cubicBezTo>
                  <a:pt x="1039" y="1177"/>
                  <a:pt x="1046" y="1190"/>
                  <a:pt x="1044" y="1199"/>
                </a:cubicBezTo>
                <a:cubicBezTo>
                  <a:pt x="1047" y="1196"/>
                  <a:pt x="1048" y="1191"/>
                  <a:pt x="1050" y="1187"/>
                </a:cubicBezTo>
                <a:cubicBezTo>
                  <a:pt x="1053" y="1190"/>
                  <a:pt x="1062" y="1186"/>
                  <a:pt x="1064" y="1191"/>
                </a:cubicBezTo>
                <a:cubicBezTo>
                  <a:pt x="1061" y="1193"/>
                  <a:pt x="1059" y="1203"/>
                  <a:pt x="1053" y="1197"/>
                </a:cubicBezTo>
                <a:cubicBezTo>
                  <a:pt x="1052" y="1199"/>
                  <a:pt x="1050" y="1201"/>
                  <a:pt x="1047" y="1201"/>
                </a:cubicBezTo>
                <a:cubicBezTo>
                  <a:pt x="1048" y="1204"/>
                  <a:pt x="1046" y="1204"/>
                  <a:pt x="1047" y="1206"/>
                </a:cubicBezTo>
                <a:cubicBezTo>
                  <a:pt x="1049" y="1206"/>
                  <a:pt x="1052" y="1206"/>
                  <a:pt x="1053" y="1205"/>
                </a:cubicBezTo>
                <a:cubicBezTo>
                  <a:pt x="1057" y="1208"/>
                  <a:pt x="1054" y="1213"/>
                  <a:pt x="1054" y="1215"/>
                </a:cubicBezTo>
                <a:cubicBezTo>
                  <a:pt x="1056" y="1215"/>
                  <a:pt x="1057" y="1211"/>
                  <a:pt x="1060" y="1210"/>
                </a:cubicBezTo>
                <a:cubicBezTo>
                  <a:pt x="1070" y="1207"/>
                  <a:pt x="1071" y="1197"/>
                  <a:pt x="1082" y="1202"/>
                </a:cubicBezTo>
                <a:cubicBezTo>
                  <a:pt x="1083" y="1204"/>
                  <a:pt x="1079" y="1206"/>
                  <a:pt x="1082" y="1206"/>
                </a:cubicBezTo>
                <a:cubicBezTo>
                  <a:pt x="1083" y="1205"/>
                  <a:pt x="1086" y="1209"/>
                  <a:pt x="1088" y="1209"/>
                </a:cubicBezTo>
                <a:cubicBezTo>
                  <a:pt x="1088" y="1211"/>
                  <a:pt x="1084" y="1216"/>
                  <a:pt x="1087" y="1218"/>
                </a:cubicBezTo>
                <a:cubicBezTo>
                  <a:pt x="1087" y="1216"/>
                  <a:pt x="1090" y="1218"/>
                  <a:pt x="1090" y="1219"/>
                </a:cubicBezTo>
                <a:cubicBezTo>
                  <a:pt x="1089" y="1220"/>
                  <a:pt x="1089" y="1223"/>
                  <a:pt x="1089" y="1225"/>
                </a:cubicBezTo>
                <a:cubicBezTo>
                  <a:pt x="1091" y="1229"/>
                  <a:pt x="1097" y="1230"/>
                  <a:pt x="1096" y="1235"/>
                </a:cubicBezTo>
                <a:cubicBezTo>
                  <a:pt x="1101" y="1235"/>
                  <a:pt x="1104" y="1236"/>
                  <a:pt x="1109" y="1236"/>
                </a:cubicBezTo>
                <a:cubicBezTo>
                  <a:pt x="1109" y="1230"/>
                  <a:pt x="1115" y="1230"/>
                  <a:pt x="1120" y="1232"/>
                </a:cubicBezTo>
                <a:cubicBezTo>
                  <a:pt x="1122" y="1227"/>
                  <a:pt x="1122" y="1222"/>
                  <a:pt x="1129" y="1221"/>
                </a:cubicBezTo>
                <a:cubicBezTo>
                  <a:pt x="1129" y="1222"/>
                  <a:pt x="1130" y="1222"/>
                  <a:pt x="1130" y="1223"/>
                </a:cubicBezTo>
                <a:cubicBezTo>
                  <a:pt x="1129" y="1225"/>
                  <a:pt x="1129" y="1229"/>
                  <a:pt x="1126" y="1230"/>
                </a:cubicBezTo>
                <a:cubicBezTo>
                  <a:pt x="1126" y="1235"/>
                  <a:pt x="1132" y="1233"/>
                  <a:pt x="1134" y="1236"/>
                </a:cubicBezTo>
                <a:cubicBezTo>
                  <a:pt x="1135" y="1232"/>
                  <a:pt x="1135" y="1228"/>
                  <a:pt x="1139" y="1227"/>
                </a:cubicBezTo>
                <a:cubicBezTo>
                  <a:pt x="1140" y="1229"/>
                  <a:pt x="1136" y="1232"/>
                  <a:pt x="1139" y="1233"/>
                </a:cubicBezTo>
                <a:cubicBezTo>
                  <a:pt x="1139" y="1228"/>
                  <a:pt x="1144" y="1228"/>
                  <a:pt x="1147" y="1226"/>
                </a:cubicBezTo>
                <a:cubicBezTo>
                  <a:pt x="1144" y="1220"/>
                  <a:pt x="1149" y="1214"/>
                  <a:pt x="1154" y="1212"/>
                </a:cubicBezTo>
                <a:cubicBezTo>
                  <a:pt x="1152" y="1216"/>
                  <a:pt x="1156" y="1216"/>
                  <a:pt x="1159" y="1217"/>
                </a:cubicBezTo>
                <a:cubicBezTo>
                  <a:pt x="1162" y="1216"/>
                  <a:pt x="1162" y="1213"/>
                  <a:pt x="1165" y="1213"/>
                </a:cubicBezTo>
                <a:cubicBezTo>
                  <a:pt x="1165" y="1210"/>
                  <a:pt x="1163" y="1208"/>
                  <a:pt x="1163" y="1205"/>
                </a:cubicBezTo>
                <a:cubicBezTo>
                  <a:pt x="1164" y="1204"/>
                  <a:pt x="1168" y="1203"/>
                  <a:pt x="1168" y="1206"/>
                </a:cubicBezTo>
                <a:cubicBezTo>
                  <a:pt x="1165" y="1207"/>
                  <a:pt x="1169" y="1210"/>
                  <a:pt x="1167" y="1212"/>
                </a:cubicBezTo>
                <a:cubicBezTo>
                  <a:pt x="1173" y="1212"/>
                  <a:pt x="1170" y="1205"/>
                  <a:pt x="1174" y="1203"/>
                </a:cubicBezTo>
                <a:cubicBezTo>
                  <a:pt x="1176" y="1205"/>
                  <a:pt x="1178" y="1202"/>
                  <a:pt x="1180" y="1201"/>
                </a:cubicBezTo>
                <a:cubicBezTo>
                  <a:pt x="1180" y="1206"/>
                  <a:pt x="1183" y="1207"/>
                  <a:pt x="1186" y="1211"/>
                </a:cubicBezTo>
                <a:cubicBezTo>
                  <a:pt x="1185" y="1217"/>
                  <a:pt x="1181" y="1220"/>
                  <a:pt x="1178" y="1223"/>
                </a:cubicBezTo>
                <a:cubicBezTo>
                  <a:pt x="1179" y="1223"/>
                  <a:pt x="1180" y="1224"/>
                  <a:pt x="1180" y="1225"/>
                </a:cubicBezTo>
                <a:cubicBezTo>
                  <a:pt x="1177" y="1225"/>
                  <a:pt x="1174" y="1225"/>
                  <a:pt x="1174" y="1228"/>
                </a:cubicBezTo>
                <a:cubicBezTo>
                  <a:pt x="1176" y="1228"/>
                  <a:pt x="1176" y="1230"/>
                  <a:pt x="1178" y="1229"/>
                </a:cubicBezTo>
                <a:cubicBezTo>
                  <a:pt x="1179" y="1224"/>
                  <a:pt x="1184" y="1227"/>
                  <a:pt x="1188" y="1223"/>
                </a:cubicBezTo>
                <a:cubicBezTo>
                  <a:pt x="1186" y="1216"/>
                  <a:pt x="1194" y="1216"/>
                  <a:pt x="1196" y="1212"/>
                </a:cubicBezTo>
                <a:cubicBezTo>
                  <a:pt x="1196" y="1211"/>
                  <a:pt x="1194" y="1212"/>
                  <a:pt x="1193" y="1211"/>
                </a:cubicBezTo>
                <a:cubicBezTo>
                  <a:pt x="1195" y="1206"/>
                  <a:pt x="1201" y="1204"/>
                  <a:pt x="1206" y="1202"/>
                </a:cubicBezTo>
                <a:cubicBezTo>
                  <a:pt x="1207" y="1203"/>
                  <a:pt x="1208" y="1203"/>
                  <a:pt x="1208" y="1204"/>
                </a:cubicBezTo>
                <a:cubicBezTo>
                  <a:pt x="1206" y="1208"/>
                  <a:pt x="1208" y="1211"/>
                  <a:pt x="1206" y="1216"/>
                </a:cubicBezTo>
                <a:cubicBezTo>
                  <a:pt x="1207" y="1217"/>
                  <a:pt x="1209" y="1216"/>
                  <a:pt x="1210" y="1218"/>
                </a:cubicBezTo>
                <a:cubicBezTo>
                  <a:pt x="1205" y="1222"/>
                  <a:pt x="1202" y="1229"/>
                  <a:pt x="1195" y="1232"/>
                </a:cubicBezTo>
                <a:cubicBezTo>
                  <a:pt x="1194" y="1233"/>
                  <a:pt x="1196" y="1237"/>
                  <a:pt x="1193" y="1237"/>
                </a:cubicBezTo>
                <a:cubicBezTo>
                  <a:pt x="1189" y="1237"/>
                  <a:pt x="1188" y="1238"/>
                  <a:pt x="1185" y="1239"/>
                </a:cubicBezTo>
                <a:cubicBezTo>
                  <a:pt x="1185" y="1236"/>
                  <a:pt x="1185" y="1236"/>
                  <a:pt x="1185" y="1236"/>
                </a:cubicBezTo>
                <a:cubicBezTo>
                  <a:pt x="1179" y="1236"/>
                  <a:pt x="1180" y="1242"/>
                  <a:pt x="1174" y="1241"/>
                </a:cubicBezTo>
                <a:cubicBezTo>
                  <a:pt x="1172" y="1239"/>
                  <a:pt x="1176" y="1237"/>
                  <a:pt x="1174" y="1237"/>
                </a:cubicBezTo>
                <a:cubicBezTo>
                  <a:pt x="1173" y="1240"/>
                  <a:pt x="1171" y="1244"/>
                  <a:pt x="1167" y="1242"/>
                </a:cubicBezTo>
                <a:cubicBezTo>
                  <a:pt x="1167" y="1247"/>
                  <a:pt x="1164" y="1249"/>
                  <a:pt x="1159" y="1251"/>
                </a:cubicBezTo>
                <a:cubicBezTo>
                  <a:pt x="1159" y="1253"/>
                  <a:pt x="1159" y="1255"/>
                  <a:pt x="1158" y="1258"/>
                </a:cubicBezTo>
                <a:cubicBezTo>
                  <a:pt x="1164" y="1255"/>
                  <a:pt x="1161" y="1263"/>
                  <a:pt x="1166" y="1263"/>
                </a:cubicBezTo>
                <a:cubicBezTo>
                  <a:pt x="1165" y="1255"/>
                  <a:pt x="1171" y="1255"/>
                  <a:pt x="1176" y="1252"/>
                </a:cubicBezTo>
                <a:cubicBezTo>
                  <a:pt x="1174" y="1256"/>
                  <a:pt x="1181" y="1253"/>
                  <a:pt x="1182" y="1258"/>
                </a:cubicBezTo>
                <a:cubicBezTo>
                  <a:pt x="1181" y="1259"/>
                  <a:pt x="1176" y="1260"/>
                  <a:pt x="1179" y="1262"/>
                </a:cubicBezTo>
                <a:cubicBezTo>
                  <a:pt x="1180" y="1259"/>
                  <a:pt x="1185" y="1263"/>
                  <a:pt x="1181" y="1264"/>
                </a:cubicBezTo>
                <a:cubicBezTo>
                  <a:pt x="1183" y="1264"/>
                  <a:pt x="1184" y="1264"/>
                  <a:pt x="1185" y="1265"/>
                </a:cubicBezTo>
                <a:cubicBezTo>
                  <a:pt x="1188" y="1257"/>
                  <a:pt x="1188" y="1246"/>
                  <a:pt x="1196" y="1241"/>
                </a:cubicBezTo>
                <a:cubicBezTo>
                  <a:pt x="1194" y="1241"/>
                  <a:pt x="1194" y="1240"/>
                  <a:pt x="1194" y="1239"/>
                </a:cubicBezTo>
                <a:cubicBezTo>
                  <a:pt x="1201" y="1234"/>
                  <a:pt x="1207" y="1230"/>
                  <a:pt x="1211" y="1224"/>
                </a:cubicBezTo>
                <a:cubicBezTo>
                  <a:pt x="1216" y="1224"/>
                  <a:pt x="1225" y="1231"/>
                  <a:pt x="1224" y="1220"/>
                </a:cubicBezTo>
                <a:cubicBezTo>
                  <a:pt x="1228" y="1219"/>
                  <a:pt x="1234" y="1219"/>
                  <a:pt x="1229" y="1215"/>
                </a:cubicBezTo>
                <a:cubicBezTo>
                  <a:pt x="1235" y="1216"/>
                  <a:pt x="1242" y="1212"/>
                  <a:pt x="1247" y="1216"/>
                </a:cubicBezTo>
                <a:cubicBezTo>
                  <a:pt x="1243" y="1223"/>
                  <a:pt x="1234" y="1226"/>
                  <a:pt x="1231" y="1234"/>
                </a:cubicBezTo>
                <a:cubicBezTo>
                  <a:pt x="1228" y="1235"/>
                  <a:pt x="1226" y="1233"/>
                  <a:pt x="1225" y="1234"/>
                </a:cubicBezTo>
                <a:cubicBezTo>
                  <a:pt x="1225" y="1240"/>
                  <a:pt x="1230" y="1244"/>
                  <a:pt x="1232" y="1240"/>
                </a:cubicBezTo>
                <a:cubicBezTo>
                  <a:pt x="1232" y="1243"/>
                  <a:pt x="1234" y="1242"/>
                  <a:pt x="1233" y="1245"/>
                </a:cubicBezTo>
                <a:cubicBezTo>
                  <a:pt x="1238" y="1245"/>
                  <a:pt x="1236" y="1239"/>
                  <a:pt x="1240" y="1238"/>
                </a:cubicBezTo>
                <a:cubicBezTo>
                  <a:pt x="1241" y="1239"/>
                  <a:pt x="1242" y="1239"/>
                  <a:pt x="1243" y="1240"/>
                </a:cubicBezTo>
                <a:cubicBezTo>
                  <a:pt x="1241" y="1242"/>
                  <a:pt x="1244" y="1243"/>
                  <a:pt x="1245" y="1245"/>
                </a:cubicBezTo>
                <a:cubicBezTo>
                  <a:pt x="1249" y="1245"/>
                  <a:pt x="1249" y="1242"/>
                  <a:pt x="1252" y="1242"/>
                </a:cubicBezTo>
                <a:cubicBezTo>
                  <a:pt x="1252" y="1239"/>
                  <a:pt x="1250" y="1230"/>
                  <a:pt x="1255" y="1232"/>
                </a:cubicBezTo>
                <a:cubicBezTo>
                  <a:pt x="1252" y="1223"/>
                  <a:pt x="1257" y="1220"/>
                  <a:pt x="1263" y="1215"/>
                </a:cubicBezTo>
                <a:cubicBezTo>
                  <a:pt x="1263" y="1217"/>
                  <a:pt x="1263" y="1219"/>
                  <a:pt x="1264" y="1219"/>
                </a:cubicBezTo>
                <a:cubicBezTo>
                  <a:pt x="1267" y="1216"/>
                  <a:pt x="1265" y="1209"/>
                  <a:pt x="1269" y="1206"/>
                </a:cubicBezTo>
                <a:cubicBezTo>
                  <a:pt x="1269" y="1213"/>
                  <a:pt x="1274" y="1216"/>
                  <a:pt x="1273" y="1224"/>
                </a:cubicBezTo>
                <a:cubicBezTo>
                  <a:pt x="1276" y="1223"/>
                  <a:pt x="1276" y="1222"/>
                  <a:pt x="1278" y="1220"/>
                </a:cubicBezTo>
                <a:cubicBezTo>
                  <a:pt x="1275" y="1218"/>
                  <a:pt x="1276" y="1211"/>
                  <a:pt x="1278" y="1209"/>
                </a:cubicBezTo>
                <a:cubicBezTo>
                  <a:pt x="1278" y="1206"/>
                  <a:pt x="1275" y="1207"/>
                  <a:pt x="1275" y="1204"/>
                </a:cubicBezTo>
                <a:cubicBezTo>
                  <a:pt x="1283" y="1196"/>
                  <a:pt x="1287" y="1185"/>
                  <a:pt x="1295" y="1177"/>
                </a:cubicBezTo>
                <a:cubicBezTo>
                  <a:pt x="1296" y="1176"/>
                  <a:pt x="1296" y="1178"/>
                  <a:pt x="1297" y="1177"/>
                </a:cubicBezTo>
                <a:cubicBezTo>
                  <a:pt x="1299" y="1172"/>
                  <a:pt x="1303" y="1169"/>
                  <a:pt x="1307" y="1166"/>
                </a:cubicBezTo>
                <a:cubicBezTo>
                  <a:pt x="1307" y="1167"/>
                  <a:pt x="1310" y="1166"/>
                  <a:pt x="1309" y="1169"/>
                </a:cubicBezTo>
                <a:cubicBezTo>
                  <a:pt x="1311" y="1169"/>
                  <a:pt x="1312" y="1167"/>
                  <a:pt x="1315" y="1166"/>
                </a:cubicBezTo>
                <a:cubicBezTo>
                  <a:pt x="1311" y="1162"/>
                  <a:pt x="1316" y="1164"/>
                  <a:pt x="1316" y="1159"/>
                </a:cubicBezTo>
                <a:cubicBezTo>
                  <a:pt x="1314" y="1159"/>
                  <a:pt x="1313" y="1159"/>
                  <a:pt x="1312" y="1158"/>
                </a:cubicBezTo>
                <a:cubicBezTo>
                  <a:pt x="1316" y="1156"/>
                  <a:pt x="1319" y="1147"/>
                  <a:pt x="1324" y="1152"/>
                </a:cubicBezTo>
                <a:cubicBezTo>
                  <a:pt x="1326" y="1148"/>
                  <a:pt x="1327" y="1145"/>
                  <a:pt x="1325" y="1139"/>
                </a:cubicBezTo>
                <a:cubicBezTo>
                  <a:pt x="1318" y="1139"/>
                  <a:pt x="1312" y="1141"/>
                  <a:pt x="1305" y="1145"/>
                </a:cubicBezTo>
                <a:cubicBezTo>
                  <a:pt x="1303" y="1144"/>
                  <a:pt x="1302" y="1141"/>
                  <a:pt x="1302" y="1137"/>
                </a:cubicBezTo>
                <a:cubicBezTo>
                  <a:pt x="1303" y="1137"/>
                  <a:pt x="1303" y="1136"/>
                  <a:pt x="1304" y="1135"/>
                </a:cubicBezTo>
                <a:cubicBezTo>
                  <a:pt x="1309" y="1135"/>
                  <a:pt x="1309" y="1135"/>
                  <a:pt x="1313" y="1134"/>
                </a:cubicBezTo>
                <a:cubicBezTo>
                  <a:pt x="1315" y="1129"/>
                  <a:pt x="1314" y="1127"/>
                  <a:pt x="1318" y="1124"/>
                </a:cubicBezTo>
                <a:cubicBezTo>
                  <a:pt x="1314" y="1124"/>
                  <a:pt x="1312" y="1126"/>
                  <a:pt x="1310" y="1127"/>
                </a:cubicBezTo>
                <a:cubicBezTo>
                  <a:pt x="1307" y="1123"/>
                  <a:pt x="1310" y="1119"/>
                  <a:pt x="1316" y="1120"/>
                </a:cubicBezTo>
                <a:cubicBezTo>
                  <a:pt x="1315" y="1116"/>
                  <a:pt x="1315" y="1116"/>
                  <a:pt x="1315" y="1116"/>
                </a:cubicBezTo>
                <a:cubicBezTo>
                  <a:pt x="1312" y="1116"/>
                  <a:pt x="1314" y="1120"/>
                  <a:pt x="1311" y="1119"/>
                </a:cubicBezTo>
                <a:cubicBezTo>
                  <a:pt x="1309" y="1117"/>
                  <a:pt x="1315" y="1113"/>
                  <a:pt x="1311" y="1109"/>
                </a:cubicBezTo>
                <a:cubicBezTo>
                  <a:pt x="1315" y="1107"/>
                  <a:pt x="1320" y="1105"/>
                  <a:pt x="1328" y="1105"/>
                </a:cubicBezTo>
                <a:cubicBezTo>
                  <a:pt x="1329" y="1096"/>
                  <a:pt x="1334" y="1079"/>
                  <a:pt x="1345" y="1078"/>
                </a:cubicBezTo>
                <a:cubicBezTo>
                  <a:pt x="1339" y="1072"/>
                  <a:pt x="1344" y="1057"/>
                  <a:pt x="1349" y="1052"/>
                </a:cubicBezTo>
                <a:cubicBezTo>
                  <a:pt x="1348" y="1050"/>
                  <a:pt x="1344" y="1053"/>
                  <a:pt x="1343" y="1051"/>
                </a:cubicBezTo>
                <a:cubicBezTo>
                  <a:pt x="1343" y="1047"/>
                  <a:pt x="1347" y="1047"/>
                  <a:pt x="1344" y="1043"/>
                </a:cubicBezTo>
                <a:cubicBezTo>
                  <a:pt x="1348" y="1041"/>
                  <a:pt x="1355" y="1037"/>
                  <a:pt x="1351" y="1034"/>
                </a:cubicBezTo>
                <a:cubicBezTo>
                  <a:pt x="1356" y="1033"/>
                  <a:pt x="1360" y="1031"/>
                  <a:pt x="1362" y="1029"/>
                </a:cubicBezTo>
                <a:cubicBezTo>
                  <a:pt x="1363" y="1025"/>
                  <a:pt x="1358" y="1028"/>
                  <a:pt x="1359" y="1024"/>
                </a:cubicBezTo>
                <a:cubicBezTo>
                  <a:pt x="1353" y="1024"/>
                  <a:pt x="1351" y="1021"/>
                  <a:pt x="1348" y="1019"/>
                </a:cubicBezTo>
                <a:cubicBezTo>
                  <a:pt x="1353" y="1019"/>
                  <a:pt x="1358" y="1014"/>
                  <a:pt x="1359" y="1020"/>
                </a:cubicBezTo>
                <a:cubicBezTo>
                  <a:pt x="1362" y="1017"/>
                  <a:pt x="1357" y="1014"/>
                  <a:pt x="1361" y="1013"/>
                </a:cubicBezTo>
                <a:cubicBezTo>
                  <a:pt x="1363" y="1012"/>
                  <a:pt x="1363" y="1020"/>
                  <a:pt x="1364" y="1016"/>
                </a:cubicBezTo>
                <a:cubicBezTo>
                  <a:pt x="1361" y="1006"/>
                  <a:pt x="1369" y="996"/>
                  <a:pt x="1381" y="1001"/>
                </a:cubicBezTo>
                <a:cubicBezTo>
                  <a:pt x="1386" y="997"/>
                  <a:pt x="1383" y="987"/>
                  <a:pt x="1391" y="986"/>
                </a:cubicBezTo>
                <a:cubicBezTo>
                  <a:pt x="1391" y="983"/>
                  <a:pt x="1389" y="984"/>
                  <a:pt x="1389" y="981"/>
                </a:cubicBezTo>
                <a:cubicBezTo>
                  <a:pt x="1394" y="979"/>
                  <a:pt x="1392" y="977"/>
                  <a:pt x="1397" y="979"/>
                </a:cubicBezTo>
                <a:cubicBezTo>
                  <a:pt x="1398" y="973"/>
                  <a:pt x="1400" y="967"/>
                  <a:pt x="1396" y="963"/>
                </a:cubicBezTo>
                <a:cubicBezTo>
                  <a:pt x="1397" y="962"/>
                  <a:pt x="1399" y="962"/>
                  <a:pt x="1400" y="962"/>
                </a:cubicBezTo>
                <a:cubicBezTo>
                  <a:pt x="1400" y="960"/>
                  <a:pt x="1400" y="958"/>
                  <a:pt x="1399" y="957"/>
                </a:cubicBezTo>
                <a:cubicBezTo>
                  <a:pt x="1400" y="957"/>
                  <a:pt x="1402" y="957"/>
                  <a:pt x="1402" y="956"/>
                </a:cubicBezTo>
                <a:cubicBezTo>
                  <a:pt x="1401" y="955"/>
                  <a:pt x="1399" y="956"/>
                  <a:pt x="1399" y="954"/>
                </a:cubicBezTo>
                <a:cubicBezTo>
                  <a:pt x="1402" y="948"/>
                  <a:pt x="1411" y="938"/>
                  <a:pt x="1417" y="944"/>
                </a:cubicBezTo>
                <a:cubicBezTo>
                  <a:pt x="1417" y="942"/>
                  <a:pt x="1417" y="941"/>
                  <a:pt x="1416" y="940"/>
                </a:cubicBezTo>
                <a:cubicBezTo>
                  <a:pt x="1420" y="938"/>
                  <a:pt x="1421" y="933"/>
                  <a:pt x="1425" y="931"/>
                </a:cubicBezTo>
                <a:cubicBezTo>
                  <a:pt x="1425" y="927"/>
                  <a:pt x="1422" y="933"/>
                  <a:pt x="1421" y="929"/>
                </a:cubicBezTo>
                <a:cubicBezTo>
                  <a:pt x="1425" y="929"/>
                  <a:pt x="1428" y="924"/>
                  <a:pt x="1431" y="926"/>
                </a:cubicBezTo>
                <a:cubicBezTo>
                  <a:pt x="1431" y="929"/>
                  <a:pt x="1429" y="931"/>
                  <a:pt x="1429" y="934"/>
                </a:cubicBezTo>
                <a:cubicBezTo>
                  <a:pt x="1435" y="935"/>
                  <a:pt x="1451" y="928"/>
                  <a:pt x="1449" y="940"/>
                </a:cubicBezTo>
                <a:cubicBezTo>
                  <a:pt x="1452" y="939"/>
                  <a:pt x="1456" y="940"/>
                  <a:pt x="1457" y="938"/>
                </a:cubicBezTo>
                <a:cubicBezTo>
                  <a:pt x="1453" y="936"/>
                  <a:pt x="1459" y="934"/>
                  <a:pt x="1459" y="931"/>
                </a:cubicBezTo>
                <a:cubicBezTo>
                  <a:pt x="1456" y="932"/>
                  <a:pt x="1457" y="929"/>
                  <a:pt x="1456" y="927"/>
                </a:cubicBezTo>
                <a:cubicBezTo>
                  <a:pt x="1452" y="927"/>
                  <a:pt x="1446" y="930"/>
                  <a:pt x="1445" y="926"/>
                </a:cubicBezTo>
                <a:cubicBezTo>
                  <a:pt x="1447" y="925"/>
                  <a:pt x="1447" y="923"/>
                  <a:pt x="1450" y="923"/>
                </a:cubicBezTo>
                <a:cubicBezTo>
                  <a:pt x="1453" y="922"/>
                  <a:pt x="1452" y="927"/>
                  <a:pt x="1454" y="925"/>
                </a:cubicBezTo>
                <a:cubicBezTo>
                  <a:pt x="1458" y="924"/>
                  <a:pt x="1460" y="922"/>
                  <a:pt x="1461" y="920"/>
                </a:cubicBezTo>
                <a:cubicBezTo>
                  <a:pt x="1460" y="920"/>
                  <a:pt x="1456" y="922"/>
                  <a:pt x="1457" y="919"/>
                </a:cubicBezTo>
                <a:cubicBezTo>
                  <a:pt x="1465" y="916"/>
                  <a:pt x="1465" y="912"/>
                  <a:pt x="1472" y="916"/>
                </a:cubicBezTo>
                <a:cubicBezTo>
                  <a:pt x="1471" y="913"/>
                  <a:pt x="1470" y="913"/>
                  <a:pt x="1474" y="911"/>
                </a:cubicBezTo>
                <a:cubicBezTo>
                  <a:pt x="1474" y="908"/>
                  <a:pt x="1472" y="909"/>
                  <a:pt x="1472" y="907"/>
                </a:cubicBezTo>
                <a:cubicBezTo>
                  <a:pt x="1475" y="904"/>
                  <a:pt x="1482" y="899"/>
                  <a:pt x="1485" y="904"/>
                </a:cubicBezTo>
                <a:cubicBezTo>
                  <a:pt x="1485" y="909"/>
                  <a:pt x="1484" y="909"/>
                  <a:pt x="1485" y="916"/>
                </a:cubicBezTo>
                <a:cubicBezTo>
                  <a:pt x="1483" y="916"/>
                  <a:pt x="1483" y="917"/>
                  <a:pt x="1482" y="917"/>
                </a:cubicBezTo>
                <a:cubicBezTo>
                  <a:pt x="1480" y="931"/>
                  <a:pt x="1461" y="935"/>
                  <a:pt x="1458" y="946"/>
                </a:cubicBezTo>
                <a:cubicBezTo>
                  <a:pt x="1460" y="944"/>
                  <a:pt x="1463" y="943"/>
                  <a:pt x="1465" y="941"/>
                </a:cubicBezTo>
                <a:cubicBezTo>
                  <a:pt x="1466" y="946"/>
                  <a:pt x="1472" y="941"/>
                  <a:pt x="1473" y="944"/>
                </a:cubicBezTo>
                <a:cubicBezTo>
                  <a:pt x="1473" y="946"/>
                  <a:pt x="1470" y="945"/>
                  <a:pt x="1470" y="946"/>
                </a:cubicBezTo>
                <a:cubicBezTo>
                  <a:pt x="1474" y="961"/>
                  <a:pt x="1451" y="961"/>
                  <a:pt x="1448" y="973"/>
                </a:cubicBezTo>
                <a:cubicBezTo>
                  <a:pt x="1449" y="973"/>
                  <a:pt x="1450" y="974"/>
                  <a:pt x="1451" y="974"/>
                </a:cubicBezTo>
                <a:cubicBezTo>
                  <a:pt x="1451" y="974"/>
                  <a:pt x="1451" y="975"/>
                  <a:pt x="1452" y="974"/>
                </a:cubicBezTo>
                <a:cubicBezTo>
                  <a:pt x="1453" y="973"/>
                  <a:pt x="1449" y="972"/>
                  <a:pt x="1452" y="971"/>
                </a:cubicBezTo>
                <a:cubicBezTo>
                  <a:pt x="1455" y="969"/>
                  <a:pt x="1458" y="972"/>
                  <a:pt x="1460" y="970"/>
                </a:cubicBezTo>
                <a:cubicBezTo>
                  <a:pt x="1463" y="973"/>
                  <a:pt x="1462" y="980"/>
                  <a:pt x="1457" y="981"/>
                </a:cubicBezTo>
                <a:cubicBezTo>
                  <a:pt x="1457" y="986"/>
                  <a:pt x="1460" y="985"/>
                  <a:pt x="1460" y="989"/>
                </a:cubicBezTo>
                <a:cubicBezTo>
                  <a:pt x="1449" y="995"/>
                  <a:pt x="1453" y="1009"/>
                  <a:pt x="1439" y="1012"/>
                </a:cubicBezTo>
                <a:cubicBezTo>
                  <a:pt x="1439" y="1016"/>
                  <a:pt x="1437" y="1021"/>
                  <a:pt x="1433" y="1020"/>
                </a:cubicBezTo>
                <a:cubicBezTo>
                  <a:pt x="1434" y="1023"/>
                  <a:pt x="1431" y="1023"/>
                  <a:pt x="1430" y="1024"/>
                </a:cubicBezTo>
                <a:cubicBezTo>
                  <a:pt x="1436" y="1024"/>
                  <a:pt x="1438" y="1021"/>
                  <a:pt x="1442" y="1019"/>
                </a:cubicBezTo>
                <a:cubicBezTo>
                  <a:pt x="1443" y="1023"/>
                  <a:pt x="1441" y="1024"/>
                  <a:pt x="1443" y="1027"/>
                </a:cubicBezTo>
                <a:cubicBezTo>
                  <a:pt x="1448" y="1026"/>
                  <a:pt x="1449" y="1030"/>
                  <a:pt x="1451" y="1033"/>
                </a:cubicBezTo>
                <a:cubicBezTo>
                  <a:pt x="1450" y="1033"/>
                  <a:pt x="1448" y="1031"/>
                  <a:pt x="1448" y="1033"/>
                </a:cubicBezTo>
                <a:cubicBezTo>
                  <a:pt x="1452" y="1039"/>
                  <a:pt x="1443" y="1042"/>
                  <a:pt x="1444" y="1048"/>
                </a:cubicBezTo>
                <a:cubicBezTo>
                  <a:pt x="1449" y="1048"/>
                  <a:pt x="1449" y="1048"/>
                  <a:pt x="1449" y="1048"/>
                </a:cubicBezTo>
                <a:cubicBezTo>
                  <a:pt x="1449" y="1050"/>
                  <a:pt x="1451" y="1051"/>
                  <a:pt x="1452" y="1053"/>
                </a:cubicBezTo>
                <a:cubicBezTo>
                  <a:pt x="1447" y="1054"/>
                  <a:pt x="1444" y="1052"/>
                  <a:pt x="1442" y="1049"/>
                </a:cubicBezTo>
                <a:cubicBezTo>
                  <a:pt x="1440" y="1052"/>
                  <a:pt x="1438" y="1056"/>
                  <a:pt x="1441" y="1059"/>
                </a:cubicBezTo>
                <a:cubicBezTo>
                  <a:pt x="1441" y="1060"/>
                  <a:pt x="1441" y="1062"/>
                  <a:pt x="1439" y="1063"/>
                </a:cubicBezTo>
                <a:cubicBezTo>
                  <a:pt x="1436" y="1064"/>
                  <a:pt x="1436" y="1062"/>
                  <a:pt x="1434" y="1062"/>
                </a:cubicBezTo>
                <a:cubicBezTo>
                  <a:pt x="1433" y="1067"/>
                  <a:pt x="1436" y="1065"/>
                  <a:pt x="1437" y="1069"/>
                </a:cubicBezTo>
                <a:cubicBezTo>
                  <a:pt x="1436" y="1071"/>
                  <a:pt x="1432" y="1067"/>
                  <a:pt x="1433" y="1071"/>
                </a:cubicBezTo>
                <a:cubicBezTo>
                  <a:pt x="1437" y="1070"/>
                  <a:pt x="1438" y="1072"/>
                  <a:pt x="1441" y="1072"/>
                </a:cubicBezTo>
                <a:cubicBezTo>
                  <a:pt x="1445" y="1068"/>
                  <a:pt x="1443" y="1064"/>
                  <a:pt x="1447" y="1059"/>
                </a:cubicBezTo>
                <a:cubicBezTo>
                  <a:pt x="1451" y="1061"/>
                  <a:pt x="1450" y="1058"/>
                  <a:pt x="1454" y="1057"/>
                </a:cubicBezTo>
                <a:cubicBezTo>
                  <a:pt x="1454" y="1053"/>
                  <a:pt x="1454" y="1053"/>
                  <a:pt x="1454" y="1053"/>
                </a:cubicBezTo>
                <a:cubicBezTo>
                  <a:pt x="1459" y="1053"/>
                  <a:pt x="1458" y="1048"/>
                  <a:pt x="1463" y="1047"/>
                </a:cubicBezTo>
                <a:cubicBezTo>
                  <a:pt x="1462" y="1045"/>
                  <a:pt x="1461" y="1045"/>
                  <a:pt x="1461" y="1042"/>
                </a:cubicBezTo>
                <a:cubicBezTo>
                  <a:pt x="1465" y="1040"/>
                  <a:pt x="1464" y="1039"/>
                  <a:pt x="1465" y="1035"/>
                </a:cubicBezTo>
                <a:cubicBezTo>
                  <a:pt x="1474" y="1039"/>
                  <a:pt x="1475" y="1026"/>
                  <a:pt x="1484" y="1028"/>
                </a:cubicBezTo>
                <a:cubicBezTo>
                  <a:pt x="1479" y="1025"/>
                  <a:pt x="1483" y="1017"/>
                  <a:pt x="1476" y="1014"/>
                </a:cubicBezTo>
                <a:cubicBezTo>
                  <a:pt x="1478" y="1012"/>
                  <a:pt x="1478" y="1009"/>
                  <a:pt x="1479" y="1006"/>
                </a:cubicBezTo>
                <a:cubicBezTo>
                  <a:pt x="1482" y="1006"/>
                  <a:pt x="1481" y="1010"/>
                  <a:pt x="1484" y="1010"/>
                </a:cubicBezTo>
                <a:cubicBezTo>
                  <a:pt x="1483" y="1005"/>
                  <a:pt x="1483" y="1003"/>
                  <a:pt x="1485" y="1000"/>
                </a:cubicBezTo>
                <a:cubicBezTo>
                  <a:pt x="1488" y="1001"/>
                  <a:pt x="1493" y="1000"/>
                  <a:pt x="1491" y="1005"/>
                </a:cubicBezTo>
                <a:cubicBezTo>
                  <a:pt x="1495" y="1006"/>
                  <a:pt x="1495" y="1004"/>
                  <a:pt x="1499" y="1003"/>
                </a:cubicBezTo>
                <a:cubicBezTo>
                  <a:pt x="1498" y="993"/>
                  <a:pt x="1509" y="995"/>
                  <a:pt x="1512" y="990"/>
                </a:cubicBezTo>
                <a:cubicBezTo>
                  <a:pt x="1510" y="990"/>
                  <a:pt x="1509" y="990"/>
                  <a:pt x="1509" y="988"/>
                </a:cubicBezTo>
                <a:cubicBezTo>
                  <a:pt x="1515" y="986"/>
                  <a:pt x="1521" y="977"/>
                  <a:pt x="1524" y="988"/>
                </a:cubicBezTo>
                <a:cubicBezTo>
                  <a:pt x="1525" y="986"/>
                  <a:pt x="1529" y="983"/>
                  <a:pt x="1532" y="985"/>
                </a:cubicBezTo>
                <a:cubicBezTo>
                  <a:pt x="1534" y="980"/>
                  <a:pt x="1538" y="977"/>
                  <a:pt x="1538" y="972"/>
                </a:cubicBezTo>
                <a:cubicBezTo>
                  <a:pt x="1534" y="971"/>
                  <a:pt x="1538" y="964"/>
                  <a:pt x="1532" y="963"/>
                </a:cubicBezTo>
                <a:cubicBezTo>
                  <a:pt x="1531" y="963"/>
                  <a:pt x="1532" y="965"/>
                  <a:pt x="1531" y="965"/>
                </a:cubicBezTo>
                <a:cubicBezTo>
                  <a:pt x="1530" y="969"/>
                  <a:pt x="1534" y="968"/>
                  <a:pt x="1534" y="971"/>
                </a:cubicBezTo>
                <a:cubicBezTo>
                  <a:pt x="1529" y="969"/>
                  <a:pt x="1520" y="976"/>
                  <a:pt x="1514" y="971"/>
                </a:cubicBezTo>
                <a:cubicBezTo>
                  <a:pt x="1515" y="964"/>
                  <a:pt x="1523" y="962"/>
                  <a:pt x="1527" y="958"/>
                </a:cubicBezTo>
                <a:cubicBezTo>
                  <a:pt x="1526" y="958"/>
                  <a:pt x="1525" y="957"/>
                  <a:pt x="1525" y="954"/>
                </a:cubicBezTo>
                <a:cubicBezTo>
                  <a:pt x="1527" y="954"/>
                  <a:pt x="1528" y="953"/>
                  <a:pt x="1530" y="952"/>
                </a:cubicBezTo>
                <a:cubicBezTo>
                  <a:pt x="1530" y="953"/>
                  <a:pt x="1531" y="958"/>
                  <a:pt x="1532" y="955"/>
                </a:cubicBezTo>
                <a:cubicBezTo>
                  <a:pt x="1532" y="951"/>
                  <a:pt x="1528" y="949"/>
                  <a:pt x="1531" y="947"/>
                </a:cubicBezTo>
                <a:cubicBezTo>
                  <a:pt x="1534" y="950"/>
                  <a:pt x="1537" y="945"/>
                  <a:pt x="1541" y="948"/>
                </a:cubicBezTo>
                <a:cubicBezTo>
                  <a:pt x="1541" y="946"/>
                  <a:pt x="1542" y="946"/>
                  <a:pt x="1543" y="945"/>
                </a:cubicBezTo>
                <a:cubicBezTo>
                  <a:pt x="1543" y="947"/>
                  <a:pt x="1547" y="945"/>
                  <a:pt x="1548" y="946"/>
                </a:cubicBezTo>
                <a:cubicBezTo>
                  <a:pt x="1547" y="950"/>
                  <a:pt x="1541" y="949"/>
                  <a:pt x="1540" y="950"/>
                </a:cubicBezTo>
                <a:cubicBezTo>
                  <a:pt x="1544" y="953"/>
                  <a:pt x="1536" y="950"/>
                  <a:pt x="1537" y="954"/>
                </a:cubicBezTo>
                <a:cubicBezTo>
                  <a:pt x="1552" y="951"/>
                  <a:pt x="1560" y="943"/>
                  <a:pt x="1567" y="931"/>
                </a:cubicBezTo>
                <a:cubicBezTo>
                  <a:pt x="1569" y="932"/>
                  <a:pt x="1570" y="930"/>
                  <a:pt x="1572" y="930"/>
                </a:cubicBezTo>
                <a:cubicBezTo>
                  <a:pt x="1571" y="926"/>
                  <a:pt x="1573" y="924"/>
                  <a:pt x="1576" y="923"/>
                </a:cubicBezTo>
                <a:cubicBezTo>
                  <a:pt x="1580" y="923"/>
                  <a:pt x="1586" y="926"/>
                  <a:pt x="1587" y="921"/>
                </a:cubicBezTo>
                <a:cubicBezTo>
                  <a:pt x="1584" y="921"/>
                  <a:pt x="1582" y="921"/>
                  <a:pt x="1580" y="920"/>
                </a:cubicBezTo>
                <a:cubicBezTo>
                  <a:pt x="1583" y="916"/>
                  <a:pt x="1581" y="909"/>
                  <a:pt x="1587" y="908"/>
                </a:cubicBezTo>
                <a:cubicBezTo>
                  <a:pt x="1591" y="909"/>
                  <a:pt x="1588" y="919"/>
                  <a:pt x="1591" y="921"/>
                </a:cubicBezTo>
                <a:cubicBezTo>
                  <a:pt x="1594" y="921"/>
                  <a:pt x="1592" y="916"/>
                  <a:pt x="1595" y="919"/>
                </a:cubicBezTo>
                <a:cubicBezTo>
                  <a:pt x="1594" y="921"/>
                  <a:pt x="1594" y="922"/>
                  <a:pt x="1596" y="924"/>
                </a:cubicBezTo>
                <a:cubicBezTo>
                  <a:pt x="1604" y="920"/>
                  <a:pt x="1605" y="916"/>
                  <a:pt x="1611" y="918"/>
                </a:cubicBezTo>
                <a:cubicBezTo>
                  <a:pt x="1609" y="918"/>
                  <a:pt x="1609" y="919"/>
                  <a:pt x="1608" y="920"/>
                </a:cubicBezTo>
                <a:cubicBezTo>
                  <a:pt x="1618" y="916"/>
                  <a:pt x="1621" y="908"/>
                  <a:pt x="1627" y="901"/>
                </a:cubicBezTo>
                <a:cubicBezTo>
                  <a:pt x="1626" y="901"/>
                  <a:pt x="1625" y="899"/>
                  <a:pt x="1624" y="898"/>
                </a:cubicBezTo>
                <a:cubicBezTo>
                  <a:pt x="1630" y="898"/>
                  <a:pt x="1623" y="892"/>
                  <a:pt x="1627" y="892"/>
                </a:cubicBezTo>
                <a:cubicBezTo>
                  <a:pt x="1628" y="892"/>
                  <a:pt x="1629" y="893"/>
                  <a:pt x="1630" y="894"/>
                </a:cubicBezTo>
                <a:cubicBezTo>
                  <a:pt x="1627" y="896"/>
                  <a:pt x="1630" y="900"/>
                  <a:pt x="1630" y="902"/>
                </a:cubicBezTo>
                <a:cubicBezTo>
                  <a:pt x="1631" y="901"/>
                  <a:pt x="1633" y="902"/>
                  <a:pt x="1634" y="903"/>
                </a:cubicBezTo>
                <a:cubicBezTo>
                  <a:pt x="1634" y="899"/>
                  <a:pt x="1633" y="899"/>
                  <a:pt x="1634" y="897"/>
                </a:cubicBezTo>
                <a:cubicBezTo>
                  <a:pt x="1636" y="897"/>
                  <a:pt x="1647" y="891"/>
                  <a:pt x="1643" y="890"/>
                </a:cubicBezTo>
                <a:cubicBezTo>
                  <a:pt x="1644" y="889"/>
                  <a:pt x="1644" y="889"/>
                  <a:pt x="1644" y="888"/>
                </a:cubicBezTo>
                <a:cubicBezTo>
                  <a:pt x="1646" y="890"/>
                  <a:pt x="1647" y="890"/>
                  <a:pt x="1648" y="888"/>
                </a:cubicBezTo>
                <a:cubicBezTo>
                  <a:pt x="1645" y="887"/>
                  <a:pt x="1647" y="885"/>
                  <a:pt x="1645" y="883"/>
                </a:cubicBezTo>
                <a:cubicBezTo>
                  <a:pt x="1648" y="882"/>
                  <a:pt x="1648" y="882"/>
                  <a:pt x="1648" y="882"/>
                </a:cubicBezTo>
                <a:cubicBezTo>
                  <a:pt x="1649" y="879"/>
                  <a:pt x="1645" y="879"/>
                  <a:pt x="1647" y="877"/>
                </a:cubicBezTo>
                <a:cubicBezTo>
                  <a:pt x="1652" y="880"/>
                  <a:pt x="1650" y="877"/>
                  <a:pt x="1656" y="877"/>
                </a:cubicBezTo>
                <a:cubicBezTo>
                  <a:pt x="1657" y="874"/>
                  <a:pt x="1653" y="876"/>
                  <a:pt x="1654" y="873"/>
                </a:cubicBezTo>
                <a:cubicBezTo>
                  <a:pt x="1654" y="872"/>
                  <a:pt x="1655" y="871"/>
                  <a:pt x="1656" y="870"/>
                </a:cubicBezTo>
                <a:cubicBezTo>
                  <a:pt x="1659" y="871"/>
                  <a:pt x="1663" y="871"/>
                  <a:pt x="1664" y="874"/>
                </a:cubicBezTo>
                <a:cubicBezTo>
                  <a:pt x="1664" y="873"/>
                  <a:pt x="1662" y="869"/>
                  <a:pt x="1664" y="869"/>
                </a:cubicBezTo>
                <a:cubicBezTo>
                  <a:pt x="1665" y="870"/>
                  <a:pt x="1669" y="869"/>
                  <a:pt x="1671" y="869"/>
                </a:cubicBezTo>
                <a:cubicBezTo>
                  <a:pt x="1671" y="864"/>
                  <a:pt x="1678" y="865"/>
                  <a:pt x="1678" y="861"/>
                </a:cubicBezTo>
                <a:cubicBezTo>
                  <a:pt x="1677" y="860"/>
                  <a:pt x="1671" y="861"/>
                  <a:pt x="1672" y="856"/>
                </a:cubicBezTo>
                <a:cubicBezTo>
                  <a:pt x="1678" y="854"/>
                  <a:pt x="1680" y="850"/>
                  <a:pt x="1681" y="844"/>
                </a:cubicBezTo>
                <a:cubicBezTo>
                  <a:pt x="1678" y="842"/>
                  <a:pt x="1677" y="845"/>
                  <a:pt x="1675" y="841"/>
                </a:cubicBezTo>
                <a:cubicBezTo>
                  <a:pt x="1674" y="836"/>
                  <a:pt x="1677" y="833"/>
                  <a:pt x="1676" y="831"/>
                </a:cubicBezTo>
                <a:cubicBezTo>
                  <a:pt x="1676" y="832"/>
                  <a:pt x="1681" y="829"/>
                  <a:pt x="1684" y="830"/>
                </a:cubicBezTo>
                <a:cubicBezTo>
                  <a:pt x="1684" y="832"/>
                  <a:pt x="1682" y="833"/>
                  <a:pt x="1682" y="836"/>
                </a:cubicBezTo>
                <a:cubicBezTo>
                  <a:pt x="1683" y="837"/>
                  <a:pt x="1687" y="836"/>
                  <a:pt x="1687" y="838"/>
                </a:cubicBezTo>
                <a:cubicBezTo>
                  <a:pt x="1685" y="837"/>
                  <a:pt x="1683" y="840"/>
                  <a:pt x="1685" y="840"/>
                </a:cubicBezTo>
                <a:cubicBezTo>
                  <a:pt x="1686" y="837"/>
                  <a:pt x="1689" y="841"/>
                  <a:pt x="1692" y="839"/>
                </a:cubicBezTo>
                <a:cubicBezTo>
                  <a:pt x="1694" y="830"/>
                  <a:pt x="1702" y="826"/>
                  <a:pt x="1708" y="821"/>
                </a:cubicBezTo>
                <a:cubicBezTo>
                  <a:pt x="1708" y="819"/>
                  <a:pt x="1707" y="818"/>
                  <a:pt x="1707" y="815"/>
                </a:cubicBezTo>
                <a:cubicBezTo>
                  <a:pt x="1709" y="815"/>
                  <a:pt x="1710" y="815"/>
                  <a:pt x="1711" y="814"/>
                </a:cubicBezTo>
                <a:cubicBezTo>
                  <a:pt x="1708" y="807"/>
                  <a:pt x="1714" y="803"/>
                  <a:pt x="1714" y="798"/>
                </a:cubicBezTo>
                <a:cubicBezTo>
                  <a:pt x="1723" y="797"/>
                  <a:pt x="1732" y="800"/>
                  <a:pt x="1732" y="808"/>
                </a:cubicBezTo>
                <a:cubicBezTo>
                  <a:pt x="1731" y="806"/>
                  <a:pt x="1735" y="807"/>
                  <a:pt x="1737" y="806"/>
                </a:cubicBezTo>
                <a:cubicBezTo>
                  <a:pt x="1734" y="803"/>
                  <a:pt x="1736" y="803"/>
                  <a:pt x="1738" y="800"/>
                </a:cubicBezTo>
                <a:cubicBezTo>
                  <a:pt x="1737" y="798"/>
                  <a:pt x="1734" y="800"/>
                  <a:pt x="1734" y="797"/>
                </a:cubicBezTo>
                <a:cubicBezTo>
                  <a:pt x="1736" y="793"/>
                  <a:pt x="1737" y="792"/>
                  <a:pt x="1733" y="789"/>
                </a:cubicBezTo>
                <a:cubicBezTo>
                  <a:pt x="1737" y="787"/>
                  <a:pt x="1741" y="785"/>
                  <a:pt x="1742" y="781"/>
                </a:cubicBezTo>
                <a:cubicBezTo>
                  <a:pt x="1745" y="782"/>
                  <a:pt x="1744" y="782"/>
                  <a:pt x="1746" y="779"/>
                </a:cubicBezTo>
                <a:cubicBezTo>
                  <a:pt x="1748" y="784"/>
                  <a:pt x="1750" y="777"/>
                  <a:pt x="1755" y="778"/>
                </a:cubicBezTo>
                <a:cubicBezTo>
                  <a:pt x="1756" y="775"/>
                  <a:pt x="1757" y="772"/>
                  <a:pt x="1760" y="771"/>
                </a:cubicBezTo>
                <a:cubicBezTo>
                  <a:pt x="1759" y="761"/>
                  <a:pt x="1767" y="761"/>
                  <a:pt x="1775" y="761"/>
                </a:cubicBezTo>
                <a:cubicBezTo>
                  <a:pt x="1775" y="757"/>
                  <a:pt x="1780" y="758"/>
                  <a:pt x="1782" y="756"/>
                </a:cubicBezTo>
                <a:cubicBezTo>
                  <a:pt x="1781" y="754"/>
                  <a:pt x="1778" y="756"/>
                  <a:pt x="1777" y="754"/>
                </a:cubicBezTo>
                <a:cubicBezTo>
                  <a:pt x="1781" y="753"/>
                  <a:pt x="1779" y="748"/>
                  <a:pt x="1783" y="747"/>
                </a:cubicBezTo>
                <a:cubicBezTo>
                  <a:pt x="1782" y="745"/>
                  <a:pt x="1781" y="742"/>
                  <a:pt x="1785" y="742"/>
                </a:cubicBezTo>
                <a:cubicBezTo>
                  <a:pt x="1785" y="740"/>
                  <a:pt x="1782" y="739"/>
                  <a:pt x="1783" y="734"/>
                </a:cubicBezTo>
                <a:cubicBezTo>
                  <a:pt x="1777" y="736"/>
                  <a:pt x="1772" y="750"/>
                  <a:pt x="1766" y="743"/>
                </a:cubicBezTo>
                <a:cubicBezTo>
                  <a:pt x="1766" y="745"/>
                  <a:pt x="1764" y="747"/>
                  <a:pt x="1763" y="748"/>
                </a:cubicBezTo>
                <a:cubicBezTo>
                  <a:pt x="1758" y="748"/>
                  <a:pt x="1757" y="750"/>
                  <a:pt x="1754" y="748"/>
                </a:cubicBezTo>
                <a:cubicBezTo>
                  <a:pt x="1761" y="741"/>
                  <a:pt x="1766" y="735"/>
                  <a:pt x="1777" y="732"/>
                </a:cubicBezTo>
                <a:cubicBezTo>
                  <a:pt x="1778" y="730"/>
                  <a:pt x="1776" y="730"/>
                  <a:pt x="1776" y="727"/>
                </a:cubicBezTo>
                <a:cubicBezTo>
                  <a:pt x="1785" y="726"/>
                  <a:pt x="1787" y="720"/>
                  <a:pt x="1793" y="717"/>
                </a:cubicBezTo>
                <a:cubicBezTo>
                  <a:pt x="1793" y="714"/>
                  <a:pt x="1790" y="715"/>
                  <a:pt x="1791" y="712"/>
                </a:cubicBezTo>
                <a:cubicBezTo>
                  <a:pt x="1796" y="700"/>
                  <a:pt x="1813" y="703"/>
                  <a:pt x="1824" y="696"/>
                </a:cubicBezTo>
                <a:cubicBezTo>
                  <a:pt x="1822" y="694"/>
                  <a:pt x="1819" y="697"/>
                  <a:pt x="1817" y="698"/>
                </a:cubicBezTo>
                <a:cubicBezTo>
                  <a:pt x="1816" y="695"/>
                  <a:pt x="1813" y="694"/>
                  <a:pt x="1811" y="692"/>
                </a:cubicBezTo>
                <a:cubicBezTo>
                  <a:pt x="1812" y="690"/>
                  <a:pt x="1813" y="689"/>
                  <a:pt x="1812" y="686"/>
                </a:cubicBezTo>
                <a:cubicBezTo>
                  <a:pt x="1808" y="687"/>
                  <a:pt x="1808" y="687"/>
                  <a:pt x="1808" y="687"/>
                </a:cubicBezTo>
                <a:cubicBezTo>
                  <a:pt x="1802" y="675"/>
                  <a:pt x="1795" y="690"/>
                  <a:pt x="1786" y="686"/>
                </a:cubicBezTo>
                <a:cubicBezTo>
                  <a:pt x="1785" y="689"/>
                  <a:pt x="1783" y="691"/>
                  <a:pt x="1781" y="694"/>
                </a:cubicBezTo>
                <a:cubicBezTo>
                  <a:pt x="1775" y="694"/>
                  <a:pt x="1770" y="702"/>
                  <a:pt x="1761" y="698"/>
                </a:cubicBezTo>
                <a:cubicBezTo>
                  <a:pt x="1758" y="701"/>
                  <a:pt x="1762" y="704"/>
                  <a:pt x="1760" y="707"/>
                </a:cubicBezTo>
                <a:cubicBezTo>
                  <a:pt x="1758" y="708"/>
                  <a:pt x="1758" y="705"/>
                  <a:pt x="1756" y="705"/>
                </a:cubicBezTo>
                <a:cubicBezTo>
                  <a:pt x="1757" y="709"/>
                  <a:pt x="1753" y="712"/>
                  <a:pt x="1749" y="710"/>
                </a:cubicBezTo>
                <a:cubicBezTo>
                  <a:pt x="1749" y="712"/>
                  <a:pt x="1748" y="713"/>
                  <a:pt x="1745" y="713"/>
                </a:cubicBezTo>
                <a:cubicBezTo>
                  <a:pt x="1743" y="718"/>
                  <a:pt x="1734" y="730"/>
                  <a:pt x="1726" y="725"/>
                </a:cubicBezTo>
                <a:cubicBezTo>
                  <a:pt x="1730" y="726"/>
                  <a:pt x="1730" y="723"/>
                  <a:pt x="1733" y="724"/>
                </a:cubicBezTo>
                <a:cubicBezTo>
                  <a:pt x="1731" y="720"/>
                  <a:pt x="1727" y="721"/>
                  <a:pt x="1722" y="722"/>
                </a:cubicBezTo>
                <a:cubicBezTo>
                  <a:pt x="1721" y="727"/>
                  <a:pt x="1720" y="732"/>
                  <a:pt x="1715" y="735"/>
                </a:cubicBezTo>
                <a:cubicBezTo>
                  <a:pt x="1714" y="734"/>
                  <a:pt x="1712" y="733"/>
                  <a:pt x="1710" y="733"/>
                </a:cubicBezTo>
                <a:cubicBezTo>
                  <a:pt x="1710" y="737"/>
                  <a:pt x="1710" y="737"/>
                  <a:pt x="1710" y="737"/>
                </a:cubicBezTo>
                <a:cubicBezTo>
                  <a:pt x="1712" y="737"/>
                  <a:pt x="1714" y="735"/>
                  <a:pt x="1715" y="738"/>
                </a:cubicBezTo>
                <a:cubicBezTo>
                  <a:pt x="1713" y="740"/>
                  <a:pt x="1711" y="742"/>
                  <a:pt x="1709" y="744"/>
                </a:cubicBezTo>
                <a:cubicBezTo>
                  <a:pt x="1709" y="747"/>
                  <a:pt x="1712" y="748"/>
                  <a:pt x="1713" y="750"/>
                </a:cubicBezTo>
                <a:cubicBezTo>
                  <a:pt x="1706" y="755"/>
                  <a:pt x="1707" y="765"/>
                  <a:pt x="1699" y="769"/>
                </a:cubicBezTo>
                <a:cubicBezTo>
                  <a:pt x="1697" y="766"/>
                  <a:pt x="1692" y="766"/>
                  <a:pt x="1690" y="762"/>
                </a:cubicBezTo>
                <a:cubicBezTo>
                  <a:pt x="1692" y="761"/>
                  <a:pt x="1692" y="763"/>
                  <a:pt x="1695" y="762"/>
                </a:cubicBezTo>
                <a:cubicBezTo>
                  <a:pt x="1695" y="755"/>
                  <a:pt x="1698" y="753"/>
                  <a:pt x="1703" y="748"/>
                </a:cubicBezTo>
                <a:cubicBezTo>
                  <a:pt x="1695" y="748"/>
                  <a:pt x="1695" y="757"/>
                  <a:pt x="1688" y="755"/>
                </a:cubicBezTo>
                <a:cubicBezTo>
                  <a:pt x="1688" y="761"/>
                  <a:pt x="1685" y="766"/>
                  <a:pt x="1679" y="768"/>
                </a:cubicBezTo>
                <a:cubicBezTo>
                  <a:pt x="1679" y="765"/>
                  <a:pt x="1681" y="765"/>
                  <a:pt x="1678" y="764"/>
                </a:cubicBezTo>
                <a:cubicBezTo>
                  <a:pt x="1677" y="765"/>
                  <a:pt x="1677" y="767"/>
                  <a:pt x="1678" y="770"/>
                </a:cubicBezTo>
                <a:cubicBezTo>
                  <a:pt x="1667" y="774"/>
                  <a:pt x="1667" y="787"/>
                  <a:pt x="1658" y="792"/>
                </a:cubicBezTo>
                <a:cubicBezTo>
                  <a:pt x="1656" y="791"/>
                  <a:pt x="1656" y="787"/>
                  <a:pt x="1653" y="786"/>
                </a:cubicBezTo>
                <a:cubicBezTo>
                  <a:pt x="1654" y="799"/>
                  <a:pt x="1642" y="808"/>
                  <a:pt x="1630" y="813"/>
                </a:cubicBezTo>
                <a:cubicBezTo>
                  <a:pt x="1630" y="817"/>
                  <a:pt x="1630" y="817"/>
                  <a:pt x="1630" y="817"/>
                </a:cubicBezTo>
                <a:cubicBezTo>
                  <a:pt x="1625" y="821"/>
                  <a:pt x="1620" y="821"/>
                  <a:pt x="1615" y="821"/>
                </a:cubicBezTo>
                <a:cubicBezTo>
                  <a:pt x="1616" y="824"/>
                  <a:pt x="1616" y="828"/>
                  <a:pt x="1612" y="830"/>
                </a:cubicBezTo>
                <a:cubicBezTo>
                  <a:pt x="1615" y="834"/>
                  <a:pt x="1612" y="835"/>
                  <a:pt x="1610" y="838"/>
                </a:cubicBezTo>
                <a:cubicBezTo>
                  <a:pt x="1613" y="836"/>
                  <a:pt x="1612" y="840"/>
                  <a:pt x="1612" y="841"/>
                </a:cubicBezTo>
                <a:cubicBezTo>
                  <a:pt x="1610" y="842"/>
                  <a:pt x="1609" y="844"/>
                  <a:pt x="1606" y="845"/>
                </a:cubicBezTo>
                <a:cubicBezTo>
                  <a:pt x="1604" y="838"/>
                  <a:pt x="1595" y="847"/>
                  <a:pt x="1594" y="852"/>
                </a:cubicBezTo>
                <a:cubicBezTo>
                  <a:pt x="1596" y="851"/>
                  <a:pt x="1597" y="849"/>
                  <a:pt x="1598" y="852"/>
                </a:cubicBezTo>
                <a:cubicBezTo>
                  <a:pt x="1596" y="855"/>
                  <a:pt x="1598" y="862"/>
                  <a:pt x="1593" y="863"/>
                </a:cubicBezTo>
                <a:cubicBezTo>
                  <a:pt x="1590" y="861"/>
                  <a:pt x="1587" y="859"/>
                  <a:pt x="1584" y="857"/>
                </a:cubicBezTo>
                <a:cubicBezTo>
                  <a:pt x="1585" y="860"/>
                  <a:pt x="1581" y="859"/>
                  <a:pt x="1581" y="861"/>
                </a:cubicBezTo>
                <a:cubicBezTo>
                  <a:pt x="1579" y="859"/>
                  <a:pt x="1579" y="857"/>
                  <a:pt x="1579" y="854"/>
                </a:cubicBezTo>
                <a:cubicBezTo>
                  <a:pt x="1573" y="857"/>
                  <a:pt x="1571" y="855"/>
                  <a:pt x="1565" y="854"/>
                </a:cubicBezTo>
                <a:cubicBezTo>
                  <a:pt x="1573" y="848"/>
                  <a:pt x="1580" y="842"/>
                  <a:pt x="1589" y="837"/>
                </a:cubicBezTo>
                <a:cubicBezTo>
                  <a:pt x="1588" y="832"/>
                  <a:pt x="1596" y="830"/>
                  <a:pt x="1601" y="826"/>
                </a:cubicBezTo>
                <a:cubicBezTo>
                  <a:pt x="1605" y="823"/>
                  <a:pt x="1611" y="815"/>
                  <a:pt x="1612" y="821"/>
                </a:cubicBezTo>
                <a:cubicBezTo>
                  <a:pt x="1615" y="815"/>
                  <a:pt x="1617" y="804"/>
                  <a:pt x="1626" y="807"/>
                </a:cubicBezTo>
                <a:cubicBezTo>
                  <a:pt x="1626" y="803"/>
                  <a:pt x="1625" y="798"/>
                  <a:pt x="1628" y="796"/>
                </a:cubicBezTo>
                <a:cubicBezTo>
                  <a:pt x="1637" y="795"/>
                  <a:pt x="1639" y="788"/>
                  <a:pt x="1642" y="782"/>
                </a:cubicBezTo>
                <a:cubicBezTo>
                  <a:pt x="1649" y="785"/>
                  <a:pt x="1648" y="775"/>
                  <a:pt x="1655" y="775"/>
                </a:cubicBezTo>
                <a:cubicBezTo>
                  <a:pt x="1655" y="767"/>
                  <a:pt x="1663" y="766"/>
                  <a:pt x="1663" y="758"/>
                </a:cubicBezTo>
                <a:cubicBezTo>
                  <a:pt x="1666" y="757"/>
                  <a:pt x="1670" y="756"/>
                  <a:pt x="1674" y="756"/>
                </a:cubicBezTo>
                <a:cubicBezTo>
                  <a:pt x="1674" y="754"/>
                  <a:pt x="1675" y="754"/>
                  <a:pt x="1675" y="752"/>
                </a:cubicBezTo>
                <a:cubicBezTo>
                  <a:pt x="1674" y="751"/>
                  <a:pt x="1671" y="751"/>
                  <a:pt x="1672" y="748"/>
                </a:cubicBezTo>
                <a:cubicBezTo>
                  <a:pt x="1674" y="748"/>
                  <a:pt x="1676" y="749"/>
                  <a:pt x="1676" y="746"/>
                </a:cubicBezTo>
                <a:cubicBezTo>
                  <a:pt x="1675" y="746"/>
                  <a:pt x="1674" y="744"/>
                  <a:pt x="1674" y="742"/>
                </a:cubicBezTo>
                <a:cubicBezTo>
                  <a:pt x="1680" y="740"/>
                  <a:pt x="1679" y="747"/>
                  <a:pt x="1683" y="748"/>
                </a:cubicBezTo>
                <a:cubicBezTo>
                  <a:pt x="1688" y="743"/>
                  <a:pt x="1689" y="736"/>
                  <a:pt x="1687" y="730"/>
                </a:cubicBezTo>
                <a:cubicBezTo>
                  <a:pt x="1675" y="728"/>
                  <a:pt x="1667" y="734"/>
                  <a:pt x="1657" y="727"/>
                </a:cubicBezTo>
                <a:cubicBezTo>
                  <a:pt x="1658" y="727"/>
                  <a:pt x="1652" y="721"/>
                  <a:pt x="1651" y="720"/>
                </a:cubicBezTo>
                <a:cubicBezTo>
                  <a:pt x="1653" y="720"/>
                  <a:pt x="1654" y="718"/>
                  <a:pt x="1656" y="718"/>
                </a:cubicBezTo>
                <a:cubicBezTo>
                  <a:pt x="1656" y="717"/>
                  <a:pt x="1656" y="716"/>
                  <a:pt x="1655" y="715"/>
                </a:cubicBezTo>
                <a:cubicBezTo>
                  <a:pt x="1662" y="712"/>
                  <a:pt x="1663" y="701"/>
                  <a:pt x="1672" y="703"/>
                </a:cubicBezTo>
                <a:cubicBezTo>
                  <a:pt x="1678" y="694"/>
                  <a:pt x="1685" y="686"/>
                  <a:pt x="1696" y="684"/>
                </a:cubicBezTo>
                <a:cubicBezTo>
                  <a:pt x="1698" y="678"/>
                  <a:pt x="1700" y="677"/>
                  <a:pt x="1706" y="675"/>
                </a:cubicBezTo>
                <a:cubicBezTo>
                  <a:pt x="1705" y="672"/>
                  <a:pt x="1706" y="669"/>
                  <a:pt x="1707" y="666"/>
                </a:cubicBezTo>
                <a:cubicBezTo>
                  <a:pt x="1712" y="667"/>
                  <a:pt x="1714" y="661"/>
                  <a:pt x="1718" y="665"/>
                </a:cubicBezTo>
                <a:cubicBezTo>
                  <a:pt x="1719" y="655"/>
                  <a:pt x="1733" y="655"/>
                  <a:pt x="1736" y="647"/>
                </a:cubicBezTo>
                <a:cubicBezTo>
                  <a:pt x="1740" y="647"/>
                  <a:pt x="1740" y="647"/>
                  <a:pt x="1740" y="647"/>
                </a:cubicBezTo>
                <a:cubicBezTo>
                  <a:pt x="1741" y="642"/>
                  <a:pt x="1743" y="638"/>
                  <a:pt x="1750" y="638"/>
                </a:cubicBezTo>
                <a:cubicBezTo>
                  <a:pt x="1749" y="633"/>
                  <a:pt x="1756" y="634"/>
                  <a:pt x="1754" y="631"/>
                </a:cubicBezTo>
                <a:cubicBezTo>
                  <a:pt x="1758" y="630"/>
                  <a:pt x="1758" y="632"/>
                  <a:pt x="1761" y="633"/>
                </a:cubicBezTo>
                <a:cubicBezTo>
                  <a:pt x="1762" y="626"/>
                  <a:pt x="1766" y="623"/>
                  <a:pt x="1769" y="618"/>
                </a:cubicBezTo>
                <a:cubicBezTo>
                  <a:pt x="1774" y="619"/>
                  <a:pt x="1773" y="612"/>
                  <a:pt x="1780" y="615"/>
                </a:cubicBezTo>
                <a:cubicBezTo>
                  <a:pt x="1783" y="610"/>
                  <a:pt x="1789" y="608"/>
                  <a:pt x="1792" y="604"/>
                </a:cubicBezTo>
                <a:cubicBezTo>
                  <a:pt x="1800" y="606"/>
                  <a:pt x="1804" y="597"/>
                  <a:pt x="1810" y="593"/>
                </a:cubicBezTo>
                <a:cubicBezTo>
                  <a:pt x="1813" y="592"/>
                  <a:pt x="1814" y="593"/>
                  <a:pt x="1817" y="593"/>
                </a:cubicBezTo>
                <a:cubicBezTo>
                  <a:pt x="1821" y="585"/>
                  <a:pt x="1832" y="574"/>
                  <a:pt x="1835" y="590"/>
                </a:cubicBezTo>
                <a:cubicBezTo>
                  <a:pt x="1833" y="590"/>
                  <a:pt x="1831" y="591"/>
                  <a:pt x="1831" y="592"/>
                </a:cubicBezTo>
                <a:cubicBezTo>
                  <a:pt x="1834" y="596"/>
                  <a:pt x="1836" y="590"/>
                  <a:pt x="1840" y="592"/>
                </a:cubicBezTo>
                <a:cubicBezTo>
                  <a:pt x="1838" y="588"/>
                  <a:pt x="1844" y="587"/>
                  <a:pt x="1844" y="588"/>
                </a:cubicBezTo>
                <a:cubicBezTo>
                  <a:pt x="1845" y="586"/>
                  <a:pt x="1848" y="586"/>
                  <a:pt x="1849" y="584"/>
                </a:cubicBezTo>
                <a:cubicBezTo>
                  <a:pt x="1847" y="576"/>
                  <a:pt x="1852" y="573"/>
                  <a:pt x="1859" y="572"/>
                </a:cubicBezTo>
                <a:cubicBezTo>
                  <a:pt x="1861" y="576"/>
                  <a:pt x="1860" y="577"/>
                  <a:pt x="1858" y="579"/>
                </a:cubicBezTo>
                <a:cubicBezTo>
                  <a:pt x="1862" y="578"/>
                  <a:pt x="1866" y="578"/>
                  <a:pt x="1868" y="577"/>
                </a:cubicBezTo>
                <a:cubicBezTo>
                  <a:pt x="1869" y="574"/>
                  <a:pt x="1867" y="575"/>
                  <a:pt x="1867" y="573"/>
                </a:cubicBezTo>
                <a:cubicBezTo>
                  <a:pt x="1869" y="571"/>
                  <a:pt x="1875" y="572"/>
                  <a:pt x="1875" y="568"/>
                </a:cubicBezTo>
                <a:cubicBezTo>
                  <a:pt x="1873" y="565"/>
                  <a:pt x="1872" y="569"/>
                  <a:pt x="1872" y="566"/>
                </a:cubicBezTo>
                <a:cubicBezTo>
                  <a:pt x="1881" y="565"/>
                  <a:pt x="1887" y="575"/>
                  <a:pt x="1895" y="569"/>
                </a:cubicBezTo>
                <a:cubicBezTo>
                  <a:pt x="1896" y="570"/>
                  <a:pt x="1901" y="571"/>
                  <a:pt x="1898" y="575"/>
                </a:cubicBezTo>
                <a:cubicBezTo>
                  <a:pt x="1900" y="576"/>
                  <a:pt x="1901" y="572"/>
                  <a:pt x="1902" y="575"/>
                </a:cubicBezTo>
                <a:cubicBezTo>
                  <a:pt x="1899" y="576"/>
                  <a:pt x="1895" y="578"/>
                  <a:pt x="1891" y="578"/>
                </a:cubicBezTo>
                <a:cubicBezTo>
                  <a:pt x="1892" y="582"/>
                  <a:pt x="1889" y="583"/>
                  <a:pt x="1888" y="585"/>
                </a:cubicBezTo>
                <a:cubicBezTo>
                  <a:pt x="1887" y="582"/>
                  <a:pt x="1883" y="584"/>
                  <a:pt x="1882" y="586"/>
                </a:cubicBezTo>
                <a:cubicBezTo>
                  <a:pt x="1883" y="586"/>
                  <a:pt x="1883" y="587"/>
                  <a:pt x="1882" y="588"/>
                </a:cubicBezTo>
                <a:cubicBezTo>
                  <a:pt x="1886" y="591"/>
                  <a:pt x="1891" y="585"/>
                  <a:pt x="1893" y="587"/>
                </a:cubicBezTo>
                <a:cubicBezTo>
                  <a:pt x="1894" y="590"/>
                  <a:pt x="1890" y="588"/>
                  <a:pt x="1890" y="591"/>
                </a:cubicBezTo>
                <a:cubicBezTo>
                  <a:pt x="1892" y="590"/>
                  <a:pt x="1900" y="590"/>
                  <a:pt x="1898" y="595"/>
                </a:cubicBezTo>
                <a:cubicBezTo>
                  <a:pt x="1892" y="591"/>
                  <a:pt x="1884" y="600"/>
                  <a:pt x="1879" y="603"/>
                </a:cubicBezTo>
                <a:cubicBezTo>
                  <a:pt x="1884" y="604"/>
                  <a:pt x="1882" y="599"/>
                  <a:pt x="1887" y="600"/>
                </a:cubicBezTo>
                <a:cubicBezTo>
                  <a:pt x="1889" y="600"/>
                  <a:pt x="1891" y="602"/>
                  <a:pt x="1894" y="603"/>
                </a:cubicBezTo>
                <a:cubicBezTo>
                  <a:pt x="1892" y="604"/>
                  <a:pt x="1891" y="605"/>
                  <a:pt x="1891" y="607"/>
                </a:cubicBezTo>
                <a:cubicBezTo>
                  <a:pt x="1895" y="606"/>
                  <a:pt x="1897" y="607"/>
                  <a:pt x="1899" y="606"/>
                </a:cubicBezTo>
                <a:cubicBezTo>
                  <a:pt x="1900" y="603"/>
                  <a:pt x="1895" y="603"/>
                  <a:pt x="1897" y="601"/>
                </a:cubicBezTo>
                <a:cubicBezTo>
                  <a:pt x="1900" y="601"/>
                  <a:pt x="1900" y="602"/>
                  <a:pt x="1899" y="604"/>
                </a:cubicBezTo>
                <a:cubicBezTo>
                  <a:pt x="1904" y="600"/>
                  <a:pt x="1906" y="604"/>
                  <a:pt x="1910" y="603"/>
                </a:cubicBezTo>
                <a:cubicBezTo>
                  <a:pt x="1911" y="599"/>
                  <a:pt x="1906" y="603"/>
                  <a:pt x="1907" y="599"/>
                </a:cubicBezTo>
                <a:cubicBezTo>
                  <a:pt x="1914" y="600"/>
                  <a:pt x="1912" y="594"/>
                  <a:pt x="1917" y="594"/>
                </a:cubicBezTo>
                <a:cubicBezTo>
                  <a:pt x="1923" y="597"/>
                  <a:pt x="1920" y="607"/>
                  <a:pt x="1915" y="609"/>
                </a:cubicBezTo>
                <a:cubicBezTo>
                  <a:pt x="1914" y="611"/>
                  <a:pt x="1919" y="608"/>
                  <a:pt x="1919" y="610"/>
                </a:cubicBezTo>
                <a:cubicBezTo>
                  <a:pt x="1910" y="614"/>
                  <a:pt x="1902" y="623"/>
                  <a:pt x="1893" y="622"/>
                </a:cubicBezTo>
                <a:cubicBezTo>
                  <a:pt x="1892" y="632"/>
                  <a:pt x="1877" y="630"/>
                  <a:pt x="1877" y="640"/>
                </a:cubicBezTo>
                <a:cubicBezTo>
                  <a:pt x="1881" y="637"/>
                  <a:pt x="1887" y="644"/>
                  <a:pt x="1886" y="641"/>
                </a:cubicBezTo>
                <a:cubicBezTo>
                  <a:pt x="1885" y="641"/>
                  <a:pt x="1884" y="641"/>
                  <a:pt x="1884" y="640"/>
                </a:cubicBezTo>
                <a:cubicBezTo>
                  <a:pt x="1885" y="639"/>
                  <a:pt x="1885" y="638"/>
                  <a:pt x="1887" y="637"/>
                </a:cubicBezTo>
                <a:cubicBezTo>
                  <a:pt x="1887" y="642"/>
                  <a:pt x="1897" y="636"/>
                  <a:pt x="1898" y="633"/>
                </a:cubicBezTo>
                <a:cubicBezTo>
                  <a:pt x="1903" y="631"/>
                  <a:pt x="1903" y="636"/>
                  <a:pt x="1903" y="640"/>
                </a:cubicBezTo>
                <a:cubicBezTo>
                  <a:pt x="1901" y="641"/>
                  <a:pt x="1901" y="644"/>
                  <a:pt x="1898" y="643"/>
                </a:cubicBezTo>
                <a:cubicBezTo>
                  <a:pt x="1900" y="648"/>
                  <a:pt x="1894" y="648"/>
                  <a:pt x="1897" y="651"/>
                </a:cubicBezTo>
                <a:cubicBezTo>
                  <a:pt x="1908" y="648"/>
                  <a:pt x="1928" y="651"/>
                  <a:pt x="1936" y="648"/>
                </a:cubicBezTo>
                <a:cubicBezTo>
                  <a:pt x="1936" y="650"/>
                  <a:pt x="1937" y="650"/>
                  <a:pt x="1938" y="652"/>
                </a:cubicBezTo>
                <a:cubicBezTo>
                  <a:pt x="1943" y="652"/>
                  <a:pt x="1943" y="652"/>
                  <a:pt x="1943" y="652"/>
                </a:cubicBezTo>
                <a:cubicBezTo>
                  <a:pt x="1942" y="644"/>
                  <a:pt x="1954" y="647"/>
                  <a:pt x="1957" y="642"/>
                </a:cubicBezTo>
                <a:cubicBezTo>
                  <a:pt x="1950" y="644"/>
                  <a:pt x="1940" y="649"/>
                  <a:pt x="1935" y="643"/>
                </a:cubicBezTo>
                <a:cubicBezTo>
                  <a:pt x="1934" y="638"/>
                  <a:pt x="1937" y="638"/>
                  <a:pt x="1936" y="633"/>
                </a:cubicBezTo>
                <a:cubicBezTo>
                  <a:pt x="1941" y="631"/>
                  <a:pt x="1944" y="624"/>
                  <a:pt x="1950" y="628"/>
                </a:cubicBezTo>
                <a:cubicBezTo>
                  <a:pt x="1951" y="625"/>
                  <a:pt x="1946" y="628"/>
                  <a:pt x="1946" y="624"/>
                </a:cubicBezTo>
                <a:cubicBezTo>
                  <a:pt x="1949" y="622"/>
                  <a:pt x="1947" y="622"/>
                  <a:pt x="1947" y="618"/>
                </a:cubicBezTo>
                <a:cubicBezTo>
                  <a:pt x="1949" y="620"/>
                  <a:pt x="1950" y="618"/>
                  <a:pt x="1953" y="618"/>
                </a:cubicBezTo>
                <a:cubicBezTo>
                  <a:pt x="1953" y="619"/>
                  <a:pt x="1953" y="623"/>
                  <a:pt x="1955" y="621"/>
                </a:cubicBezTo>
                <a:cubicBezTo>
                  <a:pt x="1956" y="620"/>
                  <a:pt x="1954" y="616"/>
                  <a:pt x="1956" y="616"/>
                </a:cubicBezTo>
                <a:cubicBezTo>
                  <a:pt x="1960" y="614"/>
                  <a:pt x="1960" y="618"/>
                  <a:pt x="1967" y="615"/>
                </a:cubicBezTo>
                <a:cubicBezTo>
                  <a:pt x="1969" y="614"/>
                  <a:pt x="1969" y="610"/>
                  <a:pt x="1971" y="608"/>
                </a:cubicBezTo>
                <a:cubicBezTo>
                  <a:pt x="1974" y="610"/>
                  <a:pt x="1977" y="604"/>
                  <a:pt x="1982" y="604"/>
                </a:cubicBezTo>
                <a:cubicBezTo>
                  <a:pt x="1982" y="605"/>
                  <a:pt x="1983" y="605"/>
                  <a:pt x="1983" y="606"/>
                </a:cubicBezTo>
                <a:cubicBezTo>
                  <a:pt x="1983" y="607"/>
                  <a:pt x="1980" y="610"/>
                  <a:pt x="1982" y="610"/>
                </a:cubicBezTo>
                <a:cubicBezTo>
                  <a:pt x="1993" y="609"/>
                  <a:pt x="2003" y="597"/>
                  <a:pt x="2017" y="596"/>
                </a:cubicBezTo>
                <a:cubicBezTo>
                  <a:pt x="2018" y="594"/>
                  <a:pt x="2019" y="592"/>
                  <a:pt x="2018" y="588"/>
                </a:cubicBezTo>
                <a:cubicBezTo>
                  <a:pt x="2021" y="588"/>
                  <a:pt x="2021" y="586"/>
                  <a:pt x="2024" y="586"/>
                </a:cubicBezTo>
                <a:cubicBezTo>
                  <a:pt x="2024" y="582"/>
                  <a:pt x="2019" y="586"/>
                  <a:pt x="2020" y="582"/>
                </a:cubicBezTo>
                <a:cubicBezTo>
                  <a:pt x="2024" y="581"/>
                  <a:pt x="2025" y="583"/>
                  <a:pt x="2026" y="585"/>
                </a:cubicBezTo>
                <a:cubicBezTo>
                  <a:pt x="2034" y="578"/>
                  <a:pt x="2042" y="570"/>
                  <a:pt x="2056" y="569"/>
                </a:cubicBezTo>
                <a:cubicBezTo>
                  <a:pt x="2056" y="571"/>
                  <a:pt x="2056" y="572"/>
                  <a:pt x="2057" y="573"/>
                </a:cubicBezTo>
                <a:cubicBezTo>
                  <a:pt x="2063" y="572"/>
                  <a:pt x="2068" y="570"/>
                  <a:pt x="2073" y="569"/>
                </a:cubicBezTo>
                <a:cubicBezTo>
                  <a:pt x="2073" y="565"/>
                  <a:pt x="2073" y="565"/>
                  <a:pt x="2073" y="565"/>
                </a:cubicBezTo>
                <a:cubicBezTo>
                  <a:pt x="2082" y="561"/>
                  <a:pt x="2087" y="555"/>
                  <a:pt x="2097" y="552"/>
                </a:cubicBezTo>
                <a:cubicBezTo>
                  <a:pt x="2100" y="550"/>
                  <a:pt x="2094" y="549"/>
                  <a:pt x="2097" y="547"/>
                </a:cubicBezTo>
                <a:cubicBezTo>
                  <a:pt x="2098" y="548"/>
                  <a:pt x="2098" y="548"/>
                  <a:pt x="2100" y="548"/>
                </a:cubicBezTo>
                <a:cubicBezTo>
                  <a:pt x="2100" y="551"/>
                  <a:pt x="2102" y="551"/>
                  <a:pt x="2102" y="554"/>
                </a:cubicBezTo>
                <a:cubicBezTo>
                  <a:pt x="2103" y="552"/>
                  <a:pt x="2104" y="550"/>
                  <a:pt x="2109" y="549"/>
                </a:cubicBezTo>
                <a:cubicBezTo>
                  <a:pt x="2108" y="549"/>
                  <a:pt x="2108" y="547"/>
                  <a:pt x="2109" y="547"/>
                </a:cubicBezTo>
                <a:cubicBezTo>
                  <a:pt x="2115" y="549"/>
                  <a:pt x="2129" y="552"/>
                  <a:pt x="2130" y="543"/>
                </a:cubicBezTo>
                <a:cubicBezTo>
                  <a:pt x="2130" y="541"/>
                  <a:pt x="2127" y="543"/>
                  <a:pt x="2127" y="541"/>
                </a:cubicBezTo>
                <a:cubicBezTo>
                  <a:pt x="2132" y="539"/>
                  <a:pt x="2139" y="538"/>
                  <a:pt x="2145" y="535"/>
                </a:cubicBezTo>
                <a:cubicBezTo>
                  <a:pt x="2146" y="537"/>
                  <a:pt x="2144" y="542"/>
                  <a:pt x="2147" y="541"/>
                </a:cubicBezTo>
                <a:cubicBezTo>
                  <a:pt x="2147" y="534"/>
                  <a:pt x="2156" y="533"/>
                  <a:pt x="2160" y="529"/>
                </a:cubicBezTo>
                <a:cubicBezTo>
                  <a:pt x="2161" y="532"/>
                  <a:pt x="2163" y="532"/>
                  <a:pt x="2166" y="532"/>
                </a:cubicBezTo>
                <a:cubicBezTo>
                  <a:pt x="2166" y="525"/>
                  <a:pt x="2176" y="526"/>
                  <a:pt x="2181" y="523"/>
                </a:cubicBezTo>
                <a:cubicBezTo>
                  <a:pt x="2181" y="526"/>
                  <a:pt x="2182" y="528"/>
                  <a:pt x="2184" y="529"/>
                </a:cubicBezTo>
                <a:cubicBezTo>
                  <a:pt x="2185" y="525"/>
                  <a:pt x="2190" y="523"/>
                  <a:pt x="2194" y="522"/>
                </a:cubicBezTo>
                <a:cubicBezTo>
                  <a:pt x="2194" y="517"/>
                  <a:pt x="2193" y="512"/>
                  <a:pt x="2197" y="511"/>
                </a:cubicBezTo>
                <a:cubicBezTo>
                  <a:pt x="2202" y="509"/>
                  <a:pt x="2203" y="513"/>
                  <a:pt x="2206" y="513"/>
                </a:cubicBezTo>
                <a:cubicBezTo>
                  <a:pt x="2207" y="511"/>
                  <a:pt x="2208" y="510"/>
                  <a:pt x="2210" y="509"/>
                </a:cubicBezTo>
                <a:cubicBezTo>
                  <a:pt x="2222" y="514"/>
                  <a:pt x="2229" y="494"/>
                  <a:pt x="2239" y="501"/>
                </a:cubicBezTo>
                <a:cubicBezTo>
                  <a:pt x="2239" y="503"/>
                  <a:pt x="2235" y="502"/>
                  <a:pt x="2235" y="505"/>
                </a:cubicBezTo>
                <a:cubicBezTo>
                  <a:pt x="2242" y="505"/>
                  <a:pt x="2241" y="496"/>
                  <a:pt x="2247" y="499"/>
                </a:cubicBezTo>
                <a:cubicBezTo>
                  <a:pt x="2249" y="497"/>
                  <a:pt x="2248" y="492"/>
                  <a:pt x="2252" y="492"/>
                </a:cubicBezTo>
                <a:cubicBezTo>
                  <a:pt x="2253" y="493"/>
                  <a:pt x="2255" y="495"/>
                  <a:pt x="2253" y="497"/>
                </a:cubicBezTo>
                <a:cubicBezTo>
                  <a:pt x="2260" y="497"/>
                  <a:pt x="2255" y="489"/>
                  <a:pt x="2260" y="490"/>
                </a:cubicBezTo>
                <a:cubicBezTo>
                  <a:pt x="2258" y="489"/>
                  <a:pt x="2259" y="485"/>
                  <a:pt x="2260" y="485"/>
                </a:cubicBezTo>
                <a:cubicBezTo>
                  <a:pt x="2260" y="488"/>
                  <a:pt x="2261" y="487"/>
                  <a:pt x="2261" y="491"/>
                </a:cubicBezTo>
                <a:cubicBezTo>
                  <a:pt x="2264" y="491"/>
                  <a:pt x="2264" y="489"/>
                  <a:pt x="2266" y="488"/>
                </a:cubicBezTo>
                <a:cubicBezTo>
                  <a:pt x="2266" y="489"/>
                  <a:pt x="2265" y="490"/>
                  <a:pt x="2266" y="491"/>
                </a:cubicBezTo>
                <a:cubicBezTo>
                  <a:pt x="2269" y="490"/>
                  <a:pt x="2274" y="491"/>
                  <a:pt x="2275" y="489"/>
                </a:cubicBezTo>
                <a:cubicBezTo>
                  <a:pt x="2273" y="486"/>
                  <a:pt x="2270" y="489"/>
                  <a:pt x="2269" y="484"/>
                </a:cubicBezTo>
                <a:cubicBezTo>
                  <a:pt x="2271" y="484"/>
                  <a:pt x="2271" y="482"/>
                  <a:pt x="2274" y="483"/>
                </a:cubicBezTo>
                <a:cubicBezTo>
                  <a:pt x="2275" y="480"/>
                  <a:pt x="2272" y="481"/>
                  <a:pt x="2271" y="479"/>
                </a:cubicBezTo>
                <a:cubicBezTo>
                  <a:pt x="2275" y="478"/>
                  <a:pt x="2272" y="470"/>
                  <a:pt x="2277" y="469"/>
                </a:cubicBezTo>
                <a:cubicBezTo>
                  <a:pt x="2277" y="471"/>
                  <a:pt x="2277" y="472"/>
                  <a:pt x="2278" y="473"/>
                </a:cubicBezTo>
                <a:cubicBezTo>
                  <a:pt x="2275" y="473"/>
                  <a:pt x="2274" y="474"/>
                  <a:pt x="2274" y="476"/>
                </a:cubicBezTo>
                <a:cubicBezTo>
                  <a:pt x="2276" y="476"/>
                  <a:pt x="2275" y="477"/>
                  <a:pt x="2275" y="478"/>
                </a:cubicBezTo>
                <a:cubicBezTo>
                  <a:pt x="2276" y="478"/>
                  <a:pt x="2277" y="476"/>
                  <a:pt x="2277" y="478"/>
                </a:cubicBezTo>
                <a:cubicBezTo>
                  <a:pt x="2277" y="479"/>
                  <a:pt x="2276" y="479"/>
                  <a:pt x="2275" y="482"/>
                </a:cubicBezTo>
                <a:cubicBezTo>
                  <a:pt x="2277" y="480"/>
                  <a:pt x="2279" y="480"/>
                  <a:pt x="2281" y="482"/>
                </a:cubicBezTo>
                <a:cubicBezTo>
                  <a:pt x="2280" y="478"/>
                  <a:pt x="2285" y="478"/>
                  <a:pt x="2285" y="474"/>
                </a:cubicBezTo>
                <a:cubicBezTo>
                  <a:pt x="2284" y="473"/>
                  <a:pt x="2283" y="472"/>
                  <a:pt x="2282" y="471"/>
                </a:cubicBezTo>
                <a:cubicBezTo>
                  <a:pt x="2280" y="471"/>
                  <a:pt x="2279" y="473"/>
                  <a:pt x="2278" y="470"/>
                </a:cubicBezTo>
                <a:cubicBezTo>
                  <a:pt x="2281" y="470"/>
                  <a:pt x="2282" y="468"/>
                  <a:pt x="2286" y="468"/>
                </a:cubicBezTo>
                <a:cubicBezTo>
                  <a:pt x="2286" y="470"/>
                  <a:pt x="2287" y="470"/>
                  <a:pt x="2288" y="472"/>
                </a:cubicBezTo>
                <a:cubicBezTo>
                  <a:pt x="2297" y="466"/>
                  <a:pt x="2312" y="473"/>
                  <a:pt x="2315" y="464"/>
                </a:cubicBezTo>
                <a:cubicBezTo>
                  <a:pt x="2321" y="468"/>
                  <a:pt x="2327" y="459"/>
                  <a:pt x="2328" y="454"/>
                </a:cubicBezTo>
                <a:cubicBezTo>
                  <a:pt x="2331" y="454"/>
                  <a:pt x="2331" y="453"/>
                  <a:pt x="2334" y="453"/>
                </a:cubicBezTo>
                <a:cubicBezTo>
                  <a:pt x="2337" y="460"/>
                  <a:pt x="2344" y="452"/>
                  <a:pt x="2350" y="452"/>
                </a:cubicBezTo>
                <a:cubicBezTo>
                  <a:pt x="2350" y="455"/>
                  <a:pt x="2352" y="456"/>
                  <a:pt x="2354" y="456"/>
                </a:cubicBezTo>
                <a:cubicBezTo>
                  <a:pt x="2355" y="451"/>
                  <a:pt x="2359" y="445"/>
                  <a:pt x="2364" y="446"/>
                </a:cubicBezTo>
                <a:cubicBezTo>
                  <a:pt x="2366" y="443"/>
                  <a:pt x="2369" y="435"/>
                  <a:pt x="2372" y="439"/>
                </a:cubicBezTo>
                <a:cubicBezTo>
                  <a:pt x="2369" y="427"/>
                  <a:pt x="2383" y="434"/>
                  <a:pt x="2385" y="427"/>
                </a:cubicBezTo>
                <a:cubicBezTo>
                  <a:pt x="2388" y="430"/>
                  <a:pt x="2388" y="427"/>
                  <a:pt x="2391" y="426"/>
                </a:cubicBezTo>
                <a:cubicBezTo>
                  <a:pt x="2391" y="430"/>
                  <a:pt x="2391" y="430"/>
                  <a:pt x="2391" y="430"/>
                </a:cubicBezTo>
                <a:cubicBezTo>
                  <a:pt x="2394" y="430"/>
                  <a:pt x="2396" y="424"/>
                  <a:pt x="2399" y="426"/>
                </a:cubicBezTo>
                <a:cubicBezTo>
                  <a:pt x="2396" y="429"/>
                  <a:pt x="2399" y="431"/>
                  <a:pt x="2395" y="433"/>
                </a:cubicBezTo>
                <a:cubicBezTo>
                  <a:pt x="2398" y="435"/>
                  <a:pt x="2400" y="431"/>
                  <a:pt x="2399" y="427"/>
                </a:cubicBezTo>
                <a:cubicBezTo>
                  <a:pt x="2402" y="428"/>
                  <a:pt x="2401" y="425"/>
                  <a:pt x="2404" y="425"/>
                </a:cubicBezTo>
                <a:cubicBezTo>
                  <a:pt x="2405" y="426"/>
                  <a:pt x="2405" y="427"/>
                  <a:pt x="2405" y="429"/>
                </a:cubicBezTo>
                <a:cubicBezTo>
                  <a:pt x="2411" y="429"/>
                  <a:pt x="2411" y="429"/>
                  <a:pt x="2411" y="429"/>
                </a:cubicBezTo>
                <a:cubicBezTo>
                  <a:pt x="2408" y="423"/>
                  <a:pt x="2414" y="425"/>
                  <a:pt x="2416" y="423"/>
                </a:cubicBezTo>
                <a:cubicBezTo>
                  <a:pt x="2410" y="419"/>
                  <a:pt x="2421" y="411"/>
                  <a:pt x="2425" y="416"/>
                </a:cubicBezTo>
                <a:cubicBezTo>
                  <a:pt x="2430" y="410"/>
                  <a:pt x="2438" y="409"/>
                  <a:pt x="2445" y="407"/>
                </a:cubicBezTo>
                <a:cubicBezTo>
                  <a:pt x="2448" y="409"/>
                  <a:pt x="2444" y="412"/>
                  <a:pt x="2448" y="412"/>
                </a:cubicBezTo>
                <a:cubicBezTo>
                  <a:pt x="2447" y="409"/>
                  <a:pt x="2448" y="408"/>
                  <a:pt x="2449" y="405"/>
                </a:cubicBezTo>
                <a:cubicBezTo>
                  <a:pt x="2445" y="407"/>
                  <a:pt x="2435" y="408"/>
                  <a:pt x="2433" y="407"/>
                </a:cubicBezTo>
                <a:cubicBezTo>
                  <a:pt x="2431" y="403"/>
                  <a:pt x="2435" y="405"/>
                  <a:pt x="2434" y="402"/>
                </a:cubicBezTo>
                <a:cubicBezTo>
                  <a:pt x="2431" y="403"/>
                  <a:pt x="2418" y="399"/>
                  <a:pt x="2418" y="407"/>
                </a:cubicBezTo>
                <a:cubicBezTo>
                  <a:pt x="2422" y="407"/>
                  <a:pt x="2425" y="401"/>
                  <a:pt x="2427" y="406"/>
                </a:cubicBezTo>
                <a:cubicBezTo>
                  <a:pt x="2426" y="407"/>
                  <a:pt x="2426" y="409"/>
                  <a:pt x="2425" y="410"/>
                </a:cubicBezTo>
                <a:cubicBezTo>
                  <a:pt x="2411" y="413"/>
                  <a:pt x="2397" y="415"/>
                  <a:pt x="2391" y="424"/>
                </a:cubicBezTo>
                <a:cubicBezTo>
                  <a:pt x="2391" y="421"/>
                  <a:pt x="2389" y="422"/>
                  <a:pt x="2388" y="420"/>
                </a:cubicBezTo>
                <a:cubicBezTo>
                  <a:pt x="2390" y="418"/>
                  <a:pt x="2391" y="416"/>
                  <a:pt x="2393" y="415"/>
                </a:cubicBezTo>
                <a:cubicBezTo>
                  <a:pt x="2391" y="415"/>
                  <a:pt x="2391" y="415"/>
                  <a:pt x="2390" y="416"/>
                </a:cubicBezTo>
                <a:cubicBezTo>
                  <a:pt x="2390" y="414"/>
                  <a:pt x="2388" y="411"/>
                  <a:pt x="2390" y="410"/>
                </a:cubicBezTo>
                <a:cubicBezTo>
                  <a:pt x="2394" y="411"/>
                  <a:pt x="2393" y="416"/>
                  <a:pt x="2397" y="416"/>
                </a:cubicBezTo>
                <a:cubicBezTo>
                  <a:pt x="2395" y="408"/>
                  <a:pt x="2391" y="402"/>
                  <a:pt x="2387" y="397"/>
                </a:cubicBezTo>
                <a:cubicBezTo>
                  <a:pt x="2401" y="395"/>
                  <a:pt x="2407" y="388"/>
                  <a:pt x="2410" y="377"/>
                </a:cubicBezTo>
                <a:cubicBezTo>
                  <a:pt x="2413" y="377"/>
                  <a:pt x="2415" y="377"/>
                  <a:pt x="2418" y="378"/>
                </a:cubicBezTo>
                <a:cubicBezTo>
                  <a:pt x="2416" y="373"/>
                  <a:pt x="2421" y="374"/>
                  <a:pt x="2423" y="374"/>
                </a:cubicBezTo>
                <a:cubicBezTo>
                  <a:pt x="2424" y="368"/>
                  <a:pt x="2431" y="369"/>
                  <a:pt x="2436" y="369"/>
                </a:cubicBezTo>
                <a:cubicBezTo>
                  <a:pt x="2437" y="367"/>
                  <a:pt x="2433" y="366"/>
                  <a:pt x="2436" y="365"/>
                </a:cubicBezTo>
                <a:cubicBezTo>
                  <a:pt x="2439" y="364"/>
                  <a:pt x="2437" y="370"/>
                  <a:pt x="2440" y="369"/>
                </a:cubicBezTo>
                <a:cubicBezTo>
                  <a:pt x="2442" y="367"/>
                  <a:pt x="2439" y="365"/>
                  <a:pt x="2441" y="365"/>
                </a:cubicBezTo>
                <a:cubicBezTo>
                  <a:pt x="2446" y="367"/>
                  <a:pt x="2450" y="361"/>
                  <a:pt x="2457" y="361"/>
                </a:cubicBezTo>
                <a:cubicBezTo>
                  <a:pt x="2458" y="364"/>
                  <a:pt x="2460" y="371"/>
                  <a:pt x="2463" y="366"/>
                </a:cubicBezTo>
                <a:cubicBezTo>
                  <a:pt x="2462" y="365"/>
                  <a:pt x="2460" y="366"/>
                  <a:pt x="2460" y="364"/>
                </a:cubicBezTo>
                <a:cubicBezTo>
                  <a:pt x="2467" y="363"/>
                  <a:pt x="2463" y="371"/>
                  <a:pt x="2472" y="369"/>
                </a:cubicBezTo>
                <a:cubicBezTo>
                  <a:pt x="2475" y="365"/>
                  <a:pt x="2479" y="362"/>
                  <a:pt x="2485" y="360"/>
                </a:cubicBezTo>
                <a:cubicBezTo>
                  <a:pt x="2485" y="363"/>
                  <a:pt x="2486" y="364"/>
                  <a:pt x="2487" y="366"/>
                </a:cubicBezTo>
                <a:cubicBezTo>
                  <a:pt x="2496" y="365"/>
                  <a:pt x="2501" y="365"/>
                  <a:pt x="2504" y="358"/>
                </a:cubicBezTo>
                <a:cubicBezTo>
                  <a:pt x="2508" y="358"/>
                  <a:pt x="2503" y="364"/>
                  <a:pt x="2505" y="364"/>
                </a:cubicBezTo>
                <a:cubicBezTo>
                  <a:pt x="2505" y="362"/>
                  <a:pt x="2507" y="362"/>
                  <a:pt x="2509" y="362"/>
                </a:cubicBezTo>
                <a:cubicBezTo>
                  <a:pt x="2507" y="357"/>
                  <a:pt x="2514" y="358"/>
                  <a:pt x="2515" y="354"/>
                </a:cubicBezTo>
                <a:cubicBezTo>
                  <a:pt x="2513" y="352"/>
                  <a:pt x="2515" y="347"/>
                  <a:pt x="2516" y="346"/>
                </a:cubicBezTo>
                <a:cubicBezTo>
                  <a:pt x="2513" y="345"/>
                  <a:pt x="2511" y="342"/>
                  <a:pt x="2508" y="340"/>
                </a:cubicBezTo>
                <a:cubicBezTo>
                  <a:pt x="2511" y="338"/>
                  <a:pt x="2512" y="335"/>
                  <a:pt x="2515" y="334"/>
                </a:cubicBezTo>
                <a:cubicBezTo>
                  <a:pt x="2516" y="337"/>
                  <a:pt x="2520" y="336"/>
                  <a:pt x="2521" y="338"/>
                </a:cubicBezTo>
                <a:cubicBezTo>
                  <a:pt x="2520" y="340"/>
                  <a:pt x="2518" y="344"/>
                  <a:pt x="2522" y="345"/>
                </a:cubicBezTo>
                <a:cubicBezTo>
                  <a:pt x="2523" y="340"/>
                  <a:pt x="2531" y="341"/>
                  <a:pt x="2536" y="341"/>
                </a:cubicBezTo>
                <a:cubicBezTo>
                  <a:pt x="2535" y="343"/>
                  <a:pt x="2537" y="343"/>
                  <a:pt x="2537" y="345"/>
                </a:cubicBezTo>
                <a:cubicBezTo>
                  <a:pt x="2535" y="347"/>
                  <a:pt x="2536" y="345"/>
                  <a:pt x="2533" y="346"/>
                </a:cubicBezTo>
                <a:cubicBezTo>
                  <a:pt x="2534" y="349"/>
                  <a:pt x="2533" y="350"/>
                  <a:pt x="2533" y="352"/>
                </a:cubicBezTo>
                <a:cubicBezTo>
                  <a:pt x="2532" y="351"/>
                  <a:pt x="2528" y="351"/>
                  <a:pt x="2529" y="354"/>
                </a:cubicBezTo>
                <a:cubicBezTo>
                  <a:pt x="2532" y="355"/>
                  <a:pt x="2537" y="354"/>
                  <a:pt x="2538" y="358"/>
                </a:cubicBezTo>
                <a:cubicBezTo>
                  <a:pt x="2541" y="359"/>
                  <a:pt x="2540" y="355"/>
                  <a:pt x="2543" y="356"/>
                </a:cubicBezTo>
                <a:cubicBezTo>
                  <a:pt x="2545" y="357"/>
                  <a:pt x="2543" y="358"/>
                  <a:pt x="2543" y="360"/>
                </a:cubicBezTo>
                <a:cubicBezTo>
                  <a:pt x="2547" y="362"/>
                  <a:pt x="2548" y="359"/>
                  <a:pt x="2551" y="362"/>
                </a:cubicBezTo>
                <a:cubicBezTo>
                  <a:pt x="2552" y="361"/>
                  <a:pt x="2550" y="357"/>
                  <a:pt x="2553" y="358"/>
                </a:cubicBezTo>
                <a:cubicBezTo>
                  <a:pt x="2553" y="355"/>
                  <a:pt x="2551" y="355"/>
                  <a:pt x="2550" y="352"/>
                </a:cubicBezTo>
                <a:cubicBezTo>
                  <a:pt x="2551" y="352"/>
                  <a:pt x="2552" y="352"/>
                  <a:pt x="2553" y="351"/>
                </a:cubicBezTo>
                <a:cubicBezTo>
                  <a:pt x="2557" y="351"/>
                  <a:pt x="2558" y="356"/>
                  <a:pt x="2562" y="356"/>
                </a:cubicBezTo>
                <a:cubicBezTo>
                  <a:pt x="2564" y="351"/>
                  <a:pt x="2558" y="348"/>
                  <a:pt x="2559" y="341"/>
                </a:cubicBezTo>
                <a:cubicBezTo>
                  <a:pt x="2563" y="337"/>
                  <a:pt x="2567" y="341"/>
                  <a:pt x="2571" y="339"/>
                </a:cubicBezTo>
                <a:cubicBezTo>
                  <a:pt x="2571" y="337"/>
                  <a:pt x="2570" y="336"/>
                  <a:pt x="2569" y="335"/>
                </a:cubicBezTo>
                <a:cubicBezTo>
                  <a:pt x="2569" y="340"/>
                  <a:pt x="2565" y="336"/>
                  <a:pt x="2562" y="338"/>
                </a:cubicBezTo>
                <a:cubicBezTo>
                  <a:pt x="2562" y="335"/>
                  <a:pt x="2560" y="335"/>
                  <a:pt x="2560" y="332"/>
                </a:cubicBezTo>
                <a:cubicBezTo>
                  <a:pt x="2567" y="328"/>
                  <a:pt x="2577" y="318"/>
                  <a:pt x="2585" y="325"/>
                </a:cubicBezTo>
                <a:cubicBezTo>
                  <a:pt x="2589" y="325"/>
                  <a:pt x="2588" y="321"/>
                  <a:pt x="2592" y="322"/>
                </a:cubicBezTo>
                <a:cubicBezTo>
                  <a:pt x="2593" y="324"/>
                  <a:pt x="2590" y="325"/>
                  <a:pt x="2592" y="325"/>
                </a:cubicBezTo>
                <a:cubicBezTo>
                  <a:pt x="2592" y="322"/>
                  <a:pt x="2598" y="323"/>
                  <a:pt x="2601" y="323"/>
                </a:cubicBezTo>
                <a:cubicBezTo>
                  <a:pt x="2600" y="324"/>
                  <a:pt x="2603" y="326"/>
                  <a:pt x="2603" y="329"/>
                </a:cubicBezTo>
                <a:cubicBezTo>
                  <a:pt x="2599" y="333"/>
                  <a:pt x="2593" y="327"/>
                  <a:pt x="2594" y="333"/>
                </a:cubicBezTo>
                <a:cubicBezTo>
                  <a:pt x="2589" y="332"/>
                  <a:pt x="2586" y="331"/>
                  <a:pt x="2582" y="331"/>
                </a:cubicBezTo>
                <a:cubicBezTo>
                  <a:pt x="2582" y="334"/>
                  <a:pt x="2586" y="334"/>
                  <a:pt x="2584" y="337"/>
                </a:cubicBezTo>
                <a:cubicBezTo>
                  <a:pt x="2587" y="337"/>
                  <a:pt x="2586" y="335"/>
                  <a:pt x="2587" y="334"/>
                </a:cubicBezTo>
                <a:cubicBezTo>
                  <a:pt x="2590" y="335"/>
                  <a:pt x="2586" y="337"/>
                  <a:pt x="2589" y="338"/>
                </a:cubicBezTo>
                <a:cubicBezTo>
                  <a:pt x="2589" y="336"/>
                  <a:pt x="2591" y="335"/>
                  <a:pt x="2592" y="337"/>
                </a:cubicBezTo>
                <a:cubicBezTo>
                  <a:pt x="2590" y="342"/>
                  <a:pt x="2591" y="346"/>
                  <a:pt x="2586" y="349"/>
                </a:cubicBezTo>
                <a:cubicBezTo>
                  <a:pt x="2588" y="352"/>
                  <a:pt x="2594" y="348"/>
                  <a:pt x="2594" y="353"/>
                </a:cubicBezTo>
                <a:cubicBezTo>
                  <a:pt x="2597" y="353"/>
                  <a:pt x="2598" y="352"/>
                  <a:pt x="2599" y="351"/>
                </a:cubicBezTo>
                <a:cubicBezTo>
                  <a:pt x="2597" y="348"/>
                  <a:pt x="2599" y="342"/>
                  <a:pt x="2596" y="340"/>
                </a:cubicBezTo>
                <a:cubicBezTo>
                  <a:pt x="2601" y="341"/>
                  <a:pt x="2598" y="335"/>
                  <a:pt x="2601" y="335"/>
                </a:cubicBezTo>
                <a:cubicBezTo>
                  <a:pt x="2604" y="335"/>
                  <a:pt x="2604" y="336"/>
                  <a:pt x="2607" y="334"/>
                </a:cubicBezTo>
                <a:cubicBezTo>
                  <a:pt x="2608" y="338"/>
                  <a:pt x="2614" y="340"/>
                  <a:pt x="2618" y="342"/>
                </a:cubicBezTo>
                <a:cubicBezTo>
                  <a:pt x="2616" y="339"/>
                  <a:pt x="2612" y="339"/>
                  <a:pt x="2613" y="334"/>
                </a:cubicBezTo>
                <a:cubicBezTo>
                  <a:pt x="2611" y="332"/>
                  <a:pt x="2609" y="336"/>
                  <a:pt x="2608" y="334"/>
                </a:cubicBezTo>
                <a:cubicBezTo>
                  <a:pt x="2609" y="331"/>
                  <a:pt x="2607" y="331"/>
                  <a:pt x="2611" y="333"/>
                </a:cubicBezTo>
                <a:cubicBezTo>
                  <a:pt x="2610" y="329"/>
                  <a:pt x="2610" y="327"/>
                  <a:pt x="2611" y="326"/>
                </a:cubicBezTo>
                <a:cubicBezTo>
                  <a:pt x="2616" y="328"/>
                  <a:pt x="2618" y="322"/>
                  <a:pt x="2624" y="322"/>
                </a:cubicBezTo>
                <a:cubicBezTo>
                  <a:pt x="2626" y="318"/>
                  <a:pt x="2620" y="322"/>
                  <a:pt x="2620" y="320"/>
                </a:cubicBezTo>
                <a:cubicBezTo>
                  <a:pt x="2621" y="314"/>
                  <a:pt x="2624" y="306"/>
                  <a:pt x="2629" y="302"/>
                </a:cubicBezTo>
                <a:cubicBezTo>
                  <a:pt x="2626" y="303"/>
                  <a:pt x="2625" y="301"/>
                  <a:pt x="2623" y="301"/>
                </a:cubicBezTo>
                <a:cubicBezTo>
                  <a:pt x="2623" y="305"/>
                  <a:pt x="2621" y="305"/>
                  <a:pt x="2618" y="307"/>
                </a:cubicBezTo>
                <a:cubicBezTo>
                  <a:pt x="2616" y="305"/>
                  <a:pt x="2619" y="305"/>
                  <a:pt x="2618" y="302"/>
                </a:cubicBezTo>
                <a:cubicBezTo>
                  <a:pt x="2614" y="304"/>
                  <a:pt x="2615" y="299"/>
                  <a:pt x="2612" y="300"/>
                </a:cubicBezTo>
                <a:cubicBezTo>
                  <a:pt x="2612" y="302"/>
                  <a:pt x="2612" y="303"/>
                  <a:pt x="2611" y="305"/>
                </a:cubicBezTo>
                <a:cubicBezTo>
                  <a:pt x="2613" y="305"/>
                  <a:pt x="2615" y="304"/>
                  <a:pt x="2615" y="305"/>
                </a:cubicBezTo>
                <a:cubicBezTo>
                  <a:pt x="2613" y="309"/>
                  <a:pt x="2612" y="318"/>
                  <a:pt x="2605" y="316"/>
                </a:cubicBezTo>
                <a:cubicBezTo>
                  <a:pt x="2604" y="318"/>
                  <a:pt x="2608" y="320"/>
                  <a:pt x="2606" y="321"/>
                </a:cubicBezTo>
                <a:cubicBezTo>
                  <a:pt x="2602" y="320"/>
                  <a:pt x="2602" y="321"/>
                  <a:pt x="2598" y="319"/>
                </a:cubicBezTo>
                <a:cubicBezTo>
                  <a:pt x="2585" y="325"/>
                  <a:pt x="2574" y="314"/>
                  <a:pt x="2563" y="322"/>
                </a:cubicBezTo>
                <a:cubicBezTo>
                  <a:pt x="2564" y="325"/>
                  <a:pt x="2567" y="321"/>
                  <a:pt x="2569" y="324"/>
                </a:cubicBezTo>
                <a:cubicBezTo>
                  <a:pt x="2566" y="326"/>
                  <a:pt x="2564" y="329"/>
                  <a:pt x="2559" y="329"/>
                </a:cubicBezTo>
                <a:cubicBezTo>
                  <a:pt x="2559" y="331"/>
                  <a:pt x="2559" y="333"/>
                  <a:pt x="2557" y="334"/>
                </a:cubicBezTo>
                <a:cubicBezTo>
                  <a:pt x="2553" y="332"/>
                  <a:pt x="2551" y="337"/>
                  <a:pt x="2548" y="333"/>
                </a:cubicBezTo>
                <a:cubicBezTo>
                  <a:pt x="2551" y="330"/>
                  <a:pt x="2548" y="328"/>
                  <a:pt x="2549" y="324"/>
                </a:cubicBezTo>
                <a:cubicBezTo>
                  <a:pt x="2543" y="324"/>
                  <a:pt x="2542" y="324"/>
                  <a:pt x="2538" y="326"/>
                </a:cubicBezTo>
                <a:cubicBezTo>
                  <a:pt x="2539" y="328"/>
                  <a:pt x="2537" y="332"/>
                  <a:pt x="2539" y="332"/>
                </a:cubicBezTo>
                <a:cubicBezTo>
                  <a:pt x="2541" y="329"/>
                  <a:pt x="2544" y="333"/>
                  <a:pt x="2545" y="335"/>
                </a:cubicBezTo>
                <a:cubicBezTo>
                  <a:pt x="2540" y="338"/>
                  <a:pt x="2535" y="335"/>
                  <a:pt x="2532" y="337"/>
                </a:cubicBezTo>
                <a:cubicBezTo>
                  <a:pt x="2528" y="334"/>
                  <a:pt x="2526" y="331"/>
                  <a:pt x="2522" y="328"/>
                </a:cubicBezTo>
                <a:cubicBezTo>
                  <a:pt x="2522" y="327"/>
                  <a:pt x="2524" y="327"/>
                  <a:pt x="2525" y="326"/>
                </a:cubicBezTo>
                <a:cubicBezTo>
                  <a:pt x="2523" y="322"/>
                  <a:pt x="2520" y="320"/>
                  <a:pt x="2517" y="318"/>
                </a:cubicBezTo>
                <a:cubicBezTo>
                  <a:pt x="2516" y="316"/>
                  <a:pt x="2516" y="321"/>
                  <a:pt x="2513" y="321"/>
                </a:cubicBezTo>
                <a:cubicBezTo>
                  <a:pt x="2513" y="316"/>
                  <a:pt x="2510" y="322"/>
                  <a:pt x="2509" y="319"/>
                </a:cubicBezTo>
                <a:cubicBezTo>
                  <a:pt x="2509" y="318"/>
                  <a:pt x="2511" y="318"/>
                  <a:pt x="2511" y="316"/>
                </a:cubicBezTo>
                <a:cubicBezTo>
                  <a:pt x="2508" y="316"/>
                  <a:pt x="2503" y="321"/>
                  <a:pt x="2498" y="321"/>
                </a:cubicBezTo>
                <a:cubicBezTo>
                  <a:pt x="2499" y="316"/>
                  <a:pt x="2488" y="317"/>
                  <a:pt x="2487" y="310"/>
                </a:cubicBezTo>
                <a:cubicBezTo>
                  <a:pt x="2488" y="308"/>
                  <a:pt x="2488" y="306"/>
                  <a:pt x="2492" y="306"/>
                </a:cubicBezTo>
                <a:cubicBezTo>
                  <a:pt x="2490" y="303"/>
                  <a:pt x="2492" y="304"/>
                  <a:pt x="2492" y="300"/>
                </a:cubicBezTo>
                <a:cubicBezTo>
                  <a:pt x="2488" y="301"/>
                  <a:pt x="2488" y="300"/>
                  <a:pt x="2489" y="297"/>
                </a:cubicBezTo>
                <a:cubicBezTo>
                  <a:pt x="2485" y="306"/>
                  <a:pt x="2470" y="300"/>
                  <a:pt x="2461" y="300"/>
                </a:cubicBezTo>
                <a:cubicBezTo>
                  <a:pt x="2465" y="297"/>
                  <a:pt x="2467" y="291"/>
                  <a:pt x="2474" y="290"/>
                </a:cubicBezTo>
                <a:cubicBezTo>
                  <a:pt x="2474" y="285"/>
                  <a:pt x="2475" y="284"/>
                  <a:pt x="2475" y="278"/>
                </a:cubicBezTo>
                <a:cubicBezTo>
                  <a:pt x="2472" y="281"/>
                  <a:pt x="2468" y="281"/>
                  <a:pt x="2469" y="285"/>
                </a:cubicBezTo>
                <a:cubicBezTo>
                  <a:pt x="2467" y="285"/>
                  <a:pt x="2467" y="284"/>
                  <a:pt x="2468" y="283"/>
                </a:cubicBezTo>
                <a:cubicBezTo>
                  <a:pt x="2456" y="290"/>
                  <a:pt x="2438" y="296"/>
                  <a:pt x="2424" y="291"/>
                </a:cubicBezTo>
                <a:cubicBezTo>
                  <a:pt x="2422" y="294"/>
                  <a:pt x="2419" y="294"/>
                  <a:pt x="2416" y="291"/>
                </a:cubicBezTo>
                <a:cubicBezTo>
                  <a:pt x="2416" y="295"/>
                  <a:pt x="2414" y="297"/>
                  <a:pt x="2412" y="299"/>
                </a:cubicBezTo>
                <a:cubicBezTo>
                  <a:pt x="2411" y="299"/>
                  <a:pt x="2412" y="296"/>
                  <a:pt x="2409" y="297"/>
                </a:cubicBezTo>
                <a:cubicBezTo>
                  <a:pt x="2406" y="301"/>
                  <a:pt x="2390" y="308"/>
                  <a:pt x="2388" y="305"/>
                </a:cubicBezTo>
                <a:cubicBezTo>
                  <a:pt x="2385" y="305"/>
                  <a:pt x="2387" y="308"/>
                  <a:pt x="2385" y="309"/>
                </a:cubicBezTo>
                <a:cubicBezTo>
                  <a:pt x="2374" y="306"/>
                  <a:pt x="2368" y="311"/>
                  <a:pt x="2358" y="313"/>
                </a:cubicBezTo>
                <a:cubicBezTo>
                  <a:pt x="2360" y="316"/>
                  <a:pt x="2356" y="316"/>
                  <a:pt x="2354" y="317"/>
                </a:cubicBezTo>
                <a:cubicBezTo>
                  <a:pt x="2353" y="316"/>
                  <a:pt x="2353" y="313"/>
                  <a:pt x="2350" y="313"/>
                </a:cubicBezTo>
                <a:cubicBezTo>
                  <a:pt x="2343" y="324"/>
                  <a:pt x="2317" y="320"/>
                  <a:pt x="2308" y="330"/>
                </a:cubicBezTo>
                <a:cubicBezTo>
                  <a:pt x="2306" y="326"/>
                  <a:pt x="2305" y="330"/>
                  <a:pt x="2300" y="327"/>
                </a:cubicBezTo>
                <a:cubicBezTo>
                  <a:pt x="2293" y="333"/>
                  <a:pt x="2284" y="333"/>
                  <a:pt x="2277" y="336"/>
                </a:cubicBezTo>
                <a:cubicBezTo>
                  <a:pt x="2269" y="345"/>
                  <a:pt x="2253" y="347"/>
                  <a:pt x="2242" y="353"/>
                </a:cubicBezTo>
                <a:cubicBezTo>
                  <a:pt x="2239" y="354"/>
                  <a:pt x="2239" y="352"/>
                  <a:pt x="2237" y="352"/>
                </a:cubicBezTo>
                <a:cubicBezTo>
                  <a:pt x="2237" y="357"/>
                  <a:pt x="2228" y="356"/>
                  <a:pt x="2227" y="360"/>
                </a:cubicBezTo>
                <a:cubicBezTo>
                  <a:pt x="2214" y="360"/>
                  <a:pt x="2207" y="372"/>
                  <a:pt x="2190" y="371"/>
                </a:cubicBezTo>
                <a:cubicBezTo>
                  <a:pt x="2189" y="371"/>
                  <a:pt x="2190" y="374"/>
                  <a:pt x="2188" y="374"/>
                </a:cubicBezTo>
                <a:cubicBezTo>
                  <a:pt x="2188" y="372"/>
                  <a:pt x="2188" y="371"/>
                  <a:pt x="2188" y="370"/>
                </a:cubicBezTo>
                <a:cubicBezTo>
                  <a:pt x="2184" y="371"/>
                  <a:pt x="2182" y="373"/>
                  <a:pt x="2178" y="375"/>
                </a:cubicBezTo>
                <a:cubicBezTo>
                  <a:pt x="2177" y="373"/>
                  <a:pt x="2173" y="372"/>
                  <a:pt x="2171" y="374"/>
                </a:cubicBezTo>
                <a:cubicBezTo>
                  <a:pt x="2170" y="377"/>
                  <a:pt x="2175" y="374"/>
                  <a:pt x="2175" y="376"/>
                </a:cubicBezTo>
                <a:cubicBezTo>
                  <a:pt x="2171" y="384"/>
                  <a:pt x="2158" y="379"/>
                  <a:pt x="2152" y="383"/>
                </a:cubicBezTo>
                <a:cubicBezTo>
                  <a:pt x="2154" y="383"/>
                  <a:pt x="2156" y="383"/>
                  <a:pt x="2156" y="385"/>
                </a:cubicBezTo>
                <a:cubicBezTo>
                  <a:pt x="2155" y="385"/>
                  <a:pt x="2155" y="386"/>
                  <a:pt x="2154" y="387"/>
                </a:cubicBezTo>
                <a:cubicBezTo>
                  <a:pt x="2147" y="384"/>
                  <a:pt x="2138" y="385"/>
                  <a:pt x="2135" y="392"/>
                </a:cubicBezTo>
                <a:cubicBezTo>
                  <a:pt x="2132" y="390"/>
                  <a:pt x="2133" y="388"/>
                  <a:pt x="2128" y="390"/>
                </a:cubicBezTo>
                <a:cubicBezTo>
                  <a:pt x="2130" y="387"/>
                  <a:pt x="2118" y="391"/>
                  <a:pt x="2118" y="383"/>
                </a:cubicBezTo>
                <a:cubicBezTo>
                  <a:pt x="2114" y="385"/>
                  <a:pt x="2113" y="386"/>
                  <a:pt x="2108" y="384"/>
                </a:cubicBezTo>
                <a:cubicBezTo>
                  <a:pt x="2108" y="389"/>
                  <a:pt x="2101" y="391"/>
                  <a:pt x="2097" y="390"/>
                </a:cubicBezTo>
                <a:cubicBezTo>
                  <a:pt x="2097" y="394"/>
                  <a:pt x="2097" y="394"/>
                  <a:pt x="2097" y="394"/>
                </a:cubicBezTo>
                <a:cubicBezTo>
                  <a:pt x="2102" y="393"/>
                  <a:pt x="2109" y="390"/>
                  <a:pt x="2112" y="390"/>
                </a:cubicBezTo>
                <a:cubicBezTo>
                  <a:pt x="2112" y="393"/>
                  <a:pt x="2108" y="391"/>
                  <a:pt x="2109" y="394"/>
                </a:cubicBezTo>
                <a:cubicBezTo>
                  <a:pt x="2112" y="398"/>
                  <a:pt x="2116" y="397"/>
                  <a:pt x="2116" y="402"/>
                </a:cubicBezTo>
                <a:cubicBezTo>
                  <a:pt x="2112" y="402"/>
                  <a:pt x="2111" y="405"/>
                  <a:pt x="2108" y="406"/>
                </a:cubicBezTo>
                <a:cubicBezTo>
                  <a:pt x="2110" y="404"/>
                  <a:pt x="2109" y="403"/>
                  <a:pt x="2106" y="402"/>
                </a:cubicBezTo>
                <a:cubicBezTo>
                  <a:pt x="2106" y="409"/>
                  <a:pt x="2095" y="410"/>
                  <a:pt x="2088" y="410"/>
                </a:cubicBezTo>
                <a:cubicBezTo>
                  <a:pt x="2086" y="412"/>
                  <a:pt x="2090" y="411"/>
                  <a:pt x="2090" y="414"/>
                </a:cubicBezTo>
                <a:cubicBezTo>
                  <a:pt x="2088" y="417"/>
                  <a:pt x="2084" y="417"/>
                  <a:pt x="2080" y="416"/>
                </a:cubicBezTo>
                <a:cubicBezTo>
                  <a:pt x="2080" y="420"/>
                  <a:pt x="2079" y="422"/>
                  <a:pt x="2078" y="424"/>
                </a:cubicBezTo>
                <a:cubicBezTo>
                  <a:pt x="2078" y="418"/>
                  <a:pt x="2069" y="422"/>
                  <a:pt x="2073" y="416"/>
                </a:cubicBezTo>
                <a:cubicBezTo>
                  <a:pt x="2069" y="416"/>
                  <a:pt x="2068" y="417"/>
                  <a:pt x="2065" y="418"/>
                </a:cubicBezTo>
                <a:cubicBezTo>
                  <a:pt x="2063" y="416"/>
                  <a:pt x="2062" y="414"/>
                  <a:pt x="2064" y="412"/>
                </a:cubicBezTo>
                <a:cubicBezTo>
                  <a:pt x="2063" y="413"/>
                  <a:pt x="2062" y="411"/>
                  <a:pt x="2063" y="410"/>
                </a:cubicBezTo>
                <a:cubicBezTo>
                  <a:pt x="2066" y="410"/>
                  <a:pt x="2065" y="415"/>
                  <a:pt x="2067" y="415"/>
                </a:cubicBezTo>
                <a:cubicBezTo>
                  <a:pt x="2069" y="413"/>
                  <a:pt x="2067" y="413"/>
                  <a:pt x="2067" y="410"/>
                </a:cubicBezTo>
                <a:cubicBezTo>
                  <a:pt x="2050" y="405"/>
                  <a:pt x="2043" y="423"/>
                  <a:pt x="2026" y="424"/>
                </a:cubicBezTo>
                <a:cubicBezTo>
                  <a:pt x="2025" y="421"/>
                  <a:pt x="2022" y="421"/>
                  <a:pt x="2022" y="418"/>
                </a:cubicBezTo>
                <a:cubicBezTo>
                  <a:pt x="2026" y="414"/>
                  <a:pt x="2035" y="406"/>
                  <a:pt x="2041" y="410"/>
                </a:cubicBezTo>
                <a:cubicBezTo>
                  <a:pt x="2042" y="412"/>
                  <a:pt x="2039" y="412"/>
                  <a:pt x="2039" y="414"/>
                </a:cubicBezTo>
                <a:cubicBezTo>
                  <a:pt x="2041" y="414"/>
                  <a:pt x="2042" y="415"/>
                  <a:pt x="2045" y="414"/>
                </a:cubicBezTo>
                <a:cubicBezTo>
                  <a:pt x="2046" y="411"/>
                  <a:pt x="2044" y="412"/>
                  <a:pt x="2044" y="408"/>
                </a:cubicBezTo>
                <a:cubicBezTo>
                  <a:pt x="2041" y="406"/>
                  <a:pt x="2036" y="409"/>
                  <a:pt x="2031" y="407"/>
                </a:cubicBezTo>
                <a:cubicBezTo>
                  <a:pt x="2035" y="405"/>
                  <a:pt x="2038" y="401"/>
                  <a:pt x="2042" y="404"/>
                </a:cubicBezTo>
                <a:cubicBezTo>
                  <a:pt x="2047" y="401"/>
                  <a:pt x="2046" y="390"/>
                  <a:pt x="2055" y="392"/>
                </a:cubicBezTo>
                <a:cubicBezTo>
                  <a:pt x="2056" y="390"/>
                  <a:pt x="2056" y="388"/>
                  <a:pt x="2060" y="387"/>
                </a:cubicBezTo>
                <a:cubicBezTo>
                  <a:pt x="2060" y="385"/>
                  <a:pt x="2058" y="386"/>
                  <a:pt x="2058" y="384"/>
                </a:cubicBezTo>
                <a:cubicBezTo>
                  <a:pt x="2062" y="381"/>
                  <a:pt x="2069" y="381"/>
                  <a:pt x="2067" y="373"/>
                </a:cubicBezTo>
                <a:cubicBezTo>
                  <a:pt x="2075" y="370"/>
                  <a:pt x="2080" y="363"/>
                  <a:pt x="2084" y="355"/>
                </a:cubicBezTo>
                <a:cubicBezTo>
                  <a:pt x="2078" y="359"/>
                  <a:pt x="2080" y="351"/>
                  <a:pt x="2074" y="352"/>
                </a:cubicBezTo>
                <a:cubicBezTo>
                  <a:pt x="2073" y="353"/>
                  <a:pt x="2070" y="357"/>
                  <a:pt x="2073" y="359"/>
                </a:cubicBezTo>
                <a:cubicBezTo>
                  <a:pt x="2074" y="356"/>
                  <a:pt x="2074" y="354"/>
                  <a:pt x="2077" y="354"/>
                </a:cubicBezTo>
                <a:cubicBezTo>
                  <a:pt x="2078" y="356"/>
                  <a:pt x="2076" y="357"/>
                  <a:pt x="2077" y="360"/>
                </a:cubicBezTo>
                <a:cubicBezTo>
                  <a:pt x="2071" y="364"/>
                  <a:pt x="2067" y="368"/>
                  <a:pt x="2060" y="369"/>
                </a:cubicBezTo>
                <a:cubicBezTo>
                  <a:pt x="2059" y="371"/>
                  <a:pt x="2060" y="371"/>
                  <a:pt x="2060" y="373"/>
                </a:cubicBezTo>
                <a:cubicBezTo>
                  <a:pt x="2056" y="372"/>
                  <a:pt x="2057" y="376"/>
                  <a:pt x="2053" y="376"/>
                </a:cubicBezTo>
                <a:cubicBezTo>
                  <a:pt x="2053" y="375"/>
                  <a:pt x="2053" y="373"/>
                  <a:pt x="2052" y="373"/>
                </a:cubicBezTo>
                <a:cubicBezTo>
                  <a:pt x="2050" y="379"/>
                  <a:pt x="2041" y="378"/>
                  <a:pt x="2038" y="383"/>
                </a:cubicBezTo>
                <a:cubicBezTo>
                  <a:pt x="2022" y="388"/>
                  <a:pt x="2008" y="399"/>
                  <a:pt x="1992" y="401"/>
                </a:cubicBezTo>
                <a:cubicBezTo>
                  <a:pt x="1989" y="403"/>
                  <a:pt x="1985" y="411"/>
                  <a:pt x="1979" y="413"/>
                </a:cubicBezTo>
                <a:cubicBezTo>
                  <a:pt x="1979" y="416"/>
                  <a:pt x="1980" y="416"/>
                  <a:pt x="1979" y="417"/>
                </a:cubicBezTo>
                <a:cubicBezTo>
                  <a:pt x="1961" y="427"/>
                  <a:pt x="1943" y="428"/>
                  <a:pt x="1925" y="430"/>
                </a:cubicBezTo>
                <a:cubicBezTo>
                  <a:pt x="1926" y="439"/>
                  <a:pt x="1920" y="437"/>
                  <a:pt x="1916" y="442"/>
                </a:cubicBezTo>
                <a:cubicBezTo>
                  <a:pt x="1914" y="440"/>
                  <a:pt x="1917" y="437"/>
                  <a:pt x="1912" y="438"/>
                </a:cubicBezTo>
                <a:cubicBezTo>
                  <a:pt x="1912" y="439"/>
                  <a:pt x="1913" y="444"/>
                  <a:pt x="1907" y="443"/>
                </a:cubicBezTo>
                <a:cubicBezTo>
                  <a:pt x="1907" y="440"/>
                  <a:pt x="1907" y="439"/>
                  <a:pt x="1904" y="439"/>
                </a:cubicBezTo>
                <a:cubicBezTo>
                  <a:pt x="1899" y="446"/>
                  <a:pt x="1887" y="447"/>
                  <a:pt x="1882" y="454"/>
                </a:cubicBezTo>
                <a:cubicBezTo>
                  <a:pt x="1873" y="453"/>
                  <a:pt x="1868" y="465"/>
                  <a:pt x="1856" y="464"/>
                </a:cubicBezTo>
                <a:cubicBezTo>
                  <a:pt x="1856" y="469"/>
                  <a:pt x="1847" y="467"/>
                  <a:pt x="1850" y="475"/>
                </a:cubicBezTo>
                <a:cubicBezTo>
                  <a:pt x="1848" y="475"/>
                  <a:pt x="1845" y="475"/>
                  <a:pt x="1844" y="477"/>
                </a:cubicBezTo>
                <a:cubicBezTo>
                  <a:pt x="1844" y="480"/>
                  <a:pt x="1848" y="477"/>
                  <a:pt x="1848" y="481"/>
                </a:cubicBezTo>
                <a:cubicBezTo>
                  <a:pt x="1844" y="482"/>
                  <a:pt x="1843" y="484"/>
                  <a:pt x="1838" y="484"/>
                </a:cubicBezTo>
                <a:cubicBezTo>
                  <a:pt x="1839" y="488"/>
                  <a:pt x="1837" y="490"/>
                  <a:pt x="1834" y="491"/>
                </a:cubicBezTo>
                <a:cubicBezTo>
                  <a:pt x="1834" y="488"/>
                  <a:pt x="1832" y="487"/>
                  <a:pt x="1831" y="485"/>
                </a:cubicBezTo>
                <a:cubicBezTo>
                  <a:pt x="1811" y="496"/>
                  <a:pt x="1792" y="504"/>
                  <a:pt x="1775" y="519"/>
                </a:cubicBezTo>
                <a:cubicBezTo>
                  <a:pt x="1769" y="519"/>
                  <a:pt x="1769" y="519"/>
                  <a:pt x="1769" y="519"/>
                </a:cubicBezTo>
                <a:cubicBezTo>
                  <a:pt x="1771" y="522"/>
                  <a:pt x="1771" y="524"/>
                  <a:pt x="1768" y="525"/>
                </a:cubicBezTo>
                <a:cubicBezTo>
                  <a:pt x="1769" y="520"/>
                  <a:pt x="1764" y="522"/>
                  <a:pt x="1763" y="519"/>
                </a:cubicBezTo>
                <a:cubicBezTo>
                  <a:pt x="1764" y="516"/>
                  <a:pt x="1763" y="512"/>
                  <a:pt x="1766" y="510"/>
                </a:cubicBezTo>
                <a:cubicBezTo>
                  <a:pt x="1777" y="508"/>
                  <a:pt x="1782" y="499"/>
                  <a:pt x="1793" y="499"/>
                </a:cubicBezTo>
                <a:cubicBezTo>
                  <a:pt x="1792" y="491"/>
                  <a:pt x="1801" y="492"/>
                  <a:pt x="1806" y="489"/>
                </a:cubicBezTo>
                <a:cubicBezTo>
                  <a:pt x="1805" y="485"/>
                  <a:pt x="1809" y="485"/>
                  <a:pt x="1813" y="485"/>
                </a:cubicBezTo>
                <a:cubicBezTo>
                  <a:pt x="1814" y="480"/>
                  <a:pt x="1820" y="474"/>
                  <a:pt x="1824" y="473"/>
                </a:cubicBezTo>
                <a:cubicBezTo>
                  <a:pt x="1825" y="473"/>
                  <a:pt x="1828" y="475"/>
                  <a:pt x="1828" y="475"/>
                </a:cubicBezTo>
                <a:cubicBezTo>
                  <a:pt x="1831" y="473"/>
                  <a:pt x="1830" y="467"/>
                  <a:pt x="1835" y="469"/>
                </a:cubicBezTo>
                <a:cubicBezTo>
                  <a:pt x="1835" y="464"/>
                  <a:pt x="1835" y="464"/>
                  <a:pt x="1835" y="464"/>
                </a:cubicBezTo>
                <a:cubicBezTo>
                  <a:pt x="1828" y="463"/>
                  <a:pt x="1825" y="468"/>
                  <a:pt x="1817" y="469"/>
                </a:cubicBezTo>
                <a:cubicBezTo>
                  <a:pt x="1807" y="486"/>
                  <a:pt x="1777" y="495"/>
                  <a:pt x="1763" y="508"/>
                </a:cubicBezTo>
                <a:cubicBezTo>
                  <a:pt x="1754" y="508"/>
                  <a:pt x="1746" y="511"/>
                  <a:pt x="1747" y="517"/>
                </a:cubicBezTo>
                <a:cubicBezTo>
                  <a:pt x="1744" y="513"/>
                  <a:pt x="1740" y="519"/>
                  <a:pt x="1738" y="522"/>
                </a:cubicBezTo>
                <a:cubicBezTo>
                  <a:pt x="1738" y="520"/>
                  <a:pt x="1739" y="520"/>
                  <a:pt x="1737" y="519"/>
                </a:cubicBezTo>
                <a:cubicBezTo>
                  <a:pt x="1733" y="518"/>
                  <a:pt x="1734" y="522"/>
                  <a:pt x="1729" y="522"/>
                </a:cubicBezTo>
                <a:cubicBezTo>
                  <a:pt x="1730" y="528"/>
                  <a:pt x="1719" y="526"/>
                  <a:pt x="1719" y="533"/>
                </a:cubicBezTo>
                <a:cubicBezTo>
                  <a:pt x="1715" y="536"/>
                  <a:pt x="1705" y="532"/>
                  <a:pt x="1703" y="537"/>
                </a:cubicBezTo>
                <a:cubicBezTo>
                  <a:pt x="1702" y="537"/>
                  <a:pt x="1700" y="536"/>
                  <a:pt x="1700" y="535"/>
                </a:cubicBezTo>
                <a:cubicBezTo>
                  <a:pt x="1699" y="533"/>
                  <a:pt x="1702" y="534"/>
                  <a:pt x="1702" y="532"/>
                </a:cubicBezTo>
                <a:cubicBezTo>
                  <a:pt x="1699" y="532"/>
                  <a:pt x="1701" y="527"/>
                  <a:pt x="1699" y="526"/>
                </a:cubicBezTo>
                <a:cubicBezTo>
                  <a:pt x="1700" y="526"/>
                  <a:pt x="1700" y="524"/>
                  <a:pt x="1702" y="524"/>
                </a:cubicBezTo>
                <a:cubicBezTo>
                  <a:pt x="1700" y="521"/>
                  <a:pt x="1699" y="520"/>
                  <a:pt x="1698" y="516"/>
                </a:cubicBezTo>
                <a:cubicBezTo>
                  <a:pt x="1700" y="514"/>
                  <a:pt x="1702" y="512"/>
                  <a:pt x="1707" y="513"/>
                </a:cubicBezTo>
                <a:cubicBezTo>
                  <a:pt x="1708" y="513"/>
                  <a:pt x="1707" y="517"/>
                  <a:pt x="1710" y="516"/>
                </a:cubicBezTo>
                <a:cubicBezTo>
                  <a:pt x="1712" y="511"/>
                  <a:pt x="1713" y="506"/>
                  <a:pt x="1706" y="506"/>
                </a:cubicBezTo>
                <a:cubicBezTo>
                  <a:pt x="1699" y="510"/>
                  <a:pt x="1693" y="515"/>
                  <a:pt x="1683" y="517"/>
                </a:cubicBezTo>
                <a:cubicBezTo>
                  <a:pt x="1682" y="520"/>
                  <a:pt x="1679" y="521"/>
                  <a:pt x="1681" y="526"/>
                </a:cubicBezTo>
                <a:cubicBezTo>
                  <a:pt x="1674" y="529"/>
                  <a:pt x="1665" y="540"/>
                  <a:pt x="1657" y="534"/>
                </a:cubicBezTo>
                <a:cubicBezTo>
                  <a:pt x="1650" y="535"/>
                  <a:pt x="1650" y="535"/>
                  <a:pt x="1650" y="535"/>
                </a:cubicBezTo>
                <a:cubicBezTo>
                  <a:pt x="1640" y="546"/>
                  <a:pt x="1626" y="554"/>
                  <a:pt x="1612" y="564"/>
                </a:cubicBezTo>
                <a:cubicBezTo>
                  <a:pt x="1611" y="562"/>
                  <a:pt x="1609" y="561"/>
                  <a:pt x="1608" y="560"/>
                </a:cubicBezTo>
                <a:cubicBezTo>
                  <a:pt x="1609" y="558"/>
                  <a:pt x="1611" y="556"/>
                  <a:pt x="1609" y="555"/>
                </a:cubicBezTo>
                <a:cubicBezTo>
                  <a:pt x="1600" y="556"/>
                  <a:pt x="1594" y="556"/>
                  <a:pt x="1587" y="552"/>
                </a:cubicBezTo>
                <a:cubicBezTo>
                  <a:pt x="1587" y="548"/>
                  <a:pt x="1588" y="545"/>
                  <a:pt x="1591" y="545"/>
                </a:cubicBezTo>
                <a:cubicBezTo>
                  <a:pt x="1589" y="541"/>
                  <a:pt x="1588" y="542"/>
                  <a:pt x="1588" y="537"/>
                </a:cubicBezTo>
                <a:cubicBezTo>
                  <a:pt x="1576" y="534"/>
                  <a:pt x="1570" y="538"/>
                  <a:pt x="1559" y="541"/>
                </a:cubicBezTo>
                <a:cubicBezTo>
                  <a:pt x="1558" y="536"/>
                  <a:pt x="1557" y="528"/>
                  <a:pt x="1561" y="524"/>
                </a:cubicBezTo>
                <a:cubicBezTo>
                  <a:pt x="1564" y="524"/>
                  <a:pt x="1559" y="527"/>
                  <a:pt x="1563" y="526"/>
                </a:cubicBezTo>
                <a:cubicBezTo>
                  <a:pt x="1565" y="524"/>
                  <a:pt x="1563" y="520"/>
                  <a:pt x="1560" y="520"/>
                </a:cubicBezTo>
                <a:cubicBezTo>
                  <a:pt x="1557" y="522"/>
                  <a:pt x="1557" y="526"/>
                  <a:pt x="1554" y="528"/>
                </a:cubicBezTo>
                <a:cubicBezTo>
                  <a:pt x="1553" y="525"/>
                  <a:pt x="1555" y="525"/>
                  <a:pt x="1553" y="523"/>
                </a:cubicBezTo>
                <a:cubicBezTo>
                  <a:pt x="1547" y="524"/>
                  <a:pt x="1539" y="523"/>
                  <a:pt x="1534" y="528"/>
                </a:cubicBezTo>
                <a:cubicBezTo>
                  <a:pt x="1532" y="528"/>
                  <a:pt x="1531" y="525"/>
                  <a:pt x="1529" y="525"/>
                </a:cubicBezTo>
                <a:cubicBezTo>
                  <a:pt x="1529" y="528"/>
                  <a:pt x="1525" y="529"/>
                  <a:pt x="1525" y="533"/>
                </a:cubicBezTo>
                <a:cubicBezTo>
                  <a:pt x="1519" y="534"/>
                  <a:pt x="1517" y="529"/>
                  <a:pt x="1514" y="527"/>
                </a:cubicBezTo>
                <a:cubicBezTo>
                  <a:pt x="1513" y="534"/>
                  <a:pt x="1499" y="532"/>
                  <a:pt x="1505" y="526"/>
                </a:cubicBezTo>
                <a:cubicBezTo>
                  <a:pt x="1507" y="525"/>
                  <a:pt x="1506" y="528"/>
                  <a:pt x="1509" y="527"/>
                </a:cubicBezTo>
                <a:cubicBezTo>
                  <a:pt x="1510" y="519"/>
                  <a:pt x="1522" y="524"/>
                  <a:pt x="1526" y="524"/>
                </a:cubicBezTo>
                <a:cubicBezTo>
                  <a:pt x="1527" y="520"/>
                  <a:pt x="1526" y="521"/>
                  <a:pt x="1525" y="517"/>
                </a:cubicBezTo>
                <a:cubicBezTo>
                  <a:pt x="1526" y="513"/>
                  <a:pt x="1529" y="515"/>
                  <a:pt x="1530" y="511"/>
                </a:cubicBezTo>
                <a:cubicBezTo>
                  <a:pt x="1527" y="514"/>
                  <a:pt x="1524" y="510"/>
                  <a:pt x="1520" y="510"/>
                </a:cubicBezTo>
                <a:cubicBezTo>
                  <a:pt x="1518" y="512"/>
                  <a:pt x="1513" y="516"/>
                  <a:pt x="1509" y="514"/>
                </a:cubicBezTo>
                <a:cubicBezTo>
                  <a:pt x="1508" y="510"/>
                  <a:pt x="1514" y="512"/>
                  <a:pt x="1513" y="508"/>
                </a:cubicBezTo>
                <a:cubicBezTo>
                  <a:pt x="1510" y="506"/>
                  <a:pt x="1504" y="511"/>
                  <a:pt x="1504" y="504"/>
                </a:cubicBezTo>
                <a:cubicBezTo>
                  <a:pt x="1498" y="503"/>
                  <a:pt x="1500" y="506"/>
                  <a:pt x="1494" y="506"/>
                </a:cubicBezTo>
                <a:cubicBezTo>
                  <a:pt x="1493" y="510"/>
                  <a:pt x="1495" y="513"/>
                  <a:pt x="1496" y="515"/>
                </a:cubicBezTo>
                <a:cubicBezTo>
                  <a:pt x="1488" y="521"/>
                  <a:pt x="1479" y="511"/>
                  <a:pt x="1474" y="519"/>
                </a:cubicBezTo>
                <a:cubicBezTo>
                  <a:pt x="1471" y="520"/>
                  <a:pt x="1472" y="516"/>
                  <a:pt x="1469" y="517"/>
                </a:cubicBezTo>
                <a:cubicBezTo>
                  <a:pt x="1463" y="528"/>
                  <a:pt x="1449" y="531"/>
                  <a:pt x="1443" y="540"/>
                </a:cubicBezTo>
                <a:cubicBezTo>
                  <a:pt x="1440" y="541"/>
                  <a:pt x="1439" y="539"/>
                  <a:pt x="1437" y="539"/>
                </a:cubicBezTo>
                <a:cubicBezTo>
                  <a:pt x="1437" y="540"/>
                  <a:pt x="1437" y="542"/>
                  <a:pt x="1436" y="542"/>
                </a:cubicBezTo>
                <a:cubicBezTo>
                  <a:pt x="1426" y="545"/>
                  <a:pt x="1418" y="556"/>
                  <a:pt x="1410" y="563"/>
                </a:cubicBezTo>
                <a:cubicBezTo>
                  <a:pt x="1408" y="562"/>
                  <a:pt x="1405" y="562"/>
                  <a:pt x="1404" y="560"/>
                </a:cubicBezTo>
                <a:cubicBezTo>
                  <a:pt x="1400" y="563"/>
                  <a:pt x="1393" y="569"/>
                  <a:pt x="1387" y="569"/>
                </a:cubicBezTo>
                <a:cubicBezTo>
                  <a:pt x="1388" y="572"/>
                  <a:pt x="1385" y="573"/>
                  <a:pt x="1384" y="574"/>
                </a:cubicBezTo>
                <a:cubicBezTo>
                  <a:pt x="1382" y="570"/>
                  <a:pt x="1380" y="575"/>
                  <a:pt x="1379" y="574"/>
                </a:cubicBezTo>
                <a:cubicBezTo>
                  <a:pt x="1379" y="571"/>
                  <a:pt x="1379" y="571"/>
                  <a:pt x="1379" y="571"/>
                </a:cubicBezTo>
                <a:cubicBezTo>
                  <a:pt x="1380" y="572"/>
                  <a:pt x="1384" y="572"/>
                  <a:pt x="1384" y="569"/>
                </a:cubicBezTo>
                <a:cubicBezTo>
                  <a:pt x="1382" y="568"/>
                  <a:pt x="1379" y="568"/>
                  <a:pt x="1377" y="566"/>
                </a:cubicBezTo>
                <a:cubicBezTo>
                  <a:pt x="1376" y="563"/>
                  <a:pt x="1380" y="564"/>
                  <a:pt x="1380" y="562"/>
                </a:cubicBezTo>
                <a:cubicBezTo>
                  <a:pt x="1378" y="561"/>
                  <a:pt x="1374" y="564"/>
                  <a:pt x="1373" y="560"/>
                </a:cubicBezTo>
                <a:cubicBezTo>
                  <a:pt x="1373" y="553"/>
                  <a:pt x="1363" y="555"/>
                  <a:pt x="1360" y="548"/>
                </a:cubicBezTo>
                <a:cubicBezTo>
                  <a:pt x="1358" y="544"/>
                  <a:pt x="1361" y="541"/>
                  <a:pt x="1359" y="536"/>
                </a:cubicBezTo>
                <a:cubicBezTo>
                  <a:pt x="1353" y="535"/>
                  <a:pt x="1353" y="536"/>
                  <a:pt x="1348" y="538"/>
                </a:cubicBezTo>
                <a:cubicBezTo>
                  <a:pt x="1348" y="540"/>
                  <a:pt x="1350" y="544"/>
                  <a:pt x="1348" y="544"/>
                </a:cubicBezTo>
                <a:cubicBezTo>
                  <a:pt x="1345" y="544"/>
                  <a:pt x="1345" y="541"/>
                  <a:pt x="1346" y="540"/>
                </a:cubicBezTo>
                <a:cubicBezTo>
                  <a:pt x="1339" y="541"/>
                  <a:pt x="1334" y="544"/>
                  <a:pt x="1329" y="542"/>
                </a:cubicBezTo>
                <a:cubicBezTo>
                  <a:pt x="1333" y="540"/>
                  <a:pt x="1331" y="533"/>
                  <a:pt x="1337" y="533"/>
                </a:cubicBezTo>
                <a:cubicBezTo>
                  <a:pt x="1338" y="529"/>
                  <a:pt x="1333" y="533"/>
                  <a:pt x="1333" y="531"/>
                </a:cubicBezTo>
                <a:cubicBezTo>
                  <a:pt x="1334" y="529"/>
                  <a:pt x="1336" y="528"/>
                  <a:pt x="1338" y="529"/>
                </a:cubicBezTo>
                <a:cubicBezTo>
                  <a:pt x="1338" y="526"/>
                  <a:pt x="1339" y="520"/>
                  <a:pt x="1341" y="521"/>
                </a:cubicBezTo>
                <a:cubicBezTo>
                  <a:pt x="1341" y="519"/>
                  <a:pt x="1341" y="517"/>
                  <a:pt x="1339" y="517"/>
                </a:cubicBezTo>
                <a:cubicBezTo>
                  <a:pt x="1341" y="519"/>
                  <a:pt x="1334" y="523"/>
                  <a:pt x="1336" y="519"/>
                </a:cubicBezTo>
                <a:cubicBezTo>
                  <a:pt x="1334" y="522"/>
                  <a:pt x="1330" y="524"/>
                  <a:pt x="1326" y="522"/>
                </a:cubicBezTo>
                <a:cubicBezTo>
                  <a:pt x="1327" y="524"/>
                  <a:pt x="1329" y="525"/>
                  <a:pt x="1326" y="526"/>
                </a:cubicBezTo>
                <a:cubicBezTo>
                  <a:pt x="1326" y="522"/>
                  <a:pt x="1320" y="527"/>
                  <a:pt x="1318" y="524"/>
                </a:cubicBezTo>
                <a:cubicBezTo>
                  <a:pt x="1317" y="530"/>
                  <a:pt x="1307" y="535"/>
                  <a:pt x="1301" y="541"/>
                </a:cubicBezTo>
                <a:cubicBezTo>
                  <a:pt x="1299" y="540"/>
                  <a:pt x="1298" y="537"/>
                  <a:pt x="1295" y="536"/>
                </a:cubicBezTo>
                <a:cubicBezTo>
                  <a:pt x="1299" y="526"/>
                  <a:pt x="1311" y="513"/>
                  <a:pt x="1302" y="504"/>
                </a:cubicBezTo>
                <a:cubicBezTo>
                  <a:pt x="1302" y="502"/>
                  <a:pt x="1305" y="501"/>
                  <a:pt x="1305" y="499"/>
                </a:cubicBezTo>
                <a:cubicBezTo>
                  <a:pt x="1300" y="499"/>
                  <a:pt x="1304" y="494"/>
                  <a:pt x="1302" y="490"/>
                </a:cubicBezTo>
                <a:cubicBezTo>
                  <a:pt x="1304" y="491"/>
                  <a:pt x="1306" y="492"/>
                  <a:pt x="1308" y="490"/>
                </a:cubicBezTo>
                <a:cubicBezTo>
                  <a:pt x="1309" y="486"/>
                  <a:pt x="1306" y="487"/>
                  <a:pt x="1306" y="485"/>
                </a:cubicBezTo>
                <a:cubicBezTo>
                  <a:pt x="1307" y="486"/>
                  <a:pt x="1310" y="488"/>
                  <a:pt x="1310" y="484"/>
                </a:cubicBezTo>
                <a:cubicBezTo>
                  <a:pt x="1308" y="482"/>
                  <a:pt x="1306" y="485"/>
                  <a:pt x="1304" y="482"/>
                </a:cubicBezTo>
                <a:cubicBezTo>
                  <a:pt x="1309" y="474"/>
                  <a:pt x="1309" y="462"/>
                  <a:pt x="1313" y="453"/>
                </a:cubicBezTo>
                <a:cubicBezTo>
                  <a:pt x="1310" y="453"/>
                  <a:pt x="1311" y="450"/>
                  <a:pt x="1309" y="450"/>
                </a:cubicBezTo>
                <a:cubicBezTo>
                  <a:pt x="1309" y="452"/>
                  <a:pt x="1307" y="452"/>
                  <a:pt x="1305" y="452"/>
                </a:cubicBezTo>
                <a:cubicBezTo>
                  <a:pt x="1304" y="451"/>
                  <a:pt x="1302" y="450"/>
                  <a:pt x="1303" y="447"/>
                </a:cubicBezTo>
                <a:cubicBezTo>
                  <a:pt x="1306" y="446"/>
                  <a:pt x="1307" y="444"/>
                  <a:pt x="1309" y="442"/>
                </a:cubicBezTo>
                <a:cubicBezTo>
                  <a:pt x="1305" y="442"/>
                  <a:pt x="1304" y="444"/>
                  <a:pt x="1301" y="444"/>
                </a:cubicBezTo>
                <a:cubicBezTo>
                  <a:pt x="1301" y="439"/>
                  <a:pt x="1301" y="439"/>
                  <a:pt x="1301" y="439"/>
                </a:cubicBezTo>
                <a:cubicBezTo>
                  <a:pt x="1295" y="440"/>
                  <a:pt x="1283" y="437"/>
                  <a:pt x="1286" y="429"/>
                </a:cubicBezTo>
                <a:cubicBezTo>
                  <a:pt x="1278" y="432"/>
                  <a:pt x="1275" y="425"/>
                  <a:pt x="1272" y="419"/>
                </a:cubicBezTo>
                <a:cubicBezTo>
                  <a:pt x="1273" y="415"/>
                  <a:pt x="1280" y="417"/>
                  <a:pt x="1279" y="411"/>
                </a:cubicBezTo>
                <a:cubicBezTo>
                  <a:pt x="1277" y="408"/>
                  <a:pt x="1272" y="414"/>
                  <a:pt x="1270" y="412"/>
                </a:cubicBezTo>
                <a:cubicBezTo>
                  <a:pt x="1271" y="401"/>
                  <a:pt x="1281" y="398"/>
                  <a:pt x="1289" y="393"/>
                </a:cubicBezTo>
                <a:cubicBezTo>
                  <a:pt x="1292" y="392"/>
                  <a:pt x="1291" y="396"/>
                  <a:pt x="1293" y="395"/>
                </a:cubicBezTo>
                <a:cubicBezTo>
                  <a:pt x="1295" y="394"/>
                  <a:pt x="1295" y="391"/>
                  <a:pt x="1296" y="389"/>
                </a:cubicBezTo>
                <a:cubicBezTo>
                  <a:pt x="1282" y="388"/>
                  <a:pt x="1276" y="393"/>
                  <a:pt x="1264" y="394"/>
                </a:cubicBezTo>
                <a:cubicBezTo>
                  <a:pt x="1260" y="392"/>
                  <a:pt x="1260" y="389"/>
                  <a:pt x="1260" y="384"/>
                </a:cubicBezTo>
                <a:cubicBezTo>
                  <a:pt x="1257" y="384"/>
                  <a:pt x="1260" y="389"/>
                  <a:pt x="1256" y="389"/>
                </a:cubicBezTo>
                <a:cubicBezTo>
                  <a:pt x="1254" y="383"/>
                  <a:pt x="1255" y="377"/>
                  <a:pt x="1253" y="371"/>
                </a:cubicBezTo>
                <a:cubicBezTo>
                  <a:pt x="1259" y="370"/>
                  <a:pt x="1256" y="364"/>
                  <a:pt x="1257" y="362"/>
                </a:cubicBezTo>
                <a:cubicBezTo>
                  <a:pt x="1253" y="361"/>
                  <a:pt x="1251" y="365"/>
                  <a:pt x="1250" y="361"/>
                </a:cubicBezTo>
                <a:cubicBezTo>
                  <a:pt x="1250" y="357"/>
                  <a:pt x="1251" y="358"/>
                  <a:pt x="1249" y="354"/>
                </a:cubicBezTo>
                <a:cubicBezTo>
                  <a:pt x="1254" y="355"/>
                  <a:pt x="1253" y="352"/>
                  <a:pt x="1257" y="353"/>
                </a:cubicBezTo>
                <a:cubicBezTo>
                  <a:pt x="1254" y="347"/>
                  <a:pt x="1247" y="345"/>
                  <a:pt x="1240" y="348"/>
                </a:cubicBezTo>
                <a:cubicBezTo>
                  <a:pt x="1241" y="353"/>
                  <a:pt x="1236" y="353"/>
                  <a:pt x="1233" y="354"/>
                </a:cubicBezTo>
                <a:cubicBezTo>
                  <a:pt x="1233" y="351"/>
                  <a:pt x="1230" y="352"/>
                  <a:pt x="1230" y="349"/>
                </a:cubicBezTo>
                <a:cubicBezTo>
                  <a:pt x="1233" y="350"/>
                  <a:pt x="1236" y="350"/>
                  <a:pt x="1235" y="345"/>
                </a:cubicBezTo>
                <a:cubicBezTo>
                  <a:pt x="1232" y="344"/>
                  <a:pt x="1231" y="348"/>
                  <a:pt x="1230" y="346"/>
                </a:cubicBezTo>
                <a:cubicBezTo>
                  <a:pt x="1230" y="343"/>
                  <a:pt x="1230" y="343"/>
                  <a:pt x="1230" y="343"/>
                </a:cubicBezTo>
                <a:cubicBezTo>
                  <a:pt x="1235" y="342"/>
                  <a:pt x="1239" y="343"/>
                  <a:pt x="1241" y="345"/>
                </a:cubicBezTo>
                <a:cubicBezTo>
                  <a:pt x="1244" y="341"/>
                  <a:pt x="1239" y="341"/>
                  <a:pt x="1238" y="339"/>
                </a:cubicBezTo>
                <a:cubicBezTo>
                  <a:pt x="1238" y="337"/>
                  <a:pt x="1242" y="338"/>
                  <a:pt x="1241" y="334"/>
                </a:cubicBezTo>
                <a:cubicBezTo>
                  <a:pt x="1234" y="335"/>
                  <a:pt x="1234" y="335"/>
                  <a:pt x="1234" y="335"/>
                </a:cubicBezTo>
                <a:cubicBezTo>
                  <a:pt x="1234" y="333"/>
                  <a:pt x="1232" y="333"/>
                  <a:pt x="1232" y="331"/>
                </a:cubicBezTo>
                <a:cubicBezTo>
                  <a:pt x="1229" y="329"/>
                  <a:pt x="1228" y="333"/>
                  <a:pt x="1224" y="331"/>
                </a:cubicBezTo>
                <a:cubicBezTo>
                  <a:pt x="1224" y="336"/>
                  <a:pt x="1228" y="334"/>
                  <a:pt x="1229" y="337"/>
                </a:cubicBezTo>
                <a:cubicBezTo>
                  <a:pt x="1224" y="344"/>
                  <a:pt x="1214" y="338"/>
                  <a:pt x="1208" y="342"/>
                </a:cubicBezTo>
                <a:cubicBezTo>
                  <a:pt x="1208" y="339"/>
                  <a:pt x="1206" y="339"/>
                  <a:pt x="1206" y="335"/>
                </a:cubicBezTo>
                <a:cubicBezTo>
                  <a:pt x="1211" y="333"/>
                  <a:pt x="1213" y="329"/>
                  <a:pt x="1216" y="325"/>
                </a:cubicBezTo>
                <a:cubicBezTo>
                  <a:pt x="1210" y="325"/>
                  <a:pt x="1207" y="319"/>
                  <a:pt x="1208" y="314"/>
                </a:cubicBezTo>
                <a:cubicBezTo>
                  <a:pt x="1204" y="315"/>
                  <a:pt x="1207" y="323"/>
                  <a:pt x="1200" y="322"/>
                </a:cubicBezTo>
                <a:cubicBezTo>
                  <a:pt x="1200" y="319"/>
                  <a:pt x="1198" y="319"/>
                  <a:pt x="1198" y="316"/>
                </a:cubicBezTo>
                <a:cubicBezTo>
                  <a:pt x="1206" y="317"/>
                  <a:pt x="1199" y="310"/>
                  <a:pt x="1207" y="310"/>
                </a:cubicBezTo>
                <a:cubicBezTo>
                  <a:pt x="1206" y="305"/>
                  <a:pt x="1206" y="305"/>
                  <a:pt x="1206" y="305"/>
                </a:cubicBezTo>
                <a:cubicBezTo>
                  <a:pt x="1201" y="305"/>
                  <a:pt x="1198" y="302"/>
                  <a:pt x="1194" y="301"/>
                </a:cubicBezTo>
                <a:cubicBezTo>
                  <a:pt x="1195" y="297"/>
                  <a:pt x="1192" y="298"/>
                  <a:pt x="1192" y="295"/>
                </a:cubicBezTo>
                <a:cubicBezTo>
                  <a:pt x="1195" y="292"/>
                  <a:pt x="1198" y="287"/>
                  <a:pt x="1199" y="282"/>
                </a:cubicBezTo>
                <a:cubicBezTo>
                  <a:pt x="1198" y="280"/>
                  <a:pt x="1195" y="282"/>
                  <a:pt x="1195" y="280"/>
                </a:cubicBezTo>
                <a:cubicBezTo>
                  <a:pt x="1198" y="278"/>
                  <a:pt x="1199" y="274"/>
                  <a:pt x="1200" y="270"/>
                </a:cubicBezTo>
                <a:cubicBezTo>
                  <a:pt x="1205" y="270"/>
                  <a:pt x="1211" y="272"/>
                  <a:pt x="1209" y="266"/>
                </a:cubicBezTo>
                <a:cubicBezTo>
                  <a:pt x="1209" y="268"/>
                  <a:pt x="1206" y="268"/>
                  <a:pt x="1206" y="267"/>
                </a:cubicBezTo>
                <a:cubicBezTo>
                  <a:pt x="1205" y="261"/>
                  <a:pt x="1208" y="259"/>
                  <a:pt x="1212" y="258"/>
                </a:cubicBezTo>
                <a:cubicBezTo>
                  <a:pt x="1210" y="247"/>
                  <a:pt x="1226" y="250"/>
                  <a:pt x="1228" y="243"/>
                </a:cubicBezTo>
                <a:cubicBezTo>
                  <a:pt x="1232" y="245"/>
                  <a:pt x="1230" y="251"/>
                  <a:pt x="1234" y="254"/>
                </a:cubicBezTo>
                <a:cubicBezTo>
                  <a:pt x="1233" y="249"/>
                  <a:pt x="1248" y="233"/>
                  <a:pt x="1251" y="232"/>
                </a:cubicBezTo>
                <a:cubicBezTo>
                  <a:pt x="1257" y="230"/>
                  <a:pt x="1259" y="231"/>
                  <a:pt x="1261" y="226"/>
                </a:cubicBezTo>
                <a:cubicBezTo>
                  <a:pt x="1263" y="225"/>
                  <a:pt x="1263" y="228"/>
                  <a:pt x="1266" y="227"/>
                </a:cubicBezTo>
                <a:cubicBezTo>
                  <a:pt x="1267" y="224"/>
                  <a:pt x="1268" y="220"/>
                  <a:pt x="1272" y="220"/>
                </a:cubicBezTo>
                <a:cubicBezTo>
                  <a:pt x="1271" y="219"/>
                  <a:pt x="1270" y="219"/>
                  <a:pt x="1269" y="218"/>
                </a:cubicBezTo>
                <a:cubicBezTo>
                  <a:pt x="1273" y="215"/>
                  <a:pt x="1271" y="213"/>
                  <a:pt x="1275" y="212"/>
                </a:cubicBezTo>
                <a:cubicBezTo>
                  <a:pt x="1274" y="209"/>
                  <a:pt x="1275" y="205"/>
                  <a:pt x="1272" y="205"/>
                </a:cubicBezTo>
                <a:cubicBezTo>
                  <a:pt x="1272" y="208"/>
                  <a:pt x="1271" y="212"/>
                  <a:pt x="1268" y="212"/>
                </a:cubicBezTo>
                <a:cubicBezTo>
                  <a:pt x="1266" y="212"/>
                  <a:pt x="1267" y="208"/>
                  <a:pt x="1264" y="209"/>
                </a:cubicBezTo>
                <a:cubicBezTo>
                  <a:pt x="1267" y="213"/>
                  <a:pt x="1260" y="214"/>
                  <a:pt x="1256" y="215"/>
                </a:cubicBezTo>
                <a:cubicBezTo>
                  <a:pt x="1255" y="219"/>
                  <a:pt x="1260" y="216"/>
                  <a:pt x="1260" y="220"/>
                </a:cubicBezTo>
                <a:cubicBezTo>
                  <a:pt x="1258" y="225"/>
                  <a:pt x="1249" y="231"/>
                  <a:pt x="1242" y="227"/>
                </a:cubicBezTo>
                <a:cubicBezTo>
                  <a:pt x="1242" y="223"/>
                  <a:pt x="1247" y="224"/>
                  <a:pt x="1246" y="219"/>
                </a:cubicBezTo>
                <a:cubicBezTo>
                  <a:pt x="1248" y="219"/>
                  <a:pt x="1252" y="216"/>
                  <a:pt x="1249" y="215"/>
                </a:cubicBezTo>
                <a:cubicBezTo>
                  <a:pt x="1248" y="218"/>
                  <a:pt x="1247" y="217"/>
                  <a:pt x="1245" y="217"/>
                </a:cubicBezTo>
                <a:cubicBezTo>
                  <a:pt x="1247" y="214"/>
                  <a:pt x="1244" y="212"/>
                  <a:pt x="1243" y="209"/>
                </a:cubicBezTo>
                <a:cubicBezTo>
                  <a:pt x="1244" y="207"/>
                  <a:pt x="1245" y="205"/>
                  <a:pt x="1247" y="202"/>
                </a:cubicBezTo>
                <a:cubicBezTo>
                  <a:pt x="1249" y="204"/>
                  <a:pt x="1248" y="202"/>
                  <a:pt x="1250" y="202"/>
                </a:cubicBezTo>
                <a:cubicBezTo>
                  <a:pt x="1250" y="195"/>
                  <a:pt x="1265" y="185"/>
                  <a:pt x="1272" y="193"/>
                </a:cubicBezTo>
                <a:cubicBezTo>
                  <a:pt x="1277" y="193"/>
                  <a:pt x="1277" y="193"/>
                  <a:pt x="1277" y="193"/>
                </a:cubicBezTo>
                <a:cubicBezTo>
                  <a:pt x="1277" y="196"/>
                  <a:pt x="1280" y="195"/>
                  <a:pt x="1279" y="199"/>
                </a:cubicBezTo>
                <a:cubicBezTo>
                  <a:pt x="1289" y="207"/>
                  <a:pt x="1300" y="193"/>
                  <a:pt x="1308" y="196"/>
                </a:cubicBezTo>
                <a:cubicBezTo>
                  <a:pt x="1316" y="192"/>
                  <a:pt x="1310" y="184"/>
                  <a:pt x="1309" y="179"/>
                </a:cubicBezTo>
                <a:cubicBezTo>
                  <a:pt x="1306" y="179"/>
                  <a:pt x="1306" y="180"/>
                  <a:pt x="1303" y="181"/>
                </a:cubicBezTo>
                <a:cubicBezTo>
                  <a:pt x="1304" y="178"/>
                  <a:pt x="1303" y="178"/>
                  <a:pt x="1303" y="175"/>
                </a:cubicBezTo>
                <a:cubicBezTo>
                  <a:pt x="1299" y="176"/>
                  <a:pt x="1296" y="175"/>
                  <a:pt x="1296" y="172"/>
                </a:cubicBezTo>
                <a:cubicBezTo>
                  <a:pt x="1296" y="169"/>
                  <a:pt x="1300" y="172"/>
                  <a:pt x="1300" y="170"/>
                </a:cubicBezTo>
                <a:cubicBezTo>
                  <a:pt x="1292" y="163"/>
                  <a:pt x="1283" y="178"/>
                  <a:pt x="1275" y="175"/>
                </a:cubicBezTo>
                <a:cubicBezTo>
                  <a:pt x="1274" y="178"/>
                  <a:pt x="1278" y="177"/>
                  <a:pt x="1277" y="180"/>
                </a:cubicBezTo>
                <a:cubicBezTo>
                  <a:pt x="1271" y="179"/>
                  <a:pt x="1270" y="178"/>
                  <a:pt x="1264" y="181"/>
                </a:cubicBezTo>
                <a:cubicBezTo>
                  <a:pt x="1262" y="180"/>
                  <a:pt x="1261" y="179"/>
                  <a:pt x="1259" y="178"/>
                </a:cubicBezTo>
                <a:cubicBezTo>
                  <a:pt x="1262" y="174"/>
                  <a:pt x="1266" y="172"/>
                  <a:pt x="1269" y="169"/>
                </a:cubicBezTo>
                <a:cubicBezTo>
                  <a:pt x="1272" y="174"/>
                  <a:pt x="1281" y="172"/>
                  <a:pt x="1283" y="168"/>
                </a:cubicBezTo>
                <a:cubicBezTo>
                  <a:pt x="1281" y="167"/>
                  <a:pt x="1277" y="169"/>
                  <a:pt x="1277" y="167"/>
                </a:cubicBezTo>
                <a:cubicBezTo>
                  <a:pt x="1277" y="163"/>
                  <a:pt x="1285" y="165"/>
                  <a:pt x="1284" y="159"/>
                </a:cubicBezTo>
                <a:cubicBezTo>
                  <a:pt x="1281" y="158"/>
                  <a:pt x="1278" y="157"/>
                  <a:pt x="1276" y="154"/>
                </a:cubicBezTo>
                <a:cubicBezTo>
                  <a:pt x="1275" y="155"/>
                  <a:pt x="1274" y="157"/>
                  <a:pt x="1273" y="158"/>
                </a:cubicBezTo>
                <a:cubicBezTo>
                  <a:pt x="1271" y="156"/>
                  <a:pt x="1272" y="158"/>
                  <a:pt x="1268" y="158"/>
                </a:cubicBezTo>
                <a:cubicBezTo>
                  <a:pt x="1259" y="149"/>
                  <a:pt x="1274" y="145"/>
                  <a:pt x="1279" y="139"/>
                </a:cubicBezTo>
                <a:cubicBezTo>
                  <a:pt x="1277" y="138"/>
                  <a:pt x="1275" y="137"/>
                  <a:pt x="1275" y="133"/>
                </a:cubicBezTo>
                <a:cubicBezTo>
                  <a:pt x="1273" y="133"/>
                  <a:pt x="1270" y="134"/>
                  <a:pt x="1269" y="132"/>
                </a:cubicBezTo>
                <a:cubicBezTo>
                  <a:pt x="1273" y="131"/>
                  <a:pt x="1276" y="129"/>
                  <a:pt x="1279" y="131"/>
                </a:cubicBezTo>
                <a:cubicBezTo>
                  <a:pt x="1279" y="128"/>
                  <a:pt x="1278" y="124"/>
                  <a:pt x="1281" y="124"/>
                </a:cubicBezTo>
                <a:cubicBezTo>
                  <a:pt x="1283" y="125"/>
                  <a:pt x="1284" y="126"/>
                  <a:pt x="1287" y="125"/>
                </a:cubicBezTo>
                <a:cubicBezTo>
                  <a:pt x="1289" y="124"/>
                  <a:pt x="1289" y="121"/>
                  <a:pt x="1291" y="120"/>
                </a:cubicBezTo>
                <a:cubicBezTo>
                  <a:pt x="1284" y="121"/>
                  <a:pt x="1280" y="118"/>
                  <a:pt x="1272" y="119"/>
                </a:cubicBezTo>
                <a:cubicBezTo>
                  <a:pt x="1270" y="114"/>
                  <a:pt x="1269" y="111"/>
                  <a:pt x="1269" y="105"/>
                </a:cubicBezTo>
                <a:cubicBezTo>
                  <a:pt x="1268" y="105"/>
                  <a:pt x="1266" y="105"/>
                  <a:pt x="1265" y="104"/>
                </a:cubicBezTo>
                <a:cubicBezTo>
                  <a:pt x="1266" y="101"/>
                  <a:pt x="1268" y="99"/>
                  <a:pt x="1269" y="97"/>
                </a:cubicBezTo>
                <a:cubicBezTo>
                  <a:pt x="1262" y="99"/>
                  <a:pt x="1264" y="90"/>
                  <a:pt x="1259" y="89"/>
                </a:cubicBezTo>
                <a:cubicBezTo>
                  <a:pt x="1259" y="85"/>
                  <a:pt x="1263" y="84"/>
                  <a:pt x="1265" y="82"/>
                </a:cubicBezTo>
                <a:cubicBezTo>
                  <a:pt x="1261" y="81"/>
                  <a:pt x="1260" y="83"/>
                  <a:pt x="1257" y="83"/>
                </a:cubicBezTo>
                <a:cubicBezTo>
                  <a:pt x="1255" y="83"/>
                  <a:pt x="1253" y="81"/>
                  <a:pt x="1252" y="80"/>
                </a:cubicBezTo>
                <a:cubicBezTo>
                  <a:pt x="1253" y="79"/>
                  <a:pt x="1255" y="78"/>
                  <a:pt x="1256" y="76"/>
                </a:cubicBezTo>
                <a:cubicBezTo>
                  <a:pt x="1250" y="75"/>
                  <a:pt x="1241" y="78"/>
                  <a:pt x="1236" y="74"/>
                </a:cubicBezTo>
                <a:cubicBezTo>
                  <a:pt x="1234" y="78"/>
                  <a:pt x="1231" y="80"/>
                  <a:pt x="1225" y="80"/>
                </a:cubicBezTo>
                <a:cubicBezTo>
                  <a:pt x="1225" y="75"/>
                  <a:pt x="1225" y="75"/>
                  <a:pt x="1225" y="75"/>
                </a:cubicBezTo>
                <a:cubicBezTo>
                  <a:pt x="1219" y="76"/>
                  <a:pt x="1218" y="73"/>
                  <a:pt x="1214" y="72"/>
                </a:cubicBezTo>
                <a:cubicBezTo>
                  <a:pt x="1217" y="71"/>
                  <a:pt x="1221" y="70"/>
                  <a:pt x="1222" y="67"/>
                </a:cubicBezTo>
                <a:cubicBezTo>
                  <a:pt x="1220" y="68"/>
                  <a:pt x="1221" y="64"/>
                  <a:pt x="1221" y="63"/>
                </a:cubicBezTo>
                <a:cubicBezTo>
                  <a:pt x="1221" y="63"/>
                  <a:pt x="1225" y="65"/>
                  <a:pt x="1225" y="62"/>
                </a:cubicBezTo>
                <a:cubicBezTo>
                  <a:pt x="1222" y="62"/>
                  <a:pt x="1220" y="60"/>
                  <a:pt x="1216" y="61"/>
                </a:cubicBezTo>
                <a:cubicBezTo>
                  <a:pt x="1216" y="64"/>
                  <a:pt x="1220" y="65"/>
                  <a:pt x="1216" y="66"/>
                </a:cubicBezTo>
                <a:cubicBezTo>
                  <a:pt x="1212" y="63"/>
                  <a:pt x="1210" y="69"/>
                  <a:pt x="1205" y="67"/>
                </a:cubicBezTo>
                <a:cubicBezTo>
                  <a:pt x="1208" y="64"/>
                  <a:pt x="1212" y="62"/>
                  <a:pt x="1214" y="59"/>
                </a:cubicBezTo>
                <a:cubicBezTo>
                  <a:pt x="1212" y="57"/>
                  <a:pt x="1211" y="56"/>
                  <a:pt x="1209" y="52"/>
                </a:cubicBezTo>
                <a:cubicBezTo>
                  <a:pt x="1209" y="49"/>
                  <a:pt x="1214" y="50"/>
                  <a:pt x="1213" y="47"/>
                </a:cubicBezTo>
                <a:cubicBezTo>
                  <a:pt x="1209" y="49"/>
                  <a:pt x="1207" y="43"/>
                  <a:pt x="1208" y="42"/>
                </a:cubicBezTo>
                <a:cubicBezTo>
                  <a:pt x="1205" y="46"/>
                  <a:pt x="1199" y="44"/>
                  <a:pt x="1194" y="45"/>
                </a:cubicBezTo>
                <a:cubicBezTo>
                  <a:pt x="1194" y="50"/>
                  <a:pt x="1188" y="49"/>
                  <a:pt x="1185" y="51"/>
                </a:cubicBezTo>
                <a:cubicBezTo>
                  <a:pt x="1182" y="48"/>
                  <a:pt x="1177" y="48"/>
                  <a:pt x="1173" y="45"/>
                </a:cubicBezTo>
                <a:cubicBezTo>
                  <a:pt x="1172" y="52"/>
                  <a:pt x="1157" y="49"/>
                  <a:pt x="1162" y="59"/>
                </a:cubicBezTo>
                <a:cubicBezTo>
                  <a:pt x="1160" y="61"/>
                  <a:pt x="1156" y="61"/>
                  <a:pt x="1151" y="62"/>
                </a:cubicBezTo>
                <a:cubicBezTo>
                  <a:pt x="1152" y="59"/>
                  <a:pt x="1155" y="59"/>
                  <a:pt x="1154" y="56"/>
                </a:cubicBezTo>
                <a:cubicBezTo>
                  <a:pt x="1151" y="56"/>
                  <a:pt x="1151" y="53"/>
                  <a:pt x="1149" y="54"/>
                </a:cubicBezTo>
                <a:cubicBezTo>
                  <a:pt x="1148" y="56"/>
                  <a:pt x="1150" y="55"/>
                  <a:pt x="1150" y="58"/>
                </a:cubicBezTo>
                <a:cubicBezTo>
                  <a:pt x="1147" y="59"/>
                  <a:pt x="1148" y="62"/>
                  <a:pt x="1145" y="62"/>
                </a:cubicBezTo>
                <a:cubicBezTo>
                  <a:pt x="1139" y="60"/>
                  <a:pt x="1136" y="66"/>
                  <a:pt x="1132" y="68"/>
                </a:cubicBezTo>
                <a:cubicBezTo>
                  <a:pt x="1129" y="63"/>
                  <a:pt x="1122" y="67"/>
                  <a:pt x="1120" y="64"/>
                </a:cubicBezTo>
                <a:cubicBezTo>
                  <a:pt x="1123" y="59"/>
                  <a:pt x="1126" y="61"/>
                  <a:pt x="1130" y="59"/>
                </a:cubicBezTo>
                <a:cubicBezTo>
                  <a:pt x="1131" y="61"/>
                  <a:pt x="1131" y="62"/>
                  <a:pt x="1132" y="63"/>
                </a:cubicBezTo>
                <a:cubicBezTo>
                  <a:pt x="1134" y="63"/>
                  <a:pt x="1134" y="61"/>
                  <a:pt x="1136" y="61"/>
                </a:cubicBezTo>
                <a:cubicBezTo>
                  <a:pt x="1136" y="55"/>
                  <a:pt x="1142" y="53"/>
                  <a:pt x="1145" y="49"/>
                </a:cubicBezTo>
                <a:cubicBezTo>
                  <a:pt x="1142" y="49"/>
                  <a:pt x="1143" y="46"/>
                  <a:pt x="1145" y="45"/>
                </a:cubicBezTo>
                <a:cubicBezTo>
                  <a:pt x="1149" y="44"/>
                  <a:pt x="1153" y="41"/>
                  <a:pt x="1156" y="44"/>
                </a:cubicBezTo>
                <a:cubicBezTo>
                  <a:pt x="1154" y="36"/>
                  <a:pt x="1165" y="37"/>
                  <a:pt x="1161" y="29"/>
                </a:cubicBezTo>
                <a:cubicBezTo>
                  <a:pt x="1162" y="27"/>
                  <a:pt x="1165" y="27"/>
                  <a:pt x="1166" y="26"/>
                </a:cubicBezTo>
                <a:cubicBezTo>
                  <a:pt x="1163" y="24"/>
                  <a:pt x="1168" y="22"/>
                  <a:pt x="1169" y="21"/>
                </a:cubicBezTo>
                <a:cubicBezTo>
                  <a:pt x="1163" y="20"/>
                  <a:pt x="1162" y="23"/>
                  <a:pt x="1156" y="23"/>
                </a:cubicBezTo>
                <a:cubicBezTo>
                  <a:pt x="1155" y="25"/>
                  <a:pt x="1156" y="29"/>
                  <a:pt x="1153" y="30"/>
                </a:cubicBezTo>
                <a:cubicBezTo>
                  <a:pt x="1151" y="29"/>
                  <a:pt x="1151" y="25"/>
                  <a:pt x="1151" y="22"/>
                </a:cubicBezTo>
                <a:cubicBezTo>
                  <a:pt x="1154" y="23"/>
                  <a:pt x="1154" y="22"/>
                  <a:pt x="1156" y="20"/>
                </a:cubicBezTo>
                <a:cubicBezTo>
                  <a:pt x="1153" y="19"/>
                  <a:pt x="1149" y="16"/>
                  <a:pt x="1147" y="17"/>
                </a:cubicBezTo>
                <a:cubicBezTo>
                  <a:pt x="1146" y="14"/>
                  <a:pt x="1146" y="14"/>
                  <a:pt x="1146" y="14"/>
                </a:cubicBezTo>
                <a:cubicBezTo>
                  <a:pt x="1153" y="14"/>
                  <a:pt x="1157" y="15"/>
                  <a:pt x="1159" y="9"/>
                </a:cubicBezTo>
                <a:cubicBezTo>
                  <a:pt x="1157" y="5"/>
                  <a:pt x="1152" y="10"/>
                  <a:pt x="1148" y="10"/>
                </a:cubicBezTo>
                <a:cubicBezTo>
                  <a:pt x="1148" y="7"/>
                  <a:pt x="1147" y="4"/>
                  <a:pt x="1148" y="2"/>
                </a:cubicBezTo>
                <a:cubicBezTo>
                  <a:pt x="1136" y="0"/>
                  <a:pt x="1135" y="1"/>
                  <a:pt x="1126" y="3"/>
                </a:cubicBezTo>
                <a:cubicBezTo>
                  <a:pt x="1128" y="8"/>
                  <a:pt x="1125" y="16"/>
                  <a:pt x="1117" y="19"/>
                </a:cubicBezTo>
                <a:cubicBezTo>
                  <a:pt x="1116" y="23"/>
                  <a:pt x="1120" y="21"/>
                  <a:pt x="1119" y="25"/>
                </a:cubicBezTo>
                <a:cubicBezTo>
                  <a:pt x="1110" y="29"/>
                  <a:pt x="1101" y="34"/>
                  <a:pt x="1096" y="41"/>
                </a:cubicBezTo>
                <a:cubicBezTo>
                  <a:pt x="1093" y="40"/>
                  <a:pt x="1092" y="36"/>
                  <a:pt x="1086" y="38"/>
                </a:cubicBezTo>
                <a:cubicBezTo>
                  <a:pt x="1086" y="40"/>
                  <a:pt x="1087" y="45"/>
                  <a:pt x="1081" y="45"/>
                </a:cubicBezTo>
                <a:cubicBezTo>
                  <a:pt x="1080" y="49"/>
                  <a:pt x="1077" y="52"/>
                  <a:pt x="1080" y="56"/>
                </a:cubicBezTo>
                <a:cubicBezTo>
                  <a:pt x="1075" y="58"/>
                  <a:pt x="1074" y="63"/>
                  <a:pt x="1073" y="67"/>
                </a:cubicBezTo>
                <a:cubicBezTo>
                  <a:pt x="1077" y="66"/>
                  <a:pt x="1078" y="63"/>
                  <a:pt x="1082" y="63"/>
                </a:cubicBezTo>
                <a:cubicBezTo>
                  <a:pt x="1082" y="63"/>
                  <a:pt x="1083" y="64"/>
                  <a:pt x="1083" y="64"/>
                </a:cubicBezTo>
                <a:cubicBezTo>
                  <a:pt x="1080" y="70"/>
                  <a:pt x="1079" y="78"/>
                  <a:pt x="1069" y="78"/>
                </a:cubicBezTo>
                <a:cubicBezTo>
                  <a:pt x="1064" y="85"/>
                  <a:pt x="1056" y="89"/>
                  <a:pt x="1050" y="94"/>
                </a:cubicBezTo>
                <a:cubicBezTo>
                  <a:pt x="1045" y="94"/>
                  <a:pt x="1043" y="96"/>
                  <a:pt x="1037" y="94"/>
                </a:cubicBezTo>
                <a:cubicBezTo>
                  <a:pt x="1036" y="98"/>
                  <a:pt x="1029" y="96"/>
                  <a:pt x="1029" y="101"/>
                </a:cubicBezTo>
                <a:cubicBezTo>
                  <a:pt x="1029" y="102"/>
                  <a:pt x="1033" y="99"/>
                  <a:pt x="1033" y="103"/>
                </a:cubicBezTo>
                <a:cubicBezTo>
                  <a:pt x="1032" y="106"/>
                  <a:pt x="1029" y="106"/>
                  <a:pt x="1028" y="109"/>
                </a:cubicBezTo>
                <a:cubicBezTo>
                  <a:pt x="1034" y="106"/>
                  <a:pt x="1039" y="100"/>
                  <a:pt x="1040" y="96"/>
                </a:cubicBezTo>
                <a:cubicBezTo>
                  <a:pt x="1060" y="100"/>
                  <a:pt x="1043" y="130"/>
                  <a:pt x="1026" y="127"/>
                </a:cubicBezTo>
                <a:cubicBezTo>
                  <a:pt x="1025" y="139"/>
                  <a:pt x="1012" y="140"/>
                  <a:pt x="1007" y="147"/>
                </a:cubicBezTo>
                <a:cubicBezTo>
                  <a:pt x="1007" y="150"/>
                  <a:pt x="1009" y="154"/>
                  <a:pt x="1006" y="155"/>
                </a:cubicBezTo>
                <a:cubicBezTo>
                  <a:pt x="999" y="153"/>
                  <a:pt x="997" y="159"/>
                  <a:pt x="991" y="160"/>
                </a:cubicBezTo>
                <a:cubicBezTo>
                  <a:pt x="991" y="159"/>
                  <a:pt x="990" y="159"/>
                  <a:pt x="990" y="158"/>
                </a:cubicBezTo>
                <a:cubicBezTo>
                  <a:pt x="993" y="151"/>
                  <a:pt x="1000" y="143"/>
                  <a:pt x="1007" y="142"/>
                </a:cubicBezTo>
                <a:cubicBezTo>
                  <a:pt x="1007" y="138"/>
                  <a:pt x="1010" y="134"/>
                  <a:pt x="1013" y="136"/>
                </a:cubicBezTo>
                <a:cubicBezTo>
                  <a:pt x="1013" y="135"/>
                  <a:pt x="1012" y="134"/>
                  <a:pt x="1012" y="133"/>
                </a:cubicBezTo>
                <a:cubicBezTo>
                  <a:pt x="1014" y="131"/>
                  <a:pt x="1017" y="130"/>
                  <a:pt x="1019" y="128"/>
                </a:cubicBezTo>
                <a:cubicBezTo>
                  <a:pt x="1017" y="128"/>
                  <a:pt x="1012" y="130"/>
                  <a:pt x="1013" y="127"/>
                </a:cubicBezTo>
                <a:cubicBezTo>
                  <a:pt x="1017" y="125"/>
                  <a:pt x="1018" y="121"/>
                  <a:pt x="1021" y="119"/>
                </a:cubicBezTo>
                <a:cubicBezTo>
                  <a:pt x="1018" y="116"/>
                  <a:pt x="1022" y="114"/>
                  <a:pt x="1019" y="110"/>
                </a:cubicBezTo>
                <a:cubicBezTo>
                  <a:pt x="1022" y="110"/>
                  <a:pt x="1028" y="106"/>
                  <a:pt x="1026" y="104"/>
                </a:cubicBezTo>
                <a:cubicBezTo>
                  <a:pt x="1025" y="107"/>
                  <a:pt x="1021" y="110"/>
                  <a:pt x="1018" y="108"/>
                </a:cubicBezTo>
                <a:cubicBezTo>
                  <a:pt x="1016" y="110"/>
                  <a:pt x="1015" y="112"/>
                  <a:pt x="1013" y="114"/>
                </a:cubicBezTo>
                <a:cubicBezTo>
                  <a:pt x="1011" y="112"/>
                  <a:pt x="1007" y="115"/>
                  <a:pt x="1005" y="117"/>
                </a:cubicBezTo>
                <a:cubicBezTo>
                  <a:pt x="1008" y="119"/>
                  <a:pt x="1010" y="116"/>
                  <a:pt x="1013" y="116"/>
                </a:cubicBezTo>
                <a:cubicBezTo>
                  <a:pt x="1012" y="119"/>
                  <a:pt x="1011" y="124"/>
                  <a:pt x="1007" y="121"/>
                </a:cubicBezTo>
                <a:cubicBezTo>
                  <a:pt x="1003" y="126"/>
                  <a:pt x="1000" y="132"/>
                  <a:pt x="993" y="135"/>
                </a:cubicBezTo>
                <a:cubicBezTo>
                  <a:pt x="995" y="141"/>
                  <a:pt x="988" y="139"/>
                  <a:pt x="992" y="142"/>
                </a:cubicBezTo>
                <a:cubicBezTo>
                  <a:pt x="989" y="144"/>
                  <a:pt x="989" y="142"/>
                  <a:pt x="986" y="143"/>
                </a:cubicBezTo>
                <a:cubicBezTo>
                  <a:pt x="971" y="164"/>
                  <a:pt x="947" y="174"/>
                  <a:pt x="931" y="189"/>
                </a:cubicBezTo>
                <a:cubicBezTo>
                  <a:pt x="926" y="189"/>
                  <a:pt x="921" y="195"/>
                  <a:pt x="914" y="196"/>
                </a:cubicBezTo>
                <a:cubicBezTo>
                  <a:pt x="914" y="193"/>
                  <a:pt x="911" y="191"/>
                  <a:pt x="912" y="186"/>
                </a:cubicBezTo>
                <a:cubicBezTo>
                  <a:pt x="919" y="183"/>
                  <a:pt x="923" y="176"/>
                  <a:pt x="930" y="175"/>
                </a:cubicBezTo>
                <a:cubicBezTo>
                  <a:pt x="932" y="166"/>
                  <a:pt x="943" y="165"/>
                  <a:pt x="946" y="157"/>
                </a:cubicBezTo>
                <a:cubicBezTo>
                  <a:pt x="929" y="162"/>
                  <a:pt x="918" y="180"/>
                  <a:pt x="901" y="179"/>
                </a:cubicBezTo>
                <a:cubicBezTo>
                  <a:pt x="903" y="177"/>
                  <a:pt x="906" y="176"/>
                  <a:pt x="905" y="173"/>
                </a:cubicBezTo>
                <a:cubicBezTo>
                  <a:pt x="899" y="176"/>
                  <a:pt x="891" y="184"/>
                  <a:pt x="885" y="182"/>
                </a:cubicBezTo>
                <a:cubicBezTo>
                  <a:pt x="886" y="177"/>
                  <a:pt x="897" y="177"/>
                  <a:pt x="893" y="172"/>
                </a:cubicBezTo>
                <a:cubicBezTo>
                  <a:pt x="889" y="174"/>
                  <a:pt x="885" y="175"/>
                  <a:pt x="882" y="171"/>
                </a:cubicBezTo>
                <a:cubicBezTo>
                  <a:pt x="885" y="169"/>
                  <a:pt x="892" y="166"/>
                  <a:pt x="888" y="162"/>
                </a:cubicBezTo>
                <a:cubicBezTo>
                  <a:pt x="885" y="162"/>
                  <a:pt x="883" y="169"/>
                  <a:pt x="880" y="164"/>
                </a:cubicBezTo>
                <a:cubicBezTo>
                  <a:pt x="883" y="164"/>
                  <a:pt x="884" y="162"/>
                  <a:pt x="884" y="159"/>
                </a:cubicBezTo>
                <a:cubicBezTo>
                  <a:pt x="881" y="156"/>
                  <a:pt x="878" y="160"/>
                  <a:pt x="875" y="162"/>
                </a:cubicBezTo>
                <a:cubicBezTo>
                  <a:pt x="869" y="150"/>
                  <a:pt x="888" y="156"/>
                  <a:pt x="892" y="149"/>
                </a:cubicBezTo>
                <a:cubicBezTo>
                  <a:pt x="889" y="149"/>
                  <a:pt x="889" y="151"/>
                  <a:pt x="886" y="151"/>
                </a:cubicBezTo>
                <a:cubicBezTo>
                  <a:pt x="886" y="147"/>
                  <a:pt x="886" y="147"/>
                  <a:pt x="886" y="147"/>
                </a:cubicBezTo>
                <a:cubicBezTo>
                  <a:pt x="876" y="145"/>
                  <a:pt x="868" y="138"/>
                  <a:pt x="859" y="139"/>
                </a:cubicBezTo>
                <a:cubicBezTo>
                  <a:pt x="857" y="135"/>
                  <a:pt x="860" y="134"/>
                  <a:pt x="860" y="132"/>
                </a:cubicBezTo>
                <a:cubicBezTo>
                  <a:pt x="859" y="130"/>
                  <a:pt x="859" y="127"/>
                  <a:pt x="857" y="127"/>
                </a:cubicBezTo>
                <a:cubicBezTo>
                  <a:pt x="857" y="129"/>
                  <a:pt x="853" y="127"/>
                  <a:pt x="851" y="128"/>
                </a:cubicBezTo>
                <a:cubicBezTo>
                  <a:pt x="851" y="125"/>
                  <a:pt x="848" y="127"/>
                  <a:pt x="849" y="124"/>
                </a:cubicBezTo>
                <a:cubicBezTo>
                  <a:pt x="850" y="122"/>
                  <a:pt x="855" y="122"/>
                  <a:pt x="858" y="122"/>
                </a:cubicBezTo>
                <a:cubicBezTo>
                  <a:pt x="859" y="117"/>
                  <a:pt x="853" y="121"/>
                  <a:pt x="852" y="119"/>
                </a:cubicBezTo>
                <a:cubicBezTo>
                  <a:pt x="852" y="116"/>
                  <a:pt x="855" y="116"/>
                  <a:pt x="854" y="114"/>
                </a:cubicBezTo>
                <a:cubicBezTo>
                  <a:pt x="848" y="114"/>
                  <a:pt x="845" y="112"/>
                  <a:pt x="838" y="114"/>
                </a:cubicBezTo>
                <a:cubicBezTo>
                  <a:pt x="836" y="119"/>
                  <a:pt x="827" y="117"/>
                  <a:pt x="823" y="114"/>
                </a:cubicBezTo>
                <a:cubicBezTo>
                  <a:pt x="822" y="117"/>
                  <a:pt x="820" y="118"/>
                  <a:pt x="819" y="120"/>
                </a:cubicBezTo>
                <a:cubicBezTo>
                  <a:pt x="817" y="119"/>
                  <a:pt x="812" y="120"/>
                  <a:pt x="811" y="116"/>
                </a:cubicBezTo>
                <a:cubicBezTo>
                  <a:pt x="795" y="120"/>
                  <a:pt x="795" y="105"/>
                  <a:pt x="786" y="100"/>
                </a:cubicBezTo>
                <a:cubicBezTo>
                  <a:pt x="786" y="99"/>
                  <a:pt x="789" y="100"/>
                  <a:pt x="789" y="98"/>
                </a:cubicBezTo>
                <a:cubicBezTo>
                  <a:pt x="787" y="96"/>
                  <a:pt x="783" y="95"/>
                  <a:pt x="779" y="97"/>
                </a:cubicBezTo>
                <a:cubicBezTo>
                  <a:pt x="780" y="94"/>
                  <a:pt x="778" y="94"/>
                  <a:pt x="777" y="93"/>
                </a:cubicBezTo>
                <a:cubicBezTo>
                  <a:pt x="780" y="90"/>
                  <a:pt x="782" y="86"/>
                  <a:pt x="784" y="82"/>
                </a:cubicBezTo>
                <a:cubicBezTo>
                  <a:pt x="780" y="79"/>
                  <a:pt x="775" y="84"/>
                  <a:pt x="770" y="83"/>
                </a:cubicBezTo>
                <a:cubicBezTo>
                  <a:pt x="769" y="81"/>
                  <a:pt x="769" y="79"/>
                  <a:pt x="767" y="78"/>
                </a:cubicBezTo>
                <a:cubicBezTo>
                  <a:pt x="761" y="79"/>
                  <a:pt x="760" y="84"/>
                  <a:pt x="757" y="87"/>
                </a:cubicBezTo>
                <a:cubicBezTo>
                  <a:pt x="750" y="85"/>
                  <a:pt x="743" y="92"/>
                  <a:pt x="746" y="98"/>
                </a:cubicBezTo>
                <a:cubicBezTo>
                  <a:pt x="749" y="98"/>
                  <a:pt x="752" y="99"/>
                  <a:pt x="753" y="102"/>
                </a:cubicBezTo>
                <a:cubicBezTo>
                  <a:pt x="748" y="104"/>
                  <a:pt x="748" y="108"/>
                  <a:pt x="742" y="109"/>
                </a:cubicBezTo>
                <a:cubicBezTo>
                  <a:pt x="742" y="112"/>
                  <a:pt x="745" y="111"/>
                  <a:pt x="745" y="113"/>
                </a:cubicBezTo>
                <a:cubicBezTo>
                  <a:pt x="743" y="114"/>
                  <a:pt x="740" y="116"/>
                  <a:pt x="738" y="114"/>
                </a:cubicBezTo>
                <a:cubicBezTo>
                  <a:pt x="738" y="117"/>
                  <a:pt x="744" y="114"/>
                  <a:pt x="744" y="118"/>
                </a:cubicBezTo>
                <a:cubicBezTo>
                  <a:pt x="744" y="121"/>
                  <a:pt x="744" y="123"/>
                  <a:pt x="743" y="125"/>
                </a:cubicBezTo>
                <a:cubicBezTo>
                  <a:pt x="739" y="125"/>
                  <a:pt x="739" y="125"/>
                  <a:pt x="739" y="125"/>
                </a:cubicBezTo>
                <a:cubicBezTo>
                  <a:pt x="739" y="123"/>
                  <a:pt x="743" y="123"/>
                  <a:pt x="741" y="119"/>
                </a:cubicBezTo>
                <a:cubicBezTo>
                  <a:pt x="732" y="118"/>
                  <a:pt x="728" y="128"/>
                  <a:pt x="720" y="131"/>
                </a:cubicBezTo>
                <a:cubicBezTo>
                  <a:pt x="719" y="134"/>
                  <a:pt x="720" y="134"/>
                  <a:pt x="722" y="136"/>
                </a:cubicBezTo>
                <a:cubicBezTo>
                  <a:pt x="718" y="135"/>
                  <a:pt x="713" y="139"/>
                  <a:pt x="713" y="144"/>
                </a:cubicBezTo>
                <a:cubicBezTo>
                  <a:pt x="715" y="145"/>
                  <a:pt x="719" y="143"/>
                  <a:pt x="719" y="147"/>
                </a:cubicBezTo>
                <a:cubicBezTo>
                  <a:pt x="711" y="150"/>
                  <a:pt x="703" y="160"/>
                  <a:pt x="692" y="156"/>
                </a:cubicBezTo>
                <a:cubicBezTo>
                  <a:pt x="695" y="152"/>
                  <a:pt x="702" y="151"/>
                  <a:pt x="704" y="146"/>
                </a:cubicBezTo>
                <a:cubicBezTo>
                  <a:pt x="702" y="145"/>
                  <a:pt x="702" y="148"/>
                  <a:pt x="699" y="147"/>
                </a:cubicBezTo>
                <a:cubicBezTo>
                  <a:pt x="699" y="144"/>
                  <a:pt x="697" y="144"/>
                  <a:pt x="697" y="142"/>
                </a:cubicBezTo>
                <a:cubicBezTo>
                  <a:pt x="690" y="143"/>
                  <a:pt x="690" y="135"/>
                  <a:pt x="684" y="137"/>
                </a:cubicBezTo>
                <a:cubicBezTo>
                  <a:pt x="688" y="133"/>
                  <a:pt x="683" y="129"/>
                  <a:pt x="679" y="127"/>
                </a:cubicBezTo>
                <a:cubicBezTo>
                  <a:pt x="682" y="126"/>
                  <a:pt x="683" y="125"/>
                  <a:pt x="683" y="123"/>
                </a:cubicBezTo>
                <a:cubicBezTo>
                  <a:pt x="677" y="126"/>
                  <a:pt x="678" y="120"/>
                  <a:pt x="676" y="117"/>
                </a:cubicBezTo>
                <a:cubicBezTo>
                  <a:pt x="671" y="116"/>
                  <a:pt x="673" y="121"/>
                  <a:pt x="669" y="122"/>
                </a:cubicBezTo>
                <a:cubicBezTo>
                  <a:pt x="667" y="120"/>
                  <a:pt x="662" y="119"/>
                  <a:pt x="664" y="115"/>
                </a:cubicBezTo>
                <a:cubicBezTo>
                  <a:pt x="658" y="117"/>
                  <a:pt x="662" y="123"/>
                  <a:pt x="659" y="126"/>
                </a:cubicBezTo>
                <a:cubicBezTo>
                  <a:pt x="655" y="124"/>
                  <a:pt x="656" y="121"/>
                  <a:pt x="653" y="119"/>
                </a:cubicBezTo>
                <a:cubicBezTo>
                  <a:pt x="650" y="119"/>
                  <a:pt x="656" y="122"/>
                  <a:pt x="653" y="122"/>
                </a:cubicBezTo>
                <a:cubicBezTo>
                  <a:pt x="651" y="122"/>
                  <a:pt x="649" y="122"/>
                  <a:pt x="648" y="121"/>
                </a:cubicBezTo>
                <a:cubicBezTo>
                  <a:pt x="650" y="117"/>
                  <a:pt x="650" y="116"/>
                  <a:pt x="648" y="112"/>
                </a:cubicBezTo>
                <a:cubicBezTo>
                  <a:pt x="654" y="110"/>
                  <a:pt x="660" y="107"/>
                  <a:pt x="661" y="101"/>
                </a:cubicBezTo>
                <a:cubicBezTo>
                  <a:pt x="654" y="97"/>
                  <a:pt x="650" y="100"/>
                  <a:pt x="644" y="103"/>
                </a:cubicBezTo>
                <a:cubicBezTo>
                  <a:pt x="647" y="105"/>
                  <a:pt x="644" y="110"/>
                  <a:pt x="643" y="112"/>
                </a:cubicBezTo>
                <a:cubicBezTo>
                  <a:pt x="638" y="110"/>
                  <a:pt x="641" y="104"/>
                  <a:pt x="640" y="98"/>
                </a:cubicBezTo>
                <a:cubicBezTo>
                  <a:pt x="644" y="97"/>
                  <a:pt x="646" y="90"/>
                  <a:pt x="644" y="87"/>
                </a:cubicBezTo>
                <a:cubicBezTo>
                  <a:pt x="642" y="91"/>
                  <a:pt x="634" y="88"/>
                  <a:pt x="629" y="91"/>
                </a:cubicBezTo>
                <a:cubicBezTo>
                  <a:pt x="629" y="89"/>
                  <a:pt x="628" y="89"/>
                  <a:pt x="627" y="87"/>
                </a:cubicBezTo>
                <a:cubicBezTo>
                  <a:pt x="629" y="87"/>
                  <a:pt x="634" y="84"/>
                  <a:pt x="631" y="83"/>
                </a:cubicBezTo>
                <a:cubicBezTo>
                  <a:pt x="631" y="84"/>
                  <a:pt x="630" y="85"/>
                  <a:pt x="628" y="85"/>
                </a:cubicBezTo>
                <a:cubicBezTo>
                  <a:pt x="626" y="78"/>
                  <a:pt x="614" y="83"/>
                  <a:pt x="610" y="78"/>
                </a:cubicBezTo>
                <a:cubicBezTo>
                  <a:pt x="609" y="76"/>
                  <a:pt x="611" y="76"/>
                  <a:pt x="610" y="73"/>
                </a:cubicBezTo>
                <a:cubicBezTo>
                  <a:pt x="605" y="73"/>
                  <a:pt x="605" y="68"/>
                  <a:pt x="601" y="67"/>
                </a:cubicBezTo>
                <a:cubicBezTo>
                  <a:pt x="603" y="67"/>
                  <a:pt x="603" y="64"/>
                  <a:pt x="603" y="63"/>
                </a:cubicBezTo>
                <a:cubicBezTo>
                  <a:pt x="599" y="58"/>
                  <a:pt x="592" y="60"/>
                  <a:pt x="584" y="58"/>
                </a:cubicBezTo>
                <a:cubicBezTo>
                  <a:pt x="579" y="46"/>
                  <a:pt x="569" y="39"/>
                  <a:pt x="563" y="27"/>
                </a:cubicBezTo>
                <a:cubicBezTo>
                  <a:pt x="561" y="28"/>
                  <a:pt x="558" y="24"/>
                  <a:pt x="556" y="26"/>
                </a:cubicBezTo>
                <a:cubicBezTo>
                  <a:pt x="557" y="26"/>
                  <a:pt x="558" y="28"/>
                  <a:pt x="557" y="28"/>
                </a:cubicBezTo>
                <a:cubicBezTo>
                  <a:pt x="543" y="36"/>
                  <a:pt x="535" y="47"/>
                  <a:pt x="520" y="54"/>
                </a:cubicBezTo>
                <a:cubicBezTo>
                  <a:pt x="531" y="55"/>
                  <a:pt x="519" y="63"/>
                  <a:pt x="521" y="67"/>
                </a:cubicBezTo>
                <a:cubicBezTo>
                  <a:pt x="517" y="70"/>
                  <a:pt x="504" y="73"/>
                  <a:pt x="505" y="83"/>
                </a:cubicBezTo>
                <a:cubicBezTo>
                  <a:pt x="497" y="86"/>
                  <a:pt x="494" y="91"/>
                  <a:pt x="500" y="98"/>
                </a:cubicBezTo>
                <a:cubicBezTo>
                  <a:pt x="503" y="99"/>
                  <a:pt x="503" y="93"/>
                  <a:pt x="505" y="96"/>
                </a:cubicBezTo>
                <a:cubicBezTo>
                  <a:pt x="503" y="101"/>
                  <a:pt x="500" y="105"/>
                  <a:pt x="495" y="107"/>
                </a:cubicBezTo>
                <a:cubicBezTo>
                  <a:pt x="497" y="110"/>
                  <a:pt x="498" y="114"/>
                  <a:pt x="497" y="116"/>
                </a:cubicBezTo>
                <a:cubicBezTo>
                  <a:pt x="492" y="117"/>
                  <a:pt x="488" y="118"/>
                  <a:pt x="486" y="121"/>
                </a:cubicBezTo>
                <a:cubicBezTo>
                  <a:pt x="489" y="120"/>
                  <a:pt x="490" y="122"/>
                  <a:pt x="490" y="125"/>
                </a:cubicBezTo>
                <a:cubicBezTo>
                  <a:pt x="484" y="128"/>
                  <a:pt x="483" y="133"/>
                  <a:pt x="476" y="135"/>
                </a:cubicBezTo>
                <a:cubicBezTo>
                  <a:pt x="474" y="134"/>
                  <a:pt x="471" y="134"/>
                  <a:pt x="470" y="131"/>
                </a:cubicBezTo>
                <a:cubicBezTo>
                  <a:pt x="473" y="130"/>
                  <a:pt x="475" y="132"/>
                  <a:pt x="477" y="133"/>
                </a:cubicBezTo>
                <a:cubicBezTo>
                  <a:pt x="476" y="128"/>
                  <a:pt x="485" y="131"/>
                  <a:pt x="484" y="126"/>
                </a:cubicBezTo>
                <a:cubicBezTo>
                  <a:pt x="477" y="130"/>
                  <a:pt x="473" y="125"/>
                  <a:pt x="468" y="130"/>
                </a:cubicBezTo>
                <a:cubicBezTo>
                  <a:pt x="468" y="129"/>
                  <a:pt x="469" y="129"/>
                  <a:pt x="469" y="127"/>
                </a:cubicBezTo>
                <a:cubicBezTo>
                  <a:pt x="462" y="127"/>
                  <a:pt x="464" y="134"/>
                  <a:pt x="459" y="135"/>
                </a:cubicBezTo>
                <a:cubicBezTo>
                  <a:pt x="454" y="134"/>
                  <a:pt x="448" y="141"/>
                  <a:pt x="448" y="142"/>
                </a:cubicBezTo>
                <a:cubicBezTo>
                  <a:pt x="449" y="139"/>
                  <a:pt x="451" y="144"/>
                  <a:pt x="451" y="147"/>
                </a:cubicBezTo>
                <a:cubicBezTo>
                  <a:pt x="446" y="152"/>
                  <a:pt x="437" y="163"/>
                  <a:pt x="429" y="161"/>
                </a:cubicBezTo>
                <a:cubicBezTo>
                  <a:pt x="430" y="160"/>
                  <a:pt x="434" y="157"/>
                  <a:pt x="431" y="156"/>
                </a:cubicBezTo>
                <a:cubicBezTo>
                  <a:pt x="425" y="161"/>
                  <a:pt x="419" y="165"/>
                  <a:pt x="418" y="173"/>
                </a:cubicBezTo>
                <a:cubicBezTo>
                  <a:pt x="421" y="173"/>
                  <a:pt x="424" y="172"/>
                  <a:pt x="424" y="175"/>
                </a:cubicBezTo>
                <a:cubicBezTo>
                  <a:pt x="419" y="173"/>
                  <a:pt x="421" y="181"/>
                  <a:pt x="413" y="180"/>
                </a:cubicBezTo>
                <a:cubicBezTo>
                  <a:pt x="413" y="182"/>
                  <a:pt x="414" y="185"/>
                  <a:pt x="410" y="186"/>
                </a:cubicBezTo>
                <a:cubicBezTo>
                  <a:pt x="406" y="186"/>
                  <a:pt x="411" y="180"/>
                  <a:pt x="407" y="180"/>
                </a:cubicBezTo>
                <a:cubicBezTo>
                  <a:pt x="400" y="185"/>
                  <a:pt x="391" y="189"/>
                  <a:pt x="390" y="200"/>
                </a:cubicBezTo>
                <a:cubicBezTo>
                  <a:pt x="388" y="201"/>
                  <a:pt x="389" y="203"/>
                  <a:pt x="386" y="203"/>
                </a:cubicBezTo>
                <a:cubicBezTo>
                  <a:pt x="385" y="205"/>
                  <a:pt x="388" y="208"/>
                  <a:pt x="386" y="208"/>
                </a:cubicBezTo>
                <a:cubicBezTo>
                  <a:pt x="384" y="207"/>
                  <a:pt x="382" y="210"/>
                  <a:pt x="381" y="213"/>
                </a:cubicBezTo>
                <a:cubicBezTo>
                  <a:pt x="384" y="210"/>
                  <a:pt x="385" y="214"/>
                  <a:pt x="390" y="213"/>
                </a:cubicBezTo>
                <a:cubicBezTo>
                  <a:pt x="391" y="215"/>
                  <a:pt x="392" y="216"/>
                  <a:pt x="392" y="219"/>
                </a:cubicBezTo>
                <a:cubicBezTo>
                  <a:pt x="390" y="221"/>
                  <a:pt x="387" y="222"/>
                  <a:pt x="386" y="226"/>
                </a:cubicBezTo>
                <a:cubicBezTo>
                  <a:pt x="389" y="226"/>
                  <a:pt x="392" y="226"/>
                  <a:pt x="392" y="229"/>
                </a:cubicBezTo>
                <a:cubicBezTo>
                  <a:pt x="389" y="236"/>
                  <a:pt x="384" y="242"/>
                  <a:pt x="373" y="241"/>
                </a:cubicBezTo>
                <a:cubicBezTo>
                  <a:pt x="371" y="246"/>
                  <a:pt x="364" y="248"/>
                  <a:pt x="360" y="251"/>
                </a:cubicBezTo>
                <a:cubicBezTo>
                  <a:pt x="370" y="267"/>
                  <a:pt x="351" y="264"/>
                  <a:pt x="344" y="268"/>
                </a:cubicBezTo>
                <a:cubicBezTo>
                  <a:pt x="347" y="268"/>
                  <a:pt x="347" y="270"/>
                  <a:pt x="348" y="272"/>
                </a:cubicBezTo>
                <a:cubicBezTo>
                  <a:pt x="348" y="275"/>
                  <a:pt x="346" y="276"/>
                  <a:pt x="343" y="276"/>
                </a:cubicBezTo>
                <a:cubicBezTo>
                  <a:pt x="343" y="278"/>
                  <a:pt x="343" y="281"/>
                  <a:pt x="342" y="282"/>
                </a:cubicBezTo>
                <a:cubicBezTo>
                  <a:pt x="338" y="278"/>
                  <a:pt x="335" y="284"/>
                  <a:pt x="330" y="280"/>
                </a:cubicBezTo>
                <a:cubicBezTo>
                  <a:pt x="330" y="282"/>
                  <a:pt x="328" y="284"/>
                  <a:pt x="327" y="286"/>
                </a:cubicBezTo>
                <a:cubicBezTo>
                  <a:pt x="331" y="287"/>
                  <a:pt x="333" y="290"/>
                  <a:pt x="338" y="287"/>
                </a:cubicBezTo>
                <a:cubicBezTo>
                  <a:pt x="339" y="295"/>
                  <a:pt x="334" y="297"/>
                  <a:pt x="332" y="301"/>
                </a:cubicBezTo>
                <a:cubicBezTo>
                  <a:pt x="329" y="302"/>
                  <a:pt x="330" y="299"/>
                  <a:pt x="328" y="299"/>
                </a:cubicBezTo>
                <a:cubicBezTo>
                  <a:pt x="326" y="304"/>
                  <a:pt x="325" y="310"/>
                  <a:pt x="322" y="315"/>
                </a:cubicBezTo>
                <a:cubicBezTo>
                  <a:pt x="315" y="317"/>
                  <a:pt x="311" y="323"/>
                  <a:pt x="312" y="328"/>
                </a:cubicBezTo>
                <a:cubicBezTo>
                  <a:pt x="305" y="328"/>
                  <a:pt x="305" y="328"/>
                  <a:pt x="305" y="328"/>
                </a:cubicBezTo>
                <a:cubicBezTo>
                  <a:pt x="304" y="336"/>
                  <a:pt x="293" y="338"/>
                  <a:pt x="293" y="345"/>
                </a:cubicBezTo>
                <a:cubicBezTo>
                  <a:pt x="290" y="342"/>
                  <a:pt x="285" y="348"/>
                  <a:pt x="287" y="349"/>
                </a:cubicBezTo>
                <a:cubicBezTo>
                  <a:pt x="289" y="346"/>
                  <a:pt x="290" y="350"/>
                  <a:pt x="288" y="352"/>
                </a:cubicBezTo>
                <a:cubicBezTo>
                  <a:pt x="291" y="350"/>
                  <a:pt x="293" y="350"/>
                  <a:pt x="294" y="354"/>
                </a:cubicBezTo>
                <a:cubicBezTo>
                  <a:pt x="293" y="355"/>
                  <a:pt x="293" y="358"/>
                  <a:pt x="291" y="359"/>
                </a:cubicBezTo>
                <a:cubicBezTo>
                  <a:pt x="286" y="360"/>
                  <a:pt x="283" y="359"/>
                  <a:pt x="280" y="357"/>
                </a:cubicBezTo>
                <a:cubicBezTo>
                  <a:pt x="279" y="361"/>
                  <a:pt x="274" y="362"/>
                  <a:pt x="272" y="365"/>
                </a:cubicBezTo>
                <a:cubicBezTo>
                  <a:pt x="275" y="366"/>
                  <a:pt x="273" y="371"/>
                  <a:pt x="272" y="373"/>
                </a:cubicBezTo>
                <a:cubicBezTo>
                  <a:pt x="274" y="373"/>
                  <a:pt x="275" y="374"/>
                  <a:pt x="275" y="377"/>
                </a:cubicBezTo>
                <a:cubicBezTo>
                  <a:pt x="272" y="377"/>
                  <a:pt x="272" y="375"/>
                  <a:pt x="269" y="375"/>
                </a:cubicBezTo>
                <a:cubicBezTo>
                  <a:pt x="269" y="378"/>
                  <a:pt x="265" y="378"/>
                  <a:pt x="264" y="380"/>
                </a:cubicBezTo>
                <a:cubicBezTo>
                  <a:pt x="266" y="380"/>
                  <a:pt x="267" y="380"/>
                  <a:pt x="267" y="382"/>
                </a:cubicBezTo>
                <a:cubicBezTo>
                  <a:pt x="265" y="386"/>
                  <a:pt x="259" y="385"/>
                  <a:pt x="256" y="386"/>
                </a:cubicBezTo>
                <a:cubicBezTo>
                  <a:pt x="261" y="386"/>
                  <a:pt x="255" y="397"/>
                  <a:pt x="252" y="400"/>
                </a:cubicBezTo>
                <a:cubicBezTo>
                  <a:pt x="253" y="401"/>
                  <a:pt x="256" y="399"/>
                  <a:pt x="256" y="401"/>
                </a:cubicBezTo>
                <a:cubicBezTo>
                  <a:pt x="256" y="405"/>
                  <a:pt x="256" y="405"/>
                  <a:pt x="256" y="405"/>
                </a:cubicBezTo>
                <a:cubicBezTo>
                  <a:pt x="254" y="406"/>
                  <a:pt x="252" y="407"/>
                  <a:pt x="250" y="408"/>
                </a:cubicBezTo>
                <a:cubicBezTo>
                  <a:pt x="251" y="411"/>
                  <a:pt x="252" y="415"/>
                  <a:pt x="253" y="417"/>
                </a:cubicBezTo>
                <a:cubicBezTo>
                  <a:pt x="249" y="418"/>
                  <a:pt x="249" y="421"/>
                  <a:pt x="248" y="423"/>
                </a:cubicBezTo>
                <a:cubicBezTo>
                  <a:pt x="239" y="421"/>
                  <a:pt x="238" y="434"/>
                  <a:pt x="230" y="433"/>
                </a:cubicBezTo>
                <a:cubicBezTo>
                  <a:pt x="231" y="436"/>
                  <a:pt x="234" y="437"/>
                  <a:pt x="236" y="439"/>
                </a:cubicBezTo>
                <a:cubicBezTo>
                  <a:pt x="229" y="448"/>
                  <a:pt x="222" y="457"/>
                  <a:pt x="215" y="466"/>
                </a:cubicBezTo>
                <a:cubicBezTo>
                  <a:pt x="217" y="466"/>
                  <a:pt x="219" y="466"/>
                  <a:pt x="219" y="468"/>
                </a:cubicBezTo>
                <a:cubicBezTo>
                  <a:pt x="214" y="469"/>
                  <a:pt x="216" y="476"/>
                  <a:pt x="209" y="473"/>
                </a:cubicBezTo>
                <a:cubicBezTo>
                  <a:pt x="209" y="475"/>
                  <a:pt x="210" y="475"/>
                  <a:pt x="211" y="477"/>
                </a:cubicBezTo>
                <a:cubicBezTo>
                  <a:pt x="206" y="480"/>
                  <a:pt x="198" y="481"/>
                  <a:pt x="193" y="484"/>
                </a:cubicBezTo>
                <a:cubicBezTo>
                  <a:pt x="196" y="487"/>
                  <a:pt x="192" y="487"/>
                  <a:pt x="193" y="492"/>
                </a:cubicBezTo>
                <a:cubicBezTo>
                  <a:pt x="190" y="489"/>
                  <a:pt x="190" y="491"/>
                  <a:pt x="189" y="494"/>
                </a:cubicBezTo>
                <a:cubicBezTo>
                  <a:pt x="186" y="494"/>
                  <a:pt x="184" y="494"/>
                  <a:pt x="184" y="490"/>
                </a:cubicBezTo>
                <a:cubicBezTo>
                  <a:pt x="180" y="492"/>
                  <a:pt x="180" y="499"/>
                  <a:pt x="173" y="499"/>
                </a:cubicBezTo>
                <a:cubicBezTo>
                  <a:pt x="173" y="502"/>
                  <a:pt x="175" y="501"/>
                  <a:pt x="175" y="504"/>
                </a:cubicBezTo>
                <a:cubicBezTo>
                  <a:pt x="172" y="505"/>
                  <a:pt x="173" y="502"/>
                  <a:pt x="170" y="503"/>
                </a:cubicBezTo>
                <a:cubicBezTo>
                  <a:pt x="173" y="507"/>
                  <a:pt x="169" y="508"/>
                  <a:pt x="171" y="510"/>
                </a:cubicBezTo>
                <a:cubicBezTo>
                  <a:pt x="175" y="507"/>
                  <a:pt x="181" y="497"/>
                  <a:pt x="187" y="504"/>
                </a:cubicBezTo>
                <a:cubicBezTo>
                  <a:pt x="181" y="515"/>
                  <a:pt x="179" y="529"/>
                  <a:pt x="164" y="533"/>
                </a:cubicBezTo>
                <a:cubicBezTo>
                  <a:pt x="165" y="527"/>
                  <a:pt x="162" y="525"/>
                  <a:pt x="159" y="524"/>
                </a:cubicBezTo>
                <a:cubicBezTo>
                  <a:pt x="161" y="523"/>
                  <a:pt x="160" y="521"/>
                  <a:pt x="163" y="521"/>
                </a:cubicBezTo>
                <a:cubicBezTo>
                  <a:pt x="159" y="516"/>
                  <a:pt x="163" y="512"/>
                  <a:pt x="160" y="507"/>
                </a:cubicBezTo>
                <a:cubicBezTo>
                  <a:pt x="159" y="513"/>
                  <a:pt x="154" y="519"/>
                  <a:pt x="159" y="527"/>
                </a:cubicBezTo>
                <a:cubicBezTo>
                  <a:pt x="155" y="537"/>
                  <a:pt x="146" y="542"/>
                  <a:pt x="141" y="551"/>
                </a:cubicBezTo>
                <a:cubicBezTo>
                  <a:pt x="141" y="552"/>
                  <a:pt x="143" y="551"/>
                  <a:pt x="143" y="554"/>
                </a:cubicBezTo>
                <a:cubicBezTo>
                  <a:pt x="141" y="555"/>
                  <a:pt x="141" y="558"/>
                  <a:pt x="139" y="555"/>
                </a:cubicBezTo>
                <a:cubicBezTo>
                  <a:pt x="140" y="559"/>
                  <a:pt x="136" y="560"/>
                  <a:pt x="139" y="563"/>
                </a:cubicBezTo>
                <a:cubicBezTo>
                  <a:pt x="129" y="566"/>
                  <a:pt x="128" y="576"/>
                  <a:pt x="119" y="579"/>
                </a:cubicBezTo>
                <a:cubicBezTo>
                  <a:pt x="120" y="576"/>
                  <a:pt x="118" y="573"/>
                  <a:pt x="117" y="571"/>
                </a:cubicBezTo>
                <a:cubicBezTo>
                  <a:pt x="115" y="575"/>
                  <a:pt x="116" y="577"/>
                  <a:pt x="117" y="582"/>
                </a:cubicBezTo>
                <a:cubicBezTo>
                  <a:pt x="118" y="582"/>
                  <a:pt x="120" y="581"/>
                  <a:pt x="120" y="582"/>
                </a:cubicBezTo>
                <a:cubicBezTo>
                  <a:pt x="117" y="585"/>
                  <a:pt x="119" y="590"/>
                  <a:pt x="122" y="593"/>
                </a:cubicBezTo>
                <a:cubicBezTo>
                  <a:pt x="115" y="602"/>
                  <a:pt x="111" y="610"/>
                  <a:pt x="102" y="615"/>
                </a:cubicBezTo>
                <a:cubicBezTo>
                  <a:pt x="103" y="618"/>
                  <a:pt x="106" y="618"/>
                  <a:pt x="107" y="622"/>
                </a:cubicBezTo>
                <a:cubicBezTo>
                  <a:pt x="94" y="629"/>
                  <a:pt x="96" y="642"/>
                  <a:pt x="86" y="650"/>
                </a:cubicBezTo>
                <a:cubicBezTo>
                  <a:pt x="79" y="650"/>
                  <a:pt x="81" y="656"/>
                  <a:pt x="75" y="656"/>
                </a:cubicBezTo>
                <a:cubicBezTo>
                  <a:pt x="75" y="660"/>
                  <a:pt x="77" y="660"/>
                  <a:pt x="77" y="663"/>
                </a:cubicBezTo>
                <a:cubicBezTo>
                  <a:pt x="76" y="665"/>
                  <a:pt x="74" y="666"/>
                  <a:pt x="74" y="670"/>
                </a:cubicBezTo>
                <a:cubicBezTo>
                  <a:pt x="83" y="673"/>
                  <a:pt x="76" y="683"/>
                  <a:pt x="78" y="690"/>
                </a:cubicBezTo>
                <a:cubicBezTo>
                  <a:pt x="75" y="689"/>
                  <a:pt x="71" y="687"/>
                  <a:pt x="69" y="690"/>
                </a:cubicBezTo>
                <a:cubicBezTo>
                  <a:pt x="70" y="691"/>
                  <a:pt x="73" y="695"/>
                  <a:pt x="71" y="697"/>
                </a:cubicBezTo>
                <a:cubicBezTo>
                  <a:pt x="66" y="699"/>
                  <a:pt x="65" y="695"/>
                  <a:pt x="62" y="694"/>
                </a:cubicBezTo>
                <a:cubicBezTo>
                  <a:pt x="61" y="696"/>
                  <a:pt x="57" y="702"/>
                  <a:pt x="54" y="698"/>
                </a:cubicBezTo>
                <a:cubicBezTo>
                  <a:pt x="54" y="696"/>
                  <a:pt x="58" y="697"/>
                  <a:pt x="56" y="694"/>
                </a:cubicBezTo>
                <a:cubicBezTo>
                  <a:pt x="50" y="691"/>
                  <a:pt x="60" y="687"/>
                  <a:pt x="56" y="684"/>
                </a:cubicBezTo>
                <a:cubicBezTo>
                  <a:pt x="59" y="683"/>
                  <a:pt x="60" y="681"/>
                  <a:pt x="60" y="678"/>
                </a:cubicBezTo>
                <a:cubicBezTo>
                  <a:pt x="59" y="680"/>
                  <a:pt x="54" y="684"/>
                  <a:pt x="52" y="680"/>
                </a:cubicBezTo>
                <a:cubicBezTo>
                  <a:pt x="52" y="679"/>
                  <a:pt x="54" y="679"/>
                  <a:pt x="54" y="678"/>
                </a:cubicBezTo>
                <a:cubicBezTo>
                  <a:pt x="47" y="681"/>
                  <a:pt x="42" y="690"/>
                  <a:pt x="37" y="699"/>
                </a:cubicBezTo>
                <a:cubicBezTo>
                  <a:pt x="41" y="698"/>
                  <a:pt x="41" y="694"/>
                  <a:pt x="45" y="697"/>
                </a:cubicBezTo>
                <a:cubicBezTo>
                  <a:pt x="44" y="695"/>
                  <a:pt x="43" y="694"/>
                  <a:pt x="42" y="693"/>
                </a:cubicBezTo>
                <a:cubicBezTo>
                  <a:pt x="45" y="692"/>
                  <a:pt x="46" y="686"/>
                  <a:pt x="48" y="687"/>
                </a:cubicBezTo>
                <a:cubicBezTo>
                  <a:pt x="50" y="691"/>
                  <a:pt x="44" y="693"/>
                  <a:pt x="46" y="695"/>
                </a:cubicBezTo>
                <a:cubicBezTo>
                  <a:pt x="46" y="694"/>
                  <a:pt x="47" y="693"/>
                  <a:pt x="49" y="693"/>
                </a:cubicBezTo>
                <a:cubicBezTo>
                  <a:pt x="48" y="694"/>
                  <a:pt x="48" y="695"/>
                  <a:pt x="47" y="697"/>
                </a:cubicBezTo>
                <a:cubicBezTo>
                  <a:pt x="49" y="697"/>
                  <a:pt x="51" y="696"/>
                  <a:pt x="51" y="697"/>
                </a:cubicBezTo>
                <a:cubicBezTo>
                  <a:pt x="50" y="705"/>
                  <a:pt x="54" y="715"/>
                  <a:pt x="44" y="719"/>
                </a:cubicBezTo>
                <a:cubicBezTo>
                  <a:pt x="48" y="721"/>
                  <a:pt x="48" y="717"/>
                  <a:pt x="52" y="718"/>
                </a:cubicBezTo>
                <a:cubicBezTo>
                  <a:pt x="58" y="724"/>
                  <a:pt x="51" y="728"/>
                  <a:pt x="43" y="731"/>
                </a:cubicBezTo>
                <a:cubicBezTo>
                  <a:pt x="50" y="734"/>
                  <a:pt x="59" y="733"/>
                  <a:pt x="61" y="726"/>
                </a:cubicBezTo>
                <a:cubicBezTo>
                  <a:pt x="63" y="727"/>
                  <a:pt x="68" y="724"/>
                  <a:pt x="70" y="727"/>
                </a:cubicBezTo>
                <a:cubicBezTo>
                  <a:pt x="71" y="737"/>
                  <a:pt x="64" y="742"/>
                  <a:pt x="55" y="744"/>
                </a:cubicBezTo>
                <a:cubicBezTo>
                  <a:pt x="54" y="740"/>
                  <a:pt x="51" y="741"/>
                  <a:pt x="51" y="737"/>
                </a:cubicBezTo>
                <a:cubicBezTo>
                  <a:pt x="45" y="737"/>
                  <a:pt x="48" y="745"/>
                  <a:pt x="42" y="746"/>
                </a:cubicBezTo>
                <a:cubicBezTo>
                  <a:pt x="42" y="748"/>
                  <a:pt x="43" y="750"/>
                  <a:pt x="44" y="751"/>
                </a:cubicBezTo>
                <a:cubicBezTo>
                  <a:pt x="42" y="753"/>
                  <a:pt x="40" y="753"/>
                  <a:pt x="39" y="755"/>
                </a:cubicBezTo>
                <a:cubicBezTo>
                  <a:pt x="41" y="755"/>
                  <a:pt x="44" y="753"/>
                  <a:pt x="44" y="755"/>
                </a:cubicBezTo>
                <a:cubicBezTo>
                  <a:pt x="44" y="759"/>
                  <a:pt x="40" y="760"/>
                  <a:pt x="40" y="765"/>
                </a:cubicBezTo>
                <a:cubicBezTo>
                  <a:pt x="44" y="764"/>
                  <a:pt x="48" y="762"/>
                  <a:pt x="53" y="764"/>
                </a:cubicBezTo>
                <a:cubicBezTo>
                  <a:pt x="55" y="760"/>
                  <a:pt x="52" y="757"/>
                  <a:pt x="51" y="754"/>
                </a:cubicBezTo>
                <a:cubicBezTo>
                  <a:pt x="54" y="755"/>
                  <a:pt x="53" y="753"/>
                  <a:pt x="55" y="752"/>
                </a:cubicBezTo>
                <a:cubicBezTo>
                  <a:pt x="55" y="753"/>
                  <a:pt x="57" y="753"/>
                  <a:pt x="57" y="755"/>
                </a:cubicBezTo>
                <a:cubicBezTo>
                  <a:pt x="57" y="759"/>
                  <a:pt x="56" y="762"/>
                  <a:pt x="58" y="766"/>
                </a:cubicBezTo>
                <a:cubicBezTo>
                  <a:pt x="58" y="760"/>
                  <a:pt x="65" y="764"/>
                  <a:pt x="65" y="760"/>
                </a:cubicBezTo>
                <a:cubicBezTo>
                  <a:pt x="64" y="761"/>
                  <a:pt x="63" y="760"/>
                  <a:pt x="62" y="759"/>
                </a:cubicBezTo>
                <a:cubicBezTo>
                  <a:pt x="83" y="759"/>
                  <a:pt x="60" y="778"/>
                  <a:pt x="60" y="788"/>
                </a:cubicBezTo>
                <a:cubicBezTo>
                  <a:pt x="65" y="788"/>
                  <a:pt x="65" y="794"/>
                  <a:pt x="70" y="795"/>
                </a:cubicBezTo>
                <a:cubicBezTo>
                  <a:pt x="69" y="799"/>
                  <a:pt x="66" y="800"/>
                  <a:pt x="60" y="799"/>
                </a:cubicBezTo>
                <a:cubicBezTo>
                  <a:pt x="57" y="804"/>
                  <a:pt x="63" y="806"/>
                  <a:pt x="64" y="809"/>
                </a:cubicBezTo>
                <a:cubicBezTo>
                  <a:pt x="61" y="810"/>
                  <a:pt x="63" y="815"/>
                  <a:pt x="63" y="818"/>
                </a:cubicBezTo>
                <a:cubicBezTo>
                  <a:pt x="67" y="816"/>
                  <a:pt x="66" y="813"/>
                  <a:pt x="63" y="812"/>
                </a:cubicBezTo>
                <a:cubicBezTo>
                  <a:pt x="66" y="811"/>
                  <a:pt x="70" y="810"/>
                  <a:pt x="73" y="813"/>
                </a:cubicBezTo>
                <a:cubicBezTo>
                  <a:pt x="71" y="799"/>
                  <a:pt x="88" y="805"/>
                  <a:pt x="94" y="808"/>
                </a:cubicBezTo>
                <a:cubicBezTo>
                  <a:pt x="95" y="806"/>
                  <a:pt x="94" y="803"/>
                  <a:pt x="94" y="800"/>
                </a:cubicBezTo>
                <a:cubicBezTo>
                  <a:pt x="100" y="798"/>
                  <a:pt x="102" y="799"/>
                  <a:pt x="107" y="799"/>
                </a:cubicBezTo>
                <a:cubicBezTo>
                  <a:pt x="106" y="801"/>
                  <a:pt x="106" y="804"/>
                  <a:pt x="104" y="805"/>
                </a:cubicBezTo>
                <a:cubicBezTo>
                  <a:pt x="108" y="805"/>
                  <a:pt x="111" y="801"/>
                  <a:pt x="116" y="804"/>
                </a:cubicBezTo>
                <a:cubicBezTo>
                  <a:pt x="112" y="806"/>
                  <a:pt x="114" y="813"/>
                  <a:pt x="109" y="815"/>
                </a:cubicBezTo>
                <a:cubicBezTo>
                  <a:pt x="106" y="815"/>
                  <a:pt x="105" y="811"/>
                  <a:pt x="103" y="809"/>
                </a:cubicBezTo>
                <a:cubicBezTo>
                  <a:pt x="102" y="813"/>
                  <a:pt x="103" y="815"/>
                  <a:pt x="101" y="818"/>
                </a:cubicBezTo>
                <a:cubicBezTo>
                  <a:pt x="102" y="819"/>
                  <a:pt x="104" y="815"/>
                  <a:pt x="105" y="818"/>
                </a:cubicBezTo>
                <a:cubicBezTo>
                  <a:pt x="106" y="822"/>
                  <a:pt x="102" y="823"/>
                  <a:pt x="101" y="820"/>
                </a:cubicBezTo>
                <a:cubicBezTo>
                  <a:pt x="101" y="824"/>
                  <a:pt x="101" y="824"/>
                  <a:pt x="101" y="824"/>
                </a:cubicBezTo>
                <a:cubicBezTo>
                  <a:pt x="108" y="822"/>
                  <a:pt x="110" y="821"/>
                  <a:pt x="117" y="822"/>
                </a:cubicBezTo>
                <a:cubicBezTo>
                  <a:pt x="117" y="821"/>
                  <a:pt x="116" y="819"/>
                  <a:pt x="118" y="819"/>
                </a:cubicBezTo>
                <a:cubicBezTo>
                  <a:pt x="119" y="817"/>
                  <a:pt x="116" y="818"/>
                  <a:pt x="116" y="816"/>
                </a:cubicBezTo>
                <a:cubicBezTo>
                  <a:pt x="119" y="816"/>
                  <a:pt x="119" y="814"/>
                  <a:pt x="122" y="814"/>
                </a:cubicBezTo>
                <a:cubicBezTo>
                  <a:pt x="124" y="816"/>
                  <a:pt x="121" y="817"/>
                  <a:pt x="122" y="820"/>
                </a:cubicBezTo>
                <a:cubicBezTo>
                  <a:pt x="124" y="822"/>
                  <a:pt x="128" y="820"/>
                  <a:pt x="130" y="819"/>
                </a:cubicBezTo>
                <a:cubicBezTo>
                  <a:pt x="132" y="822"/>
                  <a:pt x="127" y="825"/>
                  <a:pt x="131" y="828"/>
                </a:cubicBezTo>
                <a:cubicBezTo>
                  <a:pt x="130" y="826"/>
                  <a:pt x="132" y="825"/>
                  <a:pt x="134" y="824"/>
                </a:cubicBezTo>
                <a:cubicBezTo>
                  <a:pt x="132" y="821"/>
                  <a:pt x="134" y="818"/>
                  <a:pt x="137" y="816"/>
                </a:cubicBezTo>
                <a:cubicBezTo>
                  <a:pt x="137" y="811"/>
                  <a:pt x="134" y="806"/>
                  <a:pt x="141" y="805"/>
                </a:cubicBezTo>
                <a:cubicBezTo>
                  <a:pt x="140" y="799"/>
                  <a:pt x="144" y="798"/>
                  <a:pt x="140" y="795"/>
                </a:cubicBezTo>
                <a:cubicBezTo>
                  <a:pt x="144" y="794"/>
                  <a:pt x="144" y="790"/>
                  <a:pt x="148" y="789"/>
                </a:cubicBezTo>
                <a:cubicBezTo>
                  <a:pt x="153" y="789"/>
                  <a:pt x="157" y="791"/>
                  <a:pt x="161" y="792"/>
                </a:cubicBezTo>
                <a:cubicBezTo>
                  <a:pt x="163" y="788"/>
                  <a:pt x="172" y="790"/>
                  <a:pt x="174" y="786"/>
                </a:cubicBezTo>
                <a:cubicBezTo>
                  <a:pt x="168" y="783"/>
                  <a:pt x="179" y="779"/>
                  <a:pt x="181" y="776"/>
                </a:cubicBezTo>
                <a:cubicBezTo>
                  <a:pt x="191" y="780"/>
                  <a:pt x="185" y="797"/>
                  <a:pt x="176" y="793"/>
                </a:cubicBezTo>
                <a:cubicBezTo>
                  <a:pt x="178" y="799"/>
                  <a:pt x="170" y="797"/>
                  <a:pt x="167" y="800"/>
                </a:cubicBezTo>
                <a:cubicBezTo>
                  <a:pt x="168" y="811"/>
                  <a:pt x="157" y="813"/>
                  <a:pt x="154" y="820"/>
                </a:cubicBezTo>
                <a:cubicBezTo>
                  <a:pt x="157" y="821"/>
                  <a:pt x="156" y="818"/>
                  <a:pt x="159" y="818"/>
                </a:cubicBezTo>
                <a:cubicBezTo>
                  <a:pt x="159" y="820"/>
                  <a:pt x="161" y="819"/>
                  <a:pt x="161" y="821"/>
                </a:cubicBezTo>
                <a:cubicBezTo>
                  <a:pt x="159" y="822"/>
                  <a:pt x="160" y="826"/>
                  <a:pt x="158" y="826"/>
                </a:cubicBezTo>
                <a:cubicBezTo>
                  <a:pt x="157" y="825"/>
                  <a:pt x="153" y="823"/>
                  <a:pt x="154" y="827"/>
                </a:cubicBezTo>
                <a:cubicBezTo>
                  <a:pt x="154" y="829"/>
                  <a:pt x="158" y="827"/>
                  <a:pt x="160" y="827"/>
                </a:cubicBezTo>
                <a:cubicBezTo>
                  <a:pt x="162" y="824"/>
                  <a:pt x="163" y="820"/>
                  <a:pt x="165" y="816"/>
                </a:cubicBezTo>
                <a:cubicBezTo>
                  <a:pt x="169" y="817"/>
                  <a:pt x="173" y="813"/>
                  <a:pt x="177" y="811"/>
                </a:cubicBezTo>
                <a:cubicBezTo>
                  <a:pt x="182" y="825"/>
                  <a:pt x="166" y="828"/>
                  <a:pt x="160" y="836"/>
                </a:cubicBezTo>
                <a:cubicBezTo>
                  <a:pt x="168" y="835"/>
                  <a:pt x="168" y="835"/>
                  <a:pt x="168" y="835"/>
                </a:cubicBezTo>
                <a:cubicBezTo>
                  <a:pt x="169" y="837"/>
                  <a:pt x="169" y="840"/>
                  <a:pt x="171" y="842"/>
                </a:cubicBezTo>
                <a:cubicBezTo>
                  <a:pt x="175" y="839"/>
                  <a:pt x="170" y="829"/>
                  <a:pt x="179" y="830"/>
                </a:cubicBezTo>
                <a:cubicBezTo>
                  <a:pt x="179" y="828"/>
                  <a:pt x="177" y="828"/>
                  <a:pt x="177" y="825"/>
                </a:cubicBezTo>
                <a:cubicBezTo>
                  <a:pt x="184" y="820"/>
                  <a:pt x="187" y="811"/>
                  <a:pt x="197" y="808"/>
                </a:cubicBezTo>
                <a:cubicBezTo>
                  <a:pt x="196" y="802"/>
                  <a:pt x="201" y="800"/>
                  <a:pt x="202" y="796"/>
                </a:cubicBezTo>
                <a:cubicBezTo>
                  <a:pt x="197" y="795"/>
                  <a:pt x="197" y="788"/>
                  <a:pt x="192" y="788"/>
                </a:cubicBezTo>
                <a:cubicBezTo>
                  <a:pt x="194" y="783"/>
                  <a:pt x="187" y="782"/>
                  <a:pt x="186" y="778"/>
                </a:cubicBezTo>
                <a:cubicBezTo>
                  <a:pt x="190" y="777"/>
                  <a:pt x="193" y="777"/>
                  <a:pt x="194" y="774"/>
                </a:cubicBezTo>
                <a:cubicBezTo>
                  <a:pt x="192" y="774"/>
                  <a:pt x="189" y="776"/>
                  <a:pt x="189" y="774"/>
                </a:cubicBezTo>
                <a:cubicBezTo>
                  <a:pt x="188" y="768"/>
                  <a:pt x="199" y="772"/>
                  <a:pt x="200" y="768"/>
                </a:cubicBezTo>
                <a:cubicBezTo>
                  <a:pt x="198" y="766"/>
                  <a:pt x="194" y="771"/>
                  <a:pt x="193" y="766"/>
                </a:cubicBezTo>
                <a:cubicBezTo>
                  <a:pt x="195" y="762"/>
                  <a:pt x="202" y="761"/>
                  <a:pt x="204" y="763"/>
                </a:cubicBezTo>
                <a:cubicBezTo>
                  <a:pt x="206" y="760"/>
                  <a:pt x="208" y="755"/>
                  <a:pt x="213" y="755"/>
                </a:cubicBezTo>
                <a:cubicBezTo>
                  <a:pt x="210" y="751"/>
                  <a:pt x="214" y="749"/>
                  <a:pt x="217" y="747"/>
                </a:cubicBezTo>
                <a:cubicBezTo>
                  <a:pt x="220" y="749"/>
                  <a:pt x="225" y="749"/>
                  <a:pt x="228" y="751"/>
                </a:cubicBezTo>
                <a:cubicBezTo>
                  <a:pt x="228" y="752"/>
                  <a:pt x="228" y="753"/>
                  <a:pt x="227" y="754"/>
                </a:cubicBezTo>
                <a:cubicBezTo>
                  <a:pt x="222" y="751"/>
                  <a:pt x="219" y="756"/>
                  <a:pt x="216" y="755"/>
                </a:cubicBezTo>
                <a:cubicBezTo>
                  <a:pt x="217" y="756"/>
                  <a:pt x="217" y="758"/>
                  <a:pt x="216" y="758"/>
                </a:cubicBezTo>
                <a:cubicBezTo>
                  <a:pt x="221" y="761"/>
                  <a:pt x="226" y="757"/>
                  <a:pt x="231" y="760"/>
                </a:cubicBezTo>
                <a:cubicBezTo>
                  <a:pt x="229" y="755"/>
                  <a:pt x="233" y="754"/>
                  <a:pt x="233" y="751"/>
                </a:cubicBezTo>
                <a:cubicBezTo>
                  <a:pt x="229" y="753"/>
                  <a:pt x="228" y="743"/>
                  <a:pt x="231" y="743"/>
                </a:cubicBezTo>
                <a:cubicBezTo>
                  <a:pt x="232" y="745"/>
                  <a:pt x="233" y="747"/>
                  <a:pt x="236" y="747"/>
                </a:cubicBezTo>
                <a:cubicBezTo>
                  <a:pt x="237" y="743"/>
                  <a:pt x="234" y="742"/>
                  <a:pt x="234" y="739"/>
                </a:cubicBezTo>
                <a:cubicBezTo>
                  <a:pt x="239" y="739"/>
                  <a:pt x="239" y="732"/>
                  <a:pt x="243" y="736"/>
                </a:cubicBezTo>
                <a:cubicBezTo>
                  <a:pt x="239" y="731"/>
                  <a:pt x="245" y="725"/>
                  <a:pt x="244" y="723"/>
                </a:cubicBezTo>
                <a:cubicBezTo>
                  <a:pt x="243" y="725"/>
                  <a:pt x="240" y="723"/>
                  <a:pt x="238" y="723"/>
                </a:cubicBezTo>
                <a:cubicBezTo>
                  <a:pt x="239" y="729"/>
                  <a:pt x="228" y="726"/>
                  <a:pt x="228" y="731"/>
                </a:cubicBezTo>
                <a:cubicBezTo>
                  <a:pt x="224" y="730"/>
                  <a:pt x="223" y="731"/>
                  <a:pt x="220" y="730"/>
                </a:cubicBezTo>
                <a:cubicBezTo>
                  <a:pt x="222" y="729"/>
                  <a:pt x="223" y="727"/>
                  <a:pt x="222" y="724"/>
                </a:cubicBezTo>
                <a:cubicBezTo>
                  <a:pt x="224" y="721"/>
                  <a:pt x="230" y="721"/>
                  <a:pt x="230" y="717"/>
                </a:cubicBezTo>
                <a:cubicBezTo>
                  <a:pt x="229" y="717"/>
                  <a:pt x="227" y="717"/>
                  <a:pt x="227" y="715"/>
                </a:cubicBezTo>
                <a:cubicBezTo>
                  <a:pt x="228" y="699"/>
                  <a:pt x="249" y="704"/>
                  <a:pt x="247" y="721"/>
                </a:cubicBezTo>
                <a:cubicBezTo>
                  <a:pt x="248" y="720"/>
                  <a:pt x="252" y="717"/>
                  <a:pt x="253" y="720"/>
                </a:cubicBezTo>
                <a:cubicBezTo>
                  <a:pt x="253" y="722"/>
                  <a:pt x="252" y="723"/>
                  <a:pt x="252" y="725"/>
                </a:cubicBezTo>
                <a:cubicBezTo>
                  <a:pt x="256" y="723"/>
                  <a:pt x="258" y="725"/>
                  <a:pt x="258" y="730"/>
                </a:cubicBezTo>
                <a:cubicBezTo>
                  <a:pt x="263" y="728"/>
                  <a:pt x="265" y="728"/>
                  <a:pt x="268" y="730"/>
                </a:cubicBezTo>
                <a:cubicBezTo>
                  <a:pt x="270" y="727"/>
                  <a:pt x="273" y="725"/>
                  <a:pt x="269" y="721"/>
                </a:cubicBezTo>
                <a:cubicBezTo>
                  <a:pt x="275" y="717"/>
                  <a:pt x="276" y="713"/>
                  <a:pt x="280" y="710"/>
                </a:cubicBezTo>
                <a:cubicBezTo>
                  <a:pt x="280" y="708"/>
                  <a:pt x="278" y="709"/>
                  <a:pt x="279" y="706"/>
                </a:cubicBezTo>
                <a:cubicBezTo>
                  <a:pt x="283" y="702"/>
                  <a:pt x="286" y="691"/>
                  <a:pt x="297" y="697"/>
                </a:cubicBezTo>
                <a:cubicBezTo>
                  <a:pt x="299" y="696"/>
                  <a:pt x="301" y="695"/>
                  <a:pt x="304" y="695"/>
                </a:cubicBezTo>
                <a:cubicBezTo>
                  <a:pt x="300" y="699"/>
                  <a:pt x="301" y="708"/>
                  <a:pt x="292" y="708"/>
                </a:cubicBezTo>
                <a:cubicBezTo>
                  <a:pt x="293" y="713"/>
                  <a:pt x="291" y="715"/>
                  <a:pt x="288" y="717"/>
                </a:cubicBezTo>
                <a:cubicBezTo>
                  <a:pt x="291" y="719"/>
                  <a:pt x="291" y="715"/>
                  <a:pt x="295" y="715"/>
                </a:cubicBezTo>
                <a:cubicBezTo>
                  <a:pt x="293" y="722"/>
                  <a:pt x="297" y="730"/>
                  <a:pt x="295" y="738"/>
                </a:cubicBezTo>
                <a:cubicBezTo>
                  <a:pt x="298" y="735"/>
                  <a:pt x="304" y="726"/>
                  <a:pt x="309" y="730"/>
                </a:cubicBezTo>
                <a:cubicBezTo>
                  <a:pt x="305" y="740"/>
                  <a:pt x="302" y="748"/>
                  <a:pt x="309" y="757"/>
                </a:cubicBezTo>
                <a:cubicBezTo>
                  <a:pt x="313" y="757"/>
                  <a:pt x="313" y="755"/>
                  <a:pt x="316" y="755"/>
                </a:cubicBezTo>
                <a:cubicBezTo>
                  <a:pt x="314" y="761"/>
                  <a:pt x="311" y="763"/>
                  <a:pt x="314" y="770"/>
                </a:cubicBezTo>
                <a:cubicBezTo>
                  <a:pt x="312" y="770"/>
                  <a:pt x="311" y="770"/>
                  <a:pt x="310" y="769"/>
                </a:cubicBezTo>
                <a:cubicBezTo>
                  <a:pt x="313" y="781"/>
                  <a:pt x="306" y="795"/>
                  <a:pt x="296" y="801"/>
                </a:cubicBezTo>
                <a:cubicBezTo>
                  <a:pt x="296" y="799"/>
                  <a:pt x="294" y="800"/>
                  <a:pt x="292" y="800"/>
                </a:cubicBezTo>
                <a:cubicBezTo>
                  <a:pt x="290" y="803"/>
                  <a:pt x="287" y="805"/>
                  <a:pt x="288" y="810"/>
                </a:cubicBezTo>
                <a:cubicBezTo>
                  <a:pt x="290" y="811"/>
                  <a:pt x="294" y="808"/>
                  <a:pt x="296" y="812"/>
                </a:cubicBezTo>
                <a:cubicBezTo>
                  <a:pt x="295" y="819"/>
                  <a:pt x="300" y="820"/>
                  <a:pt x="297" y="824"/>
                </a:cubicBezTo>
                <a:cubicBezTo>
                  <a:pt x="300" y="825"/>
                  <a:pt x="298" y="820"/>
                  <a:pt x="301" y="821"/>
                </a:cubicBezTo>
                <a:cubicBezTo>
                  <a:pt x="303" y="821"/>
                  <a:pt x="303" y="823"/>
                  <a:pt x="304" y="824"/>
                </a:cubicBezTo>
                <a:cubicBezTo>
                  <a:pt x="298" y="825"/>
                  <a:pt x="303" y="834"/>
                  <a:pt x="293" y="834"/>
                </a:cubicBezTo>
                <a:cubicBezTo>
                  <a:pt x="294" y="836"/>
                  <a:pt x="295" y="838"/>
                  <a:pt x="295" y="841"/>
                </a:cubicBezTo>
                <a:cubicBezTo>
                  <a:pt x="291" y="841"/>
                  <a:pt x="293" y="845"/>
                  <a:pt x="290" y="846"/>
                </a:cubicBezTo>
                <a:cubicBezTo>
                  <a:pt x="293" y="856"/>
                  <a:pt x="285" y="863"/>
                  <a:pt x="283" y="872"/>
                </a:cubicBezTo>
                <a:cubicBezTo>
                  <a:pt x="286" y="873"/>
                  <a:pt x="288" y="868"/>
                  <a:pt x="292" y="868"/>
                </a:cubicBezTo>
                <a:cubicBezTo>
                  <a:pt x="292" y="863"/>
                  <a:pt x="298" y="862"/>
                  <a:pt x="293" y="858"/>
                </a:cubicBezTo>
                <a:cubicBezTo>
                  <a:pt x="299" y="859"/>
                  <a:pt x="298" y="854"/>
                  <a:pt x="301" y="853"/>
                </a:cubicBezTo>
                <a:cubicBezTo>
                  <a:pt x="301" y="856"/>
                  <a:pt x="305" y="850"/>
                  <a:pt x="305" y="853"/>
                </a:cubicBezTo>
                <a:cubicBezTo>
                  <a:pt x="306" y="858"/>
                  <a:pt x="304" y="860"/>
                  <a:pt x="302" y="863"/>
                </a:cubicBezTo>
                <a:cubicBezTo>
                  <a:pt x="312" y="865"/>
                  <a:pt x="304" y="876"/>
                  <a:pt x="299" y="880"/>
                </a:cubicBezTo>
                <a:cubicBezTo>
                  <a:pt x="300" y="886"/>
                  <a:pt x="294" y="894"/>
                  <a:pt x="291" y="899"/>
                </a:cubicBezTo>
                <a:cubicBezTo>
                  <a:pt x="293" y="908"/>
                  <a:pt x="283" y="913"/>
                  <a:pt x="280" y="920"/>
                </a:cubicBezTo>
                <a:cubicBezTo>
                  <a:pt x="284" y="921"/>
                  <a:pt x="284" y="933"/>
                  <a:pt x="278" y="933"/>
                </a:cubicBezTo>
                <a:cubicBezTo>
                  <a:pt x="279" y="939"/>
                  <a:pt x="277" y="943"/>
                  <a:pt x="276" y="949"/>
                </a:cubicBezTo>
                <a:cubicBezTo>
                  <a:pt x="280" y="948"/>
                  <a:pt x="278" y="953"/>
                  <a:pt x="279" y="955"/>
                </a:cubicBezTo>
                <a:cubicBezTo>
                  <a:pt x="283" y="955"/>
                  <a:pt x="279" y="948"/>
                  <a:pt x="284" y="948"/>
                </a:cubicBezTo>
                <a:cubicBezTo>
                  <a:pt x="284" y="953"/>
                  <a:pt x="294" y="958"/>
                  <a:pt x="287" y="964"/>
                </a:cubicBezTo>
                <a:cubicBezTo>
                  <a:pt x="287" y="966"/>
                  <a:pt x="290" y="965"/>
                  <a:pt x="290" y="968"/>
                </a:cubicBezTo>
                <a:cubicBezTo>
                  <a:pt x="285" y="971"/>
                  <a:pt x="284" y="976"/>
                  <a:pt x="281" y="979"/>
                </a:cubicBezTo>
                <a:cubicBezTo>
                  <a:pt x="282" y="982"/>
                  <a:pt x="283" y="976"/>
                  <a:pt x="284" y="979"/>
                </a:cubicBezTo>
                <a:cubicBezTo>
                  <a:pt x="284" y="981"/>
                  <a:pt x="282" y="980"/>
                  <a:pt x="283" y="983"/>
                </a:cubicBezTo>
                <a:cubicBezTo>
                  <a:pt x="294" y="971"/>
                  <a:pt x="297" y="953"/>
                  <a:pt x="307" y="941"/>
                </a:cubicBezTo>
                <a:cubicBezTo>
                  <a:pt x="307" y="945"/>
                  <a:pt x="313" y="942"/>
                  <a:pt x="313" y="945"/>
                </a:cubicBezTo>
                <a:cubicBezTo>
                  <a:pt x="309" y="950"/>
                  <a:pt x="315" y="958"/>
                  <a:pt x="310" y="961"/>
                </a:cubicBezTo>
                <a:cubicBezTo>
                  <a:pt x="313" y="963"/>
                  <a:pt x="312" y="957"/>
                  <a:pt x="317" y="959"/>
                </a:cubicBezTo>
                <a:cubicBezTo>
                  <a:pt x="319" y="965"/>
                  <a:pt x="312" y="969"/>
                  <a:pt x="315" y="976"/>
                </a:cubicBezTo>
                <a:cubicBezTo>
                  <a:pt x="317" y="975"/>
                  <a:pt x="317" y="974"/>
                  <a:pt x="320" y="974"/>
                </a:cubicBezTo>
                <a:cubicBezTo>
                  <a:pt x="320" y="977"/>
                  <a:pt x="322" y="976"/>
                  <a:pt x="321" y="978"/>
                </a:cubicBezTo>
                <a:cubicBezTo>
                  <a:pt x="324" y="978"/>
                  <a:pt x="323" y="974"/>
                  <a:pt x="326" y="974"/>
                </a:cubicBezTo>
                <a:cubicBezTo>
                  <a:pt x="332" y="975"/>
                  <a:pt x="331" y="985"/>
                  <a:pt x="337" y="986"/>
                </a:cubicBezTo>
                <a:cubicBezTo>
                  <a:pt x="337" y="992"/>
                  <a:pt x="338" y="997"/>
                  <a:pt x="335" y="999"/>
                </a:cubicBezTo>
                <a:cubicBezTo>
                  <a:pt x="336" y="999"/>
                  <a:pt x="340" y="997"/>
                  <a:pt x="340" y="999"/>
                </a:cubicBezTo>
                <a:cubicBezTo>
                  <a:pt x="341" y="1005"/>
                  <a:pt x="338" y="1008"/>
                  <a:pt x="335" y="1011"/>
                </a:cubicBezTo>
                <a:cubicBezTo>
                  <a:pt x="336" y="1013"/>
                  <a:pt x="337" y="1014"/>
                  <a:pt x="337" y="1016"/>
                </a:cubicBezTo>
                <a:cubicBezTo>
                  <a:pt x="342" y="1014"/>
                  <a:pt x="345" y="1014"/>
                  <a:pt x="350" y="1011"/>
                </a:cubicBezTo>
                <a:cubicBezTo>
                  <a:pt x="345" y="1002"/>
                  <a:pt x="353" y="998"/>
                  <a:pt x="358" y="995"/>
                </a:cubicBezTo>
                <a:cubicBezTo>
                  <a:pt x="365" y="996"/>
                  <a:pt x="365" y="1003"/>
                  <a:pt x="370" y="1005"/>
                </a:cubicBezTo>
                <a:cubicBezTo>
                  <a:pt x="370" y="1006"/>
                  <a:pt x="370" y="1007"/>
                  <a:pt x="369" y="1007"/>
                </a:cubicBezTo>
                <a:cubicBezTo>
                  <a:pt x="365" y="1008"/>
                  <a:pt x="364" y="1004"/>
                  <a:pt x="361" y="1005"/>
                </a:cubicBezTo>
                <a:cubicBezTo>
                  <a:pt x="361" y="1012"/>
                  <a:pt x="361" y="1018"/>
                  <a:pt x="364" y="1020"/>
                </a:cubicBezTo>
                <a:cubicBezTo>
                  <a:pt x="365" y="1019"/>
                  <a:pt x="367" y="1018"/>
                  <a:pt x="369" y="1018"/>
                </a:cubicBezTo>
                <a:cubicBezTo>
                  <a:pt x="370" y="1020"/>
                  <a:pt x="372" y="1022"/>
                  <a:pt x="372" y="1025"/>
                </a:cubicBezTo>
                <a:cubicBezTo>
                  <a:pt x="377" y="1028"/>
                  <a:pt x="384" y="1025"/>
                  <a:pt x="389" y="1022"/>
                </a:cubicBezTo>
                <a:cubicBezTo>
                  <a:pt x="391" y="1031"/>
                  <a:pt x="386" y="1036"/>
                  <a:pt x="387" y="1042"/>
                </a:cubicBezTo>
                <a:cubicBezTo>
                  <a:pt x="386" y="1042"/>
                  <a:pt x="384" y="1043"/>
                  <a:pt x="384" y="1044"/>
                </a:cubicBezTo>
                <a:cubicBezTo>
                  <a:pt x="385" y="1044"/>
                  <a:pt x="387" y="1044"/>
                  <a:pt x="387" y="1046"/>
                </a:cubicBezTo>
                <a:cubicBezTo>
                  <a:pt x="386" y="1049"/>
                  <a:pt x="381" y="1050"/>
                  <a:pt x="379" y="1052"/>
                </a:cubicBezTo>
                <a:cubicBezTo>
                  <a:pt x="382" y="1056"/>
                  <a:pt x="378" y="1055"/>
                  <a:pt x="377" y="1058"/>
                </a:cubicBezTo>
                <a:cubicBezTo>
                  <a:pt x="378" y="1058"/>
                  <a:pt x="380" y="1058"/>
                  <a:pt x="380" y="1059"/>
                </a:cubicBezTo>
                <a:cubicBezTo>
                  <a:pt x="379" y="1063"/>
                  <a:pt x="371" y="1066"/>
                  <a:pt x="376" y="1070"/>
                </a:cubicBezTo>
                <a:cubicBezTo>
                  <a:pt x="379" y="1066"/>
                  <a:pt x="383" y="1062"/>
                  <a:pt x="386" y="1059"/>
                </a:cubicBezTo>
                <a:cubicBezTo>
                  <a:pt x="389" y="1066"/>
                  <a:pt x="384" y="1068"/>
                  <a:pt x="385" y="1074"/>
                </a:cubicBezTo>
                <a:cubicBezTo>
                  <a:pt x="392" y="1072"/>
                  <a:pt x="393" y="1067"/>
                  <a:pt x="400" y="1068"/>
                </a:cubicBezTo>
                <a:cubicBezTo>
                  <a:pt x="400" y="1065"/>
                  <a:pt x="396" y="1067"/>
                  <a:pt x="397" y="1063"/>
                </a:cubicBezTo>
                <a:cubicBezTo>
                  <a:pt x="401" y="1062"/>
                  <a:pt x="401" y="1062"/>
                  <a:pt x="401" y="1062"/>
                </a:cubicBezTo>
                <a:cubicBezTo>
                  <a:pt x="400" y="1059"/>
                  <a:pt x="398" y="1059"/>
                  <a:pt x="397" y="1057"/>
                </a:cubicBezTo>
                <a:cubicBezTo>
                  <a:pt x="399" y="1056"/>
                  <a:pt x="398" y="1053"/>
                  <a:pt x="400" y="1053"/>
                </a:cubicBezTo>
                <a:cubicBezTo>
                  <a:pt x="404" y="1054"/>
                  <a:pt x="409" y="1053"/>
                  <a:pt x="411" y="1056"/>
                </a:cubicBezTo>
                <a:cubicBezTo>
                  <a:pt x="411" y="1052"/>
                  <a:pt x="418" y="1050"/>
                  <a:pt x="414" y="1045"/>
                </a:cubicBezTo>
                <a:cubicBezTo>
                  <a:pt x="418" y="1043"/>
                  <a:pt x="422" y="1037"/>
                  <a:pt x="422" y="1034"/>
                </a:cubicBezTo>
                <a:cubicBezTo>
                  <a:pt x="429" y="1031"/>
                  <a:pt x="432" y="1023"/>
                  <a:pt x="441" y="1024"/>
                </a:cubicBezTo>
                <a:cubicBezTo>
                  <a:pt x="441" y="1020"/>
                  <a:pt x="442" y="1016"/>
                  <a:pt x="444" y="1013"/>
                </a:cubicBezTo>
                <a:cubicBezTo>
                  <a:pt x="449" y="1015"/>
                  <a:pt x="449" y="1012"/>
                  <a:pt x="453" y="1011"/>
                </a:cubicBezTo>
                <a:cubicBezTo>
                  <a:pt x="451" y="1014"/>
                  <a:pt x="453" y="1015"/>
                  <a:pt x="452" y="1017"/>
                </a:cubicBezTo>
                <a:cubicBezTo>
                  <a:pt x="458" y="1017"/>
                  <a:pt x="458" y="1017"/>
                  <a:pt x="458" y="1017"/>
                </a:cubicBezTo>
                <a:cubicBezTo>
                  <a:pt x="458" y="1011"/>
                  <a:pt x="458" y="1011"/>
                  <a:pt x="459" y="1006"/>
                </a:cubicBezTo>
                <a:cubicBezTo>
                  <a:pt x="457" y="1005"/>
                  <a:pt x="454" y="1006"/>
                  <a:pt x="455" y="1003"/>
                </a:cubicBezTo>
                <a:cubicBezTo>
                  <a:pt x="458" y="998"/>
                  <a:pt x="469" y="991"/>
                  <a:pt x="471" y="990"/>
                </a:cubicBezTo>
                <a:cubicBezTo>
                  <a:pt x="468" y="990"/>
                  <a:pt x="466" y="992"/>
                  <a:pt x="463" y="992"/>
                </a:cubicBezTo>
                <a:cubicBezTo>
                  <a:pt x="462" y="990"/>
                  <a:pt x="459" y="990"/>
                  <a:pt x="459" y="988"/>
                </a:cubicBezTo>
                <a:cubicBezTo>
                  <a:pt x="468" y="984"/>
                  <a:pt x="470" y="974"/>
                  <a:pt x="480" y="971"/>
                </a:cubicBezTo>
                <a:cubicBezTo>
                  <a:pt x="483" y="972"/>
                  <a:pt x="484" y="974"/>
                  <a:pt x="486" y="977"/>
                </a:cubicBezTo>
                <a:cubicBezTo>
                  <a:pt x="482" y="978"/>
                  <a:pt x="482" y="978"/>
                  <a:pt x="482" y="978"/>
                </a:cubicBezTo>
                <a:cubicBezTo>
                  <a:pt x="471" y="998"/>
                  <a:pt x="466" y="1018"/>
                  <a:pt x="454" y="1037"/>
                </a:cubicBezTo>
                <a:cubicBezTo>
                  <a:pt x="455" y="1045"/>
                  <a:pt x="455" y="1045"/>
                  <a:pt x="455" y="1045"/>
                </a:cubicBezTo>
                <a:cubicBezTo>
                  <a:pt x="454" y="1048"/>
                  <a:pt x="450" y="1047"/>
                  <a:pt x="450" y="1048"/>
                </a:cubicBezTo>
                <a:cubicBezTo>
                  <a:pt x="452" y="1048"/>
                  <a:pt x="450" y="1053"/>
                  <a:pt x="453" y="1052"/>
                </a:cubicBezTo>
                <a:cubicBezTo>
                  <a:pt x="457" y="1045"/>
                  <a:pt x="459" y="1036"/>
                  <a:pt x="468" y="1033"/>
                </a:cubicBezTo>
                <a:cubicBezTo>
                  <a:pt x="468" y="1030"/>
                  <a:pt x="464" y="1033"/>
                  <a:pt x="465" y="1029"/>
                </a:cubicBezTo>
                <a:cubicBezTo>
                  <a:pt x="472" y="1025"/>
                  <a:pt x="470" y="1014"/>
                  <a:pt x="480" y="1013"/>
                </a:cubicBezTo>
                <a:cubicBezTo>
                  <a:pt x="479" y="1009"/>
                  <a:pt x="480" y="1009"/>
                  <a:pt x="479" y="1004"/>
                </a:cubicBezTo>
                <a:cubicBezTo>
                  <a:pt x="484" y="1003"/>
                  <a:pt x="484" y="997"/>
                  <a:pt x="490" y="996"/>
                </a:cubicBezTo>
                <a:cubicBezTo>
                  <a:pt x="488" y="993"/>
                  <a:pt x="492" y="993"/>
                  <a:pt x="492" y="990"/>
                </a:cubicBezTo>
                <a:cubicBezTo>
                  <a:pt x="488" y="990"/>
                  <a:pt x="487" y="988"/>
                  <a:pt x="486" y="985"/>
                </a:cubicBezTo>
                <a:cubicBezTo>
                  <a:pt x="491" y="984"/>
                  <a:pt x="489" y="976"/>
                  <a:pt x="497" y="977"/>
                </a:cubicBezTo>
                <a:cubicBezTo>
                  <a:pt x="498" y="971"/>
                  <a:pt x="502" y="970"/>
                  <a:pt x="505" y="966"/>
                </a:cubicBezTo>
                <a:cubicBezTo>
                  <a:pt x="505" y="963"/>
                  <a:pt x="503" y="963"/>
                  <a:pt x="503" y="960"/>
                </a:cubicBezTo>
                <a:cubicBezTo>
                  <a:pt x="507" y="959"/>
                  <a:pt x="515" y="953"/>
                  <a:pt x="518" y="957"/>
                </a:cubicBezTo>
                <a:cubicBezTo>
                  <a:pt x="513" y="959"/>
                  <a:pt x="518" y="969"/>
                  <a:pt x="509" y="967"/>
                </a:cubicBezTo>
                <a:cubicBezTo>
                  <a:pt x="508" y="974"/>
                  <a:pt x="507" y="980"/>
                  <a:pt x="504" y="986"/>
                </a:cubicBezTo>
                <a:cubicBezTo>
                  <a:pt x="507" y="986"/>
                  <a:pt x="506" y="983"/>
                  <a:pt x="510" y="983"/>
                </a:cubicBezTo>
                <a:cubicBezTo>
                  <a:pt x="512" y="988"/>
                  <a:pt x="510" y="995"/>
                  <a:pt x="502" y="994"/>
                </a:cubicBezTo>
                <a:cubicBezTo>
                  <a:pt x="501" y="996"/>
                  <a:pt x="500" y="998"/>
                  <a:pt x="500" y="1001"/>
                </a:cubicBezTo>
                <a:cubicBezTo>
                  <a:pt x="503" y="1002"/>
                  <a:pt x="506" y="1003"/>
                  <a:pt x="508" y="1005"/>
                </a:cubicBezTo>
                <a:cubicBezTo>
                  <a:pt x="502" y="1009"/>
                  <a:pt x="503" y="1020"/>
                  <a:pt x="494" y="1022"/>
                </a:cubicBezTo>
                <a:cubicBezTo>
                  <a:pt x="497" y="1025"/>
                  <a:pt x="490" y="1026"/>
                  <a:pt x="493" y="1032"/>
                </a:cubicBezTo>
                <a:cubicBezTo>
                  <a:pt x="496" y="1031"/>
                  <a:pt x="497" y="1028"/>
                  <a:pt x="499" y="1026"/>
                </a:cubicBezTo>
                <a:cubicBezTo>
                  <a:pt x="498" y="1030"/>
                  <a:pt x="502" y="1028"/>
                  <a:pt x="502" y="1031"/>
                </a:cubicBezTo>
                <a:cubicBezTo>
                  <a:pt x="499" y="1033"/>
                  <a:pt x="502" y="1037"/>
                  <a:pt x="503" y="1040"/>
                </a:cubicBezTo>
                <a:cubicBezTo>
                  <a:pt x="508" y="1040"/>
                  <a:pt x="508" y="1040"/>
                  <a:pt x="508" y="1040"/>
                </a:cubicBezTo>
                <a:cubicBezTo>
                  <a:pt x="506" y="1035"/>
                  <a:pt x="510" y="1035"/>
                  <a:pt x="511" y="1033"/>
                </a:cubicBezTo>
                <a:cubicBezTo>
                  <a:pt x="509" y="1025"/>
                  <a:pt x="512" y="1015"/>
                  <a:pt x="519" y="1011"/>
                </a:cubicBezTo>
                <a:cubicBezTo>
                  <a:pt x="512" y="999"/>
                  <a:pt x="526" y="989"/>
                  <a:pt x="526" y="980"/>
                </a:cubicBezTo>
                <a:cubicBezTo>
                  <a:pt x="531" y="980"/>
                  <a:pt x="534" y="976"/>
                  <a:pt x="530" y="974"/>
                </a:cubicBezTo>
                <a:cubicBezTo>
                  <a:pt x="535" y="971"/>
                  <a:pt x="535" y="962"/>
                  <a:pt x="538" y="955"/>
                </a:cubicBezTo>
                <a:cubicBezTo>
                  <a:pt x="540" y="953"/>
                  <a:pt x="543" y="950"/>
                  <a:pt x="545" y="948"/>
                </a:cubicBezTo>
                <a:cubicBezTo>
                  <a:pt x="548" y="943"/>
                  <a:pt x="546" y="939"/>
                  <a:pt x="552" y="941"/>
                </a:cubicBezTo>
                <a:cubicBezTo>
                  <a:pt x="552" y="938"/>
                  <a:pt x="550" y="939"/>
                  <a:pt x="550" y="936"/>
                </a:cubicBezTo>
                <a:cubicBezTo>
                  <a:pt x="553" y="935"/>
                  <a:pt x="555" y="932"/>
                  <a:pt x="557" y="929"/>
                </a:cubicBezTo>
                <a:cubicBezTo>
                  <a:pt x="555" y="930"/>
                  <a:pt x="554" y="929"/>
                  <a:pt x="554" y="927"/>
                </a:cubicBezTo>
                <a:cubicBezTo>
                  <a:pt x="560" y="925"/>
                  <a:pt x="563" y="922"/>
                  <a:pt x="564" y="917"/>
                </a:cubicBezTo>
                <a:cubicBezTo>
                  <a:pt x="565" y="915"/>
                  <a:pt x="561" y="920"/>
                  <a:pt x="561" y="917"/>
                </a:cubicBezTo>
                <a:cubicBezTo>
                  <a:pt x="565" y="911"/>
                  <a:pt x="571" y="908"/>
                  <a:pt x="572" y="900"/>
                </a:cubicBezTo>
                <a:cubicBezTo>
                  <a:pt x="575" y="899"/>
                  <a:pt x="575" y="899"/>
                  <a:pt x="578" y="899"/>
                </a:cubicBezTo>
                <a:cubicBezTo>
                  <a:pt x="577" y="894"/>
                  <a:pt x="578" y="890"/>
                  <a:pt x="581" y="888"/>
                </a:cubicBezTo>
                <a:cubicBezTo>
                  <a:pt x="589" y="892"/>
                  <a:pt x="587" y="881"/>
                  <a:pt x="594" y="881"/>
                </a:cubicBezTo>
                <a:cubicBezTo>
                  <a:pt x="593" y="877"/>
                  <a:pt x="596" y="874"/>
                  <a:pt x="596" y="870"/>
                </a:cubicBezTo>
                <a:cubicBezTo>
                  <a:pt x="602" y="871"/>
                  <a:pt x="606" y="867"/>
                  <a:pt x="609" y="863"/>
                </a:cubicBezTo>
                <a:cubicBezTo>
                  <a:pt x="606" y="860"/>
                  <a:pt x="610" y="856"/>
                  <a:pt x="611" y="853"/>
                </a:cubicBezTo>
                <a:cubicBezTo>
                  <a:pt x="608" y="854"/>
                  <a:pt x="608" y="851"/>
                  <a:pt x="607" y="850"/>
                </a:cubicBezTo>
                <a:cubicBezTo>
                  <a:pt x="610" y="848"/>
                  <a:pt x="613" y="852"/>
                  <a:pt x="614" y="849"/>
                </a:cubicBezTo>
                <a:cubicBezTo>
                  <a:pt x="611" y="849"/>
                  <a:pt x="609" y="848"/>
                  <a:pt x="606" y="845"/>
                </a:cubicBezTo>
                <a:cubicBezTo>
                  <a:pt x="607" y="844"/>
                  <a:pt x="608" y="844"/>
                  <a:pt x="607" y="842"/>
                </a:cubicBezTo>
                <a:cubicBezTo>
                  <a:pt x="612" y="842"/>
                  <a:pt x="616" y="835"/>
                  <a:pt x="620" y="839"/>
                </a:cubicBezTo>
                <a:cubicBezTo>
                  <a:pt x="619" y="841"/>
                  <a:pt x="619" y="842"/>
                  <a:pt x="620" y="843"/>
                </a:cubicBezTo>
                <a:cubicBezTo>
                  <a:pt x="627" y="842"/>
                  <a:pt x="631" y="830"/>
                  <a:pt x="629" y="828"/>
                </a:cubicBezTo>
                <a:cubicBezTo>
                  <a:pt x="628" y="831"/>
                  <a:pt x="626" y="827"/>
                  <a:pt x="619" y="829"/>
                </a:cubicBezTo>
                <a:cubicBezTo>
                  <a:pt x="618" y="831"/>
                  <a:pt x="618" y="833"/>
                  <a:pt x="616" y="834"/>
                </a:cubicBezTo>
                <a:cubicBezTo>
                  <a:pt x="614" y="828"/>
                  <a:pt x="611" y="836"/>
                  <a:pt x="606" y="835"/>
                </a:cubicBezTo>
                <a:cubicBezTo>
                  <a:pt x="606" y="831"/>
                  <a:pt x="606" y="831"/>
                  <a:pt x="606" y="831"/>
                </a:cubicBezTo>
                <a:cubicBezTo>
                  <a:pt x="611" y="829"/>
                  <a:pt x="611" y="824"/>
                  <a:pt x="617" y="824"/>
                </a:cubicBezTo>
                <a:cubicBezTo>
                  <a:pt x="620" y="819"/>
                  <a:pt x="624" y="816"/>
                  <a:pt x="628" y="813"/>
                </a:cubicBezTo>
                <a:cubicBezTo>
                  <a:pt x="630" y="814"/>
                  <a:pt x="630" y="815"/>
                  <a:pt x="629" y="817"/>
                </a:cubicBezTo>
                <a:cubicBezTo>
                  <a:pt x="633" y="817"/>
                  <a:pt x="639" y="815"/>
                  <a:pt x="642" y="816"/>
                </a:cubicBezTo>
                <a:cubicBezTo>
                  <a:pt x="640" y="821"/>
                  <a:pt x="641" y="822"/>
                  <a:pt x="638" y="826"/>
                </a:cubicBezTo>
                <a:cubicBezTo>
                  <a:pt x="638" y="829"/>
                  <a:pt x="642" y="825"/>
                  <a:pt x="642" y="828"/>
                </a:cubicBezTo>
                <a:cubicBezTo>
                  <a:pt x="639" y="840"/>
                  <a:pt x="630" y="843"/>
                  <a:pt x="627" y="854"/>
                </a:cubicBezTo>
                <a:cubicBezTo>
                  <a:pt x="623" y="854"/>
                  <a:pt x="622" y="856"/>
                  <a:pt x="621" y="859"/>
                </a:cubicBezTo>
                <a:cubicBezTo>
                  <a:pt x="623" y="859"/>
                  <a:pt x="626" y="858"/>
                  <a:pt x="626" y="860"/>
                </a:cubicBezTo>
                <a:cubicBezTo>
                  <a:pt x="622" y="862"/>
                  <a:pt x="623" y="867"/>
                  <a:pt x="617" y="867"/>
                </a:cubicBezTo>
                <a:cubicBezTo>
                  <a:pt x="620" y="871"/>
                  <a:pt x="614" y="872"/>
                  <a:pt x="610" y="873"/>
                </a:cubicBezTo>
                <a:cubicBezTo>
                  <a:pt x="610" y="871"/>
                  <a:pt x="610" y="869"/>
                  <a:pt x="607" y="870"/>
                </a:cubicBezTo>
                <a:cubicBezTo>
                  <a:pt x="606" y="872"/>
                  <a:pt x="604" y="874"/>
                  <a:pt x="605" y="877"/>
                </a:cubicBezTo>
                <a:cubicBezTo>
                  <a:pt x="607" y="878"/>
                  <a:pt x="610" y="876"/>
                  <a:pt x="610" y="878"/>
                </a:cubicBezTo>
                <a:cubicBezTo>
                  <a:pt x="612" y="884"/>
                  <a:pt x="606" y="893"/>
                  <a:pt x="599" y="888"/>
                </a:cubicBezTo>
                <a:cubicBezTo>
                  <a:pt x="597" y="894"/>
                  <a:pt x="589" y="890"/>
                  <a:pt x="589" y="897"/>
                </a:cubicBezTo>
                <a:cubicBezTo>
                  <a:pt x="592" y="898"/>
                  <a:pt x="593" y="894"/>
                  <a:pt x="595" y="896"/>
                </a:cubicBezTo>
                <a:cubicBezTo>
                  <a:pt x="583" y="906"/>
                  <a:pt x="593" y="921"/>
                  <a:pt x="584" y="930"/>
                </a:cubicBezTo>
                <a:cubicBezTo>
                  <a:pt x="586" y="931"/>
                  <a:pt x="586" y="933"/>
                  <a:pt x="587" y="935"/>
                </a:cubicBezTo>
                <a:cubicBezTo>
                  <a:pt x="586" y="939"/>
                  <a:pt x="583" y="941"/>
                  <a:pt x="578" y="942"/>
                </a:cubicBezTo>
                <a:cubicBezTo>
                  <a:pt x="578" y="946"/>
                  <a:pt x="582" y="943"/>
                  <a:pt x="582" y="947"/>
                </a:cubicBezTo>
                <a:cubicBezTo>
                  <a:pt x="577" y="947"/>
                  <a:pt x="580" y="949"/>
                  <a:pt x="580" y="952"/>
                </a:cubicBezTo>
                <a:cubicBezTo>
                  <a:pt x="577" y="953"/>
                  <a:pt x="577" y="953"/>
                  <a:pt x="577" y="953"/>
                </a:cubicBezTo>
                <a:cubicBezTo>
                  <a:pt x="577" y="961"/>
                  <a:pt x="575" y="963"/>
                  <a:pt x="566" y="963"/>
                </a:cubicBezTo>
                <a:cubicBezTo>
                  <a:pt x="565" y="963"/>
                  <a:pt x="566" y="958"/>
                  <a:pt x="564" y="958"/>
                </a:cubicBezTo>
                <a:cubicBezTo>
                  <a:pt x="563" y="960"/>
                  <a:pt x="557" y="959"/>
                  <a:pt x="558" y="964"/>
                </a:cubicBezTo>
                <a:cubicBezTo>
                  <a:pt x="561" y="964"/>
                  <a:pt x="562" y="963"/>
                  <a:pt x="563" y="962"/>
                </a:cubicBezTo>
                <a:cubicBezTo>
                  <a:pt x="563" y="965"/>
                  <a:pt x="567" y="963"/>
                  <a:pt x="567" y="967"/>
                </a:cubicBezTo>
                <a:cubicBezTo>
                  <a:pt x="567" y="969"/>
                  <a:pt x="564" y="968"/>
                  <a:pt x="564" y="970"/>
                </a:cubicBezTo>
                <a:cubicBezTo>
                  <a:pt x="566" y="971"/>
                  <a:pt x="568" y="971"/>
                  <a:pt x="569" y="972"/>
                </a:cubicBezTo>
                <a:cubicBezTo>
                  <a:pt x="570" y="979"/>
                  <a:pt x="558" y="977"/>
                  <a:pt x="556" y="983"/>
                </a:cubicBezTo>
                <a:cubicBezTo>
                  <a:pt x="560" y="983"/>
                  <a:pt x="562" y="980"/>
                  <a:pt x="563" y="983"/>
                </a:cubicBezTo>
                <a:cubicBezTo>
                  <a:pt x="557" y="986"/>
                  <a:pt x="552" y="997"/>
                  <a:pt x="557" y="1003"/>
                </a:cubicBezTo>
                <a:cubicBezTo>
                  <a:pt x="558" y="999"/>
                  <a:pt x="560" y="997"/>
                  <a:pt x="561" y="994"/>
                </a:cubicBezTo>
                <a:cubicBezTo>
                  <a:pt x="563" y="999"/>
                  <a:pt x="566" y="993"/>
                  <a:pt x="571" y="994"/>
                </a:cubicBezTo>
                <a:cubicBezTo>
                  <a:pt x="568" y="996"/>
                  <a:pt x="569" y="1003"/>
                  <a:pt x="563" y="1004"/>
                </a:cubicBezTo>
                <a:cubicBezTo>
                  <a:pt x="563" y="1007"/>
                  <a:pt x="566" y="1006"/>
                  <a:pt x="566" y="1010"/>
                </a:cubicBezTo>
                <a:cubicBezTo>
                  <a:pt x="574" y="1005"/>
                  <a:pt x="588" y="1004"/>
                  <a:pt x="589" y="1018"/>
                </a:cubicBezTo>
                <a:cubicBezTo>
                  <a:pt x="584" y="1021"/>
                  <a:pt x="580" y="1025"/>
                  <a:pt x="577" y="1029"/>
                </a:cubicBezTo>
                <a:cubicBezTo>
                  <a:pt x="575" y="1030"/>
                  <a:pt x="573" y="1030"/>
                  <a:pt x="572" y="1028"/>
                </a:cubicBezTo>
                <a:cubicBezTo>
                  <a:pt x="571" y="1026"/>
                  <a:pt x="576" y="1022"/>
                  <a:pt x="572" y="1022"/>
                </a:cubicBezTo>
                <a:cubicBezTo>
                  <a:pt x="570" y="1025"/>
                  <a:pt x="570" y="1030"/>
                  <a:pt x="565" y="1030"/>
                </a:cubicBezTo>
                <a:cubicBezTo>
                  <a:pt x="565" y="1029"/>
                  <a:pt x="564" y="1029"/>
                  <a:pt x="564" y="1027"/>
                </a:cubicBezTo>
                <a:cubicBezTo>
                  <a:pt x="564" y="1025"/>
                  <a:pt x="567" y="1026"/>
                  <a:pt x="566" y="1023"/>
                </a:cubicBezTo>
                <a:cubicBezTo>
                  <a:pt x="562" y="1025"/>
                  <a:pt x="562" y="1020"/>
                  <a:pt x="558" y="1020"/>
                </a:cubicBezTo>
                <a:cubicBezTo>
                  <a:pt x="554" y="1026"/>
                  <a:pt x="551" y="1040"/>
                  <a:pt x="538" y="1034"/>
                </a:cubicBezTo>
                <a:cubicBezTo>
                  <a:pt x="538" y="1032"/>
                  <a:pt x="537" y="1029"/>
                  <a:pt x="536" y="1028"/>
                </a:cubicBezTo>
                <a:cubicBezTo>
                  <a:pt x="533" y="1032"/>
                  <a:pt x="529" y="1034"/>
                  <a:pt x="527" y="1039"/>
                </a:cubicBezTo>
                <a:cubicBezTo>
                  <a:pt x="529" y="1038"/>
                  <a:pt x="531" y="1038"/>
                  <a:pt x="531" y="1040"/>
                </a:cubicBezTo>
                <a:cubicBezTo>
                  <a:pt x="529" y="1045"/>
                  <a:pt x="527" y="1051"/>
                  <a:pt x="525" y="1056"/>
                </a:cubicBezTo>
                <a:cubicBezTo>
                  <a:pt x="520" y="1059"/>
                  <a:pt x="514" y="1054"/>
                  <a:pt x="511" y="1061"/>
                </a:cubicBezTo>
                <a:cubicBezTo>
                  <a:pt x="515" y="1059"/>
                  <a:pt x="521" y="1058"/>
                  <a:pt x="523" y="1061"/>
                </a:cubicBezTo>
                <a:cubicBezTo>
                  <a:pt x="521" y="1064"/>
                  <a:pt x="521" y="1067"/>
                  <a:pt x="521" y="1069"/>
                </a:cubicBezTo>
                <a:cubicBezTo>
                  <a:pt x="522" y="1069"/>
                  <a:pt x="523" y="1069"/>
                  <a:pt x="523" y="1070"/>
                </a:cubicBezTo>
                <a:cubicBezTo>
                  <a:pt x="522" y="1071"/>
                  <a:pt x="521" y="1073"/>
                  <a:pt x="522" y="1076"/>
                </a:cubicBezTo>
                <a:cubicBezTo>
                  <a:pt x="521" y="1077"/>
                  <a:pt x="521" y="1078"/>
                  <a:pt x="519" y="1078"/>
                </a:cubicBezTo>
                <a:cubicBezTo>
                  <a:pt x="513" y="1098"/>
                  <a:pt x="498" y="1111"/>
                  <a:pt x="486" y="1126"/>
                </a:cubicBezTo>
                <a:cubicBezTo>
                  <a:pt x="492" y="1127"/>
                  <a:pt x="489" y="1131"/>
                  <a:pt x="492" y="1135"/>
                </a:cubicBezTo>
                <a:cubicBezTo>
                  <a:pt x="489" y="1138"/>
                  <a:pt x="478" y="1140"/>
                  <a:pt x="478" y="1134"/>
                </a:cubicBezTo>
                <a:cubicBezTo>
                  <a:pt x="476" y="1134"/>
                  <a:pt x="472" y="1133"/>
                  <a:pt x="472" y="1135"/>
                </a:cubicBezTo>
                <a:cubicBezTo>
                  <a:pt x="476" y="1137"/>
                  <a:pt x="469" y="1138"/>
                  <a:pt x="469" y="1141"/>
                </a:cubicBezTo>
                <a:cubicBezTo>
                  <a:pt x="476" y="1142"/>
                  <a:pt x="483" y="1139"/>
                  <a:pt x="490" y="1140"/>
                </a:cubicBezTo>
                <a:cubicBezTo>
                  <a:pt x="483" y="1146"/>
                  <a:pt x="488" y="1154"/>
                  <a:pt x="480" y="1160"/>
                </a:cubicBezTo>
                <a:cubicBezTo>
                  <a:pt x="479" y="1171"/>
                  <a:pt x="474" y="1180"/>
                  <a:pt x="469" y="1189"/>
                </a:cubicBezTo>
                <a:cubicBezTo>
                  <a:pt x="470" y="1191"/>
                  <a:pt x="471" y="1192"/>
                  <a:pt x="472" y="1193"/>
                </a:cubicBezTo>
                <a:cubicBezTo>
                  <a:pt x="470" y="1196"/>
                  <a:pt x="468" y="1200"/>
                  <a:pt x="465" y="1202"/>
                </a:cubicBezTo>
                <a:cubicBezTo>
                  <a:pt x="462" y="1203"/>
                  <a:pt x="463" y="1200"/>
                  <a:pt x="460" y="1201"/>
                </a:cubicBezTo>
                <a:cubicBezTo>
                  <a:pt x="458" y="1202"/>
                  <a:pt x="458" y="1206"/>
                  <a:pt x="455" y="1206"/>
                </a:cubicBezTo>
                <a:cubicBezTo>
                  <a:pt x="455" y="1209"/>
                  <a:pt x="458" y="1209"/>
                  <a:pt x="460" y="1210"/>
                </a:cubicBezTo>
                <a:cubicBezTo>
                  <a:pt x="456" y="1214"/>
                  <a:pt x="452" y="1218"/>
                  <a:pt x="446" y="1219"/>
                </a:cubicBezTo>
                <a:cubicBezTo>
                  <a:pt x="441" y="1214"/>
                  <a:pt x="444" y="1206"/>
                  <a:pt x="450" y="1204"/>
                </a:cubicBezTo>
                <a:cubicBezTo>
                  <a:pt x="448" y="1188"/>
                  <a:pt x="455" y="1179"/>
                  <a:pt x="464" y="1173"/>
                </a:cubicBezTo>
                <a:cubicBezTo>
                  <a:pt x="463" y="1167"/>
                  <a:pt x="469" y="1165"/>
                  <a:pt x="466" y="1160"/>
                </a:cubicBezTo>
                <a:cubicBezTo>
                  <a:pt x="467" y="1160"/>
                  <a:pt x="468" y="1159"/>
                  <a:pt x="469" y="1158"/>
                </a:cubicBezTo>
                <a:cubicBezTo>
                  <a:pt x="469" y="1155"/>
                  <a:pt x="466" y="1153"/>
                  <a:pt x="469" y="1151"/>
                </a:cubicBezTo>
                <a:cubicBezTo>
                  <a:pt x="467" y="1149"/>
                  <a:pt x="465" y="1153"/>
                  <a:pt x="463" y="1154"/>
                </a:cubicBezTo>
                <a:cubicBezTo>
                  <a:pt x="463" y="1156"/>
                  <a:pt x="464" y="1159"/>
                  <a:pt x="462" y="1160"/>
                </a:cubicBezTo>
                <a:cubicBezTo>
                  <a:pt x="460" y="1160"/>
                  <a:pt x="459" y="1158"/>
                  <a:pt x="456" y="1159"/>
                </a:cubicBezTo>
                <a:cubicBezTo>
                  <a:pt x="456" y="1167"/>
                  <a:pt x="457" y="1176"/>
                  <a:pt x="449" y="1179"/>
                </a:cubicBezTo>
                <a:cubicBezTo>
                  <a:pt x="449" y="1188"/>
                  <a:pt x="442" y="1192"/>
                  <a:pt x="435" y="1195"/>
                </a:cubicBezTo>
                <a:cubicBezTo>
                  <a:pt x="448" y="1204"/>
                  <a:pt x="434" y="1220"/>
                  <a:pt x="420" y="1221"/>
                </a:cubicBezTo>
                <a:cubicBezTo>
                  <a:pt x="417" y="1229"/>
                  <a:pt x="423" y="1235"/>
                  <a:pt x="425" y="1240"/>
                </a:cubicBezTo>
                <a:cubicBezTo>
                  <a:pt x="422" y="1244"/>
                  <a:pt x="423" y="1251"/>
                  <a:pt x="418" y="1252"/>
                </a:cubicBezTo>
                <a:cubicBezTo>
                  <a:pt x="416" y="1252"/>
                  <a:pt x="415" y="1251"/>
                  <a:pt x="415" y="1248"/>
                </a:cubicBezTo>
                <a:cubicBezTo>
                  <a:pt x="412" y="1249"/>
                  <a:pt x="411" y="1253"/>
                  <a:pt x="407" y="1254"/>
                </a:cubicBezTo>
                <a:cubicBezTo>
                  <a:pt x="408" y="1261"/>
                  <a:pt x="400" y="1261"/>
                  <a:pt x="402" y="1269"/>
                </a:cubicBezTo>
                <a:cubicBezTo>
                  <a:pt x="400" y="1270"/>
                  <a:pt x="399" y="1271"/>
                  <a:pt x="397" y="1271"/>
                </a:cubicBezTo>
                <a:cubicBezTo>
                  <a:pt x="395" y="1277"/>
                  <a:pt x="400" y="1276"/>
                  <a:pt x="401" y="1279"/>
                </a:cubicBezTo>
                <a:cubicBezTo>
                  <a:pt x="403" y="1278"/>
                  <a:pt x="407" y="1278"/>
                  <a:pt x="409" y="1277"/>
                </a:cubicBezTo>
                <a:cubicBezTo>
                  <a:pt x="410" y="1281"/>
                  <a:pt x="416" y="1280"/>
                  <a:pt x="417" y="1284"/>
                </a:cubicBezTo>
                <a:cubicBezTo>
                  <a:pt x="412" y="1284"/>
                  <a:pt x="411" y="1287"/>
                  <a:pt x="410" y="1289"/>
                </a:cubicBezTo>
                <a:cubicBezTo>
                  <a:pt x="413" y="1288"/>
                  <a:pt x="415" y="1291"/>
                  <a:pt x="420" y="1291"/>
                </a:cubicBezTo>
                <a:cubicBezTo>
                  <a:pt x="421" y="1287"/>
                  <a:pt x="423" y="1283"/>
                  <a:pt x="421" y="1280"/>
                </a:cubicBezTo>
                <a:cubicBezTo>
                  <a:pt x="423" y="1279"/>
                  <a:pt x="425" y="1278"/>
                  <a:pt x="426" y="1276"/>
                </a:cubicBezTo>
                <a:cubicBezTo>
                  <a:pt x="424" y="1274"/>
                  <a:pt x="427" y="1272"/>
                  <a:pt x="425" y="1269"/>
                </a:cubicBezTo>
                <a:cubicBezTo>
                  <a:pt x="422" y="1270"/>
                  <a:pt x="418" y="1271"/>
                  <a:pt x="418" y="1268"/>
                </a:cubicBezTo>
                <a:cubicBezTo>
                  <a:pt x="427" y="1268"/>
                  <a:pt x="424" y="1258"/>
                  <a:pt x="432" y="1257"/>
                </a:cubicBezTo>
                <a:cubicBezTo>
                  <a:pt x="432" y="1256"/>
                  <a:pt x="431" y="1254"/>
                  <a:pt x="432" y="1254"/>
                </a:cubicBezTo>
                <a:cubicBezTo>
                  <a:pt x="437" y="1257"/>
                  <a:pt x="434" y="1263"/>
                  <a:pt x="438" y="1268"/>
                </a:cubicBezTo>
                <a:cubicBezTo>
                  <a:pt x="437" y="1270"/>
                  <a:pt x="432" y="1268"/>
                  <a:pt x="432" y="1271"/>
                </a:cubicBezTo>
                <a:cubicBezTo>
                  <a:pt x="438" y="1269"/>
                  <a:pt x="433" y="1275"/>
                  <a:pt x="433" y="1276"/>
                </a:cubicBezTo>
                <a:cubicBezTo>
                  <a:pt x="437" y="1274"/>
                  <a:pt x="435" y="1281"/>
                  <a:pt x="437" y="1282"/>
                </a:cubicBezTo>
                <a:cubicBezTo>
                  <a:pt x="438" y="1280"/>
                  <a:pt x="444" y="1280"/>
                  <a:pt x="443" y="1283"/>
                </a:cubicBezTo>
                <a:cubicBezTo>
                  <a:pt x="441" y="1290"/>
                  <a:pt x="433" y="1288"/>
                  <a:pt x="429" y="1292"/>
                </a:cubicBezTo>
                <a:cubicBezTo>
                  <a:pt x="435" y="1298"/>
                  <a:pt x="432" y="1306"/>
                  <a:pt x="428" y="1310"/>
                </a:cubicBezTo>
                <a:cubicBezTo>
                  <a:pt x="429" y="1310"/>
                  <a:pt x="429" y="1312"/>
                  <a:pt x="429" y="1313"/>
                </a:cubicBezTo>
                <a:cubicBezTo>
                  <a:pt x="433" y="1311"/>
                  <a:pt x="433" y="1313"/>
                  <a:pt x="432" y="1316"/>
                </a:cubicBezTo>
                <a:cubicBezTo>
                  <a:pt x="436" y="1318"/>
                  <a:pt x="438" y="1316"/>
                  <a:pt x="440" y="1314"/>
                </a:cubicBezTo>
                <a:cubicBezTo>
                  <a:pt x="440" y="1316"/>
                  <a:pt x="441" y="1316"/>
                  <a:pt x="442" y="1316"/>
                </a:cubicBezTo>
                <a:cubicBezTo>
                  <a:pt x="441" y="1323"/>
                  <a:pt x="434" y="1323"/>
                  <a:pt x="429" y="1321"/>
                </a:cubicBezTo>
                <a:cubicBezTo>
                  <a:pt x="429" y="1322"/>
                  <a:pt x="428" y="1323"/>
                  <a:pt x="428" y="1324"/>
                </a:cubicBezTo>
                <a:cubicBezTo>
                  <a:pt x="431" y="1327"/>
                  <a:pt x="433" y="1325"/>
                  <a:pt x="436" y="1324"/>
                </a:cubicBezTo>
                <a:cubicBezTo>
                  <a:pt x="436" y="1335"/>
                  <a:pt x="431" y="1344"/>
                  <a:pt x="425" y="1351"/>
                </a:cubicBezTo>
                <a:cubicBezTo>
                  <a:pt x="426" y="1351"/>
                  <a:pt x="426" y="1352"/>
                  <a:pt x="426" y="1354"/>
                </a:cubicBezTo>
                <a:cubicBezTo>
                  <a:pt x="423" y="1355"/>
                  <a:pt x="421" y="1358"/>
                  <a:pt x="417" y="1356"/>
                </a:cubicBezTo>
                <a:cubicBezTo>
                  <a:pt x="416" y="1361"/>
                  <a:pt x="411" y="1362"/>
                  <a:pt x="407" y="1364"/>
                </a:cubicBezTo>
                <a:cubicBezTo>
                  <a:pt x="407" y="1356"/>
                  <a:pt x="413" y="1344"/>
                  <a:pt x="405" y="1339"/>
                </a:cubicBezTo>
                <a:cubicBezTo>
                  <a:pt x="403" y="1342"/>
                  <a:pt x="400" y="1345"/>
                  <a:pt x="395" y="1345"/>
                </a:cubicBezTo>
                <a:cubicBezTo>
                  <a:pt x="394" y="1358"/>
                  <a:pt x="386" y="1364"/>
                  <a:pt x="386" y="1378"/>
                </a:cubicBezTo>
                <a:cubicBezTo>
                  <a:pt x="385" y="1379"/>
                  <a:pt x="379" y="1381"/>
                  <a:pt x="380" y="1382"/>
                </a:cubicBezTo>
                <a:cubicBezTo>
                  <a:pt x="382" y="1383"/>
                  <a:pt x="383" y="1379"/>
                  <a:pt x="384" y="1382"/>
                </a:cubicBezTo>
                <a:cubicBezTo>
                  <a:pt x="385" y="1387"/>
                  <a:pt x="379" y="1387"/>
                  <a:pt x="376" y="1389"/>
                </a:cubicBezTo>
                <a:cubicBezTo>
                  <a:pt x="377" y="1396"/>
                  <a:pt x="382" y="1404"/>
                  <a:pt x="377" y="1411"/>
                </a:cubicBezTo>
                <a:cubicBezTo>
                  <a:pt x="379" y="1414"/>
                  <a:pt x="382" y="1415"/>
                  <a:pt x="383" y="1419"/>
                </a:cubicBezTo>
                <a:cubicBezTo>
                  <a:pt x="389" y="1419"/>
                  <a:pt x="396" y="1420"/>
                  <a:pt x="401" y="1417"/>
                </a:cubicBezTo>
                <a:cubicBezTo>
                  <a:pt x="402" y="1422"/>
                  <a:pt x="409" y="1421"/>
                  <a:pt x="411" y="1422"/>
                </a:cubicBezTo>
                <a:cubicBezTo>
                  <a:pt x="414" y="1420"/>
                  <a:pt x="415" y="1415"/>
                  <a:pt x="417" y="1413"/>
                </a:cubicBezTo>
                <a:cubicBezTo>
                  <a:pt x="420" y="1413"/>
                  <a:pt x="423" y="1413"/>
                  <a:pt x="424" y="1415"/>
                </a:cubicBezTo>
                <a:cubicBezTo>
                  <a:pt x="423" y="1416"/>
                  <a:pt x="421" y="1420"/>
                  <a:pt x="423" y="1421"/>
                </a:cubicBezTo>
                <a:cubicBezTo>
                  <a:pt x="426" y="1420"/>
                  <a:pt x="429" y="1417"/>
                  <a:pt x="433" y="1419"/>
                </a:cubicBezTo>
                <a:cubicBezTo>
                  <a:pt x="428" y="1421"/>
                  <a:pt x="430" y="1430"/>
                  <a:pt x="434" y="1431"/>
                </a:cubicBezTo>
                <a:cubicBezTo>
                  <a:pt x="433" y="1427"/>
                  <a:pt x="437" y="1427"/>
                  <a:pt x="434" y="1423"/>
                </a:cubicBezTo>
                <a:close/>
                <a:moveTo>
                  <a:pt x="903" y="1202"/>
                </a:moveTo>
                <a:cubicBezTo>
                  <a:pt x="899" y="1202"/>
                  <a:pt x="900" y="1205"/>
                  <a:pt x="899" y="1206"/>
                </a:cubicBezTo>
                <a:cubicBezTo>
                  <a:pt x="896" y="1204"/>
                  <a:pt x="895" y="1205"/>
                  <a:pt x="891" y="1206"/>
                </a:cubicBezTo>
                <a:cubicBezTo>
                  <a:pt x="890" y="1201"/>
                  <a:pt x="890" y="1201"/>
                  <a:pt x="890" y="1201"/>
                </a:cubicBezTo>
                <a:cubicBezTo>
                  <a:pt x="895" y="1200"/>
                  <a:pt x="902" y="1194"/>
                  <a:pt x="903" y="1202"/>
                </a:cubicBezTo>
                <a:close/>
                <a:moveTo>
                  <a:pt x="924" y="1179"/>
                </a:moveTo>
                <a:cubicBezTo>
                  <a:pt x="923" y="1180"/>
                  <a:pt x="921" y="1181"/>
                  <a:pt x="919" y="1181"/>
                </a:cubicBezTo>
                <a:cubicBezTo>
                  <a:pt x="919" y="1178"/>
                  <a:pt x="917" y="1179"/>
                  <a:pt x="918" y="1176"/>
                </a:cubicBezTo>
                <a:cubicBezTo>
                  <a:pt x="919" y="1176"/>
                  <a:pt x="920" y="1176"/>
                  <a:pt x="921" y="1175"/>
                </a:cubicBezTo>
                <a:cubicBezTo>
                  <a:pt x="922" y="1175"/>
                  <a:pt x="923" y="1177"/>
                  <a:pt x="924" y="1179"/>
                </a:cubicBezTo>
                <a:close/>
                <a:moveTo>
                  <a:pt x="876" y="1174"/>
                </a:moveTo>
                <a:cubicBezTo>
                  <a:pt x="872" y="1174"/>
                  <a:pt x="872" y="1174"/>
                  <a:pt x="872" y="1174"/>
                </a:cubicBezTo>
                <a:cubicBezTo>
                  <a:pt x="873" y="1176"/>
                  <a:pt x="873" y="1179"/>
                  <a:pt x="876" y="1180"/>
                </a:cubicBezTo>
                <a:cubicBezTo>
                  <a:pt x="877" y="1181"/>
                  <a:pt x="871" y="1184"/>
                  <a:pt x="871" y="1180"/>
                </a:cubicBezTo>
                <a:cubicBezTo>
                  <a:pt x="869" y="1180"/>
                  <a:pt x="869" y="1182"/>
                  <a:pt x="867" y="1182"/>
                </a:cubicBezTo>
                <a:cubicBezTo>
                  <a:pt x="869" y="1183"/>
                  <a:pt x="867" y="1188"/>
                  <a:pt x="870" y="1189"/>
                </a:cubicBezTo>
                <a:cubicBezTo>
                  <a:pt x="868" y="1192"/>
                  <a:pt x="867" y="1189"/>
                  <a:pt x="865" y="1189"/>
                </a:cubicBezTo>
                <a:cubicBezTo>
                  <a:pt x="859" y="1190"/>
                  <a:pt x="854" y="1197"/>
                  <a:pt x="848" y="1199"/>
                </a:cubicBezTo>
                <a:cubicBezTo>
                  <a:pt x="845" y="1200"/>
                  <a:pt x="845" y="1197"/>
                  <a:pt x="843" y="1197"/>
                </a:cubicBezTo>
                <a:cubicBezTo>
                  <a:pt x="842" y="1197"/>
                  <a:pt x="842" y="1198"/>
                  <a:pt x="842" y="1198"/>
                </a:cubicBezTo>
                <a:cubicBezTo>
                  <a:pt x="840" y="1195"/>
                  <a:pt x="851" y="1195"/>
                  <a:pt x="850" y="1190"/>
                </a:cubicBezTo>
                <a:cubicBezTo>
                  <a:pt x="853" y="1191"/>
                  <a:pt x="858" y="1188"/>
                  <a:pt x="861" y="1186"/>
                </a:cubicBezTo>
                <a:cubicBezTo>
                  <a:pt x="861" y="1184"/>
                  <a:pt x="857" y="1186"/>
                  <a:pt x="856" y="1185"/>
                </a:cubicBezTo>
                <a:cubicBezTo>
                  <a:pt x="857" y="1183"/>
                  <a:pt x="859" y="1182"/>
                  <a:pt x="860" y="1179"/>
                </a:cubicBezTo>
                <a:cubicBezTo>
                  <a:pt x="860" y="1178"/>
                  <a:pt x="858" y="1179"/>
                  <a:pt x="856" y="1179"/>
                </a:cubicBezTo>
                <a:cubicBezTo>
                  <a:pt x="861" y="1175"/>
                  <a:pt x="855" y="1173"/>
                  <a:pt x="853" y="1168"/>
                </a:cubicBezTo>
                <a:cubicBezTo>
                  <a:pt x="858" y="1169"/>
                  <a:pt x="856" y="1163"/>
                  <a:pt x="860" y="1165"/>
                </a:cubicBezTo>
                <a:cubicBezTo>
                  <a:pt x="861" y="1169"/>
                  <a:pt x="856" y="1167"/>
                  <a:pt x="857" y="1171"/>
                </a:cubicBezTo>
                <a:cubicBezTo>
                  <a:pt x="862" y="1171"/>
                  <a:pt x="859" y="1164"/>
                  <a:pt x="866" y="1165"/>
                </a:cubicBezTo>
                <a:cubicBezTo>
                  <a:pt x="868" y="1167"/>
                  <a:pt x="869" y="1170"/>
                  <a:pt x="872" y="1171"/>
                </a:cubicBezTo>
                <a:cubicBezTo>
                  <a:pt x="876" y="1170"/>
                  <a:pt x="872" y="1167"/>
                  <a:pt x="874" y="1167"/>
                </a:cubicBezTo>
                <a:cubicBezTo>
                  <a:pt x="879" y="1166"/>
                  <a:pt x="878" y="1172"/>
                  <a:pt x="876" y="1174"/>
                </a:cubicBezTo>
                <a:close/>
                <a:moveTo>
                  <a:pt x="937" y="1157"/>
                </a:moveTo>
                <a:cubicBezTo>
                  <a:pt x="938" y="1161"/>
                  <a:pt x="938" y="1161"/>
                  <a:pt x="938" y="1161"/>
                </a:cubicBezTo>
                <a:cubicBezTo>
                  <a:pt x="935" y="1161"/>
                  <a:pt x="935" y="1161"/>
                  <a:pt x="935" y="1161"/>
                </a:cubicBezTo>
                <a:cubicBezTo>
                  <a:pt x="935" y="1160"/>
                  <a:pt x="935" y="1159"/>
                  <a:pt x="936" y="1158"/>
                </a:cubicBezTo>
                <a:cubicBezTo>
                  <a:pt x="936" y="1157"/>
                  <a:pt x="934" y="1158"/>
                  <a:pt x="934" y="1158"/>
                </a:cubicBezTo>
                <a:cubicBezTo>
                  <a:pt x="934" y="1155"/>
                  <a:pt x="937" y="1157"/>
                  <a:pt x="937" y="1157"/>
                </a:cubicBezTo>
                <a:close/>
                <a:moveTo>
                  <a:pt x="856" y="1135"/>
                </a:moveTo>
                <a:cubicBezTo>
                  <a:pt x="857" y="1137"/>
                  <a:pt x="857" y="1139"/>
                  <a:pt x="856" y="1140"/>
                </a:cubicBezTo>
                <a:cubicBezTo>
                  <a:pt x="853" y="1142"/>
                  <a:pt x="853" y="1139"/>
                  <a:pt x="851" y="1140"/>
                </a:cubicBezTo>
                <a:cubicBezTo>
                  <a:pt x="852" y="1139"/>
                  <a:pt x="851" y="1136"/>
                  <a:pt x="853" y="1134"/>
                </a:cubicBezTo>
                <a:cubicBezTo>
                  <a:pt x="853" y="1135"/>
                  <a:pt x="855" y="1135"/>
                  <a:pt x="856" y="1135"/>
                </a:cubicBezTo>
                <a:close/>
                <a:moveTo>
                  <a:pt x="851" y="1136"/>
                </a:moveTo>
                <a:cubicBezTo>
                  <a:pt x="849" y="1136"/>
                  <a:pt x="849" y="1138"/>
                  <a:pt x="847" y="1138"/>
                </a:cubicBezTo>
                <a:cubicBezTo>
                  <a:pt x="846" y="1135"/>
                  <a:pt x="847" y="1133"/>
                  <a:pt x="850" y="1133"/>
                </a:cubicBezTo>
                <a:lnTo>
                  <a:pt x="851" y="1136"/>
                </a:lnTo>
                <a:close/>
                <a:moveTo>
                  <a:pt x="1221" y="1215"/>
                </a:moveTo>
                <a:cubicBezTo>
                  <a:pt x="1219" y="1216"/>
                  <a:pt x="1217" y="1218"/>
                  <a:pt x="1213" y="1218"/>
                </a:cubicBezTo>
                <a:cubicBezTo>
                  <a:pt x="1213" y="1215"/>
                  <a:pt x="1213" y="1212"/>
                  <a:pt x="1214" y="1209"/>
                </a:cubicBezTo>
                <a:cubicBezTo>
                  <a:pt x="1218" y="1209"/>
                  <a:pt x="1221" y="1210"/>
                  <a:pt x="1221" y="1215"/>
                </a:cubicBezTo>
                <a:close/>
                <a:moveTo>
                  <a:pt x="1277" y="1182"/>
                </a:moveTo>
                <a:cubicBezTo>
                  <a:pt x="1274" y="1183"/>
                  <a:pt x="1273" y="1181"/>
                  <a:pt x="1271" y="1181"/>
                </a:cubicBezTo>
                <a:cubicBezTo>
                  <a:pt x="1271" y="1179"/>
                  <a:pt x="1273" y="1178"/>
                  <a:pt x="1272" y="1175"/>
                </a:cubicBezTo>
                <a:cubicBezTo>
                  <a:pt x="1276" y="1176"/>
                  <a:pt x="1277" y="1179"/>
                  <a:pt x="1277" y="1174"/>
                </a:cubicBezTo>
                <a:cubicBezTo>
                  <a:pt x="1282" y="1175"/>
                  <a:pt x="1277" y="1179"/>
                  <a:pt x="1277" y="1182"/>
                </a:cubicBezTo>
                <a:close/>
                <a:moveTo>
                  <a:pt x="1087" y="1189"/>
                </a:moveTo>
                <a:cubicBezTo>
                  <a:pt x="1086" y="1191"/>
                  <a:pt x="1083" y="1192"/>
                  <a:pt x="1081" y="1194"/>
                </a:cubicBezTo>
                <a:cubicBezTo>
                  <a:pt x="1085" y="1197"/>
                  <a:pt x="1077" y="1202"/>
                  <a:pt x="1075" y="1198"/>
                </a:cubicBezTo>
                <a:cubicBezTo>
                  <a:pt x="1074" y="1190"/>
                  <a:pt x="1082" y="1189"/>
                  <a:pt x="1085" y="1184"/>
                </a:cubicBezTo>
                <a:cubicBezTo>
                  <a:pt x="1084" y="1185"/>
                  <a:pt x="1085" y="1189"/>
                  <a:pt x="1087" y="1189"/>
                </a:cubicBezTo>
                <a:close/>
                <a:moveTo>
                  <a:pt x="1445" y="929"/>
                </a:moveTo>
                <a:cubicBezTo>
                  <a:pt x="1443" y="935"/>
                  <a:pt x="1438" y="928"/>
                  <a:pt x="1435" y="927"/>
                </a:cubicBezTo>
                <a:cubicBezTo>
                  <a:pt x="1436" y="926"/>
                  <a:pt x="1440" y="926"/>
                  <a:pt x="1442" y="925"/>
                </a:cubicBezTo>
                <a:cubicBezTo>
                  <a:pt x="1444" y="926"/>
                  <a:pt x="1443" y="929"/>
                  <a:pt x="1445" y="929"/>
                </a:cubicBezTo>
                <a:close/>
                <a:moveTo>
                  <a:pt x="1481" y="977"/>
                </a:moveTo>
                <a:cubicBezTo>
                  <a:pt x="1480" y="980"/>
                  <a:pt x="1477" y="982"/>
                  <a:pt x="1475" y="983"/>
                </a:cubicBezTo>
                <a:cubicBezTo>
                  <a:pt x="1473" y="978"/>
                  <a:pt x="1477" y="977"/>
                  <a:pt x="1481" y="977"/>
                </a:cubicBezTo>
                <a:close/>
                <a:moveTo>
                  <a:pt x="1475" y="958"/>
                </a:moveTo>
                <a:cubicBezTo>
                  <a:pt x="1475" y="963"/>
                  <a:pt x="1475" y="963"/>
                  <a:pt x="1475" y="963"/>
                </a:cubicBezTo>
                <a:cubicBezTo>
                  <a:pt x="1473" y="964"/>
                  <a:pt x="1472" y="957"/>
                  <a:pt x="1475" y="958"/>
                </a:cubicBezTo>
                <a:close/>
                <a:moveTo>
                  <a:pt x="1545" y="935"/>
                </a:moveTo>
                <a:cubicBezTo>
                  <a:pt x="1547" y="936"/>
                  <a:pt x="1548" y="937"/>
                  <a:pt x="1548" y="940"/>
                </a:cubicBezTo>
                <a:cubicBezTo>
                  <a:pt x="1545" y="941"/>
                  <a:pt x="1543" y="942"/>
                  <a:pt x="1542" y="943"/>
                </a:cubicBezTo>
                <a:cubicBezTo>
                  <a:pt x="1540" y="943"/>
                  <a:pt x="1538" y="941"/>
                  <a:pt x="1538" y="938"/>
                </a:cubicBezTo>
                <a:cubicBezTo>
                  <a:pt x="1541" y="936"/>
                  <a:pt x="1547" y="935"/>
                  <a:pt x="1547" y="931"/>
                </a:cubicBezTo>
                <a:cubicBezTo>
                  <a:pt x="1550" y="932"/>
                  <a:pt x="1547" y="935"/>
                  <a:pt x="1545" y="935"/>
                </a:cubicBezTo>
                <a:close/>
                <a:moveTo>
                  <a:pt x="1539" y="901"/>
                </a:moveTo>
                <a:cubicBezTo>
                  <a:pt x="1536" y="903"/>
                  <a:pt x="1533" y="905"/>
                  <a:pt x="1531" y="908"/>
                </a:cubicBezTo>
                <a:cubicBezTo>
                  <a:pt x="1533" y="909"/>
                  <a:pt x="1533" y="913"/>
                  <a:pt x="1533" y="915"/>
                </a:cubicBezTo>
                <a:cubicBezTo>
                  <a:pt x="1530" y="917"/>
                  <a:pt x="1523" y="917"/>
                  <a:pt x="1520" y="919"/>
                </a:cubicBezTo>
                <a:cubicBezTo>
                  <a:pt x="1527" y="928"/>
                  <a:pt x="1514" y="932"/>
                  <a:pt x="1513" y="939"/>
                </a:cubicBezTo>
                <a:cubicBezTo>
                  <a:pt x="1505" y="935"/>
                  <a:pt x="1509" y="947"/>
                  <a:pt x="1502" y="946"/>
                </a:cubicBezTo>
                <a:cubicBezTo>
                  <a:pt x="1502" y="949"/>
                  <a:pt x="1506" y="946"/>
                  <a:pt x="1506" y="950"/>
                </a:cubicBezTo>
                <a:cubicBezTo>
                  <a:pt x="1499" y="952"/>
                  <a:pt x="1493" y="953"/>
                  <a:pt x="1484" y="951"/>
                </a:cubicBezTo>
                <a:cubicBezTo>
                  <a:pt x="1483" y="947"/>
                  <a:pt x="1487" y="938"/>
                  <a:pt x="1493" y="940"/>
                </a:cubicBezTo>
                <a:cubicBezTo>
                  <a:pt x="1489" y="929"/>
                  <a:pt x="1496" y="919"/>
                  <a:pt x="1506" y="915"/>
                </a:cubicBezTo>
                <a:cubicBezTo>
                  <a:pt x="1506" y="916"/>
                  <a:pt x="1507" y="917"/>
                  <a:pt x="1507" y="918"/>
                </a:cubicBezTo>
                <a:cubicBezTo>
                  <a:pt x="1510" y="916"/>
                  <a:pt x="1515" y="915"/>
                  <a:pt x="1514" y="910"/>
                </a:cubicBezTo>
                <a:cubicBezTo>
                  <a:pt x="1523" y="909"/>
                  <a:pt x="1531" y="906"/>
                  <a:pt x="1532" y="898"/>
                </a:cubicBezTo>
                <a:cubicBezTo>
                  <a:pt x="1537" y="897"/>
                  <a:pt x="1536" y="902"/>
                  <a:pt x="1539" y="901"/>
                </a:cubicBezTo>
                <a:close/>
                <a:moveTo>
                  <a:pt x="1732" y="740"/>
                </a:moveTo>
                <a:cubicBezTo>
                  <a:pt x="1736" y="739"/>
                  <a:pt x="1736" y="739"/>
                  <a:pt x="1736" y="739"/>
                </a:cubicBezTo>
                <a:cubicBezTo>
                  <a:pt x="1736" y="741"/>
                  <a:pt x="1735" y="743"/>
                  <a:pt x="1732" y="743"/>
                </a:cubicBezTo>
                <a:lnTo>
                  <a:pt x="1732" y="740"/>
                </a:lnTo>
                <a:close/>
                <a:moveTo>
                  <a:pt x="1674" y="798"/>
                </a:moveTo>
                <a:cubicBezTo>
                  <a:pt x="1678" y="799"/>
                  <a:pt x="1678" y="797"/>
                  <a:pt x="1680" y="796"/>
                </a:cubicBezTo>
                <a:cubicBezTo>
                  <a:pt x="1678" y="793"/>
                  <a:pt x="1674" y="792"/>
                  <a:pt x="1676" y="787"/>
                </a:cubicBezTo>
                <a:cubicBezTo>
                  <a:pt x="1683" y="787"/>
                  <a:pt x="1678" y="784"/>
                  <a:pt x="1681" y="781"/>
                </a:cubicBezTo>
                <a:cubicBezTo>
                  <a:pt x="1687" y="782"/>
                  <a:pt x="1687" y="778"/>
                  <a:pt x="1692" y="778"/>
                </a:cubicBezTo>
                <a:cubicBezTo>
                  <a:pt x="1693" y="781"/>
                  <a:pt x="1690" y="782"/>
                  <a:pt x="1692" y="783"/>
                </a:cubicBezTo>
                <a:cubicBezTo>
                  <a:pt x="1696" y="781"/>
                  <a:pt x="1697" y="777"/>
                  <a:pt x="1701" y="777"/>
                </a:cubicBezTo>
                <a:cubicBezTo>
                  <a:pt x="1700" y="773"/>
                  <a:pt x="1697" y="776"/>
                  <a:pt x="1694" y="776"/>
                </a:cubicBezTo>
                <a:cubicBezTo>
                  <a:pt x="1693" y="773"/>
                  <a:pt x="1699" y="775"/>
                  <a:pt x="1698" y="770"/>
                </a:cubicBezTo>
                <a:cubicBezTo>
                  <a:pt x="1712" y="778"/>
                  <a:pt x="1700" y="793"/>
                  <a:pt x="1693" y="800"/>
                </a:cubicBezTo>
                <a:cubicBezTo>
                  <a:pt x="1687" y="799"/>
                  <a:pt x="1680" y="806"/>
                  <a:pt x="1674" y="804"/>
                </a:cubicBezTo>
                <a:cubicBezTo>
                  <a:pt x="1673" y="801"/>
                  <a:pt x="1675" y="800"/>
                  <a:pt x="1674" y="798"/>
                </a:cubicBezTo>
                <a:close/>
                <a:moveTo>
                  <a:pt x="1670" y="805"/>
                </a:moveTo>
                <a:cubicBezTo>
                  <a:pt x="1669" y="809"/>
                  <a:pt x="1666" y="808"/>
                  <a:pt x="1663" y="807"/>
                </a:cubicBezTo>
                <a:cubicBezTo>
                  <a:pt x="1663" y="804"/>
                  <a:pt x="1668" y="805"/>
                  <a:pt x="1670" y="805"/>
                </a:cubicBezTo>
                <a:close/>
                <a:moveTo>
                  <a:pt x="1642" y="820"/>
                </a:moveTo>
                <a:cubicBezTo>
                  <a:pt x="1643" y="817"/>
                  <a:pt x="1649" y="817"/>
                  <a:pt x="1651" y="814"/>
                </a:cubicBezTo>
                <a:cubicBezTo>
                  <a:pt x="1649" y="811"/>
                  <a:pt x="1649" y="807"/>
                  <a:pt x="1654" y="808"/>
                </a:cubicBezTo>
                <a:cubicBezTo>
                  <a:pt x="1652" y="810"/>
                  <a:pt x="1652" y="814"/>
                  <a:pt x="1655" y="811"/>
                </a:cubicBezTo>
                <a:cubicBezTo>
                  <a:pt x="1658" y="814"/>
                  <a:pt x="1652" y="816"/>
                  <a:pt x="1650" y="817"/>
                </a:cubicBezTo>
                <a:cubicBezTo>
                  <a:pt x="1650" y="820"/>
                  <a:pt x="1653" y="819"/>
                  <a:pt x="1654" y="820"/>
                </a:cubicBezTo>
                <a:cubicBezTo>
                  <a:pt x="1652" y="825"/>
                  <a:pt x="1648" y="817"/>
                  <a:pt x="1642" y="820"/>
                </a:cubicBezTo>
                <a:close/>
                <a:moveTo>
                  <a:pt x="1674" y="823"/>
                </a:moveTo>
                <a:cubicBezTo>
                  <a:pt x="1675" y="825"/>
                  <a:pt x="1676" y="826"/>
                  <a:pt x="1677" y="826"/>
                </a:cubicBezTo>
                <a:cubicBezTo>
                  <a:pt x="1674" y="831"/>
                  <a:pt x="1667" y="827"/>
                  <a:pt x="1667" y="835"/>
                </a:cubicBezTo>
                <a:cubicBezTo>
                  <a:pt x="1659" y="831"/>
                  <a:pt x="1670" y="825"/>
                  <a:pt x="1674" y="823"/>
                </a:cubicBezTo>
                <a:close/>
                <a:moveTo>
                  <a:pt x="2593" y="336"/>
                </a:moveTo>
                <a:cubicBezTo>
                  <a:pt x="2595" y="335"/>
                  <a:pt x="2595" y="335"/>
                  <a:pt x="2596" y="333"/>
                </a:cubicBezTo>
                <a:cubicBezTo>
                  <a:pt x="2601" y="335"/>
                  <a:pt x="2594" y="342"/>
                  <a:pt x="2593" y="336"/>
                </a:cubicBezTo>
                <a:close/>
                <a:moveTo>
                  <a:pt x="2382" y="403"/>
                </a:moveTo>
                <a:cubicBezTo>
                  <a:pt x="2382" y="406"/>
                  <a:pt x="2380" y="406"/>
                  <a:pt x="2378" y="407"/>
                </a:cubicBezTo>
                <a:cubicBezTo>
                  <a:pt x="2378" y="404"/>
                  <a:pt x="2376" y="404"/>
                  <a:pt x="2376" y="402"/>
                </a:cubicBezTo>
                <a:cubicBezTo>
                  <a:pt x="2377" y="402"/>
                  <a:pt x="2378" y="401"/>
                  <a:pt x="2378" y="400"/>
                </a:cubicBezTo>
                <a:cubicBezTo>
                  <a:pt x="2380" y="400"/>
                  <a:pt x="2381" y="402"/>
                  <a:pt x="2382" y="403"/>
                </a:cubicBezTo>
                <a:close/>
                <a:moveTo>
                  <a:pt x="2388" y="386"/>
                </a:moveTo>
                <a:cubicBezTo>
                  <a:pt x="2391" y="389"/>
                  <a:pt x="2383" y="389"/>
                  <a:pt x="2385" y="394"/>
                </a:cubicBezTo>
                <a:cubicBezTo>
                  <a:pt x="2383" y="395"/>
                  <a:pt x="2383" y="393"/>
                  <a:pt x="2380" y="394"/>
                </a:cubicBezTo>
                <a:cubicBezTo>
                  <a:pt x="2381" y="390"/>
                  <a:pt x="2380" y="388"/>
                  <a:pt x="2378" y="385"/>
                </a:cubicBezTo>
                <a:cubicBezTo>
                  <a:pt x="2381" y="388"/>
                  <a:pt x="2386" y="387"/>
                  <a:pt x="2388" y="386"/>
                </a:cubicBezTo>
                <a:close/>
                <a:moveTo>
                  <a:pt x="2371" y="389"/>
                </a:moveTo>
                <a:cubicBezTo>
                  <a:pt x="2370" y="393"/>
                  <a:pt x="2364" y="389"/>
                  <a:pt x="2361" y="388"/>
                </a:cubicBezTo>
                <a:cubicBezTo>
                  <a:pt x="2363" y="385"/>
                  <a:pt x="2367" y="389"/>
                  <a:pt x="2371" y="389"/>
                </a:cubicBezTo>
                <a:close/>
                <a:moveTo>
                  <a:pt x="2383" y="380"/>
                </a:moveTo>
                <a:cubicBezTo>
                  <a:pt x="2381" y="381"/>
                  <a:pt x="2381" y="379"/>
                  <a:pt x="2379" y="379"/>
                </a:cubicBezTo>
                <a:cubicBezTo>
                  <a:pt x="2379" y="376"/>
                  <a:pt x="2383" y="376"/>
                  <a:pt x="2384" y="377"/>
                </a:cubicBezTo>
                <a:cubicBezTo>
                  <a:pt x="2384" y="378"/>
                  <a:pt x="2383" y="379"/>
                  <a:pt x="2383" y="380"/>
                </a:cubicBezTo>
                <a:close/>
                <a:moveTo>
                  <a:pt x="2496" y="327"/>
                </a:moveTo>
                <a:cubicBezTo>
                  <a:pt x="2494" y="331"/>
                  <a:pt x="2499" y="333"/>
                  <a:pt x="2504" y="335"/>
                </a:cubicBezTo>
                <a:cubicBezTo>
                  <a:pt x="2504" y="337"/>
                  <a:pt x="2504" y="337"/>
                  <a:pt x="2504" y="337"/>
                </a:cubicBezTo>
                <a:cubicBezTo>
                  <a:pt x="2492" y="342"/>
                  <a:pt x="2482" y="347"/>
                  <a:pt x="2473" y="354"/>
                </a:cubicBezTo>
                <a:cubicBezTo>
                  <a:pt x="2473" y="357"/>
                  <a:pt x="2476" y="357"/>
                  <a:pt x="2477" y="358"/>
                </a:cubicBezTo>
                <a:cubicBezTo>
                  <a:pt x="2477" y="362"/>
                  <a:pt x="2468" y="363"/>
                  <a:pt x="2464" y="361"/>
                </a:cubicBezTo>
                <a:cubicBezTo>
                  <a:pt x="2463" y="360"/>
                  <a:pt x="2464" y="358"/>
                  <a:pt x="2465" y="358"/>
                </a:cubicBezTo>
                <a:cubicBezTo>
                  <a:pt x="2463" y="356"/>
                  <a:pt x="2456" y="357"/>
                  <a:pt x="2453" y="358"/>
                </a:cubicBezTo>
                <a:cubicBezTo>
                  <a:pt x="2456" y="354"/>
                  <a:pt x="2460" y="350"/>
                  <a:pt x="2464" y="347"/>
                </a:cubicBezTo>
                <a:cubicBezTo>
                  <a:pt x="2464" y="346"/>
                  <a:pt x="2465" y="343"/>
                  <a:pt x="2462" y="344"/>
                </a:cubicBezTo>
                <a:cubicBezTo>
                  <a:pt x="2462" y="341"/>
                  <a:pt x="2464" y="343"/>
                  <a:pt x="2466" y="343"/>
                </a:cubicBezTo>
                <a:cubicBezTo>
                  <a:pt x="2467" y="342"/>
                  <a:pt x="2467" y="340"/>
                  <a:pt x="2467" y="338"/>
                </a:cubicBezTo>
                <a:cubicBezTo>
                  <a:pt x="2478" y="340"/>
                  <a:pt x="2483" y="330"/>
                  <a:pt x="2492" y="334"/>
                </a:cubicBezTo>
                <a:cubicBezTo>
                  <a:pt x="2491" y="332"/>
                  <a:pt x="2491" y="330"/>
                  <a:pt x="2489" y="330"/>
                </a:cubicBezTo>
                <a:cubicBezTo>
                  <a:pt x="2491" y="328"/>
                  <a:pt x="2493" y="327"/>
                  <a:pt x="2496" y="327"/>
                </a:cubicBezTo>
                <a:close/>
                <a:moveTo>
                  <a:pt x="2456" y="344"/>
                </a:moveTo>
                <a:cubicBezTo>
                  <a:pt x="2455" y="344"/>
                  <a:pt x="2454" y="343"/>
                  <a:pt x="2454" y="341"/>
                </a:cubicBezTo>
                <a:cubicBezTo>
                  <a:pt x="2460" y="340"/>
                  <a:pt x="2460" y="340"/>
                  <a:pt x="2460" y="340"/>
                </a:cubicBezTo>
                <a:cubicBezTo>
                  <a:pt x="2460" y="343"/>
                  <a:pt x="2460" y="343"/>
                  <a:pt x="2460" y="343"/>
                </a:cubicBezTo>
                <a:cubicBezTo>
                  <a:pt x="2459" y="343"/>
                  <a:pt x="2456" y="343"/>
                  <a:pt x="2456" y="344"/>
                </a:cubicBezTo>
                <a:close/>
                <a:moveTo>
                  <a:pt x="2391" y="324"/>
                </a:moveTo>
                <a:cubicBezTo>
                  <a:pt x="2390" y="322"/>
                  <a:pt x="2391" y="322"/>
                  <a:pt x="2391" y="320"/>
                </a:cubicBezTo>
                <a:cubicBezTo>
                  <a:pt x="2392" y="320"/>
                  <a:pt x="2392" y="321"/>
                  <a:pt x="2393" y="321"/>
                </a:cubicBezTo>
                <a:cubicBezTo>
                  <a:pt x="2393" y="314"/>
                  <a:pt x="2395" y="325"/>
                  <a:pt x="2391" y="324"/>
                </a:cubicBezTo>
                <a:close/>
                <a:moveTo>
                  <a:pt x="2401" y="370"/>
                </a:moveTo>
                <a:cubicBezTo>
                  <a:pt x="2404" y="365"/>
                  <a:pt x="2407" y="359"/>
                  <a:pt x="2411" y="354"/>
                </a:cubicBezTo>
                <a:cubicBezTo>
                  <a:pt x="2403" y="357"/>
                  <a:pt x="2401" y="355"/>
                  <a:pt x="2392" y="357"/>
                </a:cubicBezTo>
                <a:cubicBezTo>
                  <a:pt x="2391" y="355"/>
                  <a:pt x="2390" y="354"/>
                  <a:pt x="2388" y="353"/>
                </a:cubicBezTo>
                <a:cubicBezTo>
                  <a:pt x="2391" y="348"/>
                  <a:pt x="2397" y="350"/>
                  <a:pt x="2401" y="346"/>
                </a:cubicBezTo>
                <a:cubicBezTo>
                  <a:pt x="2401" y="347"/>
                  <a:pt x="2400" y="348"/>
                  <a:pt x="2401" y="349"/>
                </a:cubicBezTo>
                <a:cubicBezTo>
                  <a:pt x="2405" y="349"/>
                  <a:pt x="2401" y="342"/>
                  <a:pt x="2407" y="343"/>
                </a:cubicBezTo>
                <a:cubicBezTo>
                  <a:pt x="2409" y="336"/>
                  <a:pt x="2409" y="324"/>
                  <a:pt x="2418" y="326"/>
                </a:cubicBezTo>
                <a:cubicBezTo>
                  <a:pt x="2421" y="326"/>
                  <a:pt x="2418" y="321"/>
                  <a:pt x="2420" y="319"/>
                </a:cubicBezTo>
                <a:cubicBezTo>
                  <a:pt x="2424" y="319"/>
                  <a:pt x="2426" y="318"/>
                  <a:pt x="2428" y="315"/>
                </a:cubicBezTo>
                <a:cubicBezTo>
                  <a:pt x="2432" y="316"/>
                  <a:pt x="2444" y="317"/>
                  <a:pt x="2444" y="311"/>
                </a:cubicBezTo>
                <a:cubicBezTo>
                  <a:pt x="2454" y="310"/>
                  <a:pt x="2456" y="310"/>
                  <a:pt x="2464" y="306"/>
                </a:cubicBezTo>
                <a:cubicBezTo>
                  <a:pt x="2465" y="307"/>
                  <a:pt x="2466" y="308"/>
                  <a:pt x="2466" y="311"/>
                </a:cubicBezTo>
                <a:cubicBezTo>
                  <a:pt x="2471" y="311"/>
                  <a:pt x="2476" y="311"/>
                  <a:pt x="2480" y="313"/>
                </a:cubicBezTo>
                <a:cubicBezTo>
                  <a:pt x="2480" y="317"/>
                  <a:pt x="2480" y="320"/>
                  <a:pt x="2483" y="323"/>
                </a:cubicBezTo>
                <a:cubicBezTo>
                  <a:pt x="2478" y="328"/>
                  <a:pt x="2471" y="327"/>
                  <a:pt x="2467" y="330"/>
                </a:cubicBezTo>
                <a:cubicBezTo>
                  <a:pt x="2467" y="332"/>
                  <a:pt x="2461" y="329"/>
                  <a:pt x="2464" y="327"/>
                </a:cubicBezTo>
                <a:cubicBezTo>
                  <a:pt x="2459" y="327"/>
                  <a:pt x="2459" y="330"/>
                  <a:pt x="2453" y="330"/>
                </a:cubicBezTo>
                <a:cubicBezTo>
                  <a:pt x="2451" y="331"/>
                  <a:pt x="2453" y="335"/>
                  <a:pt x="2451" y="336"/>
                </a:cubicBezTo>
                <a:cubicBezTo>
                  <a:pt x="2451" y="337"/>
                  <a:pt x="2453" y="336"/>
                  <a:pt x="2454" y="336"/>
                </a:cubicBezTo>
                <a:cubicBezTo>
                  <a:pt x="2454" y="338"/>
                  <a:pt x="2451" y="339"/>
                  <a:pt x="2450" y="338"/>
                </a:cubicBezTo>
                <a:cubicBezTo>
                  <a:pt x="2450" y="341"/>
                  <a:pt x="2454" y="340"/>
                  <a:pt x="2453" y="344"/>
                </a:cubicBezTo>
                <a:cubicBezTo>
                  <a:pt x="2448" y="344"/>
                  <a:pt x="2445" y="345"/>
                  <a:pt x="2445" y="348"/>
                </a:cubicBezTo>
                <a:cubicBezTo>
                  <a:pt x="2441" y="348"/>
                  <a:pt x="2439" y="346"/>
                  <a:pt x="2435" y="348"/>
                </a:cubicBezTo>
                <a:cubicBezTo>
                  <a:pt x="2436" y="358"/>
                  <a:pt x="2420" y="354"/>
                  <a:pt x="2419" y="364"/>
                </a:cubicBezTo>
                <a:cubicBezTo>
                  <a:pt x="2419" y="367"/>
                  <a:pt x="2423" y="366"/>
                  <a:pt x="2422" y="370"/>
                </a:cubicBezTo>
                <a:cubicBezTo>
                  <a:pt x="2416" y="371"/>
                  <a:pt x="2404" y="379"/>
                  <a:pt x="2401" y="370"/>
                </a:cubicBezTo>
                <a:close/>
                <a:moveTo>
                  <a:pt x="2298" y="411"/>
                </a:moveTo>
                <a:cubicBezTo>
                  <a:pt x="2297" y="408"/>
                  <a:pt x="2300" y="408"/>
                  <a:pt x="2301" y="407"/>
                </a:cubicBezTo>
                <a:cubicBezTo>
                  <a:pt x="2295" y="400"/>
                  <a:pt x="2313" y="382"/>
                  <a:pt x="2318" y="393"/>
                </a:cubicBezTo>
                <a:cubicBezTo>
                  <a:pt x="2324" y="388"/>
                  <a:pt x="2328" y="388"/>
                  <a:pt x="2332" y="379"/>
                </a:cubicBezTo>
                <a:cubicBezTo>
                  <a:pt x="2333" y="379"/>
                  <a:pt x="2332" y="380"/>
                  <a:pt x="2332" y="380"/>
                </a:cubicBezTo>
                <a:cubicBezTo>
                  <a:pt x="2331" y="383"/>
                  <a:pt x="2336" y="381"/>
                  <a:pt x="2338" y="381"/>
                </a:cubicBezTo>
                <a:cubicBezTo>
                  <a:pt x="2337" y="382"/>
                  <a:pt x="2338" y="383"/>
                  <a:pt x="2339" y="383"/>
                </a:cubicBezTo>
                <a:cubicBezTo>
                  <a:pt x="2338" y="385"/>
                  <a:pt x="2338" y="387"/>
                  <a:pt x="2335" y="386"/>
                </a:cubicBezTo>
                <a:cubicBezTo>
                  <a:pt x="2335" y="389"/>
                  <a:pt x="2338" y="388"/>
                  <a:pt x="2338" y="391"/>
                </a:cubicBezTo>
                <a:cubicBezTo>
                  <a:pt x="2336" y="391"/>
                  <a:pt x="2336" y="392"/>
                  <a:pt x="2335" y="392"/>
                </a:cubicBezTo>
                <a:cubicBezTo>
                  <a:pt x="2335" y="394"/>
                  <a:pt x="2337" y="394"/>
                  <a:pt x="2336" y="396"/>
                </a:cubicBezTo>
                <a:cubicBezTo>
                  <a:pt x="2331" y="407"/>
                  <a:pt x="2321" y="396"/>
                  <a:pt x="2314" y="401"/>
                </a:cubicBezTo>
                <a:cubicBezTo>
                  <a:pt x="2317" y="405"/>
                  <a:pt x="2312" y="408"/>
                  <a:pt x="2310" y="410"/>
                </a:cubicBezTo>
                <a:cubicBezTo>
                  <a:pt x="2304" y="409"/>
                  <a:pt x="2302" y="411"/>
                  <a:pt x="2298" y="411"/>
                </a:cubicBezTo>
                <a:close/>
                <a:moveTo>
                  <a:pt x="2358" y="423"/>
                </a:moveTo>
                <a:cubicBezTo>
                  <a:pt x="2359" y="418"/>
                  <a:pt x="2356" y="416"/>
                  <a:pt x="2357" y="411"/>
                </a:cubicBezTo>
                <a:cubicBezTo>
                  <a:pt x="2360" y="407"/>
                  <a:pt x="2371" y="409"/>
                  <a:pt x="2375" y="405"/>
                </a:cubicBezTo>
                <a:cubicBezTo>
                  <a:pt x="2376" y="410"/>
                  <a:pt x="2372" y="410"/>
                  <a:pt x="2370" y="413"/>
                </a:cubicBezTo>
                <a:cubicBezTo>
                  <a:pt x="2372" y="413"/>
                  <a:pt x="2373" y="416"/>
                  <a:pt x="2378" y="415"/>
                </a:cubicBezTo>
                <a:cubicBezTo>
                  <a:pt x="2376" y="419"/>
                  <a:pt x="2384" y="419"/>
                  <a:pt x="2388" y="421"/>
                </a:cubicBezTo>
                <a:cubicBezTo>
                  <a:pt x="2388" y="422"/>
                  <a:pt x="2387" y="423"/>
                  <a:pt x="2387" y="424"/>
                </a:cubicBezTo>
                <a:cubicBezTo>
                  <a:pt x="2378" y="423"/>
                  <a:pt x="2374" y="433"/>
                  <a:pt x="2364" y="434"/>
                </a:cubicBezTo>
                <a:cubicBezTo>
                  <a:pt x="2360" y="433"/>
                  <a:pt x="2366" y="423"/>
                  <a:pt x="2358" y="423"/>
                </a:cubicBezTo>
                <a:close/>
                <a:moveTo>
                  <a:pt x="1883" y="502"/>
                </a:moveTo>
                <a:cubicBezTo>
                  <a:pt x="1884" y="497"/>
                  <a:pt x="1891" y="495"/>
                  <a:pt x="1897" y="494"/>
                </a:cubicBezTo>
                <a:cubicBezTo>
                  <a:pt x="1897" y="496"/>
                  <a:pt x="1897" y="497"/>
                  <a:pt x="1898" y="497"/>
                </a:cubicBezTo>
                <a:cubicBezTo>
                  <a:pt x="1899" y="497"/>
                  <a:pt x="1899" y="495"/>
                  <a:pt x="1899" y="493"/>
                </a:cubicBezTo>
                <a:cubicBezTo>
                  <a:pt x="1905" y="493"/>
                  <a:pt x="1905" y="493"/>
                  <a:pt x="1905" y="493"/>
                </a:cubicBezTo>
                <a:cubicBezTo>
                  <a:pt x="1903" y="498"/>
                  <a:pt x="1901" y="503"/>
                  <a:pt x="1895" y="506"/>
                </a:cubicBezTo>
                <a:cubicBezTo>
                  <a:pt x="1895" y="504"/>
                  <a:pt x="1894" y="504"/>
                  <a:pt x="1894" y="503"/>
                </a:cubicBezTo>
                <a:cubicBezTo>
                  <a:pt x="1893" y="505"/>
                  <a:pt x="1893" y="509"/>
                  <a:pt x="1888" y="508"/>
                </a:cubicBezTo>
                <a:cubicBezTo>
                  <a:pt x="1889" y="509"/>
                  <a:pt x="1889" y="510"/>
                  <a:pt x="1889" y="511"/>
                </a:cubicBezTo>
                <a:cubicBezTo>
                  <a:pt x="1893" y="511"/>
                  <a:pt x="1891" y="507"/>
                  <a:pt x="1896" y="508"/>
                </a:cubicBezTo>
                <a:cubicBezTo>
                  <a:pt x="1897" y="512"/>
                  <a:pt x="1892" y="515"/>
                  <a:pt x="1890" y="513"/>
                </a:cubicBezTo>
                <a:cubicBezTo>
                  <a:pt x="1886" y="506"/>
                  <a:pt x="1880" y="513"/>
                  <a:pt x="1875" y="514"/>
                </a:cubicBezTo>
                <a:cubicBezTo>
                  <a:pt x="1875" y="512"/>
                  <a:pt x="1873" y="509"/>
                  <a:pt x="1872" y="511"/>
                </a:cubicBezTo>
                <a:cubicBezTo>
                  <a:pt x="1872" y="509"/>
                  <a:pt x="1878" y="500"/>
                  <a:pt x="1883" y="502"/>
                </a:cubicBezTo>
                <a:close/>
                <a:moveTo>
                  <a:pt x="1863" y="517"/>
                </a:moveTo>
                <a:cubicBezTo>
                  <a:pt x="1862" y="515"/>
                  <a:pt x="1864" y="515"/>
                  <a:pt x="1863" y="513"/>
                </a:cubicBezTo>
                <a:cubicBezTo>
                  <a:pt x="1870" y="512"/>
                  <a:pt x="1870" y="512"/>
                  <a:pt x="1870" y="512"/>
                </a:cubicBezTo>
                <a:cubicBezTo>
                  <a:pt x="1870" y="514"/>
                  <a:pt x="1870" y="516"/>
                  <a:pt x="1869" y="517"/>
                </a:cubicBezTo>
                <a:cubicBezTo>
                  <a:pt x="1867" y="517"/>
                  <a:pt x="1866" y="516"/>
                  <a:pt x="1863" y="517"/>
                </a:cubicBezTo>
                <a:close/>
                <a:moveTo>
                  <a:pt x="2239" y="476"/>
                </a:moveTo>
                <a:cubicBezTo>
                  <a:pt x="2241" y="475"/>
                  <a:pt x="2243" y="475"/>
                  <a:pt x="2243" y="478"/>
                </a:cubicBezTo>
                <a:cubicBezTo>
                  <a:pt x="2241" y="478"/>
                  <a:pt x="2239" y="479"/>
                  <a:pt x="2239" y="476"/>
                </a:cubicBezTo>
                <a:close/>
                <a:moveTo>
                  <a:pt x="1833" y="532"/>
                </a:moveTo>
                <a:cubicBezTo>
                  <a:pt x="1837" y="532"/>
                  <a:pt x="1837" y="532"/>
                  <a:pt x="1837" y="532"/>
                </a:cubicBezTo>
                <a:cubicBezTo>
                  <a:pt x="1838" y="535"/>
                  <a:pt x="1833" y="536"/>
                  <a:pt x="1833" y="532"/>
                </a:cubicBezTo>
                <a:close/>
                <a:moveTo>
                  <a:pt x="1180" y="55"/>
                </a:moveTo>
                <a:cubicBezTo>
                  <a:pt x="1179" y="53"/>
                  <a:pt x="1181" y="52"/>
                  <a:pt x="1181" y="50"/>
                </a:cubicBezTo>
                <a:cubicBezTo>
                  <a:pt x="1183" y="51"/>
                  <a:pt x="1184" y="55"/>
                  <a:pt x="1180" y="55"/>
                </a:cubicBezTo>
                <a:close/>
                <a:moveTo>
                  <a:pt x="1134" y="13"/>
                </a:moveTo>
                <a:cubicBezTo>
                  <a:pt x="1133" y="10"/>
                  <a:pt x="1139" y="8"/>
                  <a:pt x="1136" y="6"/>
                </a:cubicBezTo>
                <a:cubicBezTo>
                  <a:pt x="1139" y="5"/>
                  <a:pt x="1139" y="8"/>
                  <a:pt x="1144" y="5"/>
                </a:cubicBezTo>
                <a:cubicBezTo>
                  <a:pt x="1144" y="7"/>
                  <a:pt x="1145" y="9"/>
                  <a:pt x="1147" y="9"/>
                </a:cubicBezTo>
                <a:cubicBezTo>
                  <a:pt x="1143" y="10"/>
                  <a:pt x="1140" y="10"/>
                  <a:pt x="1142" y="17"/>
                </a:cubicBezTo>
                <a:cubicBezTo>
                  <a:pt x="1138" y="17"/>
                  <a:pt x="1136" y="15"/>
                  <a:pt x="1134" y="13"/>
                </a:cubicBezTo>
                <a:close/>
                <a:moveTo>
                  <a:pt x="1073" y="80"/>
                </a:moveTo>
                <a:cubicBezTo>
                  <a:pt x="1077" y="81"/>
                  <a:pt x="1083" y="76"/>
                  <a:pt x="1089" y="76"/>
                </a:cubicBezTo>
                <a:cubicBezTo>
                  <a:pt x="1086" y="79"/>
                  <a:pt x="1077" y="88"/>
                  <a:pt x="1073" y="80"/>
                </a:cubicBezTo>
                <a:close/>
                <a:moveTo>
                  <a:pt x="816" y="139"/>
                </a:moveTo>
                <a:cubicBezTo>
                  <a:pt x="819" y="139"/>
                  <a:pt x="820" y="141"/>
                  <a:pt x="823" y="140"/>
                </a:cubicBezTo>
                <a:cubicBezTo>
                  <a:pt x="823" y="142"/>
                  <a:pt x="823" y="142"/>
                  <a:pt x="823" y="142"/>
                </a:cubicBezTo>
                <a:cubicBezTo>
                  <a:pt x="819" y="141"/>
                  <a:pt x="816" y="145"/>
                  <a:pt x="816" y="139"/>
                </a:cubicBezTo>
                <a:close/>
                <a:moveTo>
                  <a:pt x="838" y="134"/>
                </a:moveTo>
                <a:cubicBezTo>
                  <a:pt x="839" y="135"/>
                  <a:pt x="839" y="137"/>
                  <a:pt x="839" y="139"/>
                </a:cubicBezTo>
                <a:cubicBezTo>
                  <a:pt x="838" y="138"/>
                  <a:pt x="834" y="139"/>
                  <a:pt x="832" y="139"/>
                </a:cubicBezTo>
                <a:cubicBezTo>
                  <a:pt x="829" y="140"/>
                  <a:pt x="832" y="145"/>
                  <a:pt x="829" y="146"/>
                </a:cubicBezTo>
                <a:cubicBezTo>
                  <a:pt x="820" y="141"/>
                  <a:pt x="831" y="134"/>
                  <a:pt x="838" y="134"/>
                </a:cubicBezTo>
                <a:close/>
                <a:moveTo>
                  <a:pt x="956" y="174"/>
                </a:moveTo>
                <a:cubicBezTo>
                  <a:pt x="959" y="173"/>
                  <a:pt x="959" y="176"/>
                  <a:pt x="961" y="177"/>
                </a:cubicBezTo>
                <a:cubicBezTo>
                  <a:pt x="963" y="176"/>
                  <a:pt x="961" y="172"/>
                  <a:pt x="962" y="172"/>
                </a:cubicBezTo>
                <a:cubicBezTo>
                  <a:pt x="967" y="172"/>
                  <a:pt x="974" y="172"/>
                  <a:pt x="977" y="171"/>
                </a:cubicBezTo>
                <a:cubicBezTo>
                  <a:pt x="978" y="176"/>
                  <a:pt x="971" y="177"/>
                  <a:pt x="975" y="183"/>
                </a:cubicBezTo>
                <a:cubicBezTo>
                  <a:pt x="972" y="184"/>
                  <a:pt x="970" y="185"/>
                  <a:pt x="971" y="189"/>
                </a:cubicBezTo>
                <a:cubicBezTo>
                  <a:pt x="968" y="189"/>
                  <a:pt x="968" y="187"/>
                  <a:pt x="968" y="185"/>
                </a:cubicBezTo>
                <a:cubicBezTo>
                  <a:pt x="960" y="189"/>
                  <a:pt x="955" y="187"/>
                  <a:pt x="952" y="180"/>
                </a:cubicBezTo>
                <a:cubicBezTo>
                  <a:pt x="955" y="179"/>
                  <a:pt x="956" y="177"/>
                  <a:pt x="956" y="174"/>
                </a:cubicBezTo>
                <a:close/>
                <a:moveTo>
                  <a:pt x="431" y="236"/>
                </a:moveTo>
                <a:cubicBezTo>
                  <a:pt x="433" y="245"/>
                  <a:pt x="440" y="236"/>
                  <a:pt x="445" y="237"/>
                </a:cubicBezTo>
                <a:cubicBezTo>
                  <a:pt x="444" y="242"/>
                  <a:pt x="435" y="240"/>
                  <a:pt x="437" y="247"/>
                </a:cubicBezTo>
                <a:cubicBezTo>
                  <a:pt x="434" y="246"/>
                  <a:pt x="435" y="247"/>
                  <a:pt x="432" y="247"/>
                </a:cubicBezTo>
                <a:cubicBezTo>
                  <a:pt x="434" y="243"/>
                  <a:pt x="426" y="241"/>
                  <a:pt x="431" y="236"/>
                </a:cubicBezTo>
                <a:close/>
                <a:moveTo>
                  <a:pt x="371" y="255"/>
                </a:moveTo>
                <a:cubicBezTo>
                  <a:pt x="370" y="251"/>
                  <a:pt x="374" y="252"/>
                  <a:pt x="377" y="251"/>
                </a:cubicBezTo>
                <a:cubicBezTo>
                  <a:pt x="376" y="254"/>
                  <a:pt x="374" y="255"/>
                  <a:pt x="371" y="255"/>
                </a:cubicBezTo>
                <a:close/>
                <a:moveTo>
                  <a:pt x="930" y="222"/>
                </a:moveTo>
                <a:cubicBezTo>
                  <a:pt x="933" y="219"/>
                  <a:pt x="937" y="217"/>
                  <a:pt x="939" y="214"/>
                </a:cubicBezTo>
                <a:cubicBezTo>
                  <a:pt x="939" y="212"/>
                  <a:pt x="937" y="213"/>
                  <a:pt x="936" y="213"/>
                </a:cubicBezTo>
                <a:cubicBezTo>
                  <a:pt x="936" y="210"/>
                  <a:pt x="938" y="210"/>
                  <a:pt x="939" y="208"/>
                </a:cubicBezTo>
                <a:cubicBezTo>
                  <a:pt x="942" y="208"/>
                  <a:pt x="938" y="210"/>
                  <a:pt x="940" y="212"/>
                </a:cubicBezTo>
                <a:cubicBezTo>
                  <a:pt x="941" y="211"/>
                  <a:pt x="941" y="210"/>
                  <a:pt x="941" y="208"/>
                </a:cubicBezTo>
                <a:cubicBezTo>
                  <a:pt x="938" y="205"/>
                  <a:pt x="930" y="208"/>
                  <a:pt x="927" y="205"/>
                </a:cubicBezTo>
                <a:cubicBezTo>
                  <a:pt x="933" y="200"/>
                  <a:pt x="930" y="190"/>
                  <a:pt x="937" y="188"/>
                </a:cubicBezTo>
                <a:cubicBezTo>
                  <a:pt x="939" y="188"/>
                  <a:pt x="944" y="189"/>
                  <a:pt x="948" y="184"/>
                </a:cubicBezTo>
                <a:cubicBezTo>
                  <a:pt x="949" y="188"/>
                  <a:pt x="953" y="190"/>
                  <a:pt x="958" y="190"/>
                </a:cubicBezTo>
                <a:cubicBezTo>
                  <a:pt x="959" y="194"/>
                  <a:pt x="954" y="192"/>
                  <a:pt x="954" y="194"/>
                </a:cubicBezTo>
                <a:cubicBezTo>
                  <a:pt x="955" y="197"/>
                  <a:pt x="957" y="193"/>
                  <a:pt x="960" y="193"/>
                </a:cubicBezTo>
                <a:cubicBezTo>
                  <a:pt x="962" y="194"/>
                  <a:pt x="960" y="191"/>
                  <a:pt x="959" y="191"/>
                </a:cubicBezTo>
                <a:cubicBezTo>
                  <a:pt x="959" y="189"/>
                  <a:pt x="964" y="190"/>
                  <a:pt x="966" y="189"/>
                </a:cubicBezTo>
                <a:cubicBezTo>
                  <a:pt x="967" y="192"/>
                  <a:pt x="963" y="191"/>
                  <a:pt x="963" y="192"/>
                </a:cubicBezTo>
                <a:cubicBezTo>
                  <a:pt x="963" y="195"/>
                  <a:pt x="966" y="194"/>
                  <a:pt x="969" y="194"/>
                </a:cubicBezTo>
                <a:cubicBezTo>
                  <a:pt x="969" y="197"/>
                  <a:pt x="965" y="196"/>
                  <a:pt x="964" y="199"/>
                </a:cubicBezTo>
                <a:cubicBezTo>
                  <a:pt x="965" y="201"/>
                  <a:pt x="969" y="201"/>
                  <a:pt x="967" y="204"/>
                </a:cubicBezTo>
                <a:cubicBezTo>
                  <a:pt x="965" y="204"/>
                  <a:pt x="964" y="202"/>
                  <a:pt x="963" y="202"/>
                </a:cubicBezTo>
                <a:cubicBezTo>
                  <a:pt x="961" y="205"/>
                  <a:pt x="958" y="209"/>
                  <a:pt x="953" y="206"/>
                </a:cubicBezTo>
                <a:cubicBezTo>
                  <a:pt x="953" y="207"/>
                  <a:pt x="954" y="207"/>
                  <a:pt x="955" y="207"/>
                </a:cubicBezTo>
                <a:cubicBezTo>
                  <a:pt x="948" y="212"/>
                  <a:pt x="943" y="219"/>
                  <a:pt x="934" y="223"/>
                </a:cubicBezTo>
                <a:cubicBezTo>
                  <a:pt x="935" y="226"/>
                  <a:pt x="937" y="227"/>
                  <a:pt x="934" y="228"/>
                </a:cubicBezTo>
                <a:cubicBezTo>
                  <a:pt x="931" y="229"/>
                  <a:pt x="931" y="225"/>
                  <a:pt x="930" y="222"/>
                </a:cubicBezTo>
                <a:close/>
                <a:moveTo>
                  <a:pt x="263" y="429"/>
                </a:moveTo>
                <a:cubicBezTo>
                  <a:pt x="263" y="428"/>
                  <a:pt x="261" y="429"/>
                  <a:pt x="261" y="429"/>
                </a:cubicBezTo>
                <a:cubicBezTo>
                  <a:pt x="259" y="422"/>
                  <a:pt x="263" y="421"/>
                  <a:pt x="264" y="417"/>
                </a:cubicBezTo>
                <a:cubicBezTo>
                  <a:pt x="266" y="416"/>
                  <a:pt x="266" y="419"/>
                  <a:pt x="267" y="419"/>
                </a:cubicBezTo>
                <a:cubicBezTo>
                  <a:pt x="269" y="416"/>
                  <a:pt x="269" y="412"/>
                  <a:pt x="271" y="410"/>
                </a:cubicBezTo>
                <a:cubicBezTo>
                  <a:pt x="279" y="411"/>
                  <a:pt x="281" y="406"/>
                  <a:pt x="285" y="410"/>
                </a:cubicBezTo>
                <a:cubicBezTo>
                  <a:pt x="283" y="414"/>
                  <a:pt x="280" y="416"/>
                  <a:pt x="279" y="420"/>
                </a:cubicBezTo>
                <a:cubicBezTo>
                  <a:pt x="271" y="418"/>
                  <a:pt x="271" y="429"/>
                  <a:pt x="263" y="429"/>
                </a:cubicBezTo>
                <a:close/>
                <a:moveTo>
                  <a:pt x="766" y="427"/>
                </a:moveTo>
                <a:cubicBezTo>
                  <a:pt x="765" y="424"/>
                  <a:pt x="765" y="423"/>
                  <a:pt x="768" y="423"/>
                </a:cubicBezTo>
                <a:cubicBezTo>
                  <a:pt x="768" y="425"/>
                  <a:pt x="768" y="427"/>
                  <a:pt x="766" y="427"/>
                </a:cubicBezTo>
                <a:close/>
                <a:moveTo>
                  <a:pt x="786" y="447"/>
                </a:moveTo>
                <a:cubicBezTo>
                  <a:pt x="783" y="448"/>
                  <a:pt x="783" y="450"/>
                  <a:pt x="782" y="453"/>
                </a:cubicBezTo>
                <a:cubicBezTo>
                  <a:pt x="779" y="453"/>
                  <a:pt x="780" y="448"/>
                  <a:pt x="776" y="451"/>
                </a:cubicBezTo>
                <a:cubicBezTo>
                  <a:pt x="777" y="449"/>
                  <a:pt x="779" y="449"/>
                  <a:pt x="778" y="446"/>
                </a:cubicBezTo>
                <a:cubicBezTo>
                  <a:pt x="782" y="445"/>
                  <a:pt x="785" y="445"/>
                  <a:pt x="786" y="447"/>
                </a:cubicBezTo>
                <a:close/>
                <a:moveTo>
                  <a:pt x="726" y="463"/>
                </a:moveTo>
                <a:cubicBezTo>
                  <a:pt x="727" y="457"/>
                  <a:pt x="733" y="454"/>
                  <a:pt x="732" y="447"/>
                </a:cubicBezTo>
                <a:cubicBezTo>
                  <a:pt x="742" y="448"/>
                  <a:pt x="743" y="430"/>
                  <a:pt x="753" y="434"/>
                </a:cubicBezTo>
                <a:cubicBezTo>
                  <a:pt x="752" y="441"/>
                  <a:pt x="749" y="447"/>
                  <a:pt x="741" y="449"/>
                </a:cubicBezTo>
                <a:cubicBezTo>
                  <a:pt x="738" y="452"/>
                  <a:pt x="735" y="465"/>
                  <a:pt x="726" y="463"/>
                </a:cubicBezTo>
                <a:close/>
                <a:moveTo>
                  <a:pt x="696" y="468"/>
                </a:moveTo>
                <a:cubicBezTo>
                  <a:pt x="699" y="467"/>
                  <a:pt x="699" y="470"/>
                  <a:pt x="699" y="472"/>
                </a:cubicBezTo>
                <a:cubicBezTo>
                  <a:pt x="696" y="472"/>
                  <a:pt x="696" y="473"/>
                  <a:pt x="694" y="474"/>
                </a:cubicBezTo>
                <a:cubicBezTo>
                  <a:pt x="694" y="472"/>
                  <a:pt x="694" y="469"/>
                  <a:pt x="696" y="468"/>
                </a:cubicBezTo>
                <a:close/>
                <a:moveTo>
                  <a:pt x="709" y="486"/>
                </a:moveTo>
                <a:cubicBezTo>
                  <a:pt x="708" y="478"/>
                  <a:pt x="715" y="478"/>
                  <a:pt x="713" y="469"/>
                </a:cubicBezTo>
                <a:cubicBezTo>
                  <a:pt x="720" y="470"/>
                  <a:pt x="730" y="478"/>
                  <a:pt x="721" y="484"/>
                </a:cubicBezTo>
                <a:cubicBezTo>
                  <a:pt x="719" y="483"/>
                  <a:pt x="715" y="483"/>
                  <a:pt x="712" y="482"/>
                </a:cubicBezTo>
                <a:cubicBezTo>
                  <a:pt x="710" y="483"/>
                  <a:pt x="712" y="486"/>
                  <a:pt x="709" y="486"/>
                </a:cubicBezTo>
                <a:close/>
                <a:moveTo>
                  <a:pt x="660" y="542"/>
                </a:moveTo>
                <a:cubicBezTo>
                  <a:pt x="657" y="542"/>
                  <a:pt x="658" y="541"/>
                  <a:pt x="656" y="542"/>
                </a:cubicBezTo>
                <a:cubicBezTo>
                  <a:pt x="654" y="542"/>
                  <a:pt x="658" y="540"/>
                  <a:pt x="657" y="538"/>
                </a:cubicBezTo>
                <a:cubicBezTo>
                  <a:pt x="659" y="539"/>
                  <a:pt x="659" y="540"/>
                  <a:pt x="660" y="542"/>
                </a:cubicBezTo>
                <a:close/>
                <a:moveTo>
                  <a:pt x="683" y="524"/>
                </a:moveTo>
                <a:cubicBezTo>
                  <a:pt x="683" y="527"/>
                  <a:pt x="685" y="527"/>
                  <a:pt x="685" y="530"/>
                </a:cubicBezTo>
                <a:cubicBezTo>
                  <a:pt x="680" y="530"/>
                  <a:pt x="680" y="534"/>
                  <a:pt x="676" y="535"/>
                </a:cubicBezTo>
                <a:cubicBezTo>
                  <a:pt x="677" y="531"/>
                  <a:pt x="678" y="527"/>
                  <a:pt x="679" y="523"/>
                </a:cubicBezTo>
                <a:cubicBezTo>
                  <a:pt x="680" y="524"/>
                  <a:pt x="681" y="524"/>
                  <a:pt x="683" y="524"/>
                </a:cubicBezTo>
                <a:cubicBezTo>
                  <a:pt x="682" y="523"/>
                  <a:pt x="682" y="522"/>
                  <a:pt x="682" y="521"/>
                </a:cubicBezTo>
                <a:cubicBezTo>
                  <a:pt x="687" y="519"/>
                  <a:pt x="688" y="513"/>
                  <a:pt x="695" y="512"/>
                </a:cubicBezTo>
                <a:cubicBezTo>
                  <a:pt x="698" y="519"/>
                  <a:pt x="688" y="521"/>
                  <a:pt x="683" y="524"/>
                </a:cubicBezTo>
                <a:close/>
                <a:moveTo>
                  <a:pt x="686" y="516"/>
                </a:moveTo>
                <a:cubicBezTo>
                  <a:pt x="682" y="511"/>
                  <a:pt x="679" y="521"/>
                  <a:pt x="676" y="517"/>
                </a:cubicBezTo>
                <a:cubicBezTo>
                  <a:pt x="680" y="513"/>
                  <a:pt x="680" y="505"/>
                  <a:pt x="688" y="504"/>
                </a:cubicBezTo>
                <a:cubicBezTo>
                  <a:pt x="689" y="509"/>
                  <a:pt x="684" y="509"/>
                  <a:pt x="684" y="513"/>
                </a:cubicBezTo>
                <a:cubicBezTo>
                  <a:pt x="687" y="512"/>
                  <a:pt x="687" y="508"/>
                  <a:pt x="692" y="509"/>
                </a:cubicBezTo>
                <a:cubicBezTo>
                  <a:pt x="691" y="512"/>
                  <a:pt x="688" y="513"/>
                  <a:pt x="686" y="516"/>
                </a:cubicBezTo>
                <a:close/>
                <a:moveTo>
                  <a:pt x="703" y="503"/>
                </a:moveTo>
                <a:cubicBezTo>
                  <a:pt x="702" y="506"/>
                  <a:pt x="699" y="507"/>
                  <a:pt x="696" y="509"/>
                </a:cubicBezTo>
                <a:cubicBezTo>
                  <a:pt x="696" y="505"/>
                  <a:pt x="696" y="505"/>
                  <a:pt x="696" y="505"/>
                </a:cubicBezTo>
                <a:cubicBezTo>
                  <a:pt x="700" y="505"/>
                  <a:pt x="701" y="501"/>
                  <a:pt x="703" y="503"/>
                </a:cubicBezTo>
                <a:close/>
                <a:moveTo>
                  <a:pt x="977" y="461"/>
                </a:moveTo>
                <a:cubicBezTo>
                  <a:pt x="975" y="466"/>
                  <a:pt x="973" y="470"/>
                  <a:pt x="968" y="473"/>
                </a:cubicBezTo>
                <a:cubicBezTo>
                  <a:pt x="968" y="475"/>
                  <a:pt x="970" y="475"/>
                  <a:pt x="970" y="478"/>
                </a:cubicBezTo>
                <a:cubicBezTo>
                  <a:pt x="972" y="478"/>
                  <a:pt x="971" y="475"/>
                  <a:pt x="974" y="475"/>
                </a:cubicBezTo>
                <a:cubicBezTo>
                  <a:pt x="972" y="481"/>
                  <a:pt x="967" y="482"/>
                  <a:pt x="960" y="482"/>
                </a:cubicBezTo>
                <a:cubicBezTo>
                  <a:pt x="958" y="480"/>
                  <a:pt x="957" y="479"/>
                  <a:pt x="957" y="475"/>
                </a:cubicBezTo>
                <a:cubicBezTo>
                  <a:pt x="964" y="471"/>
                  <a:pt x="968" y="461"/>
                  <a:pt x="977" y="461"/>
                </a:cubicBezTo>
                <a:close/>
                <a:moveTo>
                  <a:pt x="210" y="556"/>
                </a:moveTo>
                <a:cubicBezTo>
                  <a:pt x="212" y="554"/>
                  <a:pt x="214" y="554"/>
                  <a:pt x="215" y="552"/>
                </a:cubicBezTo>
                <a:cubicBezTo>
                  <a:pt x="218" y="554"/>
                  <a:pt x="216" y="556"/>
                  <a:pt x="216" y="559"/>
                </a:cubicBezTo>
                <a:cubicBezTo>
                  <a:pt x="218" y="557"/>
                  <a:pt x="219" y="554"/>
                  <a:pt x="218" y="550"/>
                </a:cubicBezTo>
                <a:cubicBezTo>
                  <a:pt x="222" y="551"/>
                  <a:pt x="223" y="555"/>
                  <a:pt x="224" y="560"/>
                </a:cubicBezTo>
                <a:cubicBezTo>
                  <a:pt x="220" y="567"/>
                  <a:pt x="215" y="561"/>
                  <a:pt x="211" y="562"/>
                </a:cubicBezTo>
                <a:cubicBezTo>
                  <a:pt x="213" y="560"/>
                  <a:pt x="210" y="559"/>
                  <a:pt x="210" y="556"/>
                </a:cubicBezTo>
                <a:close/>
                <a:moveTo>
                  <a:pt x="185" y="599"/>
                </a:moveTo>
                <a:cubicBezTo>
                  <a:pt x="186" y="594"/>
                  <a:pt x="182" y="596"/>
                  <a:pt x="182" y="592"/>
                </a:cubicBezTo>
                <a:cubicBezTo>
                  <a:pt x="179" y="595"/>
                  <a:pt x="175" y="594"/>
                  <a:pt x="172" y="593"/>
                </a:cubicBezTo>
                <a:cubicBezTo>
                  <a:pt x="177" y="583"/>
                  <a:pt x="185" y="575"/>
                  <a:pt x="190" y="565"/>
                </a:cubicBezTo>
                <a:cubicBezTo>
                  <a:pt x="194" y="565"/>
                  <a:pt x="198" y="564"/>
                  <a:pt x="199" y="568"/>
                </a:cubicBezTo>
                <a:cubicBezTo>
                  <a:pt x="200" y="565"/>
                  <a:pt x="204" y="564"/>
                  <a:pt x="205" y="561"/>
                </a:cubicBezTo>
                <a:cubicBezTo>
                  <a:pt x="207" y="561"/>
                  <a:pt x="207" y="563"/>
                  <a:pt x="209" y="562"/>
                </a:cubicBezTo>
                <a:cubicBezTo>
                  <a:pt x="210" y="565"/>
                  <a:pt x="208" y="565"/>
                  <a:pt x="209" y="567"/>
                </a:cubicBezTo>
                <a:cubicBezTo>
                  <a:pt x="213" y="564"/>
                  <a:pt x="215" y="565"/>
                  <a:pt x="218" y="568"/>
                </a:cubicBezTo>
                <a:cubicBezTo>
                  <a:pt x="221" y="564"/>
                  <a:pt x="226" y="565"/>
                  <a:pt x="228" y="560"/>
                </a:cubicBezTo>
                <a:cubicBezTo>
                  <a:pt x="230" y="559"/>
                  <a:pt x="230" y="562"/>
                  <a:pt x="233" y="561"/>
                </a:cubicBezTo>
                <a:cubicBezTo>
                  <a:pt x="232" y="565"/>
                  <a:pt x="229" y="567"/>
                  <a:pt x="226" y="570"/>
                </a:cubicBezTo>
                <a:cubicBezTo>
                  <a:pt x="226" y="576"/>
                  <a:pt x="229" y="580"/>
                  <a:pt x="227" y="584"/>
                </a:cubicBezTo>
                <a:cubicBezTo>
                  <a:pt x="222" y="583"/>
                  <a:pt x="222" y="586"/>
                  <a:pt x="219" y="588"/>
                </a:cubicBezTo>
                <a:cubicBezTo>
                  <a:pt x="220" y="589"/>
                  <a:pt x="222" y="590"/>
                  <a:pt x="222" y="593"/>
                </a:cubicBezTo>
                <a:cubicBezTo>
                  <a:pt x="220" y="593"/>
                  <a:pt x="217" y="594"/>
                  <a:pt x="217" y="592"/>
                </a:cubicBezTo>
                <a:cubicBezTo>
                  <a:pt x="214" y="593"/>
                  <a:pt x="219" y="593"/>
                  <a:pt x="218" y="595"/>
                </a:cubicBezTo>
                <a:cubicBezTo>
                  <a:pt x="216" y="596"/>
                  <a:pt x="215" y="597"/>
                  <a:pt x="212" y="598"/>
                </a:cubicBezTo>
                <a:cubicBezTo>
                  <a:pt x="212" y="594"/>
                  <a:pt x="208" y="597"/>
                  <a:pt x="207" y="594"/>
                </a:cubicBezTo>
                <a:cubicBezTo>
                  <a:pt x="202" y="596"/>
                  <a:pt x="200" y="600"/>
                  <a:pt x="194" y="601"/>
                </a:cubicBezTo>
                <a:cubicBezTo>
                  <a:pt x="193" y="597"/>
                  <a:pt x="189" y="598"/>
                  <a:pt x="185" y="599"/>
                </a:cubicBezTo>
                <a:close/>
                <a:moveTo>
                  <a:pt x="595" y="574"/>
                </a:moveTo>
                <a:cubicBezTo>
                  <a:pt x="600" y="576"/>
                  <a:pt x="598" y="570"/>
                  <a:pt x="605" y="571"/>
                </a:cubicBezTo>
                <a:cubicBezTo>
                  <a:pt x="607" y="564"/>
                  <a:pt x="609" y="560"/>
                  <a:pt x="614" y="555"/>
                </a:cubicBezTo>
                <a:cubicBezTo>
                  <a:pt x="612" y="559"/>
                  <a:pt x="616" y="557"/>
                  <a:pt x="617" y="561"/>
                </a:cubicBezTo>
                <a:cubicBezTo>
                  <a:pt x="614" y="562"/>
                  <a:pt x="613" y="563"/>
                  <a:pt x="610" y="562"/>
                </a:cubicBezTo>
                <a:cubicBezTo>
                  <a:pt x="613" y="567"/>
                  <a:pt x="608" y="574"/>
                  <a:pt x="603" y="572"/>
                </a:cubicBezTo>
                <a:cubicBezTo>
                  <a:pt x="603" y="575"/>
                  <a:pt x="605" y="574"/>
                  <a:pt x="604" y="577"/>
                </a:cubicBezTo>
                <a:cubicBezTo>
                  <a:pt x="597" y="579"/>
                  <a:pt x="599" y="587"/>
                  <a:pt x="591" y="589"/>
                </a:cubicBezTo>
                <a:cubicBezTo>
                  <a:pt x="590" y="581"/>
                  <a:pt x="591" y="579"/>
                  <a:pt x="595" y="574"/>
                </a:cubicBezTo>
                <a:close/>
                <a:moveTo>
                  <a:pt x="1060" y="595"/>
                </a:moveTo>
                <a:cubicBezTo>
                  <a:pt x="1060" y="591"/>
                  <a:pt x="1067" y="589"/>
                  <a:pt x="1067" y="594"/>
                </a:cubicBezTo>
                <a:cubicBezTo>
                  <a:pt x="1065" y="597"/>
                  <a:pt x="1062" y="597"/>
                  <a:pt x="1060" y="595"/>
                </a:cubicBezTo>
                <a:close/>
                <a:moveTo>
                  <a:pt x="128" y="807"/>
                </a:moveTo>
                <a:cubicBezTo>
                  <a:pt x="124" y="807"/>
                  <a:pt x="125" y="799"/>
                  <a:pt x="129" y="799"/>
                </a:cubicBezTo>
                <a:cubicBezTo>
                  <a:pt x="130" y="802"/>
                  <a:pt x="129" y="805"/>
                  <a:pt x="128" y="807"/>
                </a:cubicBezTo>
                <a:close/>
                <a:moveTo>
                  <a:pt x="120" y="805"/>
                </a:moveTo>
                <a:cubicBezTo>
                  <a:pt x="119" y="801"/>
                  <a:pt x="121" y="798"/>
                  <a:pt x="119" y="795"/>
                </a:cubicBezTo>
                <a:cubicBezTo>
                  <a:pt x="120" y="795"/>
                  <a:pt x="120" y="795"/>
                  <a:pt x="120" y="794"/>
                </a:cubicBezTo>
                <a:cubicBezTo>
                  <a:pt x="125" y="794"/>
                  <a:pt x="126" y="806"/>
                  <a:pt x="120" y="805"/>
                </a:cubicBezTo>
                <a:close/>
                <a:moveTo>
                  <a:pt x="106" y="797"/>
                </a:moveTo>
                <a:cubicBezTo>
                  <a:pt x="103" y="795"/>
                  <a:pt x="106" y="792"/>
                  <a:pt x="109" y="791"/>
                </a:cubicBezTo>
                <a:cubicBezTo>
                  <a:pt x="110" y="795"/>
                  <a:pt x="109" y="797"/>
                  <a:pt x="106" y="797"/>
                </a:cubicBezTo>
                <a:close/>
                <a:moveTo>
                  <a:pt x="220" y="739"/>
                </a:moveTo>
                <a:cubicBezTo>
                  <a:pt x="217" y="740"/>
                  <a:pt x="217" y="740"/>
                  <a:pt x="217" y="740"/>
                </a:cubicBezTo>
                <a:cubicBezTo>
                  <a:pt x="217" y="737"/>
                  <a:pt x="218" y="737"/>
                  <a:pt x="217" y="734"/>
                </a:cubicBezTo>
                <a:cubicBezTo>
                  <a:pt x="218" y="734"/>
                  <a:pt x="219" y="734"/>
                  <a:pt x="219" y="733"/>
                </a:cubicBezTo>
                <a:cubicBezTo>
                  <a:pt x="223" y="733"/>
                  <a:pt x="219" y="736"/>
                  <a:pt x="220" y="739"/>
                </a:cubicBezTo>
                <a:close/>
                <a:moveTo>
                  <a:pt x="58" y="750"/>
                </a:moveTo>
                <a:cubicBezTo>
                  <a:pt x="55" y="748"/>
                  <a:pt x="60" y="745"/>
                  <a:pt x="63" y="745"/>
                </a:cubicBezTo>
                <a:cubicBezTo>
                  <a:pt x="64" y="749"/>
                  <a:pt x="57" y="747"/>
                  <a:pt x="58" y="750"/>
                </a:cubicBezTo>
                <a:close/>
                <a:moveTo>
                  <a:pt x="2174" y="501"/>
                </a:moveTo>
                <a:cubicBezTo>
                  <a:pt x="2181" y="500"/>
                  <a:pt x="2181" y="500"/>
                  <a:pt x="2181" y="500"/>
                </a:cubicBezTo>
                <a:cubicBezTo>
                  <a:pt x="2182" y="504"/>
                  <a:pt x="2177" y="504"/>
                  <a:pt x="2176" y="506"/>
                </a:cubicBezTo>
                <a:cubicBezTo>
                  <a:pt x="2175" y="505"/>
                  <a:pt x="2174" y="503"/>
                  <a:pt x="2174" y="501"/>
                </a:cubicBezTo>
                <a:close/>
                <a:moveTo>
                  <a:pt x="1671" y="681"/>
                </a:moveTo>
                <a:cubicBezTo>
                  <a:pt x="1671" y="683"/>
                  <a:pt x="1670" y="684"/>
                  <a:pt x="1670" y="685"/>
                </a:cubicBezTo>
                <a:cubicBezTo>
                  <a:pt x="1667" y="685"/>
                  <a:pt x="1667" y="681"/>
                  <a:pt x="1671" y="681"/>
                </a:cubicBezTo>
                <a:close/>
                <a:moveTo>
                  <a:pt x="1689" y="661"/>
                </a:moveTo>
                <a:cubicBezTo>
                  <a:pt x="1686" y="663"/>
                  <a:pt x="1686" y="664"/>
                  <a:pt x="1690" y="665"/>
                </a:cubicBezTo>
                <a:cubicBezTo>
                  <a:pt x="1689" y="667"/>
                  <a:pt x="1687" y="667"/>
                  <a:pt x="1686" y="669"/>
                </a:cubicBezTo>
                <a:cubicBezTo>
                  <a:pt x="1686" y="670"/>
                  <a:pt x="1688" y="669"/>
                  <a:pt x="1689" y="669"/>
                </a:cubicBezTo>
                <a:cubicBezTo>
                  <a:pt x="1686" y="673"/>
                  <a:pt x="1683" y="681"/>
                  <a:pt x="1676" y="678"/>
                </a:cubicBezTo>
                <a:cubicBezTo>
                  <a:pt x="1677" y="677"/>
                  <a:pt x="1675" y="673"/>
                  <a:pt x="1677" y="671"/>
                </a:cubicBezTo>
                <a:cubicBezTo>
                  <a:pt x="1675" y="669"/>
                  <a:pt x="1673" y="673"/>
                  <a:pt x="1670" y="671"/>
                </a:cubicBezTo>
                <a:cubicBezTo>
                  <a:pt x="1670" y="664"/>
                  <a:pt x="1677" y="674"/>
                  <a:pt x="1675" y="665"/>
                </a:cubicBezTo>
                <a:cubicBezTo>
                  <a:pt x="1680" y="665"/>
                  <a:pt x="1684" y="664"/>
                  <a:pt x="1684" y="660"/>
                </a:cubicBezTo>
                <a:cubicBezTo>
                  <a:pt x="1687" y="659"/>
                  <a:pt x="1687" y="661"/>
                  <a:pt x="1689" y="661"/>
                </a:cubicBezTo>
                <a:close/>
                <a:moveTo>
                  <a:pt x="820" y="743"/>
                </a:moveTo>
                <a:cubicBezTo>
                  <a:pt x="816" y="749"/>
                  <a:pt x="825" y="757"/>
                  <a:pt x="819" y="761"/>
                </a:cubicBezTo>
                <a:cubicBezTo>
                  <a:pt x="818" y="756"/>
                  <a:pt x="818" y="756"/>
                  <a:pt x="818" y="756"/>
                </a:cubicBezTo>
                <a:cubicBezTo>
                  <a:pt x="814" y="760"/>
                  <a:pt x="809" y="758"/>
                  <a:pt x="805" y="762"/>
                </a:cubicBezTo>
                <a:cubicBezTo>
                  <a:pt x="798" y="756"/>
                  <a:pt x="805" y="748"/>
                  <a:pt x="807" y="742"/>
                </a:cubicBezTo>
                <a:cubicBezTo>
                  <a:pt x="812" y="741"/>
                  <a:pt x="817" y="741"/>
                  <a:pt x="820" y="743"/>
                </a:cubicBezTo>
                <a:close/>
                <a:moveTo>
                  <a:pt x="1676" y="641"/>
                </a:moveTo>
                <a:cubicBezTo>
                  <a:pt x="1678" y="642"/>
                  <a:pt x="1679" y="642"/>
                  <a:pt x="1681" y="642"/>
                </a:cubicBezTo>
                <a:cubicBezTo>
                  <a:pt x="1681" y="646"/>
                  <a:pt x="1676" y="647"/>
                  <a:pt x="1676" y="641"/>
                </a:cubicBezTo>
                <a:close/>
                <a:moveTo>
                  <a:pt x="1699" y="636"/>
                </a:moveTo>
                <a:cubicBezTo>
                  <a:pt x="1691" y="634"/>
                  <a:pt x="1690" y="643"/>
                  <a:pt x="1683" y="644"/>
                </a:cubicBezTo>
                <a:cubicBezTo>
                  <a:pt x="1682" y="641"/>
                  <a:pt x="1681" y="639"/>
                  <a:pt x="1679" y="638"/>
                </a:cubicBezTo>
                <a:cubicBezTo>
                  <a:pt x="1680" y="636"/>
                  <a:pt x="1683" y="635"/>
                  <a:pt x="1683" y="631"/>
                </a:cubicBezTo>
                <a:cubicBezTo>
                  <a:pt x="1690" y="631"/>
                  <a:pt x="1693" y="632"/>
                  <a:pt x="1699" y="630"/>
                </a:cubicBezTo>
                <a:cubicBezTo>
                  <a:pt x="1700" y="631"/>
                  <a:pt x="1700" y="635"/>
                  <a:pt x="1699" y="636"/>
                </a:cubicBezTo>
                <a:close/>
                <a:moveTo>
                  <a:pt x="1742" y="618"/>
                </a:moveTo>
                <a:cubicBezTo>
                  <a:pt x="1738" y="618"/>
                  <a:pt x="1735" y="625"/>
                  <a:pt x="1731" y="621"/>
                </a:cubicBezTo>
                <a:cubicBezTo>
                  <a:pt x="1733" y="618"/>
                  <a:pt x="1734" y="617"/>
                  <a:pt x="1733" y="614"/>
                </a:cubicBezTo>
                <a:cubicBezTo>
                  <a:pt x="1739" y="617"/>
                  <a:pt x="1739" y="610"/>
                  <a:pt x="1742" y="609"/>
                </a:cubicBezTo>
                <a:cubicBezTo>
                  <a:pt x="1746" y="612"/>
                  <a:pt x="1741" y="613"/>
                  <a:pt x="1742" y="618"/>
                </a:cubicBezTo>
                <a:close/>
                <a:moveTo>
                  <a:pt x="1728" y="613"/>
                </a:moveTo>
                <a:cubicBezTo>
                  <a:pt x="1721" y="612"/>
                  <a:pt x="1724" y="619"/>
                  <a:pt x="1717" y="618"/>
                </a:cubicBezTo>
                <a:cubicBezTo>
                  <a:pt x="1715" y="623"/>
                  <a:pt x="1703" y="636"/>
                  <a:pt x="1700" y="625"/>
                </a:cubicBezTo>
                <a:cubicBezTo>
                  <a:pt x="1707" y="620"/>
                  <a:pt x="1716" y="616"/>
                  <a:pt x="1718" y="606"/>
                </a:cubicBezTo>
                <a:cubicBezTo>
                  <a:pt x="1722" y="606"/>
                  <a:pt x="1722" y="608"/>
                  <a:pt x="1726" y="606"/>
                </a:cubicBezTo>
                <a:cubicBezTo>
                  <a:pt x="1727" y="607"/>
                  <a:pt x="1727" y="610"/>
                  <a:pt x="1728" y="613"/>
                </a:cubicBezTo>
                <a:close/>
                <a:moveTo>
                  <a:pt x="811" y="704"/>
                </a:moveTo>
                <a:cubicBezTo>
                  <a:pt x="810" y="701"/>
                  <a:pt x="812" y="701"/>
                  <a:pt x="811" y="698"/>
                </a:cubicBezTo>
                <a:cubicBezTo>
                  <a:pt x="813" y="699"/>
                  <a:pt x="815" y="699"/>
                  <a:pt x="816" y="701"/>
                </a:cubicBezTo>
                <a:cubicBezTo>
                  <a:pt x="816" y="703"/>
                  <a:pt x="814" y="704"/>
                  <a:pt x="811" y="704"/>
                </a:cubicBezTo>
                <a:close/>
                <a:moveTo>
                  <a:pt x="1730" y="600"/>
                </a:moveTo>
                <a:cubicBezTo>
                  <a:pt x="1730" y="602"/>
                  <a:pt x="1727" y="603"/>
                  <a:pt x="1727" y="605"/>
                </a:cubicBezTo>
                <a:cubicBezTo>
                  <a:pt x="1723" y="603"/>
                  <a:pt x="1728" y="598"/>
                  <a:pt x="1730" y="600"/>
                </a:cubicBezTo>
                <a:close/>
                <a:moveTo>
                  <a:pt x="1905" y="569"/>
                </a:moveTo>
                <a:cubicBezTo>
                  <a:pt x="1905" y="565"/>
                  <a:pt x="1901" y="567"/>
                  <a:pt x="1902" y="564"/>
                </a:cubicBezTo>
                <a:cubicBezTo>
                  <a:pt x="1905" y="564"/>
                  <a:pt x="1906" y="567"/>
                  <a:pt x="1909" y="567"/>
                </a:cubicBezTo>
                <a:cubicBezTo>
                  <a:pt x="1910" y="569"/>
                  <a:pt x="1906" y="568"/>
                  <a:pt x="1905" y="569"/>
                </a:cubicBezTo>
                <a:close/>
                <a:moveTo>
                  <a:pt x="1904" y="574"/>
                </a:moveTo>
                <a:cubicBezTo>
                  <a:pt x="1904" y="572"/>
                  <a:pt x="1909" y="572"/>
                  <a:pt x="1912" y="573"/>
                </a:cubicBezTo>
                <a:cubicBezTo>
                  <a:pt x="1912" y="577"/>
                  <a:pt x="1907" y="572"/>
                  <a:pt x="1904" y="574"/>
                </a:cubicBezTo>
                <a:close/>
                <a:moveTo>
                  <a:pt x="1937" y="596"/>
                </a:moveTo>
                <a:cubicBezTo>
                  <a:pt x="1931" y="596"/>
                  <a:pt x="1929" y="598"/>
                  <a:pt x="1924" y="598"/>
                </a:cubicBezTo>
                <a:cubicBezTo>
                  <a:pt x="1922" y="594"/>
                  <a:pt x="1922" y="590"/>
                  <a:pt x="1923" y="585"/>
                </a:cubicBezTo>
                <a:cubicBezTo>
                  <a:pt x="1933" y="582"/>
                  <a:pt x="1943" y="588"/>
                  <a:pt x="1937" y="596"/>
                </a:cubicBezTo>
                <a:close/>
                <a:moveTo>
                  <a:pt x="2047" y="554"/>
                </a:moveTo>
                <a:cubicBezTo>
                  <a:pt x="2046" y="557"/>
                  <a:pt x="2046" y="558"/>
                  <a:pt x="2047" y="561"/>
                </a:cubicBezTo>
                <a:cubicBezTo>
                  <a:pt x="2048" y="560"/>
                  <a:pt x="2049" y="560"/>
                  <a:pt x="2049" y="559"/>
                </a:cubicBezTo>
                <a:cubicBezTo>
                  <a:pt x="2052" y="560"/>
                  <a:pt x="2048" y="562"/>
                  <a:pt x="2048" y="563"/>
                </a:cubicBezTo>
                <a:cubicBezTo>
                  <a:pt x="2044" y="562"/>
                  <a:pt x="2040" y="561"/>
                  <a:pt x="2039" y="556"/>
                </a:cubicBezTo>
                <a:cubicBezTo>
                  <a:pt x="2041" y="554"/>
                  <a:pt x="2044" y="553"/>
                  <a:pt x="2047" y="554"/>
                </a:cubicBezTo>
                <a:close/>
                <a:moveTo>
                  <a:pt x="2106" y="535"/>
                </a:moveTo>
                <a:cubicBezTo>
                  <a:pt x="2104" y="536"/>
                  <a:pt x="2103" y="534"/>
                  <a:pt x="2101" y="534"/>
                </a:cubicBezTo>
                <a:cubicBezTo>
                  <a:pt x="2101" y="532"/>
                  <a:pt x="2103" y="532"/>
                  <a:pt x="2102" y="530"/>
                </a:cubicBezTo>
                <a:cubicBezTo>
                  <a:pt x="2105" y="530"/>
                  <a:pt x="2106" y="532"/>
                  <a:pt x="2106" y="535"/>
                </a:cubicBezTo>
                <a:close/>
                <a:moveTo>
                  <a:pt x="2137" y="520"/>
                </a:moveTo>
                <a:cubicBezTo>
                  <a:pt x="2134" y="528"/>
                  <a:pt x="2124" y="525"/>
                  <a:pt x="2121" y="519"/>
                </a:cubicBezTo>
                <a:cubicBezTo>
                  <a:pt x="2126" y="521"/>
                  <a:pt x="2130" y="517"/>
                  <a:pt x="2137" y="520"/>
                </a:cubicBezTo>
                <a:close/>
                <a:moveTo>
                  <a:pt x="1765" y="551"/>
                </a:moveTo>
                <a:cubicBezTo>
                  <a:pt x="1770" y="550"/>
                  <a:pt x="1773" y="551"/>
                  <a:pt x="1774" y="554"/>
                </a:cubicBezTo>
                <a:cubicBezTo>
                  <a:pt x="1772" y="560"/>
                  <a:pt x="1767" y="554"/>
                  <a:pt x="1766" y="558"/>
                </a:cubicBezTo>
                <a:cubicBezTo>
                  <a:pt x="1763" y="557"/>
                  <a:pt x="1767" y="554"/>
                  <a:pt x="1765" y="551"/>
                </a:cubicBezTo>
                <a:close/>
                <a:moveTo>
                  <a:pt x="2088" y="522"/>
                </a:moveTo>
                <a:cubicBezTo>
                  <a:pt x="2083" y="527"/>
                  <a:pt x="2078" y="526"/>
                  <a:pt x="2080" y="534"/>
                </a:cubicBezTo>
                <a:cubicBezTo>
                  <a:pt x="2083" y="534"/>
                  <a:pt x="2088" y="534"/>
                  <a:pt x="2088" y="531"/>
                </a:cubicBezTo>
                <a:cubicBezTo>
                  <a:pt x="2092" y="531"/>
                  <a:pt x="2091" y="537"/>
                  <a:pt x="2094" y="538"/>
                </a:cubicBezTo>
                <a:cubicBezTo>
                  <a:pt x="2089" y="540"/>
                  <a:pt x="2086" y="538"/>
                  <a:pt x="2085" y="542"/>
                </a:cubicBezTo>
                <a:cubicBezTo>
                  <a:pt x="2077" y="538"/>
                  <a:pt x="2071" y="547"/>
                  <a:pt x="2063" y="545"/>
                </a:cubicBezTo>
                <a:cubicBezTo>
                  <a:pt x="2064" y="543"/>
                  <a:pt x="2066" y="542"/>
                  <a:pt x="2069" y="541"/>
                </a:cubicBezTo>
                <a:cubicBezTo>
                  <a:pt x="2067" y="539"/>
                  <a:pt x="2066" y="535"/>
                  <a:pt x="2064" y="533"/>
                </a:cubicBezTo>
                <a:cubicBezTo>
                  <a:pt x="2066" y="523"/>
                  <a:pt x="2077" y="522"/>
                  <a:pt x="2088" y="522"/>
                </a:cubicBezTo>
                <a:close/>
                <a:moveTo>
                  <a:pt x="1979" y="537"/>
                </a:moveTo>
                <a:cubicBezTo>
                  <a:pt x="1980" y="541"/>
                  <a:pt x="1978" y="542"/>
                  <a:pt x="1981" y="544"/>
                </a:cubicBezTo>
                <a:cubicBezTo>
                  <a:pt x="1983" y="543"/>
                  <a:pt x="1981" y="540"/>
                  <a:pt x="1984" y="540"/>
                </a:cubicBezTo>
                <a:cubicBezTo>
                  <a:pt x="1985" y="542"/>
                  <a:pt x="1986" y="541"/>
                  <a:pt x="1987" y="541"/>
                </a:cubicBezTo>
                <a:cubicBezTo>
                  <a:pt x="1988" y="545"/>
                  <a:pt x="1988" y="545"/>
                  <a:pt x="1988" y="545"/>
                </a:cubicBezTo>
                <a:cubicBezTo>
                  <a:pt x="1994" y="544"/>
                  <a:pt x="1999" y="541"/>
                  <a:pt x="2004" y="539"/>
                </a:cubicBezTo>
                <a:cubicBezTo>
                  <a:pt x="2004" y="544"/>
                  <a:pt x="2009" y="545"/>
                  <a:pt x="2011" y="547"/>
                </a:cubicBezTo>
                <a:cubicBezTo>
                  <a:pt x="2028" y="542"/>
                  <a:pt x="2046" y="530"/>
                  <a:pt x="2060" y="530"/>
                </a:cubicBezTo>
                <a:cubicBezTo>
                  <a:pt x="2056" y="533"/>
                  <a:pt x="2051" y="539"/>
                  <a:pt x="2053" y="544"/>
                </a:cubicBezTo>
                <a:cubicBezTo>
                  <a:pt x="2051" y="539"/>
                  <a:pt x="2041" y="547"/>
                  <a:pt x="2030" y="548"/>
                </a:cubicBezTo>
                <a:cubicBezTo>
                  <a:pt x="2029" y="549"/>
                  <a:pt x="2029" y="550"/>
                  <a:pt x="2029" y="552"/>
                </a:cubicBezTo>
                <a:cubicBezTo>
                  <a:pt x="2024" y="551"/>
                  <a:pt x="2026" y="553"/>
                  <a:pt x="2022" y="553"/>
                </a:cubicBezTo>
                <a:cubicBezTo>
                  <a:pt x="2020" y="552"/>
                  <a:pt x="2023" y="550"/>
                  <a:pt x="2021" y="549"/>
                </a:cubicBezTo>
                <a:cubicBezTo>
                  <a:pt x="2017" y="550"/>
                  <a:pt x="2016" y="552"/>
                  <a:pt x="2015" y="555"/>
                </a:cubicBezTo>
                <a:cubicBezTo>
                  <a:pt x="2007" y="560"/>
                  <a:pt x="1996" y="557"/>
                  <a:pt x="1988" y="562"/>
                </a:cubicBezTo>
                <a:cubicBezTo>
                  <a:pt x="1994" y="558"/>
                  <a:pt x="1995" y="551"/>
                  <a:pt x="2004" y="550"/>
                </a:cubicBezTo>
                <a:cubicBezTo>
                  <a:pt x="2001" y="546"/>
                  <a:pt x="1994" y="554"/>
                  <a:pt x="1991" y="546"/>
                </a:cubicBezTo>
                <a:cubicBezTo>
                  <a:pt x="1988" y="547"/>
                  <a:pt x="1983" y="550"/>
                  <a:pt x="1983" y="544"/>
                </a:cubicBezTo>
                <a:cubicBezTo>
                  <a:pt x="1980" y="544"/>
                  <a:pt x="1981" y="548"/>
                  <a:pt x="1981" y="549"/>
                </a:cubicBezTo>
                <a:cubicBezTo>
                  <a:pt x="1978" y="549"/>
                  <a:pt x="1979" y="548"/>
                  <a:pt x="1979" y="546"/>
                </a:cubicBezTo>
                <a:cubicBezTo>
                  <a:pt x="1973" y="551"/>
                  <a:pt x="1965" y="553"/>
                  <a:pt x="1963" y="560"/>
                </a:cubicBezTo>
                <a:cubicBezTo>
                  <a:pt x="1964" y="561"/>
                  <a:pt x="1965" y="561"/>
                  <a:pt x="1968" y="561"/>
                </a:cubicBezTo>
                <a:cubicBezTo>
                  <a:pt x="1965" y="563"/>
                  <a:pt x="1963" y="566"/>
                  <a:pt x="1967" y="569"/>
                </a:cubicBezTo>
                <a:cubicBezTo>
                  <a:pt x="1966" y="569"/>
                  <a:pt x="1965" y="570"/>
                  <a:pt x="1965" y="571"/>
                </a:cubicBezTo>
                <a:cubicBezTo>
                  <a:pt x="1963" y="571"/>
                  <a:pt x="1961" y="570"/>
                  <a:pt x="1961" y="567"/>
                </a:cubicBezTo>
                <a:cubicBezTo>
                  <a:pt x="1962" y="571"/>
                  <a:pt x="1961" y="574"/>
                  <a:pt x="1962" y="579"/>
                </a:cubicBezTo>
                <a:cubicBezTo>
                  <a:pt x="1960" y="580"/>
                  <a:pt x="1958" y="582"/>
                  <a:pt x="1955" y="582"/>
                </a:cubicBezTo>
                <a:cubicBezTo>
                  <a:pt x="1956" y="580"/>
                  <a:pt x="1958" y="579"/>
                  <a:pt x="1955" y="577"/>
                </a:cubicBezTo>
                <a:cubicBezTo>
                  <a:pt x="1951" y="579"/>
                  <a:pt x="1949" y="578"/>
                  <a:pt x="1944" y="579"/>
                </a:cubicBezTo>
                <a:cubicBezTo>
                  <a:pt x="1945" y="583"/>
                  <a:pt x="1950" y="580"/>
                  <a:pt x="1950" y="585"/>
                </a:cubicBezTo>
                <a:cubicBezTo>
                  <a:pt x="1942" y="587"/>
                  <a:pt x="1942" y="580"/>
                  <a:pt x="1935" y="584"/>
                </a:cubicBezTo>
                <a:cubicBezTo>
                  <a:pt x="1935" y="583"/>
                  <a:pt x="1934" y="583"/>
                  <a:pt x="1933" y="581"/>
                </a:cubicBezTo>
                <a:cubicBezTo>
                  <a:pt x="1935" y="578"/>
                  <a:pt x="1938" y="574"/>
                  <a:pt x="1942" y="572"/>
                </a:cubicBezTo>
                <a:cubicBezTo>
                  <a:pt x="1941" y="571"/>
                  <a:pt x="1939" y="571"/>
                  <a:pt x="1940" y="570"/>
                </a:cubicBezTo>
                <a:cubicBezTo>
                  <a:pt x="1941" y="568"/>
                  <a:pt x="1943" y="567"/>
                  <a:pt x="1945" y="566"/>
                </a:cubicBezTo>
                <a:cubicBezTo>
                  <a:pt x="1942" y="561"/>
                  <a:pt x="1946" y="560"/>
                  <a:pt x="1946" y="555"/>
                </a:cubicBezTo>
                <a:cubicBezTo>
                  <a:pt x="1947" y="555"/>
                  <a:pt x="1948" y="555"/>
                  <a:pt x="1948" y="556"/>
                </a:cubicBezTo>
                <a:cubicBezTo>
                  <a:pt x="1959" y="550"/>
                  <a:pt x="1968" y="543"/>
                  <a:pt x="1979" y="537"/>
                </a:cubicBezTo>
                <a:close/>
                <a:moveTo>
                  <a:pt x="690" y="764"/>
                </a:moveTo>
                <a:cubicBezTo>
                  <a:pt x="691" y="767"/>
                  <a:pt x="686" y="766"/>
                  <a:pt x="685" y="768"/>
                </a:cubicBezTo>
                <a:cubicBezTo>
                  <a:pt x="682" y="766"/>
                  <a:pt x="688" y="764"/>
                  <a:pt x="690" y="764"/>
                </a:cubicBezTo>
                <a:close/>
                <a:moveTo>
                  <a:pt x="430" y="811"/>
                </a:moveTo>
                <a:cubicBezTo>
                  <a:pt x="439" y="810"/>
                  <a:pt x="437" y="816"/>
                  <a:pt x="442" y="819"/>
                </a:cubicBezTo>
                <a:cubicBezTo>
                  <a:pt x="438" y="823"/>
                  <a:pt x="430" y="816"/>
                  <a:pt x="430" y="811"/>
                </a:cubicBezTo>
                <a:close/>
                <a:moveTo>
                  <a:pt x="693" y="800"/>
                </a:moveTo>
                <a:cubicBezTo>
                  <a:pt x="688" y="786"/>
                  <a:pt x="700" y="778"/>
                  <a:pt x="703" y="766"/>
                </a:cubicBezTo>
                <a:cubicBezTo>
                  <a:pt x="697" y="766"/>
                  <a:pt x="697" y="773"/>
                  <a:pt x="692" y="769"/>
                </a:cubicBezTo>
                <a:cubicBezTo>
                  <a:pt x="691" y="763"/>
                  <a:pt x="695" y="762"/>
                  <a:pt x="698" y="759"/>
                </a:cubicBezTo>
                <a:cubicBezTo>
                  <a:pt x="703" y="745"/>
                  <a:pt x="710" y="734"/>
                  <a:pt x="727" y="730"/>
                </a:cubicBezTo>
                <a:cubicBezTo>
                  <a:pt x="729" y="728"/>
                  <a:pt x="729" y="726"/>
                  <a:pt x="728" y="723"/>
                </a:cubicBezTo>
                <a:cubicBezTo>
                  <a:pt x="726" y="723"/>
                  <a:pt x="725" y="724"/>
                  <a:pt x="724" y="725"/>
                </a:cubicBezTo>
                <a:cubicBezTo>
                  <a:pt x="720" y="719"/>
                  <a:pt x="729" y="716"/>
                  <a:pt x="729" y="710"/>
                </a:cubicBezTo>
                <a:cubicBezTo>
                  <a:pt x="732" y="709"/>
                  <a:pt x="733" y="710"/>
                  <a:pt x="735" y="711"/>
                </a:cubicBezTo>
                <a:cubicBezTo>
                  <a:pt x="736" y="709"/>
                  <a:pt x="738" y="707"/>
                  <a:pt x="740" y="705"/>
                </a:cubicBezTo>
                <a:cubicBezTo>
                  <a:pt x="743" y="704"/>
                  <a:pt x="742" y="707"/>
                  <a:pt x="745" y="707"/>
                </a:cubicBezTo>
                <a:cubicBezTo>
                  <a:pt x="745" y="697"/>
                  <a:pt x="755" y="693"/>
                  <a:pt x="763" y="693"/>
                </a:cubicBezTo>
                <a:cubicBezTo>
                  <a:pt x="764" y="697"/>
                  <a:pt x="757" y="702"/>
                  <a:pt x="763" y="704"/>
                </a:cubicBezTo>
                <a:cubicBezTo>
                  <a:pt x="761" y="709"/>
                  <a:pt x="756" y="710"/>
                  <a:pt x="753" y="713"/>
                </a:cubicBezTo>
                <a:cubicBezTo>
                  <a:pt x="755" y="715"/>
                  <a:pt x="758" y="715"/>
                  <a:pt x="760" y="714"/>
                </a:cubicBezTo>
                <a:cubicBezTo>
                  <a:pt x="761" y="709"/>
                  <a:pt x="768" y="703"/>
                  <a:pt x="773" y="700"/>
                </a:cubicBezTo>
                <a:cubicBezTo>
                  <a:pt x="774" y="701"/>
                  <a:pt x="774" y="705"/>
                  <a:pt x="775" y="707"/>
                </a:cubicBezTo>
                <a:cubicBezTo>
                  <a:pt x="777" y="706"/>
                  <a:pt x="775" y="702"/>
                  <a:pt x="776" y="700"/>
                </a:cubicBezTo>
                <a:cubicBezTo>
                  <a:pt x="785" y="702"/>
                  <a:pt x="792" y="694"/>
                  <a:pt x="794" y="685"/>
                </a:cubicBezTo>
                <a:cubicBezTo>
                  <a:pt x="792" y="682"/>
                  <a:pt x="792" y="687"/>
                  <a:pt x="789" y="687"/>
                </a:cubicBezTo>
                <a:cubicBezTo>
                  <a:pt x="790" y="684"/>
                  <a:pt x="790" y="681"/>
                  <a:pt x="791" y="679"/>
                </a:cubicBezTo>
                <a:cubicBezTo>
                  <a:pt x="798" y="677"/>
                  <a:pt x="804" y="680"/>
                  <a:pt x="809" y="683"/>
                </a:cubicBezTo>
                <a:cubicBezTo>
                  <a:pt x="812" y="681"/>
                  <a:pt x="808" y="680"/>
                  <a:pt x="809" y="678"/>
                </a:cubicBezTo>
                <a:cubicBezTo>
                  <a:pt x="809" y="676"/>
                  <a:pt x="807" y="679"/>
                  <a:pt x="804" y="678"/>
                </a:cubicBezTo>
                <a:cubicBezTo>
                  <a:pt x="804" y="672"/>
                  <a:pt x="811" y="675"/>
                  <a:pt x="813" y="677"/>
                </a:cubicBezTo>
                <a:cubicBezTo>
                  <a:pt x="810" y="684"/>
                  <a:pt x="815" y="690"/>
                  <a:pt x="809" y="697"/>
                </a:cubicBezTo>
                <a:cubicBezTo>
                  <a:pt x="807" y="696"/>
                  <a:pt x="805" y="695"/>
                  <a:pt x="802" y="695"/>
                </a:cubicBezTo>
                <a:cubicBezTo>
                  <a:pt x="800" y="696"/>
                  <a:pt x="802" y="699"/>
                  <a:pt x="800" y="699"/>
                </a:cubicBezTo>
                <a:cubicBezTo>
                  <a:pt x="800" y="702"/>
                  <a:pt x="803" y="702"/>
                  <a:pt x="803" y="706"/>
                </a:cubicBezTo>
                <a:cubicBezTo>
                  <a:pt x="805" y="706"/>
                  <a:pt x="806" y="704"/>
                  <a:pt x="808" y="704"/>
                </a:cubicBezTo>
                <a:cubicBezTo>
                  <a:pt x="805" y="716"/>
                  <a:pt x="805" y="729"/>
                  <a:pt x="790" y="733"/>
                </a:cubicBezTo>
                <a:cubicBezTo>
                  <a:pt x="793" y="737"/>
                  <a:pt x="790" y="737"/>
                  <a:pt x="789" y="739"/>
                </a:cubicBezTo>
                <a:cubicBezTo>
                  <a:pt x="791" y="740"/>
                  <a:pt x="795" y="735"/>
                  <a:pt x="797" y="740"/>
                </a:cubicBezTo>
                <a:cubicBezTo>
                  <a:pt x="788" y="746"/>
                  <a:pt x="771" y="746"/>
                  <a:pt x="769" y="757"/>
                </a:cubicBezTo>
                <a:cubicBezTo>
                  <a:pt x="765" y="758"/>
                  <a:pt x="762" y="755"/>
                  <a:pt x="759" y="758"/>
                </a:cubicBezTo>
                <a:cubicBezTo>
                  <a:pt x="760" y="761"/>
                  <a:pt x="764" y="759"/>
                  <a:pt x="764" y="762"/>
                </a:cubicBezTo>
                <a:cubicBezTo>
                  <a:pt x="760" y="763"/>
                  <a:pt x="759" y="761"/>
                  <a:pt x="757" y="760"/>
                </a:cubicBezTo>
                <a:cubicBezTo>
                  <a:pt x="755" y="761"/>
                  <a:pt x="757" y="761"/>
                  <a:pt x="758" y="761"/>
                </a:cubicBezTo>
                <a:cubicBezTo>
                  <a:pt x="757" y="763"/>
                  <a:pt x="755" y="764"/>
                  <a:pt x="752" y="765"/>
                </a:cubicBezTo>
                <a:cubicBezTo>
                  <a:pt x="751" y="760"/>
                  <a:pt x="759" y="756"/>
                  <a:pt x="759" y="756"/>
                </a:cubicBezTo>
                <a:cubicBezTo>
                  <a:pt x="760" y="754"/>
                  <a:pt x="756" y="750"/>
                  <a:pt x="758" y="747"/>
                </a:cubicBezTo>
                <a:cubicBezTo>
                  <a:pt x="758" y="745"/>
                  <a:pt x="755" y="747"/>
                  <a:pt x="754" y="746"/>
                </a:cubicBezTo>
                <a:cubicBezTo>
                  <a:pt x="749" y="748"/>
                  <a:pt x="748" y="753"/>
                  <a:pt x="743" y="756"/>
                </a:cubicBezTo>
                <a:cubicBezTo>
                  <a:pt x="743" y="759"/>
                  <a:pt x="747" y="761"/>
                  <a:pt x="745" y="763"/>
                </a:cubicBezTo>
                <a:cubicBezTo>
                  <a:pt x="743" y="763"/>
                  <a:pt x="744" y="760"/>
                  <a:pt x="741" y="761"/>
                </a:cubicBezTo>
                <a:cubicBezTo>
                  <a:pt x="737" y="769"/>
                  <a:pt x="725" y="779"/>
                  <a:pt x="716" y="774"/>
                </a:cubicBezTo>
                <a:cubicBezTo>
                  <a:pt x="714" y="774"/>
                  <a:pt x="716" y="778"/>
                  <a:pt x="713" y="777"/>
                </a:cubicBezTo>
                <a:cubicBezTo>
                  <a:pt x="715" y="779"/>
                  <a:pt x="718" y="779"/>
                  <a:pt x="717" y="784"/>
                </a:cubicBezTo>
                <a:cubicBezTo>
                  <a:pt x="707" y="787"/>
                  <a:pt x="706" y="801"/>
                  <a:pt x="693" y="800"/>
                </a:cubicBezTo>
                <a:close/>
                <a:moveTo>
                  <a:pt x="412" y="1028"/>
                </a:moveTo>
                <a:cubicBezTo>
                  <a:pt x="411" y="1031"/>
                  <a:pt x="409" y="1033"/>
                  <a:pt x="408" y="1035"/>
                </a:cubicBezTo>
                <a:cubicBezTo>
                  <a:pt x="405" y="1035"/>
                  <a:pt x="404" y="1033"/>
                  <a:pt x="404" y="1030"/>
                </a:cubicBezTo>
                <a:cubicBezTo>
                  <a:pt x="407" y="1030"/>
                  <a:pt x="408" y="1028"/>
                  <a:pt x="412" y="1028"/>
                </a:cubicBezTo>
                <a:close/>
                <a:moveTo>
                  <a:pt x="383" y="1007"/>
                </a:moveTo>
                <a:cubicBezTo>
                  <a:pt x="381" y="1011"/>
                  <a:pt x="382" y="1015"/>
                  <a:pt x="384" y="1018"/>
                </a:cubicBezTo>
                <a:cubicBezTo>
                  <a:pt x="379" y="1019"/>
                  <a:pt x="375" y="1022"/>
                  <a:pt x="372" y="1019"/>
                </a:cubicBezTo>
                <a:cubicBezTo>
                  <a:pt x="371" y="1015"/>
                  <a:pt x="371" y="1011"/>
                  <a:pt x="373" y="1009"/>
                </a:cubicBezTo>
                <a:cubicBezTo>
                  <a:pt x="376" y="1008"/>
                  <a:pt x="374" y="1012"/>
                  <a:pt x="377" y="1011"/>
                </a:cubicBezTo>
                <a:cubicBezTo>
                  <a:pt x="379" y="1010"/>
                  <a:pt x="378" y="1004"/>
                  <a:pt x="383" y="1007"/>
                </a:cubicBezTo>
                <a:close/>
                <a:moveTo>
                  <a:pt x="417" y="916"/>
                </a:moveTo>
                <a:cubicBezTo>
                  <a:pt x="418" y="919"/>
                  <a:pt x="418" y="921"/>
                  <a:pt x="415" y="921"/>
                </a:cubicBezTo>
                <a:cubicBezTo>
                  <a:pt x="415" y="919"/>
                  <a:pt x="413" y="915"/>
                  <a:pt x="417" y="916"/>
                </a:cubicBezTo>
                <a:close/>
                <a:moveTo>
                  <a:pt x="543" y="848"/>
                </a:moveTo>
                <a:cubicBezTo>
                  <a:pt x="542" y="852"/>
                  <a:pt x="538" y="849"/>
                  <a:pt x="533" y="850"/>
                </a:cubicBezTo>
                <a:cubicBezTo>
                  <a:pt x="531" y="848"/>
                  <a:pt x="533" y="848"/>
                  <a:pt x="531" y="845"/>
                </a:cubicBezTo>
                <a:cubicBezTo>
                  <a:pt x="537" y="846"/>
                  <a:pt x="539" y="845"/>
                  <a:pt x="543" y="848"/>
                </a:cubicBezTo>
                <a:close/>
                <a:moveTo>
                  <a:pt x="1454" y="915"/>
                </a:moveTo>
                <a:cubicBezTo>
                  <a:pt x="1453" y="916"/>
                  <a:pt x="1452" y="918"/>
                  <a:pt x="1450" y="918"/>
                </a:cubicBezTo>
                <a:cubicBezTo>
                  <a:pt x="1450" y="917"/>
                  <a:pt x="1450" y="917"/>
                  <a:pt x="1449" y="917"/>
                </a:cubicBezTo>
                <a:cubicBezTo>
                  <a:pt x="1449" y="914"/>
                  <a:pt x="1453" y="914"/>
                  <a:pt x="1454" y="915"/>
                </a:cubicBezTo>
                <a:close/>
                <a:moveTo>
                  <a:pt x="875" y="980"/>
                </a:moveTo>
                <a:cubicBezTo>
                  <a:pt x="872" y="981"/>
                  <a:pt x="870" y="982"/>
                  <a:pt x="868" y="984"/>
                </a:cubicBezTo>
                <a:cubicBezTo>
                  <a:pt x="866" y="982"/>
                  <a:pt x="863" y="980"/>
                  <a:pt x="864" y="978"/>
                </a:cubicBezTo>
                <a:cubicBezTo>
                  <a:pt x="867" y="975"/>
                  <a:pt x="871" y="977"/>
                  <a:pt x="873" y="974"/>
                </a:cubicBezTo>
                <a:cubicBezTo>
                  <a:pt x="876" y="975"/>
                  <a:pt x="874" y="977"/>
                  <a:pt x="875" y="980"/>
                </a:cubicBezTo>
                <a:close/>
                <a:moveTo>
                  <a:pt x="1627" y="848"/>
                </a:moveTo>
                <a:cubicBezTo>
                  <a:pt x="1631" y="848"/>
                  <a:pt x="1633" y="850"/>
                  <a:pt x="1632" y="855"/>
                </a:cubicBezTo>
                <a:cubicBezTo>
                  <a:pt x="1632" y="857"/>
                  <a:pt x="1628" y="855"/>
                  <a:pt x="1628" y="857"/>
                </a:cubicBezTo>
                <a:cubicBezTo>
                  <a:pt x="1626" y="856"/>
                  <a:pt x="1627" y="852"/>
                  <a:pt x="1627" y="848"/>
                </a:cubicBezTo>
                <a:close/>
                <a:moveTo>
                  <a:pt x="1626" y="858"/>
                </a:moveTo>
                <a:cubicBezTo>
                  <a:pt x="1627" y="863"/>
                  <a:pt x="1627" y="863"/>
                  <a:pt x="1627" y="863"/>
                </a:cubicBezTo>
                <a:cubicBezTo>
                  <a:pt x="1625" y="863"/>
                  <a:pt x="1625" y="864"/>
                  <a:pt x="1623" y="864"/>
                </a:cubicBezTo>
                <a:cubicBezTo>
                  <a:pt x="1623" y="868"/>
                  <a:pt x="1627" y="866"/>
                  <a:pt x="1627" y="868"/>
                </a:cubicBezTo>
                <a:cubicBezTo>
                  <a:pt x="1627" y="874"/>
                  <a:pt x="1621" y="878"/>
                  <a:pt x="1621" y="882"/>
                </a:cubicBezTo>
                <a:cubicBezTo>
                  <a:pt x="1611" y="882"/>
                  <a:pt x="1606" y="887"/>
                  <a:pt x="1595" y="883"/>
                </a:cubicBezTo>
                <a:cubicBezTo>
                  <a:pt x="1603" y="880"/>
                  <a:pt x="1601" y="869"/>
                  <a:pt x="1604" y="862"/>
                </a:cubicBezTo>
                <a:cubicBezTo>
                  <a:pt x="1612" y="860"/>
                  <a:pt x="1619" y="856"/>
                  <a:pt x="1626" y="858"/>
                </a:cubicBezTo>
                <a:close/>
                <a:moveTo>
                  <a:pt x="719" y="960"/>
                </a:moveTo>
                <a:cubicBezTo>
                  <a:pt x="719" y="965"/>
                  <a:pt x="718" y="969"/>
                  <a:pt x="712" y="969"/>
                </a:cubicBezTo>
                <a:cubicBezTo>
                  <a:pt x="712" y="963"/>
                  <a:pt x="710" y="957"/>
                  <a:pt x="717" y="957"/>
                </a:cubicBezTo>
                <a:cubicBezTo>
                  <a:pt x="715" y="958"/>
                  <a:pt x="714" y="962"/>
                  <a:pt x="719" y="960"/>
                </a:cubicBezTo>
                <a:close/>
                <a:moveTo>
                  <a:pt x="667" y="953"/>
                </a:moveTo>
                <a:cubicBezTo>
                  <a:pt x="664" y="953"/>
                  <a:pt x="663" y="951"/>
                  <a:pt x="662" y="949"/>
                </a:cubicBezTo>
                <a:cubicBezTo>
                  <a:pt x="666" y="948"/>
                  <a:pt x="667" y="950"/>
                  <a:pt x="667" y="953"/>
                </a:cubicBezTo>
                <a:close/>
                <a:moveTo>
                  <a:pt x="1599" y="802"/>
                </a:moveTo>
                <a:cubicBezTo>
                  <a:pt x="1590" y="809"/>
                  <a:pt x="1585" y="825"/>
                  <a:pt x="1572" y="826"/>
                </a:cubicBezTo>
                <a:cubicBezTo>
                  <a:pt x="1572" y="824"/>
                  <a:pt x="1573" y="822"/>
                  <a:pt x="1572" y="819"/>
                </a:cubicBezTo>
                <a:cubicBezTo>
                  <a:pt x="1579" y="817"/>
                  <a:pt x="1579" y="810"/>
                  <a:pt x="1588" y="810"/>
                </a:cubicBezTo>
                <a:cubicBezTo>
                  <a:pt x="1590" y="806"/>
                  <a:pt x="1594" y="800"/>
                  <a:pt x="1599" y="802"/>
                </a:cubicBezTo>
                <a:close/>
                <a:moveTo>
                  <a:pt x="1625" y="756"/>
                </a:moveTo>
                <a:cubicBezTo>
                  <a:pt x="1622" y="757"/>
                  <a:pt x="1625" y="765"/>
                  <a:pt x="1619" y="765"/>
                </a:cubicBezTo>
                <a:cubicBezTo>
                  <a:pt x="1620" y="768"/>
                  <a:pt x="1619" y="768"/>
                  <a:pt x="1623" y="770"/>
                </a:cubicBezTo>
                <a:cubicBezTo>
                  <a:pt x="1624" y="772"/>
                  <a:pt x="1621" y="772"/>
                  <a:pt x="1622" y="775"/>
                </a:cubicBezTo>
                <a:cubicBezTo>
                  <a:pt x="1619" y="776"/>
                  <a:pt x="1620" y="772"/>
                  <a:pt x="1617" y="772"/>
                </a:cubicBezTo>
                <a:cubicBezTo>
                  <a:pt x="1617" y="775"/>
                  <a:pt x="1619" y="775"/>
                  <a:pt x="1619" y="778"/>
                </a:cubicBezTo>
                <a:cubicBezTo>
                  <a:pt x="1615" y="780"/>
                  <a:pt x="1607" y="784"/>
                  <a:pt x="1606" y="777"/>
                </a:cubicBezTo>
                <a:cubicBezTo>
                  <a:pt x="1604" y="778"/>
                  <a:pt x="1602" y="779"/>
                  <a:pt x="1601" y="781"/>
                </a:cubicBezTo>
                <a:cubicBezTo>
                  <a:pt x="1602" y="783"/>
                  <a:pt x="1604" y="783"/>
                  <a:pt x="1606" y="783"/>
                </a:cubicBezTo>
                <a:cubicBezTo>
                  <a:pt x="1610" y="793"/>
                  <a:pt x="1592" y="788"/>
                  <a:pt x="1593" y="799"/>
                </a:cubicBezTo>
                <a:cubicBezTo>
                  <a:pt x="1589" y="800"/>
                  <a:pt x="1588" y="796"/>
                  <a:pt x="1584" y="795"/>
                </a:cubicBezTo>
                <a:cubicBezTo>
                  <a:pt x="1586" y="794"/>
                  <a:pt x="1585" y="790"/>
                  <a:pt x="1587" y="789"/>
                </a:cubicBezTo>
                <a:cubicBezTo>
                  <a:pt x="1589" y="788"/>
                  <a:pt x="1590" y="788"/>
                  <a:pt x="1592" y="788"/>
                </a:cubicBezTo>
                <a:cubicBezTo>
                  <a:pt x="1592" y="778"/>
                  <a:pt x="1605" y="778"/>
                  <a:pt x="1605" y="768"/>
                </a:cubicBezTo>
                <a:cubicBezTo>
                  <a:pt x="1616" y="768"/>
                  <a:pt x="1610" y="761"/>
                  <a:pt x="1613" y="757"/>
                </a:cubicBezTo>
                <a:cubicBezTo>
                  <a:pt x="1618" y="761"/>
                  <a:pt x="1620" y="753"/>
                  <a:pt x="1625" y="756"/>
                </a:cubicBezTo>
                <a:close/>
                <a:moveTo>
                  <a:pt x="793" y="816"/>
                </a:moveTo>
                <a:cubicBezTo>
                  <a:pt x="801" y="824"/>
                  <a:pt x="791" y="840"/>
                  <a:pt x="782" y="845"/>
                </a:cubicBezTo>
                <a:cubicBezTo>
                  <a:pt x="780" y="845"/>
                  <a:pt x="783" y="847"/>
                  <a:pt x="781" y="849"/>
                </a:cubicBezTo>
                <a:cubicBezTo>
                  <a:pt x="778" y="849"/>
                  <a:pt x="777" y="847"/>
                  <a:pt x="777" y="844"/>
                </a:cubicBezTo>
                <a:cubicBezTo>
                  <a:pt x="771" y="847"/>
                  <a:pt x="764" y="852"/>
                  <a:pt x="767" y="858"/>
                </a:cubicBezTo>
                <a:cubicBezTo>
                  <a:pt x="766" y="862"/>
                  <a:pt x="763" y="864"/>
                  <a:pt x="758" y="864"/>
                </a:cubicBezTo>
                <a:cubicBezTo>
                  <a:pt x="759" y="855"/>
                  <a:pt x="767" y="851"/>
                  <a:pt x="769" y="845"/>
                </a:cubicBezTo>
                <a:cubicBezTo>
                  <a:pt x="769" y="845"/>
                  <a:pt x="766" y="839"/>
                  <a:pt x="771" y="838"/>
                </a:cubicBezTo>
                <a:cubicBezTo>
                  <a:pt x="771" y="834"/>
                  <a:pt x="766" y="836"/>
                  <a:pt x="765" y="833"/>
                </a:cubicBezTo>
                <a:cubicBezTo>
                  <a:pt x="767" y="831"/>
                  <a:pt x="773" y="823"/>
                  <a:pt x="776" y="827"/>
                </a:cubicBezTo>
                <a:cubicBezTo>
                  <a:pt x="776" y="820"/>
                  <a:pt x="784" y="816"/>
                  <a:pt x="793" y="816"/>
                </a:cubicBezTo>
                <a:close/>
                <a:moveTo>
                  <a:pt x="672" y="923"/>
                </a:moveTo>
                <a:cubicBezTo>
                  <a:pt x="675" y="922"/>
                  <a:pt x="675" y="919"/>
                  <a:pt x="678" y="919"/>
                </a:cubicBezTo>
                <a:cubicBezTo>
                  <a:pt x="674" y="912"/>
                  <a:pt x="687" y="908"/>
                  <a:pt x="683" y="901"/>
                </a:cubicBezTo>
                <a:cubicBezTo>
                  <a:pt x="689" y="898"/>
                  <a:pt x="695" y="894"/>
                  <a:pt x="695" y="886"/>
                </a:cubicBezTo>
                <a:cubicBezTo>
                  <a:pt x="699" y="885"/>
                  <a:pt x="699" y="888"/>
                  <a:pt x="704" y="887"/>
                </a:cubicBezTo>
                <a:cubicBezTo>
                  <a:pt x="702" y="894"/>
                  <a:pt x="696" y="900"/>
                  <a:pt x="694" y="907"/>
                </a:cubicBezTo>
                <a:cubicBezTo>
                  <a:pt x="699" y="906"/>
                  <a:pt x="703" y="898"/>
                  <a:pt x="705" y="892"/>
                </a:cubicBezTo>
                <a:cubicBezTo>
                  <a:pt x="709" y="893"/>
                  <a:pt x="708" y="889"/>
                  <a:pt x="712" y="890"/>
                </a:cubicBezTo>
                <a:cubicBezTo>
                  <a:pt x="706" y="884"/>
                  <a:pt x="714" y="878"/>
                  <a:pt x="719" y="877"/>
                </a:cubicBezTo>
                <a:cubicBezTo>
                  <a:pt x="718" y="874"/>
                  <a:pt x="714" y="874"/>
                  <a:pt x="714" y="870"/>
                </a:cubicBezTo>
                <a:cubicBezTo>
                  <a:pt x="718" y="870"/>
                  <a:pt x="717" y="867"/>
                  <a:pt x="721" y="867"/>
                </a:cubicBezTo>
                <a:cubicBezTo>
                  <a:pt x="724" y="869"/>
                  <a:pt x="720" y="872"/>
                  <a:pt x="719" y="874"/>
                </a:cubicBezTo>
                <a:cubicBezTo>
                  <a:pt x="726" y="873"/>
                  <a:pt x="728" y="868"/>
                  <a:pt x="732" y="865"/>
                </a:cubicBezTo>
                <a:cubicBezTo>
                  <a:pt x="731" y="863"/>
                  <a:pt x="725" y="864"/>
                  <a:pt x="728" y="861"/>
                </a:cubicBezTo>
                <a:cubicBezTo>
                  <a:pt x="727" y="862"/>
                  <a:pt x="726" y="862"/>
                  <a:pt x="724" y="862"/>
                </a:cubicBezTo>
                <a:cubicBezTo>
                  <a:pt x="722" y="857"/>
                  <a:pt x="724" y="853"/>
                  <a:pt x="723" y="849"/>
                </a:cubicBezTo>
                <a:cubicBezTo>
                  <a:pt x="726" y="850"/>
                  <a:pt x="728" y="846"/>
                  <a:pt x="733" y="848"/>
                </a:cubicBezTo>
                <a:cubicBezTo>
                  <a:pt x="733" y="847"/>
                  <a:pt x="734" y="844"/>
                  <a:pt x="736" y="843"/>
                </a:cubicBezTo>
                <a:cubicBezTo>
                  <a:pt x="735" y="842"/>
                  <a:pt x="733" y="842"/>
                  <a:pt x="732" y="841"/>
                </a:cubicBezTo>
                <a:cubicBezTo>
                  <a:pt x="735" y="838"/>
                  <a:pt x="738" y="836"/>
                  <a:pt x="741" y="833"/>
                </a:cubicBezTo>
                <a:cubicBezTo>
                  <a:pt x="741" y="836"/>
                  <a:pt x="741" y="840"/>
                  <a:pt x="744" y="840"/>
                </a:cubicBezTo>
                <a:cubicBezTo>
                  <a:pt x="747" y="840"/>
                  <a:pt x="746" y="836"/>
                  <a:pt x="747" y="833"/>
                </a:cubicBezTo>
                <a:cubicBezTo>
                  <a:pt x="745" y="830"/>
                  <a:pt x="740" y="831"/>
                  <a:pt x="739" y="827"/>
                </a:cubicBezTo>
                <a:cubicBezTo>
                  <a:pt x="738" y="827"/>
                  <a:pt x="737" y="827"/>
                  <a:pt x="737" y="828"/>
                </a:cubicBezTo>
                <a:cubicBezTo>
                  <a:pt x="734" y="827"/>
                  <a:pt x="736" y="826"/>
                  <a:pt x="736" y="824"/>
                </a:cubicBezTo>
                <a:cubicBezTo>
                  <a:pt x="736" y="823"/>
                  <a:pt x="735" y="823"/>
                  <a:pt x="733" y="823"/>
                </a:cubicBezTo>
                <a:cubicBezTo>
                  <a:pt x="731" y="823"/>
                  <a:pt x="734" y="827"/>
                  <a:pt x="732" y="828"/>
                </a:cubicBezTo>
                <a:cubicBezTo>
                  <a:pt x="729" y="822"/>
                  <a:pt x="721" y="833"/>
                  <a:pt x="721" y="828"/>
                </a:cubicBezTo>
                <a:cubicBezTo>
                  <a:pt x="715" y="829"/>
                  <a:pt x="715" y="835"/>
                  <a:pt x="707" y="835"/>
                </a:cubicBezTo>
                <a:cubicBezTo>
                  <a:pt x="707" y="834"/>
                  <a:pt x="708" y="832"/>
                  <a:pt x="707" y="830"/>
                </a:cubicBezTo>
                <a:cubicBezTo>
                  <a:pt x="713" y="828"/>
                  <a:pt x="715" y="822"/>
                  <a:pt x="721" y="819"/>
                </a:cubicBezTo>
                <a:cubicBezTo>
                  <a:pt x="717" y="818"/>
                  <a:pt x="711" y="819"/>
                  <a:pt x="709" y="816"/>
                </a:cubicBezTo>
                <a:cubicBezTo>
                  <a:pt x="709" y="813"/>
                  <a:pt x="712" y="813"/>
                  <a:pt x="713" y="814"/>
                </a:cubicBezTo>
                <a:cubicBezTo>
                  <a:pt x="711" y="812"/>
                  <a:pt x="712" y="810"/>
                  <a:pt x="713" y="808"/>
                </a:cubicBezTo>
                <a:cubicBezTo>
                  <a:pt x="718" y="809"/>
                  <a:pt x="725" y="807"/>
                  <a:pt x="729" y="812"/>
                </a:cubicBezTo>
                <a:cubicBezTo>
                  <a:pt x="729" y="808"/>
                  <a:pt x="737" y="805"/>
                  <a:pt x="731" y="802"/>
                </a:cubicBezTo>
                <a:cubicBezTo>
                  <a:pt x="732" y="800"/>
                  <a:pt x="735" y="801"/>
                  <a:pt x="733" y="797"/>
                </a:cubicBezTo>
                <a:cubicBezTo>
                  <a:pt x="734" y="798"/>
                  <a:pt x="734" y="799"/>
                  <a:pt x="735" y="800"/>
                </a:cubicBezTo>
                <a:cubicBezTo>
                  <a:pt x="736" y="799"/>
                  <a:pt x="737" y="797"/>
                  <a:pt x="738" y="796"/>
                </a:cubicBezTo>
                <a:cubicBezTo>
                  <a:pt x="741" y="796"/>
                  <a:pt x="743" y="797"/>
                  <a:pt x="746" y="797"/>
                </a:cubicBezTo>
                <a:cubicBezTo>
                  <a:pt x="745" y="800"/>
                  <a:pt x="743" y="801"/>
                  <a:pt x="746" y="805"/>
                </a:cubicBezTo>
                <a:cubicBezTo>
                  <a:pt x="742" y="805"/>
                  <a:pt x="738" y="808"/>
                  <a:pt x="735" y="806"/>
                </a:cubicBezTo>
                <a:cubicBezTo>
                  <a:pt x="734" y="807"/>
                  <a:pt x="734" y="808"/>
                  <a:pt x="733" y="809"/>
                </a:cubicBezTo>
                <a:cubicBezTo>
                  <a:pt x="734" y="810"/>
                  <a:pt x="737" y="810"/>
                  <a:pt x="738" y="811"/>
                </a:cubicBezTo>
                <a:cubicBezTo>
                  <a:pt x="739" y="815"/>
                  <a:pt x="736" y="815"/>
                  <a:pt x="736" y="818"/>
                </a:cubicBezTo>
                <a:cubicBezTo>
                  <a:pt x="741" y="817"/>
                  <a:pt x="740" y="813"/>
                  <a:pt x="744" y="812"/>
                </a:cubicBezTo>
                <a:cubicBezTo>
                  <a:pt x="745" y="817"/>
                  <a:pt x="748" y="819"/>
                  <a:pt x="751" y="821"/>
                </a:cubicBezTo>
                <a:cubicBezTo>
                  <a:pt x="757" y="818"/>
                  <a:pt x="760" y="817"/>
                  <a:pt x="767" y="816"/>
                </a:cubicBezTo>
                <a:cubicBezTo>
                  <a:pt x="768" y="818"/>
                  <a:pt x="771" y="821"/>
                  <a:pt x="769" y="822"/>
                </a:cubicBezTo>
                <a:cubicBezTo>
                  <a:pt x="770" y="824"/>
                  <a:pt x="770" y="819"/>
                  <a:pt x="773" y="819"/>
                </a:cubicBezTo>
                <a:cubicBezTo>
                  <a:pt x="773" y="822"/>
                  <a:pt x="771" y="823"/>
                  <a:pt x="770" y="826"/>
                </a:cubicBezTo>
                <a:cubicBezTo>
                  <a:pt x="768" y="824"/>
                  <a:pt x="762" y="832"/>
                  <a:pt x="761" y="836"/>
                </a:cubicBezTo>
                <a:cubicBezTo>
                  <a:pt x="754" y="837"/>
                  <a:pt x="753" y="839"/>
                  <a:pt x="746" y="841"/>
                </a:cubicBezTo>
                <a:cubicBezTo>
                  <a:pt x="745" y="847"/>
                  <a:pt x="752" y="843"/>
                  <a:pt x="751" y="849"/>
                </a:cubicBezTo>
                <a:cubicBezTo>
                  <a:pt x="749" y="846"/>
                  <a:pt x="746" y="845"/>
                  <a:pt x="741" y="845"/>
                </a:cubicBezTo>
                <a:cubicBezTo>
                  <a:pt x="739" y="845"/>
                  <a:pt x="741" y="849"/>
                  <a:pt x="741" y="850"/>
                </a:cubicBezTo>
                <a:cubicBezTo>
                  <a:pt x="743" y="845"/>
                  <a:pt x="745" y="852"/>
                  <a:pt x="749" y="851"/>
                </a:cubicBezTo>
                <a:cubicBezTo>
                  <a:pt x="743" y="854"/>
                  <a:pt x="740" y="863"/>
                  <a:pt x="734" y="863"/>
                </a:cubicBezTo>
                <a:cubicBezTo>
                  <a:pt x="734" y="866"/>
                  <a:pt x="735" y="868"/>
                  <a:pt x="737" y="868"/>
                </a:cubicBezTo>
                <a:cubicBezTo>
                  <a:pt x="735" y="870"/>
                  <a:pt x="733" y="871"/>
                  <a:pt x="735" y="874"/>
                </a:cubicBezTo>
                <a:cubicBezTo>
                  <a:pt x="731" y="875"/>
                  <a:pt x="729" y="877"/>
                  <a:pt x="726" y="879"/>
                </a:cubicBezTo>
                <a:cubicBezTo>
                  <a:pt x="730" y="891"/>
                  <a:pt x="711" y="885"/>
                  <a:pt x="714" y="896"/>
                </a:cubicBezTo>
                <a:cubicBezTo>
                  <a:pt x="706" y="900"/>
                  <a:pt x="705" y="913"/>
                  <a:pt x="693" y="911"/>
                </a:cubicBezTo>
                <a:cubicBezTo>
                  <a:pt x="689" y="914"/>
                  <a:pt x="690" y="915"/>
                  <a:pt x="692" y="919"/>
                </a:cubicBezTo>
                <a:cubicBezTo>
                  <a:pt x="695" y="919"/>
                  <a:pt x="698" y="917"/>
                  <a:pt x="699" y="920"/>
                </a:cubicBezTo>
                <a:cubicBezTo>
                  <a:pt x="696" y="927"/>
                  <a:pt x="690" y="931"/>
                  <a:pt x="689" y="939"/>
                </a:cubicBezTo>
                <a:cubicBezTo>
                  <a:pt x="681" y="943"/>
                  <a:pt x="677" y="945"/>
                  <a:pt x="671" y="950"/>
                </a:cubicBezTo>
                <a:cubicBezTo>
                  <a:pt x="668" y="946"/>
                  <a:pt x="660" y="948"/>
                  <a:pt x="657" y="944"/>
                </a:cubicBezTo>
                <a:cubicBezTo>
                  <a:pt x="657" y="941"/>
                  <a:pt x="657" y="941"/>
                  <a:pt x="657" y="941"/>
                </a:cubicBezTo>
                <a:cubicBezTo>
                  <a:pt x="658" y="940"/>
                  <a:pt x="663" y="939"/>
                  <a:pt x="664" y="941"/>
                </a:cubicBezTo>
                <a:cubicBezTo>
                  <a:pt x="664" y="932"/>
                  <a:pt x="676" y="932"/>
                  <a:pt x="672" y="923"/>
                </a:cubicBezTo>
                <a:close/>
                <a:moveTo>
                  <a:pt x="583" y="993"/>
                </a:moveTo>
                <a:cubicBezTo>
                  <a:pt x="583" y="987"/>
                  <a:pt x="587" y="983"/>
                  <a:pt x="593" y="982"/>
                </a:cubicBezTo>
                <a:cubicBezTo>
                  <a:pt x="592" y="979"/>
                  <a:pt x="589" y="981"/>
                  <a:pt x="589" y="978"/>
                </a:cubicBezTo>
                <a:cubicBezTo>
                  <a:pt x="600" y="967"/>
                  <a:pt x="605" y="951"/>
                  <a:pt x="615" y="939"/>
                </a:cubicBezTo>
                <a:cubicBezTo>
                  <a:pt x="620" y="940"/>
                  <a:pt x="621" y="942"/>
                  <a:pt x="625" y="942"/>
                </a:cubicBezTo>
                <a:cubicBezTo>
                  <a:pt x="625" y="955"/>
                  <a:pt x="615" y="966"/>
                  <a:pt x="604" y="975"/>
                </a:cubicBezTo>
                <a:cubicBezTo>
                  <a:pt x="606" y="977"/>
                  <a:pt x="610" y="972"/>
                  <a:pt x="611" y="977"/>
                </a:cubicBezTo>
                <a:cubicBezTo>
                  <a:pt x="603" y="979"/>
                  <a:pt x="601" y="984"/>
                  <a:pt x="598" y="990"/>
                </a:cubicBezTo>
                <a:cubicBezTo>
                  <a:pt x="590" y="988"/>
                  <a:pt x="592" y="993"/>
                  <a:pt x="583" y="993"/>
                </a:cubicBezTo>
                <a:close/>
                <a:moveTo>
                  <a:pt x="618" y="1021"/>
                </a:moveTo>
                <a:cubicBezTo>
                  <a:pt x="616" y="1020"/>
                  <a:pt x="616" y="1017"/>
                  <a:pt x="614" y="1016"/>
                </a:cubicBezTo>
                <a:cubicBezTo>
                  <a:pt x="615" y="1013"/>
                  <a:pt x="619" y="1012"/>
                  <a:pt x="622" y="1011"/>
                </a:cubicBezTo>
                <a:cubicBezTo>
                  <a:pt x="622" y="1008"/>
                  <a:pt x="619" y="1010"/>
                  <a:pt x="619" y="1008"/>
                </a:cubicBezTo>
                <a:cubicBezTo>
                  <a:pt x="621" y="999"/>
                  <a:pt x="626" y="993"/>
                  <a:pt x="634" y="990"/>
                </a:cubicBezTo>
                <a:cubicBezTo>
                  <a:pt x="639" y="986"/>
                  <a:pt x="639" y="978"/>
                  <a:pt x="646" y="976"/>
                </a:cubicBezTo>
                <a:cubicBezTo>
                  <a:pt x="648" y="975"/>
                  <a:pt x="648" y="978"/>
                  <a:pt x="650" y="978"/>
                </a:cubicBezTo>
                <a:cubicBezTo>
                  <a:pt x="645" y="985"/>
                  <a:pt x="643" y="994"/>
                  <a:pt x="637" y="1000"/>
                </a:cubicBezTo>
                <a:cubicBezTo>
                  <a:pt x="637" y="1001"/>
                  <a:pt x="638" y="1002"/>
                  <a:pt x="639" y="1002"/>
                </a:cubicBezTo>
                <a:cubicBezTo>
                  <a:pt x="638" y="1005"/>
                  <a:pt x="631" y="1004"/>
                  <a:pt x="631" y="1008"/>
                </a:cubicBezTo>
                <a:cubicBezTo>
                  <a:pt x="633" y="1009"/>
                  <a:pt x="635" y="1011"/>
                  <a:pt x="636" y="1014"/>
                </a:cubicBezTo>
                <a:cubicBezTo>
                  <a:pt x="634" y="1019"/>
                  <a:pt x="623" y="1014"/>
                  <a:pt x="625" y="1021"/>
                </a:cubicBezTo>
                <a:cubicBezTo>
                  <a:pt x="622" y="1019"/>
                  <a:pt x="621" y="1020"/>
                  <a:pt x="618" y="1021"/>
                </a:cubicBezTo>
                <a:close/>
                <a:moveTo>
                  <a:pt x="794" y="1081"/>
                </a:moveTo>
                <a:cubicBezTo>
                  <a:pt x="794" y="1081"/>
                  <a:pt x="792" y="1081"/>
                  <a:pt x="791" y="1081"/>
                </a:cubicBezTo>
                <a:cubicBezTo>
                  <a:pt x="791" y="1075"/>
                  <a:pt x="786" y="1078"/>
                  <a:pt x="784" y="1076"/>
                </a:cubicBezTo>
                <a:cubicBezTo>
                  <a:pt x="784" y="1073"/>
                  <a:pt x="791" y="1075"/>
                  <a:pt x="788" y="1069"/>
                </a:cubicBezTo>
                <a:cubicBezTo>
                  <a:pt x="793" y="1069"/>
                  <a:pt x="794" y="1062"/>
                  <a:pt x="799" y="1065"/>
                </a:cubicBezTo>
                <a:cubicBezTo>
                  <a:pt x="799" y="1071"/>
                  <a:pt x="795" y="1075"/>
                  <a:pt x="794" y="1081"/>
                </a:cubicBezTo>
                <a:close/>
                <a:moveTo>
                  <a:pt x="912" y="1055"/>
                </a:moveTo>
                <a:cubicBezTo>
                  <a:pt x="911" y="1058"/>
                  <a:pt x="910" y="1061"/>
                  <a:pt x="906" y="1061"/>
                </a:cubicBezTo>
                <a:cubicBezTo>
                  <a:pt x="906" y="1057"/>
                  <a:pt x="907" y="1053"/>
                  <a:pt x="912" y="1055"/>
                </a:cubicBezTo>
                <a:close/>
                <a:moveTo>
                  <a:pt x="1357" y="1015"/>
                </a:moveTo>
                <a:cubicBezTo>
                  <a:pt x="1354" y="1015"/>
                  <a:pt x="1352" y="1009"/>
                  <a:pt x="1353" y="1005"/>
                </a:cubicBezTo>
                <a:cubicBezTo>
                  <a:pt x="1355" y="1009"/>
                  <a:pt x="1359" y="1011"/>
                  <a:pt x="1357" y="1015"/>
                </a:cubicBezTo>
                <a:close/>
                <a:moveTo>
                  <a:pt x="763" y="1063"/>
                </a:moveTo>
                <a:cubicBezTo>
                  <a:pt x="761" y="1063"/>
                  <a:pt x="759" y="1062"/>
                  <a:pt x="759" y="1059"/>
                </a:cubicBezTo>
                <a:cubicBezTo>
                  <a:pt x="763" y="1058"/>
                  <a:pt x="765" y="1061"/>
                  <a:pt x="763" y="1063"/>
                </a:cubicBezTo>
                <a:close/>
                <a:moveTo>
                  <a:pt x="925" y="1028"/>
                </a:moveTo>
                <a:cubicBezTo>
                  <a:pt x="923" y="1025"/>
                  <a:pt x="930" y="1021"/>
                  <a:pt x="925" y="1021"/>
                </a:cubicBezTo>
                <a:cubicBezTo>
                  <a:pt x="924" y="1017"/>
                  <a:pt x="927" y="1017"/>
                  <a:pt x="927" y="1014"/>
                </a:cubicBezTo>
                <a:cubicBezTo>
                  <a:pt x="931" y="1016"/>
                  <a:pt x="930" y="1028"/>
                  <a:pt x="925" y="1028"/>
                </a:cubicBezTo>
                <a:close/>
                <a:moveTo>
                  <a:pt x="609" y="1041"/>
                </a:moveTo>
                <a:cubicBezTo>
                  <a:pt x="612" y="1041"/>
                  <a:pt x="612" y="1038"/>
                  <a:pt x="616" y="1038"/>
                </a:cubicBezTo>
                <a:cubicBezTo>
                  <a:pt x="615" y="1036"/>
                  <a:pt x="614" y="1038"/>
                  <a:pt x="612" y="1038"/>
                </a:cubicBezTo>
                <a:cubicBezTo>
                  <a:pt x="612" y="1035"/>
                  <a:pt x="615" y="1035"/>
                  <a:pt x="618" y="1034"/>
                </a:cubicBezTo>
                <a:cubicBezTo>
                  <a:pt x="617" y="1039"/>
                  <a:pt x="618" y="1035"/>
                  <a:pt x="621" y="1037"/>
                </a:cubicBezTo>
                <a:cubicBezTo>
                  <a:pt x="617" y="1040"/>
                  <a:pt x="622" y="1041"/>
                  <a:pt x="623" y="1045"/>
                </a:cubicBezTo>
                <a:cubicBezTo>
                  <a:pt x="619" y="1042"/>
                  <a:pt x="612" y="1042"/>
                  <a:pt x="610" y="1047"/>
                </a:cubicBezTo>
                <a:cubicBezTo>
                  <a:pt x="610" y="1044"/>
                  <a:pt x="610" y="1045"/>
                  <a:pt x="609" y="1041"/>
                </a:cubicBezTo>
                <a:close/>
                <a:moveTo>
                  <a:pt x="612" y="1050"/>
                </a:moveTo>
                <a:cubicBezTo>
                  <a:pt x="618" y="1049"/>
                  <a:pt x="618" y="1049"/>
                  <a:pt x="618" y="1049"/>
                </a:cubicBezTo>
                <a:cubicBezTo>
                  <a:pt x="618" y="1050"/>
                  <a:pt x="617" y="1050"/>
                  <a:pt x="617" y="1051"/>
                </a:cubicBezTo>
                <a:cubicBezTo>
                  <a:pt x="617" y="1053"/>
                  <a:pt x="615" y="1053"/>
                  <a:pt x="616" y="1057"/>
                </a:cubicBezTo>
                <a:cubicBezTo>
                  <a:pt x="611" y="1059"/>
                  <a:pt x="612" y="1053"/>
                  <a:pt x="612" y="1050"/>
                </a:cubicBezTo>
                <a:close/>
                <a:moveTo>
                  <a:pt x="619" y="1099"/>
                </a:moveTo>
                <a:cubicBezTo>
                  <a:pt x="619" y="1093"/>
                  <a:pt x="616" y="1090"/>
                  <a:pt x="613" y="1087"/>
                </a:cubicBezTo>
                <a:cubicBezTo>
                  <a:pt x="614" y="1086"/>
                  <a:pt x="617" y="1086"/>
                  <a:pt x="620" y="1086"/>
                </a:cubicBezTo>
                <a:cubicBezTo>
                  <a:pt x="620" y="1084"/>
                  <a:pt x="618" y="1084"/>
                  <a:pt x="618" y="1081"/>
                </a:cubicBezTo>
                <a:cubicBezTo>
                  <a:pt x="623" y="1077"/>
                  <a:pt x="623" y="1057"/>
                  <a:pt x="633" y="1067"/>
                </a:cubicBezTo>
                <a:cubicBezTo>
                  <a:pt x="642" y="1067"/>
                  <a:pt x="651" y="1067"/>
                  <a:pt x="654" y="1057"/>
                </a:cubicBezTo>
                <a:cubicBezTo>
                  <a:pt x="655" y="1058"/>
                  <a:pt x="656" y="1058"/>
                  <a:pt x="658" y="1057"/>
                </a:cubicBezTo>
                <a:cubicBezTo>
                  <a:pt x="662" y="1046"/>
                  <a:pt x="664" y="1033"/>
                  <a:pt x="672" y="1026"/>
                </a:cubicBezTo>
                <a:cubicBezTo>
                  <a:pt x="673" y="1031"/>
                  <a:pt x="667" y="1036"/>
                  <a:pt x="670" y="1041"/>
                </a:cubicBezTo>
                <a:cubicBezTo>
                  <a:pt x="668" y="1044"/>
                  <a:pt x="666" y="1047"/>
                  <a:pt x="662" y="1049"/>
                </a:cubicBezTo>
                <a:cubicBezTo>
                  <a:pt x="662" y="1052"/>
                  <a:pt x="665" y="1050"/>
                  <a:pt x="664" y="1054"/>
                </a:cubicBezTo>
                <a:cubicBezTo>
                  <a:pt x="660" y="1056"/>
                  <a:pt x="660" y="1062"/>
                  <a:pt x="656" y="1064"/>
                </a:cubicBezTo>
                <a:cubicBezTo>
                  <a:pt x="662" y="1068"/>
                  <a:pt x="653" y="1073"/>
                  <a:pt x="655" y="1077"/>
                </a:cubicBezTo>
                <a:cubicBezTo>
                  <a:pt x="654" y="1077"/>
                  <a:pt x="654" y="1078"/>
                  <a:pt x="654" y="1078"/>
                </a:cubicBezTo>
                <a:cubicBezTo>
                  <a:pt x="649" y="1080"/>
                  <a:pt x="650" y="1075"/>
                  <a:pt x="646" y="1076"/>
                </a:cubicBezTo>
                <a:cubicBezTo>
                  <a:pt x="644" y="1077"/>
                  <a:pt x="643" y="1078"/>
                  <a:pt x="643" y="1080"/>
                </a:cubicBezTo>
                <a:cubicBezTo>
                  <a:pt x="643" y="1080"/>
                  <a:pt x="643" y="1086"/>
                  <a:pt x="639" y="1087"/>
                </a:cubicBezTo>
                <a:cubicBezTo>
                  <a:pt x="638" y="1089"/>
                  <a:pt x="640" y="1088"/>
                  <a:pt x="640" y="1091"/>
                </a:cubicBezTo>
                <a:cubicBezTo>
                  <a:pt x="635" y="1093"/>
                  <a:pt x="634" y="1099"/>
                  <a:pt x="632" y="1103"/>
                </a:cubicBezTo>
                <a:cubicBezTo>
                  <a:pt x="625" y="1105"/>
                  <a:pt x="624" y="1099"/>
                  <a:pt x="619" y="1099"/>
                </a:cubicBezTo>
                <a:close/>
                <a:moveTo>
                  <a:pt x="703" y="1118"/>
                </a:moveTo>
                <a:cubicBezTo>
                  <a:pt x="703" y="1125"/>
                  <a:pt x="703" y="1125"/>
                  <a:pt x="703" y="1125"/>
                </a:cubicBezTo>
                <a:cubicBezTo>
                  <a:pt x="700" y="1125"/>
                  <a:pt x="697" y="1118"/>
                  <a:pt x="703" y="1118"/>
                </a:cubicBezTo>
                <a:close/>
                <a:moveTo>
                  <a:pt x="1333" y="1051"/>
                </a:moveTo>
                <a:cubicBezTo>
                  <a:pt x="1328" y="1053"/>
                  <a:pt x="1328" y="1060"/>
                  <a:pt x="1323" y="1061"/>
                </a:cubicBezTo>
                <a:cubicBezTo>
                  <a:pt x="1319" y="1055"/>
                  <a:pt x="1327" y="1049"/>
                  <a:pt x="1333" y="1051"/>
                </a:cubicBezTo>
                <a:close/>
                <a:moveTo>
                  <a:pt x="1344" y="1039"/>
                </a:moveTo>
                <a:cubicBezTo>
                  <a:pt x="1344" y="1042"/>
                  <a:pt x="1344" y="1042"/>
                  <a:pt x="1344" y="1042"/>
                </a:cubicBezTo>
                <a:cubicBezTo>
                  <a:pt x="1340" y="1043"/>
                  <a:pt x="1342" y="1044"/>
                  <a:pt x="1341" y="1047"/>
                </a:cubicBezTo>
                <a:cubicBezTo>
                  <a:pt x="1337" y="1047"/>
                  <a:pt x="1337" y="1047"/>
                  <a:pt x="1337" y="1047"/>
                </a:cubicBezTo>
                <a:cubicBezTo>
                  <a:pt x="1336" y="1043"/>
                  <a:pt x="1336" y="1043"/>
                  <a:pt x="1337" y="1039"/>
                </a:cubicBezTo>
                <a:cubicBezTo>
                  <a:pt x="1339" y="1041"/>
                  <a:pt x="1341" y="1037"/>
                  <a:pt x="1344" y="1039"/>
                </a:cubicBezTo>
                <a:close/>
                <a:moveTo>
                  <a:pt x="782" y="1092"/>
                </a:moveTo>
                <a:cubicBezTo>
                  <a:pt x="784" y="1092"/>
                  <a:pt x="782" y="1096"/>
                  <a:pt x="783" y="1098"/>
                </a:cubicBezTo>
                <a:cubicBezTo>
                  <a:pt x="779" y="1098"/>
                  <a:pt x="779" y="1098"/>
                  <a:pt x="779" y="1098"/>
                </a:cubicBezTo>
                <a:cubicBezTo>
                  <a:pt x="778" y="1094"/>
                  <a:pt x="781" y="1094"/>
                  <a:pt x="782" y="1092"/>
                </a:cubicBezTo>
                <a:close/>
                <a:moveTo>
                  <a:pt x="633" y="1125"/>
                </a:moveTo>
                <a:cubicBezTo>
                  <a:pt x="636" y="1125"/>
                  <a:pt x="638" y="1124"/>
                  <a:pt x="638" y="1127"/>
                </a:cubicBezTo>
                <a:cubicBezTo>
                  <a:pt x="641" y="1127"/>
                  <a:pt x="640" y="1123"/>
                  <a:pt x="641" y="1122"/>
                </a:cubicBezTo>
                <a:cubicBezTo>
                  <a:pt x="641" y="1120"/>
                  <a:pt x="637" y="1122"/>
                  <a:pt x="635" y="1122"/>
                </a:cubicBezTo>
                <a:cubicBezTo>
                  <a:pt x="637" y="1118"/>
                  <a:pt x="644" y="1117"/>
                  <a:pt x="644" y="1110"/>
                </a:cubicBezTo>
                <a:cubicBezTo>
                  <a:pt x="646" y="1114"/>
                  <a:pt x="645" y="1118"/>
                  <a:pt x="648" y="1124"/>
                </a:cubicBezTo>
                <a:cubicBezTo>
                  <a:pt x="646" y="1126"/>
                  <a:pt x="645" y="1127"/>
                  <a:pt x="642" y="1128"/>
                </a:cubicBezTo>
                <a:cubicBezTo>
                  <a:pt x="645" y="1132"/>
                  <a:pt x="639" y="1135"/>
                  <a:pt x="639" y="1139"/>
                </a:cubicBezTo>
                <a:cubicBezTo>
                  <a:pt x="630" y="1142"/>
                  <a:pt x="633" y="1130"/>
                  <a:pt x="633" y="1125"/>
                </a:cubicBezTo>
                <a:close/>
                <a:moveTo>
                  <a:pt x="575" y="1210"/>
                </a:moveTo>
                <a:cubicBezTo>
                  <a:pt x="578" y="1209"/>
                  <a:pt x="573" y="1204"/>
                  <a:pt x="578" y="1204"/>
                </a:cubicBezTo>
                <a:cubicBezTo>
                  <a:pt x="579" y="1210"/>
                  <a:pt x="579" y="1210"/>
                  <a:pt x="579" y="1210"/>
                </a:cubicBezTo>
                <a:lnTo>
                  <a:pt x="575" y="1210"/>
                </a:lnTo>
                <a:close/>
                <a:moveTo>
                  <a:pt x="528" y="1381"/>
                </a:moveTo>
                <a:cubicBezTo>
                  <a:pt x="537" y="1387"/>
                  <a:pt x="526" y="1401"/>
                  <a:pt x="518" y="1394"/>
                </a:cubicBezTo>
                <a:cubicBezTo>
                  <a:pt x="519" y="1389"/>
                  <a:pt x="522" y="1387"/>
                  <a:pt x="517" y="1384"/>
                </a:cubicBezTo>
                <a:cubicBezTo>
                  <a:pt x="520" y="1382"/>
                  <a:pt x="524" y="1381"/>
                  <a:pt x="525" y="1377"/>
                </a:cubicBezTo>
                <a:cubicBezTo>
                  <a:pt x="530" y="1379"/>
                  <a:pt x="533" y="1375"/>
                  <a:pt x="537" y="1374"/>
                </a:cubicBezTo>
                <a:cubicBezTo>
                  <a:pt x="535" y="1377"/>
                  <a:pt x="532" y="1379"/>
                  <a:pt x="528" y="1381"/>
                </a:cubicBezTo>
                <a:close/>
                <a:moveTo>
                  <a:pt x="453" y="1392"/>
                </a:moveTo>
                <a:cubicBezTo>
                  <a:pt x="454" y="1391"/>
                  <a:pt x="452" y="1387"/>
                  <a:pt x="454" y="1386"/>
                </a:cubicBezTo>
                <a:cubicBezTo>
                  <a:pt x="457" y="1386"/>
                  <a:pt x="457" y="1390"/>
                  <a:pt x="457" y="1393"/>
                </a:cubicBezTo>
                <a:cubicBezTo>
                  <a:pt x="454" y="1395"/>
                  <a:pt x="455" y="1391"/>
                  <a:pt x="453" y="1392"/>
                </a:cubicBezTo>
                <a:close/>
                <a:moveTo>
                  <a:pt x="397" y="1403"/>
                </a:moveTo>
                <a:cubicBezTo>
                  <a:pt x="393" y="1395"/>
                  <a:pt x="400" y="1393"/>
                  <a:pt x="401" y="1385"/>
                </a:cubicBezTo>
                <a:cubicBezTo>
                  <a:pt x="408" y="1385"/>
                  <a:pt x="408" y="1385"/>
                  <a:pt x="408" y="1385"/>
                </a:cubicBezTo>
                <a:cubicBezTo>
                  <a:pt x="408" y="1387"/>
                  <a:pt x="412" y="1386"/>
                  <a:pt x="411" y="1390"/>
                </a:cubicBezTo>
                <a:cubicBezTo>
                  <a:pt x="414" y="1388"/>
                  <a:pt x="419" y="1388"/>
                  <a:pt x="419" y="1384"/>
                </a:cubicBezTo>
                <a:cubicBezTo>
                  <a:pt x="423" y="1383"/>
                  <a:pt x="425" y="1385"/>
                  <a:pt x="428" y="1385"/>
                </a:cubicBezTo>
                <a:cubicBezTo>
                  <a:pt x="426" y="1389"/>
                  <a:pt x="428" y="1393"/>
                  <a:pt x="420" y="1393"/>
                </a:cubicBezTo>
                <a:cubicBezTo>
                  <a:pt x="419" y="1389"/>
                  <a:pt x="419" y="1389"/>
                  <a:pt x="419" y="1389"/>
                </a:cubicBezTo>
                <a:cubicBezTo>
                  <a:pt x="417" y="1397"/>
                  <a:pt x="409" y="1397"/>
                  <a:pt x="403" y="1397"/>
                </a:cubicBezTo>
                <a:cubicBezTo>
                  <a:pt x="400" y="1399"/>
                  <a:pt x="401" y="1403"/>
                  <a:pt x="397" y="1403"/>
                </a:cubicBezTo>
                <a:close/>
                <a:moveTo>
                  <a:pt x="1844" y="588"/>
                </a:moveTo>
                <a:cubicBezTo>
                  <a:pt x="1844" y="589"/>
                  <a:pt x="1844" y="589"/>
                  <a:pt x="1844" y="589"/>
                </a:cubicBezTo>
                <a:cubicBezTo>
                  <a:pt x="1844" y="589"/>
                  <a:pt x="1844" y="589"/>
                  <a:pt x="1844" y="588"/>
                </a:cubicBezTo>
                <a:close/>
                <a:moveTo>
                  <a:pt x="1432" y="1075"/>
                </a:moveTo>
                <a:cubicBezTo>
                  <a:pt x="1433" y="1078"/>
                  <a:pt x="1433" y="1077"/>
                  <a:pt x="1432" y="1079"/>
                </a:cubicBezTo>
                <a:cubicBezTo>
                  <a:pt x="1437" y="1079"/>
                  <a:pt x="1435" y="1074"/>
                  <a:pt x="1436" y="1072"/>
                </a:cubicBezTo>
                <a:cubicBezTo>
                  <a:pt x="1432" y="1072"/>
                  <a:pt x="1437" y="1077"/>
                  <a:pt x="1432" y="1075"/>
                </a:cubicBezTo>
                <a:close/>
                <a:moveTo>
                  <a:pt x="2370" y="282"/>
                </a:moveTo>
                <a:cubicBezTo>
                  <a:pt x="2373" y="280"/>
                  <a:pt x="2375" y="282"/>
                  <a:pt x="2376" y="279"/>
                </a:cubicBezTo>
                <a:cubicBezTo>
                  <a:pt x="2373" y="279"/>
                  <a:pt x="2371" y="280"/>
                  <a:pt x="2370" y="282"/>
                </a:cubicBezTo>
                <a:close/>
                <a:moveTo>
                  <a:pt x="2246" y="302"/>
                </a:moveTo>
                <a:cubicBezTo>
                  <a:pt x="2239" y="301"/>
                  <a:pt x="2232" y="307"/>
                  <a:pt x="2230" y="310"/>
                </a:cubicBezTo>
                <a:cubicBezTo>
                  <a:pt x="2234" y="311"/>
                  <a:pt x="2240" y="309"/>
                  <a:pt x="2240" y="314"/>
                </a:cubicBezTo>
                <a:cubicBezTo>
                  <a:pt x="2232" y="312"/>
                  <a:pt x="2221" y="318"/>
                  <a:pt x="2218" y="314"/>
                </a:cubicBezTo>
                <a:cubicBezTo>
                  <a:pt x="2211" y="320"/>
                  <a:pt x="2201" y="319"/>
                  <a:pt x="2192" y="324"/>
                </a:cubicBezTo>
                <a:cubicBezTo>
                  <a:pt x="2190" y="330"/>
                  <a:pt x="2187" y="329"/>
                  <a:pt x="2180" y="329"/>
                </a:cubicBezTo>
                <a:cubicBezTo>
                  <a:pt x="2178" y="331"/>
                  <a:pt x="2181" y="334"/>
                  <a:pt x="2178" y="335"/>
                </a:cubicBezTo>
                <a:cubicBezTo>
                  <a:pt x="2176" y="335"/>
                  <a:pt x="2176" y="334"/>
                  <a:pt x="2176" y="332"/>
                </a:cubicBezTo>
                <a:cubicBezTo>
                  <a:pt x="2171" y="333"/>
                  <a:pt x="2166" y="336"/>
                  <a:pt x="2166" y="339"/>
                </a:cubicBezTo>
                <a:cubicBezTo>
                  <a:pt x="2161" y="337"/>
                  <a:pt x="2155" y="346"/>
                  <a:pt x="2149" y="346"/>
                </a:cubicBezTo>
                <a:cubicBezTo>
                  <a:pt x="2149" y="345"/>
                  <a:pt x="2151" y="344"/>
                  <a:pt x="2149" y="343"/>
                </a:cubicBezTo>
                <a:cubicBezTo>
                  <a:pt x="2147" y="346"/>
                  <a:pt x="2148" y="351"/>
                  <a:pt x="2144" y="348"/>
                </a:cubicBezTo>
                <a:cubicBezTo>
                  <a:pt x="2143" y="351"/>
                  <a:pt x="2145" y="352"/>
                  <a:pt x="2144" y="355"/>
                </a:cubicBezTo>
                <a:cubicBezTo>
                  <a:pt x="2151" y="356"/>
                  <a:pt x="2151" y="349"/>
                  <a:pt x="2157" y="349"/>
                </a:cubicBezTo>
                <a:cubicBezTo>
                  <a:pt x="2158" y="347"/>
                  <a:pt x="2154" y="346"/>
                  <a:pt x="2157" y="345"/>
                </a:cubicBezTo>
                <a:cubicBezTo>
                  <a:pt x="2173" y="349"/>
                  <a:pt x="2185" y="337"/>
                  <a:pt x="2200" y="334"/>
                </a:cubicBezTo>
                <a:cubicBezTo>
                  <a:pt x="2200" y="337"/>
                  <a:pt x="2202" y="337"/>
                  <a:pt x="2202" y="339"/>
                </a:cubicBezTo>
                <a:cubicBezTo>
                  <a:pt x="2200" y="340"/>
                  <a:pt x="2196" y="342"/>
                  <a:pt x="2199" y="344"/>
                </a:cubicBezTo>
                <a:cubicBezTo>
                  <a:pt x="2200" y="341"/>
                  <a:pt x="2203" y="344"/>
                  <a:pt x="2204" y="345"/>
                </a:cubicBezTo>
                <a:cubicBezTo>
                  <a:pt x="2201" y="347"/>
                  <a:pt x="2200" y="344"/>
                  <a:pt x="2196" y="345"/>
                </a:cubicBezTo>
                <a:cubicBezTo>
                  <a:pt x="2198" y="352"/>
                  <a:pt x="2191" y="347"/>
                  <a:pt x="2190" y="352"/>
                </a:cubicBezTo>
                <a:cubicBezTo>
                  <a:pt x="2195" y="352"/>
                  <a:pt x="2191" y="353"/>
                  <a:pt x="2195" y="353"/>
                </a:cubicBezTo>
                <a:cubicBezTo>
                  <a:pt x="2194" y="355"/>
                  <a:pt x="2189" y="354"/>
                  <a:pt x="2190" y="357"/>
                </a:cubicBezTo>
                <a:cubicBezTo>
                  <a:pt x="2202" y="351"/>
                  <a:pt x="2219" y="347"/>
                  <a:pt x="2230" y="337"/>
                </a:cubicBezTo>
                <a:cubicBezTo>
                  <a:pt x="2229" y="337"/>
                  <a:pt x="2230" y="338"/>
                  <a:pt x="2229" y="338"/>
                </a:cubicBezTo>
                <a:cubicBezTo>
                  <a:pt x="2231" y="338"/>
                  <a:pt x="2232" y="336"/>
                  <a:pt x="2232" y="333"/>
                </a:cubicBezTo>
                <a:cubicBezTo>
                  <a:pt x="2230" y="334"/>
                  <a:pt x="2229" y="335"/>
                  <a:pt x="2228" y="333"/>
                </a:cubicBezTo>
                <a:cubicBezTo>
                  <a:pt x="2232" y="333"/>
                  <a:pt x="2227" y="328"/>
                  <a:pt x="2226" y="328"/>
                </a:cubicBezTo>
                <a:cubicBezTo>
                  <a:pt x="2226" y="329"/>
                  <a:pt x="2225" y="330"/>
                  <a:pt x="2223" y="330"/>
                </a:cubicBezTo>
                <a:cubicBezTo>
                  <a:pt x="2224" y="327"/>
                  <a:pt x="2222" y="325"/>
                  <a:pt x="2222" y="323"/>
                </a:cubicBezTo>
                <a:cubicBezTo>
                  <a:pt x="2224" y="323"/>
                  <a:pt x="2224" y="320"/>
                  <a:pt x="2226" y="319"/>
                </a:cubicBezTo>
                <a:cubicBezTo>
                  <a:pt x="2232" y="320"/>
                  <a:pt x="2234" y="318"/>
                  <a:pt x="2238" y="319"/>
                </a:cubicBezTo>
                <a:cubicBezTo>
                  <a:pt x="2238" y="321"/>
                  <a:pt x="2236" y="322"/>
                  <a:pt x="2237" y="324"/>
                </a:cubicBezTo>
                <a:cubicBezTo>
                  <a:pt x="2242" y="323"/>
                  <a:pt x="2247" y="320"/>
                  <a:pt x="2250" y="316"/>
                </a:cubicBezTo>
                <a:cubicBezTo>
                  <a:pt x="2249" y="315"/>
                  <a:pt x="2247" y="316"/>
                  <a:pt x="2247" y="313"/>
                </a:cubicBezTo>
                <a:cubicBezTo>
                  <a:pt x="2253" y="315"/>
                  <a:pt x="2257" y="310"/>
                  <a:pt x="2261" y="315"/>
                </a:cubicBezTo>
                <a:cubicBezTo>
                  <a:pt x="2260" y="322"/>
                  <a:pt x="2251" y="320"/>
                  <a:pt x="2247" y="325"/>
                </a:cubicBezTo>
                <a:cubicBezTo>
                  <a:pt x="2253" y="326"/>
                  <a:pt x="2248" y="324"/>
                  <a:pt x="2254" y="324"/>
                </a:cubicBezTo>
                <a:cubicBezTo>
                  <a:pt x="2254" y="325"/>
                  <a:pt x="2252" y="325"/>
                  <a:pt x="2252" y="327"/>
                </a:cubicBezTo>
                <a:cubicBezTo>
                  <a:pt x="2255" y="325"/>
                  <a:pt x="2257" y="326"/>
                  <a:pt x="2258" y="325"/>
                </a:cubicBezTo>
                <a:cubicBezTo>
                  <a:pt x="2258" y="324"/>
                  <a:pt x="2258" y="323"/>
                  <a:pt x="2257" y="322"/>
                </a:cubicBezTo>
                <a:cubicBezTo>
                  <a:pt x="2263" y="320"/>
                  <a:pt x="2273" y="321"/>
                  <a:pt x="2273" y="314"/>
                </a:cubicBezTo>
                <a:cubicBezTo>
                  <a:pt x="2274" y="316"/>
                  <a:pt x="2278" y="316"/>
                  <a:pt x="2280" y="314"/>
                </a:cubicBezTo>
                <a:cubicBezTo>
                  <a:pt x="2279" y="310"/>
                  <a:pt x="2277" y="312"/>
                  <a:pt x="2272" y="312"/>
                </a:cubicBezTo>
                <a:cubicBezTo>
                  <a:pt x="2271" y="311"/>
                  <a:pt x="2269" y="310"/>
                  <a:pt x="2270" y="307"/>
                </a:cubicBezTo>
                <a:cubicBezTo>
                  <a:pt x="2266" y="307"/>
                  <a:pt x="2266" y="310"/>
                  <a:pt x="2263" y="311"/>
                </a:cubicBezTo>
                <a:cubicBezTo>
                  <a:pt x="2262" y="307"/>
                  <a:pt x="2262" y="307"/>
                  <a:pt x="2262" y="307"/>
                </a:cubicBezTo>
                <a:cubicBezTo>
                  <a:pt x="2254" y="306"/>
                  <a:pt x="2247" y="313"/>
                  <a:pt x="2242" y="309"/>
                </a:cubicBezTo>
                <a:cubicBezTo>
                  <a:pt x="2241" y="305"/>
                  <a:pt x="2244" y="304"/>
                  <a:pt x="2246" y="302"/>
                </a:cubicBezTo>
                <a:close/>
                <a:moveTo>
                  <a:pt x="2212" y="337"/>
                </a:moveTo>
                <a:cubicBezTo>
                  <a:pt x="2212" y="340"/>
                  <a:pt x="2212" y="343"/>
                  <a:pt x="2208" y="343"/>
                </a:cubicBezTo>
                <a:cubicBezTo>
                  <a:pt x="2206" y="341"/>
                  <a:pt x="2209" y="338"/>
                  <a:pt x="2212" y="337"/>
                </a:cubicBezTo>
                <a:close/>
                <a:moveTo>
                  <a:pt x="2119" y="574"/>
                </a:moveTo>
                <a:cubicBezTo>
                  <a:pt x="2123" y="574"/>
                  <a:pt x="2120" y="567"/>
                  <a:pt x="2125" y="567"/>
                </a:cubicBezTo>
                <a:cubicBezTo>
                  <a:pt x="2128" y="566"/>
                  <a:pt x="2126" y="571"/>
                  <a:pt x="2129" y="570"/>
                </a:cubicBezTo>
                <a:cubicBezTo>
                  <a:pt x="2130" y="568"/>
                  <a:pt x="2133" y="568"/>
                  <a:pt x="2132" y="563"/>
                </a:cubicBezTo>
                <a:cubicBezTo>
                  <a:pt x="2125" y="561"/>
                  <a:pt x="2121" y="568"/>
                  <a:pt x="2119" y="574"/>
                </a:cubicBezTo>
                <a:close/>
                <a:moveTo>
                  <a:pt x="2006" y="380"/>
                </a:moveTo>
                <a:cubicBezTo>
                  <a:pt x="2011" y="378"/>
                  <a:pt x="2016" y="375"/>
                  <a:pt x="2020" y="372"/>
                </a:cubicBezTo>
                <a:cubicBezTo>
                  <a:pt x="2015" y="374"/>
                  <a:pt x="2009" y="376"/>
                  <a:pt x="2006" y="380"/>
                </a:cubicBezTo>
                <a:close/>
                <a:moveTo>
                  <a:pt x="1888" y="660"/>
                </a:moveTo>
                <a:cubicBezTo>
                  <a:pt x="1888" y="660"/>
                  <a:pt x="1888" y="660"/>
                  <a:pt x="1888" y="660"/>
                </a:cubicBezTo>
                <a:cubicBezTo>
                  <a:pt x="1889" y="660"/>
                  <a:pt x="1888" y="660"/>
                  <a:pt x="1888" y="660"/>
                </a:cubicBezTo>
                <a:close/>
                <a:moveTo>
                  <a:pt x="1882" y="666"/>
                </a:moveTo>
                <a:cubicBezTo>
                  <a:pt x="1884" y="666"/>
                  <a:pt x="1887" y="661"/>
                  <a:pt x="1888" y="660"/>
                </a:cubicBezTo>
                <a:cubicBezTo>
                  <a:pt x="1884" y="661"/>
                  <a:pt x="1884" y="661"/>
                  <a:pt x="1884" y="661"/>
                </a:cubicBezTo>
                <a:cubicBezTo>
                  <a:pt x="1884" y="663"/>
                  <a:pt x="1880" y="665"/>
                  <a:pt x="1882" y="666"/>
                </a:cubicBezTo>
                <a:close/>
                <a:moveTo>
                  <a:pt x="1856" y="645"/>
                </a:moveTo>
                <a:cubicBezTo>
                  <a:pt x="1860" y="643"/>
                  <a:pt x="1866" y="642"/>
                  <a:pt x="1866" y="636"/>
                </a:cubicBezTo>
                <a:cubicBezTo>
                  <a:pt x="1862" y="638"/>
                  <a:pt x="1862" y="635"/>
                  <a:pt x="1860" y="634"/>
                </a:cubicBezTo>
                <a:cubicBezTo>
                  <a:pt x="1861" y="638"/>
                  <a:pt x="1858" y="639"/>
                  <a:pt x="1854" y="639"/>
                </a:cubicBezTo>
                <a:cubicBezTo>
                  <a:pt x="1854" y="642"/>
                  <a:pt x="1857" y="641"/>
                  <a:pt x="1857" y="644"/>
                </a:cubicBezTo>
                <a:cubicBezTo>
                  <a:pt x="1856" y="644"/>
                  <a:pt x="1854" y="645"/>
                  <a:pt x="1856" y="645"/>
                </a:cubicBezTo>
                <a:close/>
                <a:moveTo>
                  <a:pt x="1802" y="445"/>
                </a:moveTo>
                <a:cubicBezTo>
                  <a:pt x="1801" y="449"/>
                  <a:pt x="1795" y="448"/>
                  <a:pt x="1796" y="453"/>
                </a:cubicBezTo>
                <a:cubicBezTo>
                  <a:pt x="1799" y="451"/>
                  <a:pt x="1803" y="447"/>
                  <a:pt x="1802" y="445"/>
                </a:cubicBezTo>
                <a:close/>
                <a:moveTo>
                  <a:pt x="1791" y="456"/>
                </a:moveTo>
                <a:cubicBezTo>
                  <a:pt x="1787" y="456"/>
                  <a:pt x="1786" y="458"/>
                  <a:pt x="1783" y="458"/>
                </a:cubicBezTo>
                <a:cubicBezTo>
                  <a:pt x="1782" y="459"/>
                  <a:pt x="1785" y="461"/>
                  <a:pt x="1782" y="463"/>
                </a:cubicBezTo>
                <a:cubicBezTo>
                  <a:pt x="1766" y="468"/>
                  <a:pt x="1746" y="478"/>
                  <a:pt x="1732" y="488"/>
                </a:cubicBezTo>
                <a:cubicBezTo>
                  <a:pt x="1731" y="488"/>
                  <a:pt x="1731" y="486"/>
                  <a:pt x="1728" y="487"/>
                </a:cubicBezTo>
                <a:cubicBezTo>
                  <a:pt x="1728" y="490"/>
                  <a:pt x="1732" y="487"/>
                  <a:pt x="1731" y="490"/>
                </a:cubicBezTo>
                <a:cubicBezTo>
                  <a:pt x="1728" y="492"/>
                  <a:pt x="1724" y="493"/>
                  <a:pt x="1723" y="490"/>
                </a:cubicBezTo>
                <a:cubicBezTo>
                  <a:pt x="1726" y="497"/>
                  <a:pt x="1716" y="494"/>
                  <a:pt x="1718" y="500"/>
                </a:cubicBezTo>
                <a:cubicBezTo>
                  <a:pt x="1721" y="502"/>
                  <a:pt x="1727" y="497"/>
                  <a:pt x="1730" y="501"/>
                </a:cubicBezTo>
                <a:cubicBezTo>
                  <a:pt x="1729" y="503"/>
                  <a:pt x="1728" y="505"/>
                  <a:pt x="1724" y="505"/>
                </a:cubicBezTo>
                <a:cubicBezTo>
                  <a:pt x="1726" y="513"/>
                  <a:pt x="1736" y="507"/>
                  <a:pt x="1742" y="504"/>
                </a:cubicBezTo>
                <a:cubicBezTo>
                  <a:pt x="1745" y="505"/>
                  <a:pt x="1747" y="507"/>
                  <a:pt x="1748" y="503"/>
                </a:cubicBezTo>
                <a:cubicBezTo>
                  <a:pt x="1739" y="495"/>
                  <a:pt x="1752" y="484"/>
                  <a:pt x="1762" y="486"/>
                </a:cubicBezTo>
                <a:cubicBezTo>
                  <a:pt x="1761" y="484"/>
                  <a:pt x="1759" y="484"/>
                  <a:pt x="1762" y="482"/>
                </a:cubicBezTo>
                <a:cubicBezTo>
                  <a:pt x="1769" y="482"/>
                  <a:pt x="1779" y="478"/>
                  <a:pt x="1790" y="480"/>
                </a:cubicBezTo>
                <a:cubicBezTo>
                  <a:pt x="1789" y="477"/>
                  <a:pt x="1791" y="475"/>
                  <a:pt x="1790" y="472"/>
                </a:cubicBezTo>
                <a:cubicBezTo>
                  <a:pt x="1785" y="473"/>
                  <a:pt x="1783" y="475"/>
                  <a:pt x="1778" y="472"/>
                </a:cubicBezTo>
                <a:cubicBezTo>
                  <a:pt x="1778" y="462"/>
                  <a:pt x="1787" y="464"/>
                  <a:pt x="1791" y="456"/>
                </a:cubicBezTo>
                <a:close/>
                <a:moveTo>
                  <a:pt x="1749" y="699"/>
                </a:moveTo>
                <a:cubicBezTo>
                  <a:pt x="1751" y="699"/>
                  <a:pt x="1754" y="694"/>
                  <a:pt x="1752" y="696"/>
                </a:cubicBezTo>
                <a:cubicBezTo>
                  <a:pt x="1748" y="698"/>
                  <a:pt x="1745" y="702"/>
                  <a:pt x="1743" y="706"/>
                </a:cubicBezTo>
                <a:cubicBezTo>
                  <a:pt x="1748" y="705"/>
                  <a:pt x="1748" y="705"/>
                  <a:pt x="1748" y="705"/>
                </a:cubicBezTo>
                <a:cubicBezTo>
                  <a:pt x="1747" y="701"/>
                  <a:pt x="1752" y="703"/>
                  <a:pt x="1749" y="699"/>
                </a:cubicBezTo>
                <a:close/>
                <a:moveTo>
                  <a:pt x="1689" y="858"/>
                </a:moveTo>
                <a:cubicBezTo>
                  <a:pt x="1693" y="858"/>
                  <a:pt x="1694" y="854"/>
                  <a:pt x="1692" y="851"/>
                </a:cubicBezTo>
                <a:cubicBezTo>
                  <a:pt x="1695" y="851"/>
                  <a:pt x="1697" y="846"/>
                  <a:pt x="1695" y="846"/>
                </a:cubicBezTo>
                <a:cubicBezTo>
                  <a:pt x="1691" y="848"/>
                  <a:pt x="1691" y="854"/>
                  <a:pt x="1689" y="858"/>
                </a:cubicBezTo>
                <a:close/>
                <a:moveTo>
                  <a:pt x="1442" y="937"/>
                </a:moveTo>
                <a:cubicBezTo>
                  <a:pt x="1441" y="940"/>
                  <a:pt x="1436" y="940"/>
                  <a:pt x="1436" y="943"/>
                </a:cubicBezTo>
                <a:cubicBezTo>
                  <a:pt x="1440" y="943"/>
                  <a:pt x="1440" y="943"/>
                  <a:pt x="1440" y="943"/>
                </a:cubicBezTo>
                <a:cubicBezTo>
                  <a:pt x="1439" y="940"/>
                  <a:pt x="1444" y="938"/>
                  <a:pt x="1442" y="937"/>
                </a:cubicBezTo>
                <a:close/>
                <a:moveTo>
                  <a:pt x="1414" y="1068"/>
                </a:moveTo>
                <a:cubicBezTo>
                  <a:pt x="1412" y="1066"/>
                  <a:pt x="1407" y="1070"/>
                  <a:pt x="1410" y="1071"/>
                </a:cubicBezTo>
                <a:cubicBezTo>
                  <a:pt x="1411" y="1068"/>
                  <a:pt x="1414" y="1072"/>
                  <a:pt x="1414" y="1068"/>
                </a:cubicBezTo>
                <a:close/>
                <a:moveTo>
                  <a:pt x="1414" y="1080"/>
                </a:moveTo>
                <a:cubicBezTo>
                  <a:pt x="1411" y="1080"/>
                  <a:pt x="1412" y="1076"/>
                  <a:pt x="1409" y="1075"/>
                </a:cubicBezTo>
                <a:cubicBezTo>
                  <a:pt x="1403" y="1086"/>
                  <a:pt x="1390" y="1080"/>
                  <a:pt x="1385" y="1089"/>
                </a:cubicBezTo>
                <a:cubicBezTo>
                  <a:pt x="1388" y="1090"/>
                  <a:pt x="1392" y="1091"/>
                  <a:pt x="1393" y="1091"/>
                </a:cubicBezTo>
                <a:cubicBezTo>
                  <a:pt x="1395" y="1096"/>
                  <a:pt x="1391" y="1097"/>
                  <a:pt x="1391" y="1101"/>
                </a:cubicBezTo>
                <a:cubicBezTo>
                  <a:pt x="1397" y="1100"/>
                  <a:pt x="1402" y="1100"/>
                  <a:pt x="1403" y="1096"/>
                </a:cubicBezTo>
                <a:cubicBezTo>
                  <a:pt x="1401" y="1095"/>
                  <a:pt x="1401" y="1098"/>
                  <a:pt x="1400" y="1098"/>
                </a:cubicBezTo>
                <a:cubicBezTo>
                  <a:pt x="1398" y="1096"/>
                  <a:pt x="1395" y="1096"/>
                  <a:pt x="1394" y="1094"/>
                </a:cubicBezTo>
                <a:cubicBezTo>
                  <a:pt x="1400" y="1092"/>
                  <a:pt x="1401" y="1096"/>
                  <a:pt x="1405" y="1096"/>
                </a:cubicBezTo>
                <a:cubicBezTo>
                  <a:pt x="1404" y="1092"/>
                  <a:pt x="1409" y="1094"/>
                  <a:pt x="1410" y="1092"/>
                </a:cubicBezTo>
                <a:cubicBezTo>
                  <a:pt x="1410" y="1088"/>
                  <a:pt x="1404" y="1090"/>
                  <a:pt x="1405" y="1084"/>
                </a:cubicBezTo>
                <a:cubicBezTo>
                  <a:pt x="1409" y="1084"/>
                  <a:pt x="1412" y="1082"/>
                  <a:pt x="1414" y="1080"/>
                </a:cubicBezTo>
                <a:close/>
                <a:moveTo>
                  <a:pt x="1404" y="1086"/>
                </a:moveTo>
                <a:cubicBezTo>
                  <a:pt x="1402" y="1089"/>
                  <a:pt x="1401" y="1086"/>
                  <a:pt x="1399" y="1088"/>
                </a:cubicBezTo>
                <a:cubicBezTo>
                  <a:pt x="1398" y="1085"/>
                  <a:pt x="1398" y="1085"/>
                  <a:pt x="1398" y="1085"/>
                </a:cubicBezTo>
                <a:cubicBezTo>
                  <a:pt x="1401" y="1084"/>
                  <a:pt x="1401" y="1087"/>
                  <a:pt x="1404" y="1086"/>
                </a:cubicBezTo>
                <a:close/>
                <a:moveTo>
                  <a:pt x="1379" y="1092"/>
                </a:moveTo>
                <a:cubicBezTo>
                  <a:pt x="1376" y="1091"/>
                  <a:pt x="1377" y="1094"/>
                  <a:pt x="1374" y="1094"/>
                </a:cubicBezTo>
                <a:cubicBezTo>
                  <a:pt x="1374" y="1098"/>
                  <a:pt x="1379" y="1096"/>
                  <a:pt x="1380" y="1099"/>
                </a:cubicBezTo>
                <a:cubicBezTo>
                  <a:pt x="1375" y="1099"/>
                  <a:pt x="1377" y="1104"/>
                  <a:pt x="1374" y="1105"/>
                </a:cubicBezTo>
                <a:cubicBezTo>
                  <a:pt x="1368" y="1107"/>
                  <a:pt x="1365" y="1110"/>
                  <a:pt x="1364" y="1116"/>
                </a:cubicBezTo>
                <a:cubicBezTo>
                  <a:pt x="1371" y="1116"/>
                  <a:pt x="1370" y="1129"/>
                  <a:pt x="1369" y="1132"/>
                </a:cubicBezTo>
                <a:cubicBezTo>
                  <a:pt x="1370" y="1132"/>
                  <a:pt x="1371" y="1132"/>
                  <a:pt x="1371" y="1133"/>
                </a:cubicBezTo>
                <a:cubicBezTo>
                  <a:pt x="1373" y="1130"/>
                  <a:pt x="1379" y="1130"/>
                  <a:pt x="1380" y="1127"/>
                </a:cubicBezTo>
                <a:cubicBezTo>
                  <a:pt x="1377" y="1126"/>
                  <a:pt x="1374" y="1124"/>
                  <a:pt x="1372" y="1121"/>
                </a:cubicBezTo>
                <a:cubicBezTo>
                  <a:pt x="1376" y="1114"/>
                  <a:pt x="1384" y="1109"/>
                  <a:pt x="1384" y="1100"/>
                </a:cubicBezTo>
                <a:cubicBezTo>
                  <a:pt x="1380" y="1100"/>
                  <a:pt x="1379" y="1096"/>
                  <a:pt x="1379" y="1092"/>
                </a:cubicBezTo>
                <a:close/>
                <a:moveTo>
                  <a:pt x="1358" y="1044"/>
                </a:moveTo>
                <a:cubicBezTo>
                  <a:pt x="1359" y="1046"/>
                  <a:pt x="1354" y="1048"/>
                  <a:pt x="1356" y="1049"/>
                </a:cubicBezTo>
                <a:cubicBezTo>
                  <a:pt x="1359" y="1046"/>
                  <a:pt x="1362" y="1043"/>
                  <a:pt x="1364" y="1039"/>
                </a:cubicBezTo>
                <a:cubicBezTo>
                  <a:pt x="1359" y="1037"/>
                  <a:pt x="1357" y="1043"/>
                  <a:pt x="1355" y="1044"/>
                </a:cubicBezTo>
                <a:cubicBezTo>
                  <a:pt x="1356" y="1044"/>
                  <a:pt x="1358" y="1043"/>
                  <a:pt x="1358" y="1044"/>
                </a:cubicBezTo>
                <a:close/>
                <a:moveTo>
                  <a:pt x="1332" y="1098"/>
                </a:moveTo>
                <a:cubicBezTo>
                  <a:pt x="1332" y="1099"/>
                  <a:pt x="1331" y="1101"/>
                  <a:pt x="1331" y="1103"/>
                </a:cubicBezTo>
                <a:cubicBezTo>
                  <a:pt x="1338" y="1107"/>
                  <a:pt x="1342" y="1099"/>
                  <a:pt x="1351" y="1100"/>
                </a:cubicBezTo>
                <a:cubicBezTo>
                  <a:pt x="1352" y="1096"/>
                  <a:pt x="1358" y="1092"/>
                  <a:pt x="1361" y="1092"/>
                </a:cubicBezTo>
                <a:cubicBezTo>
                  <a:pt x="1358" y="1087"/>
                  <a:pt x="1364" y="1083"/>
                  <a:pt x="1363" y="1080"/>
                </a:cubicBezTo>
                <a:cubicBezTo>
                  <a:pt x="1361" y="1081"/>
                  <a:pt x="1362" y="1085"/>
                  <a:pt x="1358" y="1085"/>
                </a:cubicBezTo>
                <a:cubicBezTo>
                  <a:pt x="1359" y="1096"/>
                  <a:pt x="1346" y="1096"/>
                  <a:pt x="1339" y="1101"/>
                </a:cubicBezTo>
                <a:cubicBezTo>
                  <a:pt x="1337" y="1100"/>
                  <a:pt x="1340" y="1097"/>
                  <a:pt x="1338" y="1097"/>
                </a:cubicBezTo>
                <a:cubicBezTo>
                  <a:pt x="1337" y="1100"/>
                  <a:pt x="1334" y="1096"/>
                  <a:pt x="1332" y="1098"/>
                </a:cubicBezTo>
                <a:close/>
                <a:moveTo>
                  <a:pt x="1361" y="1127"/>
                </a:moveTo>
                <a:cubicBezTo>
                  <a:pt x="1359" y="1123"/>
                  <a:pt x="1361" y="1122"/>
                  <a:pt x="1364" y="1121"/>
                </a:cubicBezTo>
                <a:cubicBezTo>
                  <a:pt x="1362" y="1120"/>
                  <a:pt x="1362" y="1119"/>
                  <a:pt x="1362" y="1118"/>
                </a:cubicBezTo>
                <a:cubicBezTo>
                  <a:pt x="1359" y="1118"/>
                  <a:pt x="1359" y="1122"/>
                  <a:pt x="1355" y="1122"/>
                </a:cubicBezTo>
                <a:cubicBezTo>
                  <a:pt x="1355" y="1120"/>
                  <a:pt x="1356" y="1115"/>
                  <a:pt x="1354" y="1115"/>
                </a:cubicBezTo>
                <a:cubicBezTo>
                  <a:pt x="1351" y="1118"/>
                  <a:pt x="1343" y="1117"/>
                  <a:pt x="1340" y="1119"/>
                </a:cubicBezTo>
                <a:cubicBezTo>
                  <a:pt x="1339" y="1122"/>
                  <a:pt x="1344" y="1122"/>
                  <a:pt x="1341" y="1123"/>
                </a:cubicBezTo>
                <a:cubicBezTo>
                  <a:pt x="1334" y="1126"/>
                  <a:pt x="1330" y="1131"/>
                  <a:pt x="1329" y="1139"/>
                </a:cubicBezTo>
                <a:cubicBezTo>
                  <a:pt x="1335" y="1140"/>
                  <a:pt x="1339" y="1141"/>
                  <a:pt x="1346" y="1138"/>
                </a:cubicBezTo>
                <a:cubicBezTo>
                  <a:pt x="1351" y="1147"/>
                  <a:pt x="1337" y="1148"/>
                  <a:pt x="1334" y="1154"/>
                </a:cubicBezTo>
                <a:cubicBezTo>
                  <a:pt x="1336" y="1157"/>
                  <a:pt x="1338" y="1157"/>
                  <a:pt x="1335" y="1160"/>
                </a:cubicBezTo>
                <a:cubicBezTo>
                  <a:pt x="1338" y="1158"/>
                  <a:pt x="1341" y="1156"/>
                  <a:pt x="1344" y="1154"/>
                </a:cubicBezTo>
                <a:cubicBezTo>
                  <a:pt x="1347" y="1154"/>
                  <a:pt x="1347" y="1158"/>
                  <a:pt x="1350" y="1158"/>
                </a:cubicBezTo>
                <a:cubicBezTo>
                  <a:pt x="1353" y="1154"/>
                  <a:pt x="1344" y="1155"/>
                  <a:pt x="1344" y="1151"/>
                </a:cubicBezTo>
                <a:cubicBezTo>
                  <a:pt x="1348" y="1149"/>
                  <a:pt x="1350" y="1147"/>
                  <a:pt x="1354" y="1146"/>
                </a:cubicBezTo>
                <a:cubicBezTo>
                  <a:pt x="1354" y="1142"/>
                  <a:pt x="1349" y="1145"/>
                  <a:pt x="1350" y="1142"/>
                </a:cubicBezTo>
                <a:cubicBezTo>
                  <a:pt x="1352" y="1140"/>
                  <a:pt x="1352" y="1138"/>
                  <a:pt x="1352" y="1137"/>
                </a:cubicBezTo>
                <a:cubicBezTo>
                  <a:pt x="1355" y="1138"/>
                  <a:pt x="1355" y="1140"/>
                  <a:pt x="1358" y="1138"/>
                </a:cubicBezTo>
                <a:cubicBezTo>
                  <a:pt x="1354" y="1136"/>
                  <a:pt x="1352" y="1127"/>
                  <a:pt x="1361" y="1127"/>
                </a:cubicBezTo>
                <a:close/>
                <a:moveTo>
                  <a:pt x="1325" y="1111"/>
                </a:moveTo>
                <a:cubicBezTo>
                  <a:pt x="1325" y="1114"/>
                  <a:pt x="1319" y="1113"/>
                  <a:pt x="1319" y="1116"/>
                </a:cubicBezTo>
                <a:cubicBezTo>
                  <a:pt x="1322" y="1116"/>
                  <a:pt x="1322" y="1114"/>
                  <a:pt x="1325" y="1114"/>
                </a:cubicBezTo>
                <a:cubicBezTo>
                  <a:pt x="1324" y="1112"/>
                  <a:pt x="1327" y="1110"/>
                  <a:pt x="1325" y="1111"/>
                </a:cubicBezTo>
                <a:close/>
                <a:moveTo>
                  <a:pt x="1230" y="1249"/>
                </a:moveTo>
                <a:cubicBezTo>
                  <a:pt x="1232" y="1247"/>
                  <a:pt x="1235" y="1251"/>
                  <a:pt x="1235" y="1248"/>
                </a:cubicBezTo>
                <a:cubicBezTo>
                  <a:pt x="1233" y="1249"/>
                  <a:pt x="1234" y="1246"/>
                  <a:pt x="1233" y="1246"/>
                </a:cubicBezTo>
                <a:cubicBezTo>
                  <a:pt x="1233" y="1248"/>
                  <a:pt x="1228" y="1246"/>
                  <a:pt x="1230" y="1249"/>
                </a:cubicBezTo>
                <a:close/>
                <a:moveTo>
                  <a:pt x="1137" y="1244"/>
                </a:moveTo>
                <a:cubicBezTo>
                  <a:pt x="1139" y="1245"/>
                  <a:pt x="1139" y="1249"/>
                  <a:pt x="1141" y="1250"/>
                </a:cubicBezTo>
                <a:cubicBezTo>
                  <a:pt x="1142" y="1247"/>
                  <a:pt x="1145" y="1245"/>
                  <a:pt x="1150" y="1245"/>
                </a:cubicBezTo>
                <a:cubicBezTo>
                  <a:pt x="1151" y="1243"/>
                  <a:pt x="1147" y="1241"/>
                  <a:pt x="1150" y="1241"/>
                </a:cubicBezTo>
                <a:cubicBezTo>
                  <a:pt x="1156" y="1238"/>
                  <a:pt x="1159" y="1234"/>
                  <a:pt x="1164" y="1231"/>
                </a:cubicBezTo>
                <a:cubicBezTo>
                  <a:pt x="1160" y="1232"/>
                  <a:pt x="1159" y="1228"/>
                  <a:pt x="1155" y="1230"/>
                </a:cubicBezTo>
                <a:cubicBezTo>
                  <a:pt x="1154" y="1234"/>
                  <a:pt x="1159" y="1233"/>
                  <a:pt x="1156" y="1236"/>
                </a:cubicBezTo>
                <a:cubicBezTo>
                  <a:pt x="1149" y="1237"/>
                  <a:pt x="1140" y="1237"/>
                  <a:pt x="1137" y="1244"/>
                </a:cubicBezTo>
                <a:close/>
                <a:moveTo>
                  <a:pt x="1003" y="118"/>
                </a:moveTo>
                <a:cubicBezTo>
                  <a:pt x="1001" y="118"/>
                  <a:pt x="1001" y="118"/>
                  <a:pt x="1001" y="118"/>
                </a:cubicBezTo>
                <a:cubicBezTo>
                  <a:pt x="1002" y="120"/>
                  <a:pt x="998" y="122"/>
                  <a:pt x="1001" y="125"/>
                </a:cubicBezTo>
                <a:cubicBezTo>
                  <a:pt x="1002" y="123"/>
                  <a:pt x="1001" y="120"/>
                  <a:pt x="1004" y="120"/>
                </a:cubicBezTo>
                <a:cubicBezTo>
                  <a:pt x="1004" y="119"/>
                  <a:pt x="1003" y="118"/>
                  <a:pt x="1003" y="118"/>
                </a:cubicBezTo>
                <a:close/>
                <a:moveTo>
                  <a:pt x="1034" y="1144"/>
                </a:moveTo>
                <a:cubicBezTo>
                  <a:pt x="1037" y="1142"/>
                  <a:pt x="1036" y="1138"/>
                  <a:pt x="1037" y="1134"/>
                </a:cubicBezTo>
                <a:cubicBezTo>
                  <a:pt x="1034" y="1140"/>
                  <a:pt x="1029" y="1143"/>
                  <a:pt x="1028" y="1150"/>
                </a:cubicBezTo>
                <a:cubicBezTo>
                  <a:pt x="1034" y="1150"/>
                  <a:pt x="1033" y="1145"/>
                  <a:pt x="1033" y="1142"/>
                </a:cubicBezTo>
                <a:cubicBezTo>
                  <a:pt x="1034" y="1143"/>
                  <a:pt x="1033" y="1144"/>
                  <a:pt x="1034" y="1144"/>
                </a:cubicBezTo>
                <a:close/>
                <a:moveTo>
                  <a:pt x="915" y="1242"/>
                </a:moveTo>
                <a:cubicBezTo>
                  <a:pt x="913" y="1242"/>
                  <a:pt x="914" y="1240"/>
                  <a:pt x="912" y="1240"/>
                </a:cubicBezTo>
                <a:cubicBezTo>
                  <a:pt x="913" y="1242"/>
                  <a:pt x="908" y="1247"/>
                  <a:pt x="911" y="1246"/>
                </a:cubicBezTo>
                <a:cubicBezTo>
                  <a:pt x="910" y="1243"/>
                  <a:pt x="914" y="1244"/>
                  <a:pt x="915" y="1242"/>
                </a:cubicBezTo>
                <a:close/>
                <a:moveTo>
                  <a:pt x="771" y="1227"/>
                </a:moveTo>
                <a:cubicBezTo>
                  <a:pt x="767" y="1227"/>
                  <a:pt x="767" y="1222"/>
                  <a:pt x="763" y="1221"/>
                </a:cubicBezTo>
                <a:cubicBezTo>
                  <a:pt x="762" y="1223"/>
                  <a:pt x="769" y="1230"/>
                  <a:pt x="771" y="1227"/>
                </a:cubicBezTo>
                <a:close/>
                <a:moveTo>
                  <a:pt x="672" y="1182"/>
                </a:moveTo>
                <a:cubicBezTo>
                  <a:pt x="674" y="1180"/>
                  <a:pt x="677" y="1180"/>
                  <a:pt x="678" y="1180"/>
                </a:cubicBezTo>
                <a:cubicBezTo>
                  <a:pt x="677" y="1178"/>
                  <a:pt x="670" y="1177"/>
                  <a:pt x="672" y="1182"/>
                </a:cubicBezTo>
                <a:close/>
                <a:moveTo>
                  <a:pt x="572" y="1348"/>
                </a:moveTo>
                <a:cubicBezTo>
                  <a:pt x="575" y="1347"/>
                  <a:pt x="578" y="1346"/>
                  <a:pt x="577" y="1350"/>
                </a:cubicBezTo>
                <a:cubicBezTo>
                  <a:pt x="580" y="1350"/>
                  <a:pt x="580" y="1348"/>
                  <a:pt x="581" y="1347"/>
                </a:cubicBezTo>
                <a:cubicBezTo>
                  <a:pt x="577" y="1348"/>
                  <a:pt x="573" y="1341"/>
                  <a:pt x="572" y="1348"/>
                </a:cubicBezTo>
                <a:close/>
                <a:moveTo>
                  <a:pt x="566" y="1418"/>
                </a:moveTo>
                <a:cubicBezTo>
                  <a:pt x="571" y="1416"/>
                  <a:pt x="566" y="1415"/>
                  <a:pt x="569" y="1411"/>
                </a:cubicBezTo>
                <a:cubicBezTo>
                  <a:pt x="561" y="1413"/>
                  <a:pt x="567" y="1415"/>
                  <a:pt x="566" y="1418"/>
                </a:cubicBezTo>
                <a:close/>
                <a:moveTo>
                  <a:pt x="429" y="152"/>
                </a:moveTo>
                <a:cubicBezTo>
                  <a:pt x="427" y="149"/>
                  <a:pt x="429" y="147"/>
                  <a:pt x="428" y="142"/>
                </a:cubicBezTo>
                <a:cubicBezTo>
                  <a:pt x="424" y="143"/>
                  <a:pt x="421" y="145"/>
                  <a:pt x="420" y="148"/>
                </a:cubicBezTo>
                <a:cubicBezTo>
                  <a:pt x="427" y="146"/>
                  <a:pt x="427" y="151"/>
                  <a:pt x="427" y="153"/>
                </a:cubicBezTo>
                <a:cubicBezTo>
                  <a:pt x="427" y="152"/>
                  <a:pt x="428" y="152"/>
                  <a:pt x="429" y="152"/>
                </a:cubicBezTo>
                <a:close/>
                <a:moveTo>
                  <a:pt x="418" y="170"/>
                </a:moveTo>
                <a:cubicBezTo>
                  <a:pt x="417" y="167"/>
                  <a:pt x="416" y="165"/>
                  <a:pt x="418" y="163"/>
                </a:cubicBezTo>
                <a:cubicBezTo>
                  <a:pt x="414" y="163"/>
                  <a:pt x="415" y="169"/>
                  <a:pt x="412" y="168"/>
                </a:cubicBezTo>
                <a:cubicBezTo>
                  <a:pt x="414" y="169"/>
                  <a:pt x="415" y="173"/>
                  <a:pt x="414" y="175"/>
                </a:cubicBezTo>
                <a:cubicBezTo>
                  <a:pt x="420" y="176"/>
                  <a:pt x="412" y="170"/>
                  <a:pt x="418" y="170"/>
                </a:cubicBezTo>
                <a:close/>
                <a:moveTo>
                  <a:pt x="489" y="1107"/>
                </a:moveTo>
                <a:cubicBezTo>
                  <a:pt x="492" y="1102"/>
                  <a:pt x="496" y="1095"/>
                  <a:pt x="494" y="1089"/>
                </a:cubicBezTo>
                <a:cubicBezTo>
                  <a:pt x="491" y="1090"/>
                  <a:pt x="487" y="1091"/>
                  <a:pt x="481" y="1093"/>
                </a:cubicBezTo>
                <a:cubicBezTo>
                  <a:pt x="481" y="1092"/>
                  <a:pt x="481" y="1090"/>
                  <a:pt x="480" y="1090"/>
                </a:cubicBezTo>
                <a:cubicBezTo>
                  <a:pt x="471" y="1091"/>
                  <a:pt x="461" y="1102"/>
                  <a:pt x="462" y="1106"/>
                </a:cubicBezTo>
                <a:cubicBezTo>
                  <a:pt x="463" y="1105"/>
                  <a:pt x="469" y="1103"/>
                  <a:pt x="467" y="1108"/>
                </a:cubicBezTo>
                <a:cubicBezTo>
                  <a:pt x="471" y="1104"/>
                  <a:pt x="474" y="1106"/>
                  <a:pt x="477" y="1108"/>
                </a:cubicBezTo>
                <a:cubicBezTo>
                  <a:pt x="477" y="1101"/>
                  <a:pt x="485" y="1100"/>
                  <a:pt x="491" y="1097"/>
                </a:cubicBezTo>
                <a:cubicBezTo>
                  <a:pt x="491" y="1100"/>
                  <a:pt x="490" y="1103"/>
                  <a:pt x="488" y="1101"/>
                </a:cubicBezTo>
                <a:cubicBezTo>
                  <a:pt x="490" y="1103"/>
                  <a:pt x="487" y="1106"/>
                  <a:pt x="489" y="1107"/>
                </a:cubicBezTo>
                <a:close/>
                <a:moveTo>
                  <a:pt x="500" y="1422"/>
                </a:moveTo>
                <a:cubicBezTo>
                  <a:pt x="501" y="1422"/>
                  <a:pt x="501" y="1423"/>
                  <a:pt x="502" y="1423"/>
                </a:cubicBezTo>
                <a:cubicBezTo>
                  <a:pt x="504" y="1421"/>
                  <a:pt x="508" y="1423"/>
                  <a:pt x="509" y="1420"/>
                </a:cubicBezTo>
                <a:cubicBezTo>
                  <a:pt x="507" y="1421"/>
                  <a:pt x="502" y="1418"/>
                  <a:pt x="500" y="1422"/>
                </a:cubicBezTo>
                <a:close/>
                <a:moveTo>
                  <a:pt x="459" y="1077"/>
                </a:moveTo>
                <a:cubicBezTo>
                  <a:pt x="460" y="1072"/>
                  <a:pt x="457" y="1073"/>
                  <a:pt x="455" y="1071"/>
                </a:cubicBezTo>
                <a:cubicBezTo>
                  <a:pt x="454" y="1069"/>
                  <a:pt x="457" y="1065"/>
                  <a:pt x="455" y="1065"/>
                </a:cubicBezTo>
                <a:cubicBezTo>
                  <a:pt x="454" y="1068"/>
                  <a:pt x="453" y="1070"/>
                  <a:pt x="452" y="1074"/>
                </a:cubicBezTo>
                <a:cubicBezTo>
                  <a:pt x="456" y="1071"/>
                  <a:pt x="457" y="1074"/>
                  <a:pt x="459" y="1077"/>
                </a:cubicBezTo>
                <a:close/>
                <a:moveTo>
                  <a:pt x="482" y="1418"/>
                </a:moveTo>
                <a:cubicBezTo>
                  <a:pt x="482" y="1415"/>
                  <a:pt x="482" y="1415"/>
                  <a:pt x="482" y="1415"/>
                </a:cubicBezTo>
                <a:cubicBezTo>
                  <a:pt x="482" y="1415"/>
                  <a:pt x="482" y="1414"/>
                  <a:pt x="481" y="1414"/>
                </a:cubicBezTo>
                <a:cubicBezTo>
                  <a:pt x="478" y="1413"/>
                  <a:pt x="471" y="1420"/>
                  <a:pt x="478" y="1422"/>
                </a:cubicBezTo>
                <a:cubicBezTo>
                  <a:pt x="479" y="1419"/>
                  <a:pt x="475" y="1421"/>
                  <a:pt x="476" y="1418"/>
                </a:cubicBezTo>
                <a:cubicBezTo>
                  <a:pt x="478" y="1417"/>
                  <a:pt x="481" y="1417"/>
                  <a:pt x="482" y="1418"/>
                </a:cubicBezTo>
                <a:close/>
                <a:moveTo>
                  <a:pt x="410" y="1201"/>
                </a:moveTo>
                <a:cubicBezTo>
                  <a:pt x="411" y="1194"/>
                  <a:pt x="415" y="1188"/>
                  <a:pt x="417" y="1179"/>
                </a:cubicBezTo>
                <a:cubicBezTo>
                  <a:pt x="412" y="1185"/>
                  <a:pt x="407" y="1194"/>
                  <a:pt x="410" y="1201"/>
                </a:cubicBezTo>
                <a:close/>
                <a:moveTo>
                  <a:pt x="361" y="1064"/>
                </a:moveTo>
                <a:cubicBezTo>
                  <a:pt x="361" y="1062"/>
                  <a:pt x="359" y="1062"/>
                  <a:pt x="359" y="1060"/>
                </a:cubicBezTo>
                <a:cubicBezTo>
                  <a:pt x="364" y="1059"/>
                  <a:pt x="364" y="1054"/>
                  <a:pt x="367" y="1051"/>
                </a:cubicBezTo>
                <a:cubicBezTo>
                  <a:pt x="367" y="1049"/>
                  <a:pt x="364" y="1050"/>
                  <a:pt x="364" y="1048"/>
                </a:cubicBezTo>
                <a:cubicBezTo>
                  <a:pt x="369" y="1048"/>
                  <a:pt x="369" y="1043"/>
                  <a:pt x="372" y="1041"/>
                </a:cubicBezTo>
                <a:cubicBezTo>
                  <a:pt x="371" y="1041"/>
                  <a:pt x="369" y="1040"/>
                  <a:pt x="368" y="1039"/>
                </a:cubicBezTo>
                <a:cubicBezTo>
                  <a:pt x="369" y="1037"/>
                  <a:pt x="369" y="1031"/>
                  <a:pt x="373" y="1034"/>
                </a:cubicBezTo>
                <a:cubicBezTo>
                  <a:pt x="373" y="1032"/>
                  <a:pt x="372" y="1032"/>
                  <a:pt x="372" y="1030"/>
                </a:cubicBezTo>
                <a:cubicBezTo>
                  <a:pt x="363" y="1035"/>
                  <a:pt x="362" y="1046"/>
                  <a:pt x="358" y="1054"/>
                </a:cubicBezTo>
                <a:cubicBezTo>
                  <a:pt x="357" y="1053"/>
                  <a:pt x="355" y="1053"/>
                  <a:pt x="353" y="1053"/>
                </a:cubicBezTo>
                <a:cubicBezTo>
                  <a:pt x="355" y="1056"/>
                  <a:pt x="353" y="1057"/>
                  <a:pt x="350" y="1058"/>
                </a:cubicBezTo>
                <a:cubicBezTo>
                  <a:pt x="350" y="1061"/>
                  <a:pt x="354" y="1062"/>
                  <a:pt x="350" y="1064"/>
                </a:cubicBezTo>
                <a:cubicBezTo>
                  <a:pt x="353" y="1065"/>
                  <a:pt x="356" y="1064"/>
                  <a:pt x="356" y="1067"/>
                </a:cubicBezTo>
                <a:cubicBezTo>
                  <a:pt x="355" y="1069"/>
                  <a:pt x="352" y="1070"/>
                  <a:pt x="350" y="1072"/>
                </a:cubicBezTo>
                <a:cubicBezTo>
                  <a:pt x="354" y="1075"/>
                  <a:pt x="354" y="1073"/>
                  <a:pt x="358" y="1071"/>
                </a:cubicBezTo>
                <a:cubicBezTo>
                  <a:pt x="354" y="1069"/>
                  <a:pt x="357" y="1065"/>
                  <a:pt x="361" y="1064"/>
                </a:cubicBezTo>
                <a:close/>
                <a:moveTo>
                  <a:pt x="393" y="1253"/>
                </a:moveTo>
                <a:cubicBezTo>
                  <a:pt x="389" y="1253"/>
                  <a:pt x="385" y="1257"/>
                  <a:pt x="387" y="1258"/>
                </a:cubicBezTo>
                <a:cubicBezTo>
                  <a:pt x="388" y="1256"/>
                  <a:pt x="395" y="1258"/>
                  <a:pt x="393" y="1253"/>
                </a:cubicBezTo>
                <a:close/>
                <a:moveTo>
                  <a:pt x="350" y="1018"/>
                </a:moveTo>
                <a:cubicBezTo>
                  <a:pt x="348" y="1020"/>
                  <a:pt x="345" y="1021"/>
                  <a:pt x="343" y="1023"/>
                </a:cubicBezTo>
                <a:cubicBezTo>
                  <a:pt x="347" y="1024"/>
                  <a:pt x="340" y="1027"/>
                  <a:pt x="345" y="1028"/>
                </a:cubicBezTo>
                <a:cubicBezTo>
                  <a:pt x="346" y="1025"/>
                  <a:pt x="351" y="1017"/>
                  <a:pt x="350" y="1018"/>
                </a:cubicBezTo>
                <a:close/>
                <a:moveTo>
                  <a:pt x="305" y="980"/>
                </a:moveTo>
                <a:cubicBezTo>
                  <a:pt x="300" y="984"/>
                  <a:pt x="301" y="978"/>
                  <a:pt x="300" y="979"/>
                </a:cubicBezTo>
                <a:cubicBezTo>
                  <a:pt x="299" y="982"/>
                  <a:pt x="297" y="981"/>
                  <a:pt x="295" y="981"/>
                </a:cubicBezTo>
                <a:cubicBezTo>
                  <a:pt x="294" y="983"/>
                  <a:pt x="292" y="985"/>
                  <a:pt x="292" y="987"/>
                </a:cubicBezTo>
                <a:cubicBezTo>
                  <a:pt x="293" y="988"/>
                  <a:pt x="297" y="986"/>
                  <a:pt x="297" y="988"/>
                </a:cubicBezTo>
                <a:cubicBezTo>
                  <a:pt x="298" y="991"/>
                  <a:pt x="297" y="997"/>
                  <a:pt x="300" y="997"/>
                </a:cubicBezTo>
                <a:cubicBezTo>
                  <a:pt x="300" y="988"/>
                  <a:pt x="299" y="986"/>
                  <a:pt x="305" y="980"/>
                </a:cubicBezTo>
                <a:close/>
                <a:moveTo>
                  <a:pt x="232" y="411"/>
                </a:moveTo>
                <a:cubicBezTo>
                  <a:pt x="233" y="409"/>
                  <a:pt x="235" y="408"/>
                  <a:pt x="237" y="406"/>
                </a:cubicBezTo>
                <a:cubicBezTo>
                  <a:pt x="233" y="406"/>
                  <a:pt x="230" y="410"/>
                  <a:pt x="232" y="411"/>
                </a:cubicBezTo>
                <a:close/>
                <a:moveTo>
                  <a:pt x="205" y="456"/>
                </a:moveTo>
                <a:cubicBezTo>
                  <a:pt x="206" y="451"/>
                  <a:pt x="212" y="450"/>
                  <a:pt x="214" y="445"/>
                </a:cubicBezTo>
                <a:cubicBezTo>
                  <a:pt x="214" y="442"/>
                  <a:pt x="210" y="444"/>
                  <a:pt x="210" y="440"/>
                </a:cubicBezTo>
                <a:cubicBezTo>
                  <a:pt x="224" y="439"/>
                  <a:pt x="221" y="425"/>
                  <a:pt x="233" y="423"/>
                </a:cubicBezTo>
                <a:cubicBezTo>
                  <a:pt x="231" y="416"/>
                  <a:pt x="238" y="413"/>
                  <a:pt x="236" y="410"/>
                </a:cubicBezTo>
                <a:cubicBezTo>
                  <a:pt x="235" y="412"/>
                  <a:pt x="226" y="415"/>
                  <a:pt x="228" y="415"/>
                </a:cubicBezTo>
                <a:cubicBezTo>
                  <a:pt x="231" y="415"/>
                  <a:pt x="232" y="413"/>
                  <a:pt x="233" y="416"/>
                </a:cubicBezTo>
                <a:cubicBezTo>
                  <a:pt x="230" y="420"/>
                  <a:pt x="225" y="422"/>
                  <a:pt x="223" y="427"/>
                </a:cubicBezTo>
                <a:cubicBezTo>
                  <a:pt x="212" y="430"/>
                  <a:pt x="208" y="444"/>
                  <a:pt x="198" y="450"/>
                </a:cubicBezTo>
                <a:cubicBezTo>
                  <a:pt x="199" y="452"/>
                  <a:pt x="198" y="456"/>
                  <a:pt x="200" y="457"/>
                </a:cubicBezTo>
                <a:cubicBezTo>
                  <a:pt x="200" y="454"/>
                  <a:pt x="203" y="457"/>
                  <a:pt x="205" y="456"/>
                </a:cubicBezTo>
                <a:close/>
                <a:moveTo>
                  <a:pt x="167" y="509"/>
                </a:moveTo>
                <a:cubicBezTo>
                  <a:pt x="164" y="509"/>
                  <a:pt x="165" y="512"/>
                  <a:pt x="164" y="513"/>
                </a:cubicBezTo>
                <a:cubicBezTo>
                  <a:pt x="166" y="513"/>
                  <a:pt x="166" y="512"/>
                  <a:pt x="167" y="512"/>
                </a:cubicBezTo>
                <a:cubicBezTo>
                  <a:pt x="168" y="519"/>
                  <a:pt x="168" y="519"/>
                  <a:pt x="168" y="519"/>
                </a:cubicBezTo>
                <a:cubicBezTo>
                  <a:pt x="171" y="518"/>
                  <a:pt x="174" y="512"/>
                  <a:pt x="171" y="511"/>
                </a:cubicBezTo>
                <a:cubicBezTo>
                  <a:pt x="171" y="512"/>
                  <a:pt x="172" y="514"/>
                  <a:pt x="170" y="514"/>
                </a:cubicBezTo>
                <a:cubicBezTo>
                  <a:pt x="169" y="513"/>
                  <a:pt x="167" y="512"/>
                  <a:pt x="167" y="509"/>
                </a:cubicBezTo>
                <a:close/>
                <a:moveTo>
                  <a:pt x="136" y="852"/>
                </a:moveTo>
                <a:cubicBezTo>
                  <a:pt x="135" y="855"/>
                  <a:pt x="134" y="858"/>
                  <a:pt x="130" y="859"/>
                </a:cubicBezTo>
                <a:cubicBezTo>
                  <a:pt x="130" y="861"/>
                  <a:pt x="130" y="862"/>
                  <a:pt x="130" y="863"/>
                </a:cubicBezTo>
                <a:cubicBezTo>
                  <a:pt x="132" y="861"/>
                  <a:pt x="134" y="858"/>
                  <a:pt x="137" y="857"/>
                </a:cubicBezTo>
                <a:cubicBezTo>
                  <a:pt x="133" y="857"/>
                  <a:pt x="138" y="853"/>
                  <a:pt x="136" y="852"/>
                </a:cubicBezTo>
                <a:close/>
                <a:moveTo>
                  <a:pt x="127" y="839"/>
                </a:moveTo>
                <a:cubicBezTo>
                  <a:pt x="125" y="838"/>
                  <a:pt x="122" y="837"/>
                  <a:pt x="121" y="835"/>
                </a:cubicBezTo>
                <a:cubicBezTo>
                  <a:pt x="121" y="837"/>
                  <a:pt x="118" y="838"/>
                  <a:pt x="118" y="840"/>
                </a:cubicBezTo>
                <a:cubicBezTo>
                  <a:pt x="120" y="838"/>
                  <a:pt x="126" y="841"/>
                  <a:pt x="127" y="839"/>
                </a:cubicBezTo>
                <a:close/>
                <a:moveTo>
                  <a:pt x="84" y="548"/>
                </a:moveTo>
                <a:cubicBezTo>
                  <a:pt x="85" y="554"/>
                  <a:pt x="73" y="554"/>
                  <a:pt x="77" y="560"/>
                </a:cubicBezTo>
                <a:cubicBezTo>
                  <a:pt x="77" y="555"/>
                  <a:pt x="89" y="551"/>
                  <a:pt x="84" y="548"/>
                </a:cubicBezTo>
                <a:close/>
                <a:moveTo>
                  <a:pt x="70" y="572"/>
                </a:moveTo>
                <a:cubicBezTo>
                  <a:pt x="69" y="574"/>
                  <a:pt x="65" y="574"/>
                  <a:pt x="65" y="577"/>
                </a:cubicBezTo>
                <a:cubicBezTo>
                  <a:pt x="68" y="577"/>
                  <a:pt x="71" y="572"/>
                  <a:pt x="70" y="572"/>
                </a:cubicBezTo>
                <a:close/>
                <a:moveTo>
                  <a:pt x="30" y="795"/>
                </a:moveTo>
                <a:cubicBezTo>
                  <a:pt x="30" y="792"/>
                  <a:pt x="30" y="789"/>
                  <a:pt x="32" y="786"/>
                </a:cubicBezTo>
                <a:cubicBezTo>
                  <a:pt x="30" y="788"/>
                  <a:pt x="26" y="794"/>
                  <a:pt x="30" y="795"/>
                </a:cubicBezTo>
                <a:close/>
                <a:moveTo>
                  <a:pt x="23" y="759"/>
                </a:moveTo>
                <a:cubicBezTo>
                  <a:pt x="21" y="761"/>
                  <a:pt x="20" y="765"/>
                  <a:pt x="23" y="767"/>
                </a:cubicBezTo>
                <a:cubicBezTo>
                  <a:pt x="23" y="765"/>
                  <a:pt x="24" y="760"/>
                  <a:pt x="23" y="759"/>
                </a:cubicBezTo>
                <a:close/>
                <a:moveTo>
                  <a:pt x="2639" y="266"/>
                </a:moveTo>
                <a:cubicBezTo>
                  <a:pt x="2635" y="269"/>
                  <a:pt x="2628" y="265"/>
                  <a:pt x="2626" y="269"/>
                </a:cubicBezTo>
                <a:cubicBezTo>
                  <a:pt x="2635" y="274"/>
                  <a:pt x="2650" y="271"/>
                  <a:pt x="2661" y="272"/>
                </a:cubicBezTo>
                <a:cubicBezTo>
                  <a:pt x="2662" y="268"/>
                  <a:pt x="2658" y="269"/>
                  <a:pt x="2659" y="265"/>
                </a:cubicBezTo>
                <a:cubicBezTo>
                  <a:pt x="2655" y="265"/>
                  <a:pt x="2654" y="269"/>
                  <a:pt x="2652" y="270"/>
                </a:cubicBezTo>
                <a:cubicBezTo>
                  <a:pt x="2649" y="268"/>
                  <a:pt x="2651" y="266"/>
                  <a:pt x="2649" y="264"/>
                </a:cubicBezTo>
                <a:cubicBezTo>
                  <a:pt x="2646" y="265"/>
                  <a:pt x="2642" y="265"/>
                  <a:pt x="2638" y="262"/>
                </a:cubicBezTo>
                <a:cubicBezTo>
                  <a:pt x="2638" y="264"/>
                  <a:pt x="2639" y="264"/>
                  <a:pt x="2639" y="266"/>
                </a:cubicBezTo>
                <a:close/>
                <a:moveTo>
                  <a:pt x="2566" y="369"/>
                </a:moveTo>
                <a:cubicBezTo>
                  <a:pt x="2567" y="373"/>
                  <a:pt x="2564" y="372"/>
                  <a:pt x="2561" y="373"/>
                </a:cubicBezTo>
                <a:cubicBezTo>
                  <a:pt x="2564" y="384"/>
                  <a:pt x="2549" y="383"/>
                  <a:pt x="2545" y="381"/>
                </a:cubicBezTo>
                <a:cubicBezTo>
                  <a:pt x="2535" y="390"/>
                  <a:pt x="2522" y="377"/>
                  <a:pt x="2513" y="384"/>
                </a:cubicBezTo>
                <a:cubicBezTo>
                  <a:pt x="2511" y="383"/>
                  <a:pt x="2508" y="380"/>
                  <a:pt x="2505" y="383"/>
                </a:cubicBezTo>
                <a:cubicBezTo>
                  <a:pt x="2508" y="383"/>
                  <a:pt x="2509" y="384"/>
                  <a:pt x="2508" y="386"/>
                </a:cubicBezTo>
                <a:cubicBezTo>
                  <a:pt x="2506" y="385"/>
                  <a:pt x="2504" y="384"/>
                  <a:pt x="2501" y="384"/>
                </a:cubicBezTo>
                <a:cubicBezTo>
                  <a:pt x="2502" y="388"/>
                  <a:pt x="2496" y="386"/>
                  <a:pt x="2495" y="389"/>
                </a:cubicBezTo>
                <a:cubicBezTo>
                  <a:pt x="2496" y="392"/>
                  <a:pt x="2493" y="393"/>
                  <a:pt x="2495" y="395"/>
                </a:cubicBezTo>
                <a:cubicBezTo>
                  <a:pt x="2502" y="392"/>
                  <a:pt x="2509" y="390"/>
                  <a:pt x="2517" y="390"/>
                </a:cubicBezTo>
                <a:cubicBezTo>
                  <a:pt x="2516" y="393"/>
                  <a:pt x="2517" y="395"/>
                  <a:pt x="2520" y="396"/>
                </a:cubicBezTo>
                <a:cubicBezTo>
                  <a:pt x="2516" y="390"/>
                  <a:pt x="2530" y="388"/>
                  <a:pt x="2533" y="388"/>
                </a:cubicBezTo>
                <a:cubicBezTo>
                  <a:pt x="2532" y="388"/>
                  <a:pt x="2532" y="389"/>
                  <a:pt x="2532" y="391"/>
                </a:cubicBezTo>
                <a:cubicBezTo>
                  <a:pt x="2536" y="392"/>
                  <a:pt x="2533" y="387"/>
                  <a:pt x="2535" y="388"/>
                </a:cubicBezTo>
                <a:cubicBezTo>
                  <a:pt x="2544" y="391"/>
                  <a:pt x="2550" y="382"/>
                  <a:pt x="2557" y="389"/>
                </a:cubicBezTo>
                <a:cubicBezTo>
                  <a:pt x="2560" y="388"/>
                  <a:pt x="2559" y="383"/>
                  <a:pt x="2563" y="383"/>
                </a:cubicBezTo>
                <a:cubicBezTo>
                  <a:pt x="2563" y="384"/>
                  <a:pt x="2562" y="384"/>
                  <a:pt x="2562" y="386"/>
                </a:cubicBezTo>
                <a:cubicBezTo>
                  <a:pt x="2565" y="383"/>
                  <a:pt x="2567" y="384"/>
                  <a:pt x="2571" y="385"/>
                </a:cubicBezTo>
                <a:cubicBezTo>
                  <a:pt x="2570" y="381"/>
                  <a:pt x="2573" y="382"/>
                  <a:pt x="2573" y="380"/>
                </a:cubicBezTo>
                <a:cubicBezTo>
                  <a:pt x="2569" y="381"/>
                  <a:pt x="2567" y="379"/>
                  <a:pt x="2565" y="378"/>
                </a:cubicBezTo>
                <a:cubicBezTo>
                  <a:pt x="2564" y="375"/>
                  <a:pt x="2569" y="373"/>
                  <a:pt x="2570" y="375"/>
                </a:cubicBezTo>
                <a:cubicBezTo>
                  <a:pt x="2569" y="373"/>
                  <a:pt x="2573" y="373"/>
                  <a:pt x="2571" y="370"/>
                </a:cubicBezTo>
                <a:cubicBezTo>
                  <a:pt x="2569" y="371"/>
                  <a:pt x="2569" y="368"/>
                  <a:pt x="2566" y="369"/>
                </a:cubicBezTo>
                <a:close/>
                <a:moveTo>
                  <a:pt x="2540" y="321"/>
                </a:moveTo>
                <a:cubicBezTo>
                  <a:pt x="2539" y="320"/>
                  <a:pt x="2541" y="317"/>
                  <a:pt x="2539" y="317"/>
                </a:cubicBezTo>
                <a:cubicBezTo>
                  <a:pt x="2537" y="318"/>
                  <a:pt x="2532" y="319"/>
                  <a:pt x="2529" y="321"/>
                </a:cubicBezTo>
                <a:cubicBezTo>
                  <a:pt x="2533" y="321"/>
                  <a:pt x="2536" y="322"/>
                  <a:pt x="2540" y="321"/>
                </a:cubicBezTo>
                <a:close/>
                <a:moveTo>
                  <a:pt x="2155" y="364"/>
                </a:moveTo>
                <a:cubicBezTo>
                  <a:pt x="2151" y="364"/>
                  <a:pt x="2146" y="366"/>
                  <a:pt x="2141" y="364"/>
                </a:cubicBezTo>
                <a:cubicBezTo>
                  <a:pt x="2138" y="369"/>
                  <a:pt x="2141" y="369"/>
                  <a:pt x="2139" y="372"/>
                </a:cubicBezTo>
                <a:cubicBezTo>
                  <a:pt x="2146" y="373"/>
                  <a:pt x="2151" y="366"/>
                  <a:pt x="2155" y="364"/>
                </a:cubicBezTo>
                <a:close/>
                <a:moveTo>
                  <a:pt x="1836" y="612"/>
                </a:moveTo>
                <a:cubicBezTo>
                  <a:pt x="1837" y="612"/>
                  <a:pt x="1837" y="611"/>
                  <a:pt x="1837" y="609"/>
                </a:cubicBezTo>
                <a:cubicBezTo>
                  <a:pt x="1835" y="610"/>
                  <a:pt x="1834" y="611"/>
                  <a:pt x="1834" y="614"/>
                </a:cubicBezTo>
                <a:cubicBezTo>
                  <a:pt x="1836" y="614"/>
                  <a:pt x="1838" y="615"/>
                  <a:pt x="1840" y="616"/>
                </a:cubicBezTo>
                <a:cubicBezTo>
                  <a:pt x="1840" y="613"/>
                  <a:pt x="1847" y="610"/>
                  <a:pt x="1846" y="615"/>
                </a:cubicBezTo>
                <a:cubicBezTo>
                  <a:pt x="1850" y="612"/>
                  <a:pt x="1854" y="609"/>
                  <a:pt x="1853" y="602"/>
                </a:cubicBezTo>
                <a:cubicBezTo>
                  <a:pt x="1846" y="602"/>
                  <a:pt x="1838" y="605"/>
                  <a:pt x="1839" y="609"/>
                </a:cubicBezTo>
                <a:cubicBezTo>
                  <a:pt x="1839" y="608"/>
                  <a:pt x="1841" y="608"/>
                  <a:pt x="1842" y="609"/>
                </a:cubicBezTo>
                <a:cubicBezTo>
                  <a:pt x="1842" y="612"/>
                  <a:pt x="1842" y="612"/>
                  <a:pt x="1842" y="612"/>
                </a:cubicBezTo>
                <a:cubicBezTo>
                  <a:pt x="1839" y="611"/>
                  <a:pt x="1837" y="614"/>
                  <a:pt x="1836" y="612"/>
                </a:cubicBezTo>
                <a:close/>
                <a:moveTo>
                  <a:pt x="401" y="1436"/>
                </a:moveTo>
                <a:cubicBezTo>
                  <a:pt x="399" y="1437"/>
                  <a:pt x="397" y="1437"/>
                  <a:pt x="397" y="1438"/>
                </a:cubicBezTo>
                <a:cubicBezTo>
                  <a:pt x="399" y="1439"/>
                  <a:pt x="399" y="1443"/>
                  <a:pt x="402" y="1443"/>
                </a:cubicBezTo>
                <a:cubicBezTo>
                  <a:pt x="402" y="1439"/>
                  <a:pt x="404" y="1439"/>
                  <a:pt x="401" y="1436"/>
                </a:cubicBezTo>
                <a:close/>
                <a:moveTo>
                  <a:pt x="82" y="910"/>
                </a:moveTo>
                <a:cubicBezTo>
                  <a:pt x="79" y="904"/>
                  <a:pt x="68" y="908"/>
                  <a:pt x="65" y="902"/>
                </a:cubicBezTo>
                <a:cubicBezTo>
                  <a:pt x="64" y="904"/>
                  <a:pt x="60" y="904"/>
                  <a:pt x="59" y="906"/>
                </a:cubicBezTo>
                <a:cubicBezTo>
                  <a:pt x="64" y="911"/>
                  <a:pt x="72" y="913"/>
                  <a:pt x="81" y="913"/>
                </a:cubicBezTo>
                <a:cubicBezTo>
                  <a:pt x="81" y="912"/>
                  <a:pt x="81" y="911"/>
                  <a:pt x="82" y="910"/>
                </a:cubicBezTo>
                <a:close/>
              </a:path>
            </a:pathLst>
          </a:custGeom>
          <a:solidFill>
            <a:srgbClr val="0B36F5"/>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5" name="矩形 24">
            <a:extLst>
              <a:ext uri="{FF2B5EF4-FFF2-40B4-BE49-F238E27FC236}">
                <a16:creationId xmlns:a16="http://schemas.microsoft.com/office/drawing/2014/main" xmlns="" id="{5719DB0B-E0A3-45EE-9AC8-6C8F15D71016}"/>
              </a:ext>
            </a:extLst>
          </p:cNvPr>
          <p:cNvSpPr/>
          <p:nvPr/>
        </p:nvSpPr>
        <p:spPr>
          <a:xfrm>
            <a:off x="0" y="0"/>
            <a:ext cx="623888" cy="476249"/>
          </a:xfrm>
          <a:prstGeom prst="rect">
            <a:avLst/>
          </a:prstGeom>
          <a:solidFill>
            <a:srgbClr val="FB36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5" name="图片 14" descr="人们站在一起&#10;&#10;描述已自动生成">
            <a:extLst>
              <a:ext uri="{FF2B5EF4-FFF2-40B4-BE49-F238E27FC236}">
                <a16:creationId xmlns:a16="http://schemas.microsoft.com/office/drawing/2014/main" xmlns="" id="{0C11AE8D-6A55-4E8F-8665-8EF92156741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23888" y="476251"/>
            <a:ext cx="5443879" cy="5905500"/>
          </a:xfrm>
          <a:prstGeom prst="rect">
            <a:avLst/>
          </a:prstGeom>
        </p:spPr>
      </p:pic>
      <p:sp>
        <p:nvSpPr>
          <p:cNvPr id="16" name="矩形 15">
            <a:extLst>
              <a:ext uri="{FF2B5EF4-FFF2-40B4-BE49-F238E27FC236}">
                <a16:creationId xmlns:a16="http://schemas.microsoft.com/office/drawing/2014/main" xmlns="" id="{F5CE3E3C-51FC-43E1-8A14-FB79EBBD7A02}"/>
              </a:ext>
            </a:extLst>
          </p:cNvPr>
          <p:cNvSpPr/>
          <p:nvPr/>
        </p:nvSpPr>
        <p:spPr>
          <a:xfrm>
            <a:off x="3439887" y="476250"/>
            <a:ext cx="8128226" cy="590550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a:extLst>
              <a:ext uri="{FF2B5EF4-FFF2-40B4-BE49-F238E27FC236}">
                <a16:creationId xmlns:a16="http://schemas.microsoft.com/office/drawing/2014/main" xmlns="" id="{2985D23D-EDCF-4CE8-B3D2-9E47F004DD72}"/>
              </a:ext>
            </a:extLst>
          </p:cNvPr>
          <p:cNvSpPr txBox="1"/>
          <p:nvPr/>
        </p:nvSpPr>
        <p:spPr>
          <a:xfrm>
            <a:off x="3998800" y="2119340"/>
            <a:ext cx="7010400" cy="394210"/>
          </a:xfrm>
          <a:prstGeom prst="rect">
            <a:avLst/>
          </a:prstGeom>
          <a:noFill/>
        </p:spPr>
        <p:txBody>
          <a:bodyPr wrap="square" rtlCol="0">
            <a:spAutoFit/>
          </a:bodyPr>
          <a:lstStyle/>
          <a:p>
            <a:pPr>
              <a:lnSpc>
                <a:spcPct val="120000"/>
              </a:lnSpc>
            </a:pPr>
            <a:r>
              <a:rPr lang="fr-FR" altLang="zh-CN" b="1" spc="-150">
                <a:solidFill>
                  <a:srgbClr val="C3EC12"/>
                </a:solidFill>
                <a:latin typeface="Arial" panose="020B0604020202020204" pitchFamily="34" charset="0"/>
                <a:ea typeface="站酷小薇LOGO体" panose="02010600010101010101" pitchFamily="2" charset="-122"/>
                <a:cs typeface="Arial" panose="020B0604020202020204" pitchFamily="34" charset="0"/>
              </a:rPr>
              <a:t>PELLENTESQUE HABITAN MORBI TRISTIQUE</a:t>
            </a:r>
            <a:endParaRPr lang="zh-CN" altLang="en-US" b="1" spc="-150">
              <a:solidFill>
                <a:srgbClr val="C3EC12"/>
              </a:solidFill>
              <a:latin typeface="Arial" panose="020B0604020202020204" pitchFamily="34" charset="0"/>
              <a:ea typeface="站酷小薇LOGO体" panose="02010600010101010101" pitchFamily="2" charset="-122"/>
              <a:cs typeface="Arial" panose="020B0604020202020204" pitchFamily="34" charset="0"/>
            </a:endParaRPr>
          </a:p>
        </p:txBody>
      </p:sp>
      <p:sp>
        <p:nvSpPr>
          <p:cNvPr id="20" name="文本框 19">
            <a:extLst>
              <a:ext uri="{FF2B5EF4-FFF2-40B4-BE49-F238E27FC236}">
                <a16:creationId xmlns:a16="http://schemas.microsoft.com/office/drawing/2014/main" xmlns="" id="{16D9EA22-2D02-4D89-9A1B-896E36997899}"/>
              </a:ext>
            </a:extLst>
          </p:cNvPr>
          <p:cNvSpPr txBox="1"/>
          <p:nvPr/>
        </p:nvSpPr>
        <p:spPr>
          <a:xfrm>
            <a:off x="3998800" y="3078718"/>
            <a:ext cx="7010400" cy="1991379"/>
          </a:xfrm>
          <a:prstGeom prst="rect">
            <a:avLst/>
          </a:prstGeom>
          <a:noFill/>
        </p:spPr>
        <p:txBody>
          <a:bodyPr wrap="square" rtlCol="0">
            <a:spAutoFit/>
          </a:bodyPr>
          <a:lstStyle/>
          <a:p>
            <a:pPr>
              <a:lnSpc>
                <a:spcPct val="150000"/>
              </a:lnSpc>
            </a:pPr>
            <a:r>
              <a:rPr lang="fr-FR" altLang="zh-CN" sz="1400">
                <a:solidFill>
                  <a:srgbClr val="C3EC12"/>
                </a:solidFill>
                <a:latin typeface="Arial" panose="020B0604020202020204" pitchFamily="34" charset="0"/>
                <a:cs typeface="Arial" panose="020B0604020202020204" pitchFamily="34" charset="0"/>
              </a:rPr>
              <a:t>Lorem ipsum dolor sit amet, consectetuer adipiscing elit. Maecenas porttitor congue massa. Fusce posuere, magna sed pulvinar ultricies, purus lectus malesuada libero, sit amet commodo magna eros quis urna. Nunc viverra imperdiet enim.</a:t>
            </a:r>
          </a:p>
          <a:p>
            <a:pPr>
              <a:lnSpc>
                <a:spcPct val="150000"/>
              </a:lnSpc>
            </a:pPr>
            <a:endParaRPr lang="fr-FR" altLang="zh-CN" sz="1400">
              <a:solidFill>
                <a:srgbClr val="C3EC12"/>
              </a:solidFill>
              <a:latin typeface="Arial" panose="020B0604020202020204" pitchFamily="34" charset="0"/>
              <a:cs typeface="Arial" panose="020B0604020202020204" pitchFamily="34" charset="0"/>
            </a:endParaRPr>
          </a:p>
          <a:p>
            <a:pPr>
              <a:lnSpc>
                <a:spcPct val="150000"/>
              </a:lnSpc>
            </a:pPr>
            <a:r>
              <a:rPr lang="fr-FR" altLang="zh-CN" sz="1400">
                <a:solidFill>
                  <a:srgbClr val="C3EC12"/>
                </a:solidFill>
                <a:latin typeface="Arial" panose="020B0604020202020204" pitchFamily="34" charset="0"/>
                <a:cs typeface="Arial" panose="020B0604020202020204" pitchFamily="34" charset="0"/>
              </a:rPr>
              <a:t>Fusce est. Vivamus a tellus. Pellentesque habitant morbi tristique senectus et netus et malesuada fames ac turpis egestas. Proin pharetra nonummy pede.</a:t>
            </a:r>
          </a:p>
        </p:txBody>
      </p:sp>
      <p:sp>
        <p:nvSpPr>
          <p:cNvPr id="21" name="文本框 20">
            <a:extLst>
              <a:ext uri="{FF2B5EF4-FFF2-40B4-BE49-F238E27FC236}">
                <a16:creationId xmlns:a16="http://schemas.microsoft.com/office/drawing/2014/main" xmlns="" id="{96ADA882-DC85-476D-940B-5567A697C268}"/>
              </a:ext>
            </a:extLst>
          </p:cNvPr>
          <p:cNvSpPr txBox="1"/>
          <p:nvPr/>
        </p:nvSpPr>
        <p:spPr>
          <a:xfrm>
            <a:off x="3998800" y="5635265"/>
            <a:ext cx="5979885" cy="314894"/>
          </a:xfrm>
          <a:prstGeom prst="rect">
            <a:avLst/>
          </a:prstGeom>
          <a:noFill/>
        </p:spPr>
        <p:txBody>
          <a:bodyPr wrap="square" rtlCol="0">
            <a:spAutoFit/>
          </a:bodyPr>
          <a:lstStyle/>
          <a:p>
            <a:pPr>
              <a:lnSpc>
                <a:spcPct val="150000"/>
              </a:lnSpc>
            </a:pPr>
            <a:r>
              <a:rPr lang="fr-FR" altLang="zh-CN" sz="1100">
                <a:solidFill>
                  <a:srgbClr val="C3EC12"/>
                </a:solidFill>
                <a:latin typeface="Arial" panose="020B0604020202020204" pitchFamily="34" charset="0"/>
                <a:cs typeface="Arial" panose="020B0604020202020204" pitchFamily="34" charset="0"/>
              </a:rPr>
              <a:t>fusce est. vivamus a tellus. pellentesque habitant morbi</a:t>
            </a:r>
            <a:endParaRPr lang="zh-CN" altLang="en-US" sz="1100">
              <a:solidFill>
                <a:srgbClr val="C3EC12"/>
              </a:solidFill>
              <a:latin typeface="Arial" panose="020B0604020202020204" pitchFamily="34" charset="0"/>
              <a:cs typeface="Arial" panose="020B0604020202020204" pitchFamily="34" charset="0"/>
            </a:endParaRPr>
          </a:p>
        </p:txBody>
      </p:sp>
      <p:sp>
        <p:nvSpPr>
          <p:cNvPr id="22" name="文本框 21">
            <a:extLst>
              <a:ext uri="{FF2B5EF4-FFF2-40B4-BE49-F238E27FC236}">
                <a16:creationId xmlns:a16="http://schemas.microsoft.com/office/drawing/2014/main" xmlns="" id="{576D9ACA-21B5-437A-B34F-E5DB2CD77B59}"/>
              </a:ext>
            </a:extLst>
          </p:cNvPr>
          <p:cNvSpPr txBox="1"/>
          <p:nvPr/>
        </p:nvSpPr>
        <p:spPr>
          <a:xfrm>
            <a:off x="3998800" y="907841"/>
            <a:ext cx="5646057" cy="646331"/>
          </a:xfrm>
          <a:prstGeom prst="rect">
            <a:avLst/>
          </a:prstGeom>
          <a:noFill/>
        </p:spPr>
        <p:txBody>
          <a:bodyPr wrap="square" rtlCol="0">
            <a:spAutoFit/>
          </a:bodyPr>
          <a:lstStyle/>
          <a:p>
            <a:r>
              <a:rPr lang="en-US" altLang="zh-CN" sz="3600" b="1">
                <a:solidFill>
                  <a:srgbClr val="C3EC12"/>
                </a:solidFill>
                <a:latin typeface="Camellion" panose="02000506000000020004" pitchFamily="50" charset="0"/>
                <a:ea typeface="站酷庆科黄油体" panose="02000803000000020004" pitchFamily="2" charset="-122"/>
              </a:rPr>
              <a:t>DESIGNED BY XIAO</a:t>
            </a:r>
            <a:endParaRPr lang="zh-CN" altLang="en-US" sz="3600" b="1">
              <a:solidFill>
                <a:srgbClr val="C3EC12"/>
              </a:solidFill>
              <a:latin typeface="Camellion" panose="02000506000000020004" pitchFamily="50" charset="0"/>
              <a:ea typeface="站酷庆科黄油体" panose="02000803000000020004" pitchFamily="2" charset="-122"/>
            </a:endParaRPr>
          </a:p>
        </p:txBody>
      </p:sp>
      <p:sp>
        <p:nvSpPr>
          <p:cNvPr id="27" name="矩形 26">
            <a:extLst>
              <a:ext uri="{FF2B5EF4-FFF2-40B4-BE49-F238E27FC236}">
                <a16:creationId xmlns:a16="http://schemas.microsoft.com/office/drawing/2014/main" xmlns="" id="{C2FBB3B1-357E-40C9-A7B8-51987F8BA42C}"/>
              </a:ext>
            </a:extLst>
          </p:cNvPr>
          <p:cNvSpPr/>
          <p:nvPr/>
        </p:nvSpPr>
        <p:spPr>
          <a:xfrm>
            <a:off x="11568112" y="6381751"/>
            <a:ext cx="623888" cy="476249"/>
          </a:xfrm>
          <a:prstGeom prst="rect">
            <a:avLst/>
          </a:prstGeom>
          <a:solidFill>
            <a:srgbClr val="FB36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a:extLst>
              <a:ext uri="{FF2B5EF4-FFF2-40B4-BE49-F238E27FC236}">
                <a16:creationId xmlns:a16="http://schemas.microsoft.com/office/drawing/2014/main" xmlns="" id="{472BA511-DD7B-40BF-A700-2DE823EEC464}"/>
              </a:ext>
            </a:extLst>
          </p:cNvPr>
          <p:cNvSpPr/>
          <p:nvPr/>
        </p:nvSpPr>
        <p:spPr>
          <a:xfrm>
            <a:off x="11568112" y="0"/>
            <a:ext cx="623888" cy="476249"/>
          </a:xfrm>
          <a:prstGeom prst="rect">
            <a:avLst/>
          </a:prstGeom>
          <a:solidFill>
            <a:srgbClr val="FB36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a:extLst>
              <a:ext uri="{FF2B5EF4-FFF2-40B4-BE49-F238E27FC236}">
                <a16:creationId xmlns:a16="http://schemas.microsoft.com/office/drawing/2014/main" xmlns="" id="{7A82EB23-E73C-410B-BB04-607056EF5F38}"/>
              </a:ext>
            </a:extLst>
          </p:cNvPr>
          <p:cNvSpPr/>
          <p:nvPr/>
        </p:nvSpPr>
        <p:spPr>
          <a:xfrm>
            <a:off x="0" y="6381751"/>
            <a:ext cx="623888" cy="476249"/>
          </a:xfrm>
          <a:prstGeom prst="rect">
            <a:avLst/>
          </a:prstGeom>
          <a:solidFill>
            <a:srgbClr val="FB36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375628664"/>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xmlns:a16="http://schemas.microsoft.com/office/drawing/2014/main" xmlns:a14="http://schemas.microsoft.com/office/drawing/2010/main">
      <p:transition spd="slow">
        <p:checker/>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C4607913-FE36-4CDA-90BE-AB168F093681}"/>
              </a:ext>
            </a:extLst>
          </p:cNvPr>
          <p:cNvSpPr/>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Freeform 7">
            <a:extLst>
              <a:ext uri="{FF2B5EF4-FFF2-40B4-BE49-F238E27FC236}">
                <a16:creationId xmlns:a16="http://schemas.microsoft.com/office/drawing/2014/main" xmlns="" id="{A0B6302E-F988-4065-821F-2A25A0F1FEC4}"/>
              </a:ext>
            </a:extLst>
          </p:cNvPr>
          <p:cNvSpPr>
            <a:spLocks noEditPoints="1"/>
          </p:cNvSpPr>
          <p:nvPr/>
        </p:nvSpPr>
        <p:spPr bwMode="auto">
          <a:xfrm>
            <a:off x="0" y="0"/>
            <a:ext cx="12192000" cy="6858000"/>
          </a:xfrm>
          <a:custGeom>
            <a:avLst/>
            <a:gdLst>
              <a:gd name="T0" fmla="*/ 2587 w 2748"/>
              <a:gd name="T1" fmla="*/ 1159 h 2031"/>
              <a:gd name="T2" fmla="*/ 2615 w 2748"/>
              <a:gd name="T3" fmla="*/ 1234 h 2031"/>
              <a:gd name="T4" fmla="*/ 2392 w 2748"/>
              <a:gd name="T5" fmla="*/ 1450 h 2031"/>
              <a:gd name="T6" fmla="*/ 2485 w 2748"/>
              <a:gd name="T7" fmla="*/ 1501 h 2031"/>
              <a:gd name="T8" fmla="*/ 2266 w 2748"/>
              <a:gd name="T9" fmla="*/ 1631 h 2031"/>
              <a:gd name="T10" fmla="*/ 2524 w 2748"/>
              <a:gd name="T11" fmla="*/ 1624 h 2031"/>
              <a:gd name="T12" fmla="*/ 2397 w 2748"/>
              <a:gd name="T13" fmla="*/ 1647 h 2031"/>
              <a:gd name="T14" fmla="*/ 2077 w 2748"/>
              <a:gd name="T15" fmla="*/ 1772 h 2031"/>
              <a:gd name="T16" fmla="*/ 2168 w 2748"/>
              <a:gd name="T17" fmla="*/ 1848 h 2031"/>
              <a:gd name="T18" fmla="*/ 1727 w 2748"/>
              <a:gd name="T19" fmla="*/ 1965 h 2031"/>
              <a:gd name="T20" fmla="*/ 1146 w 2748"/>
              <a:gd name="T21" fmla="*/ 1993 h 2031"/>
              <a:gd name="T22" fmla="*/ 672 w 2748"/>
              <a:gd name="T23" fmla="*/ 1969 h 2031"/>
              <a:gd name="T24" fmla="*/ 656 w 2748"/>
              <a:gd name="T25" fmla="*/ 1839 h 2031"/>
              <a:gd name="T26" fmla="*/ 281 w 2748"/>
              <a:gd name="T27" fmla="*/ 1687 h 2031"/>
              <a:gd name="T28" fmla="*/ 477 w 2748"/>
              <a:gd name="T29" fmla="*/ 1672 h 2031"/>
              <a:gd name="T30" fmla="*/ 272 w 2748"/>
              <a:gd name="T31" fmla="*/ 1550 h 2031"/>
              <a:gd name="T32" fmla="*/ 240 w 2748"/>
              <a:gd name="T33" fmla="*/ 1389 h 2031"/>
              <a:gd name="T34" fmla="*/ 215 w 2748"/>
              <a:gd name="T35" fmla="*/ 1253 h 2031"/>
              <a:gd name="T36" fmla="*/ 164 w 2748"/>
              <a:gd name="T37" fmla="*/ 1126 h 2031"/>
              <a:gd name="T38" fmla="*/ 32 w 2748"/>
              <a:gd name="T39" fmla="*/ 943 h 2031"/>
              <a:gd name="T40" fmla="*/ 96 w 2748"/>
              <a:gd name="T41" fmla="*/ 826 h 2031"/>
              <a:gd name="T42" fmla="*/ 187 w 2748"/>
              <a:gd name="T43" fmla="*/ 666 h 2031"/>
              <a:gd name="T44" fmla="*/ 283 w 2748"/>
              <a:gd name="T45" fmla="*/ 560 h 2031"/>
              <a:gd name="T46" fmla="*/ 386 w 2748"/>
              <a:gd name="T47" fmla="*/ 479 h 2031"/>
              <a:gd name="T48" fmla="*/ 295 w 2748"/>
              <a:gd name="T49" fmla="*/ 365 h 2031"/>
              <a:gd name="T50" fmla="*/ 480 w 2748"/>
              <a:gd name="T51" fmla="*/ 327 h 2031"/>
              <a:gd name="T52" fmla="*/ 751 w 2748"/>
              <a:gd name="T53" fmla="*/ 249 h 2031"/>
              <a:gd name="T54" fmla="*/ 410 w 2748"/>
              <a:gd name="T55" fmla="*/ 302 h 2031"/>
              <a:gd name="T56" fmla="*/ 529 w 2748"/>
              <a:gd name="T57" fmla="*/ 137 h 2031"/>
              <a:gd name="T58" fmla="*/ 1005 w 2748"/>
              <a:gd name="T59" fmla="*/ 116 h 2031"/>
              <a:gd name="T60" fmla="*/ 1483 w 2748"/>
              <a:gd name="T61" fmla="*/ 83 h 2031"/>
              <a:gd name="T62" fmla="*/ 1870 w 2748"/>
              <a:gd name="T63" fmla="*/ 2 h 2031"/>
              <a:gd name="T64" fmla="*/ 1731 w 2748"/>
              <a:gd name="T65" fmla="*/ 91 h 2031"/>
              <a:gd name="T66" fmla="*/ 1989 w 2748"/>
              <a:gd name="T67" fmla="*/ 81 h 2031"/>
              <a:gd name="T68" fmla="*/ 2050 w 2748"/>
              <a:gd name="T69" fmla="*/ 175 h 2031"/>
              <a:gd name="T70" fmla="*/ 2173 w 2748"/>
              <a:gd name="T71" fmla="*/ 257 h 2031"/>
              <a:gd name="T72" fmla="*/ 2213 w 2748"/>
              <a:gd name="T73" fmla="*/ 356 h 2031"/>
              <a:gd name="T74" fmla="*/ 2155 w 2748"/>
              <a:gd name="T75" fmla="*/ 363 h 2031"/>
              <a:gd name="T76" fmla="*/ 2215 w 2748"/>
              <a:gd name="T77" fmla="*/ 426 h 2031"/>
              <a:gd name="T78" fmla="*/ 2387 w 2748"/>
              <a:gd name="T79" fmla="*/ 506 h 2031"/>
              <a:gd name="T80" fmla="*/ 2506 w 2748"/>
              <a:gd name="T81" fmla="*/ 669 h 2031"/>
              <a:gd name="T82" fmla="*/ 2539 w 2748"/>
              <a:gd name="T83" fmla="*/ 723 h 2031"/>
              <a:gd name="T84" fmla="*/ 2660 w 2748"/>
              <a:gd name="T85" fmla="*/ 733 h 2031"/>
              <a:gd name="T86" fmla="*/ 2524 w 2748"/>
              <a:gd name="T87" fmla="*/ 871 h 2031"/>
              <a:gd name="T88" fmla="*/ 2341 w 2748"/>
              <a:gd name="T89" fmla="*/ 1034 h 2031"/>
              <a:gd name="T90" fmla="*/ 2324 w 2748"/>
              <a:gd name="T91" fmla="*/ 1120 h 2031"/>
              <a:gd name="T92" fmla="*/ 291 w 2748"/>
              <a:gd name="T93" fmla="*/ 631 h 2031"/>
              <a:gd name="T94" fmla="*/ 2351 w 2748"/>
              <a:gd name="T95" fmla="*/ 669 h 2031"/>
              <a:gd name="T96" fmla="*/ 2387 w 2748"/>
              <a:gd name="T97" fmla="*/ 629 h 2031"/>
              <a:gd name="T98" fmla="*/ 1316 w 2748"/>
              <a:gd name="T99" fmla="*/ 130 h 2031"/>
              <a:gd name="T100" fmla="*/ 1147 w 2748"/>
              <a:gd name="T101" fmla="*/ 162 h 2031"/>
              <a:gd name="T102" fmla="*/ 1959 w 2748"/>
              <a:gd name="T103" fmla="*/ 1793 h 2031"/>
              <a:gd name="T104" fmla="*/ 641 w 2748"/>
              <a:gd name="T105" fmla="*/ 145 h 2031"/>
              <a:gd name="T106" fmla="*/ 2114 w 2748"/>
              <a:gd name="T107" fmla="*/ 499 h 2031"/>
              <a:gd name="T108" fmla="*/ 2013 w 2748"/>
              <a:gd name="T109" fmla="*/ 244 h 2031"/>
              <a:gd name="T110" fmla="*/ 602 w 2748"/>
              <a:gd name="T111" fmla="*/ 1802 h 2031"/>
              <a:gd name="T112" fmla="*/ 2645 w 2748"/>
              <a:gd name="T113" fmla="*/ 1299 h 2031"/>
              <a:gd name="T114" fmla="*/ 1931 w 2748"/>
              <a:gd name="T115" fmla="*/ 372 h 2031"/>
              <a:gd name="T116" fmla="*/ 509 w 2748"/>
              <a:gd name="T117" fmla="*/ 1761 h 2031"/>
              <a:gd name="T118" fmla="*/ 2430 w 2748"/>
              <a:gd name="T119" fmla="*/ 1637 h 2031"/>
              <a:gd name="T120" fmla="*/ 2075 w 2748"/>
              <a:gd name="T121" fmla="*/ 1219 h 2031"/>
              <a:gd name="T122" fmla="*/ 2056 w 2748"/>
              <a:gd name="T123" fmla="*/ 429 h 2031"/>
              <a:gd name="T124" fmla="*/ 2286 w 2748"/>
              <a:gd name="T125" fmla="*/ 957 h 20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748" h="2031">
                <a:moveTo>
                  <a:pt x="2189" y="1208"/>
                </a:moveTo>
                <a:cubicBezTo>
                  <a:pt x="2194" y="1221"/>
                  <a:pt x="2203" y="1219"/>
                  <a:pt x="2213" y="1214"/>
                </a:cubicBezTo>
                <a:cubicBezTo>
                  <a:pt x="2225" y="1210"/>
                  <a:pt x="2240" y="1209"/>
                  <a:pt x="2238" y="1189"/>
                </a:cubicBezTo>
                <a:cubicBezTo>
                  <a:pt x="2245" y="1196"/>
                  <a:pt x="2251" y="1201"/>
                  <a:pt x="2257" y="1206"/>
                </a:cubicBezTo>
                <a:cubicBezTo>
                  <a:pt x="2263" y="1200"/>
                  <a:pt x="2268" y="1194"/>
                  <a:pt x="2276" y="1185"/>
                </a:cubicBezTo>
                <a:cubicBezTo>
                  <a:pt x="2281" y="1185"/>
                  <a:pt x="2290" y="1186"/>
                  <a:pt x="2299" y="1188"/>
                </a:cubicBezTo>
                <a:cubicBezTo>
                  <a:pt x="2304" y="1188"/>
                  <a:pt x="2309" y="1190"/>
                  <a:pt x="2312" y="1189"/>
                </a:cubicBezTo>
                <a:cubicBezTo>
                  <a:pt x="2322" y="1184"/>
                  <a:pt x="2329" y="1187"/>
                  <a:pt x="2337" y="1192"/>
                </a:cubicBezTo>
                <a:cubicBezTo>
                  <a:pt x="2347" y="1198"/>
                  <a:pt x="2365" y="1193"/>
                  <a:pt x="2376" y="1182"/>
                </a:cubicBezTo>
                <a:cubicBezTo>
                  <a:pt x="2380" y="1178"/>
                  <a:pt x="2383" y="1169"/>
                  <a:pt x="2392" y="1174"/>
                </a:cubicBezTo>
                <a:cubicBezTo>
                  <a:pt x="2393" y="1174"/>
                  <a:pt x="2395" y="1174"/>
                  <a:pt x="2395" y="1173"/>
                </a:cubicBezTo>
                <a:cubicBezTo>
                  <a:pt x="2403" y="1152"/>
                  <a:pt x="2418" y="1166"/>
                  <a:pt x="2430" y="1166"/>
                </a:cubicBezTo>
                <a:cubicBezTo>
                  <a:pt x="2454" y="1168"/>
                  <a:pt x="2477" y="1170"/>
                  <a:pt x="2500" y="1173"/>
                </a:cubicBezTo>
                <a:cubicBezTo>
                  <a:pt x="2505" y="1174"/>
                  <a:pt x="2509" y="1178"/>
                  <a:pt x="2514" y="1178"/>
                </a:cubicBezTo>
                <a:cubicBezTo>
                  <a:pt x="2522" y="1178"/>
                  <a:pt x="2532" y="1178"/>
                  <a:pt x="2538" y="1174"/>
                </a:cubicBezTo>
                <a:cubicBezTo>
                  <a:pt x="2551" y="1164"/>
                  <a:pt x="2562" y="1154"/>
                  <a:pt x="2579" y="1161"/>
                </a:cubicBezTo>
                <a:cubicBezTo>
                  <a:pt x="2581" y="1161"/>
                  <a:pt x="2585" y="1159"/>
                  <a:pt x="2587" y="1159"/>
                </a:cubicBezTo>
                <a:cubicBezTo>
                  <a:pt x="2590" y="1158"/>
                  <a:pt x="2594" y="1159"/>
                  <a:pt x="2595" y="1161"/>
                </a:cubicBezTo>
                <a:cubicBezTo>
                  <a:pt x="2600" y="1165"/>
                  <a:pt x="2591" y="1190"/>
                  <a:pt x="2585" y="1191"/>
                </a:cubicBezTo>
                <a:cubicBezTo>
                  <a:pt x="2576" y="1193"/>
                  <a:pt x="2567" y="1193"/>
                  <a:pt x="2558" y="1196"/>
                </a:cubicBezTo>
                <a:cubicBezTo>
                  <a:pt x="2555" y="1197"/>
                  <a:pt x="2553" y="1202"/>
                  <a:pt x="2550" y="1205"/>
                </a:cubicBezTo>
                <a:cubicBezTo>
                  <a:pt x="2553" y="1207"/>
                  <a:pt x="2556" y="1209"/>
                  <a:pt x="2560" y="1210"/>
                </a:cubicBezTo>
                <a:cubicBezTo>
                  <a:pt x="2567" y="1213"/>
                  <a:pt x="2573" y="1216"/>
                  <a:pt x="2581" y="1218"/>
                </a:cubicBezTo>
                <a:cubicBezTo>
                  <a:pt x="2584" y="1219"/>
                  <a:pt x="2589" y="1219"/>
                  <a:pt x="2591" y="1218"/>
                </a:cubicBezTo>
                <a:cubicBezTo>
                  <a:pt x="2605" y="1210"/>
                  <a:pt x="2618" y="1202"/>
                  <a:pt x="2631" y="1194"/>
                </a:cubicBezTo>
                <a:cubicBezTo>
                  <a:pt x="2645" y="1187"/>
                  <a:pt x="2658" y="1181"/>
                  <a:pt x="2674" y="1179"/>
                </a:cubicBezTo>
                <a:cubicBezTo>
                  <a:pt x="2687" y="1178"/>
                  <a:pt x="2698" y="1167"/>
                  <a:pt x="2710" y="1159"/>
                </a:cubicBezTo>
                <a:cubicBezTo>
                  <a:pt x="2715" y="1156"/>
                  <a:pt x="2718" y="1151"/>
                  <a:pt x="2723" y="1149"/>
                </a:cubicBezTo>
                <a:cubicBezTo>
                  <a:pt x="2729" y="1147"/>
                  <a:pt x="2736" y="1146"/>
                  <a:pt x="2742" y="1146"/>
                </a:cubicBezTo>
                <a:cubicBezTo>
                  <a:pt x="2744" y="1146"/>
                  <a:pt x="2748" y="1152"/>
                  <a:pt x="2747" y="1154"/>
                </a:cubicBezTo>
                <a:cubicBezTo>
                  <a:pt x="2744" y="1160"/>
                  <a:pt x="2741" y="1167"/>
                  <a:pt x="2735" y="1170"/>
                </a:cubicBezTo>
                <a:cubicBezTo>
                  <a:pt x="2722" y="1180"/>
                  <a:pt x="2707" y="1188"/>
                  <a:pt x="2693" y="1197"/>
                </a:cubicBezTo>
                <a:cubicBezTo>
                  <a:pt x="2684" y="1202"/>
                  <a:pt x="2674" y="1206"/>
                  <a:pt x="2665" y="1210"/>
                </a:cubicBezTo>
                <a:cubicBezTo>
                  <a:pt x="2648" y="1218"/>
                  <a:pt x="2631" y="1225"/>
                  <a:pt x="2615" y="1234"/>
                </a:cubicBezTo>
                <a:cubicBezTo>
                  <a:pt x="2594" y="1246"/>
                  <a:pt x="2574" y="1260"/>
                  <a:pt x="2553" y="1273"/>
                </a:cubicBezTo>
                <a:cubicBezTo>
                  <a:pt x="2551" y="1273"/>
                  <a:pt x="2550" y="1275"/>
                  <a:pt x="2549" y="1277"/>
                </a:cubicBezTo>
                <a:cubicBezTo>
                  <a:pt x="2560" y="1276"/>
                  <a:pt x="2570" y="1273"/>
                  <a:pt x="2580" y="1275"/>
                </a:cubicBezTo>
                <a:cubicBezTo>
                  <a:pt x="2589" y="1277"/>
                  <a:pt x="2596" y="1279"/>
                  <a:pt x="2606" y="1278"/>
                </a:cubicBezTo>
                <a:cubicBezTo>
                  <a:pt x="2628" y="1278"/>
                  <a:pt x="2645" y="1268"/>
                  <a:pt x="2662" y="1256"/>
                </a:cubicBezTo>
                <a:cubicBezTo>
                  <a:pt x="2674" y="1247"/>
                  <a:pt x="2681" y="1250"/>
                  <a:pt x="2686" y="1264"/>
                </a:cubicBezTo>
                <a:cubicBezTo>
                  <a:pt x="2692" y="1283"/>
                  <a:pt x="2686" y="1307"/>
                  <a:pt x="2665" y="1317"/>
                </a:cubicBezTo>
                <a:cubicBezTo>
                  <a:pt x="2650" y="1323"/>
                  <a:pt x="2638" y="1333"/>
                  <a:pt x="2624" y="1342"/>
                </a:cubicBezTo>
                <a:cubicBezTo>
                  <a:pt x="2625" y="1344"/>
                  <a:pt x="2625" y="1345"/>
                  <a:pt x="2626" y="1346"/>
                </a:cubicBezTo>
                <a:cubicBezTo>
                  <a:pt x="2643" y="1337"/>
                  <a:pt x="2660" y="1328"/>
                  <a:pt x="2677" y="1319"/>
                </a:cubicBezTo>
                <a:cubicBezTo>
                  <a:pt x="2678" y="1321"/>
                  <a:pt x="2680" y="1322"/>
                  <a:pt x="2681" y="1324"/>
                </a:cubicBezTo>
                <a:cubicBezTo>
                  <a:pt x="2677" y="1333"/>
                  <a:pt x="2673" y="1342"/>
                  <a:pt x="2670" y="1351"/>
                </a:cubicBezTo>
                <a:cubicBezTo>
                  <a:pt x="2669" y="1350"/>
                  <a:pt x="2668" y="1348"/>
                  <a:pt x="2667" y="1346"/>
                </a:cubicBezTo>
                <a:cubicBezTo>
                  <a:pt x="2659" y="1347"/>
                  <a:pt x="2651" y="1345"/>
                  <a:pt x="2645" y="1348"/>
                </a:cubicBezTo>
                <a:cubicBezTo>
                  <a:pt x="2617" y="1359"/>
                  <a:pt x="2591" y="1375"/>
                  <a:pt x="2562" y="1384"/>
                </a:cubicBezTo>
                <a:cubicBezTo>
                  <a:pt x="2527" y="1396"/>
                  <a:pt x="2496" y="1417"/>
                  <a:pt x="2460" y="1425"/>
                </a:cubicBezTo>
                <a:cubicBezTo>
                  <a:pt x="2436" y="1430"/>
                  <a:pt x="2415" y="1442"/>
                  <a:pt x="2392" y="1450"/>
                </a:cubicBezTo>
                <a:cubicBezTo>
                  <a:pt x="2374" y="1456"/>
                  <a:pt x="2357" y="1461"/>
                  <a:pt x="2339" y="1466"/>
                </a:cubicBezTo>
                <a:cubicBezTo>
                  <a:pt x="2333" y="1468"/>
                  <a:pt x="2327" y="1472"/>
                  <a:pt x="2322" y="1477"/>
                </a:cubicBezTo>
                <a:cubicBezTo>
                  <a:pt x="2369" y="1485"/>
                  <a:pt x="2407" y="1456"/>
                  <a:pt x="2452" y="1445"/>
                </a:cubicBezTo>
                <a:cubicBezTo>
                  <a:pt x="2460" y="1453"/>
                  <a:pt x="2471" y="1451"/>
                  <a:pt x="2483" y="1445"/>
                </a:cubicBezTo>
                <a:cubicBezTo>
                  <a:pt x="2508" y="1434"/>
                  <a:pt x="2534" y="1424"/>
                  <a:pt x="2559" y="1414"/>
                </a:cubicBezTo>
                <a:cubicBezTo>
                  <a:pt x="2560" y="1414"/>
                  <a:pt x="2561" y="1413"/>
                  <a:pt x="2562" y="1413"/>
                </a:cubicBezTo>
                <a:cubicBezTo>
                  <a:pt x="2582" y="1420"/>
                  <a:pt x="2597" y="1406"/>
                  <a:pt x="2615" y="1400"/>
                </a:cubicBezTo>
                <a:cubicBezTo>
                  <a:pt x="2616" y="1400"/>
                  <a:pt x="2617" y="1400"/>
                  <a:pt x="2623" y="1400"/>
                </a:cubicBezTo>
                <a:cubicBezTo>
                  <a:pt x="2618" y="1406"/>
                  <a:pt x="2615" y="1410"/>
                  <a:pt x="2611" y="1412"/>
                </a:cubicBezTo>
                <a:cubicBezTo>
                  <a:pt x="2590" y="1422"/>
                  <a:pt x="2569" y="1432"/>
                  <a:pt x="2548" y="1441"/>
                </a:cubicBezTo>
                <a:cubicBezTo>
                  <a:pt x="2516" y="1454"/>
                  <a:pt x="2484" y="1466"/>
                  <a:pt x="2452" y="1478"/>
                </a:cubicBezTo>
                <a:cubicBezTo>
                  <a:pt x="2448" y="1480"/>
                  <a:pt x="2443" y="1478"/>
                  <a:pt x="2439" y="1480"/>
                </a:cubicBezTo>
                <a:cubicBezTo>
                  <a:pt x="2431" y="1483"/>
                  <a:pt x="2423" y="1486"/>
                  <a:pt x="2415" y="1490"/>
                </a:cubicBezTo>
                <a:cubicBezTo>
                  <a:pt x="2415" y="1492"/>
                  <a:pt x="2416" y="1495"/>
                  <a:pt x="2417" y="1497"/>
                </a:cubicBezTo>
                <a:cubicBezTo>
                  <a:pt x="2424" y="1496"/>
                  <a:pt x="2431" y="1496"/>
                  <a:pt x="2439" y="1495"/>
                </a:cubicBezTo>
                <a:cubicBezTo>
                  <a:pt x="2438" y="1499"/>
                  <a:pt x="2437" y="1503"/>
                  <a:pt x="2435" y="1507"/>
                </a:cubicBezTo>
                <a:cubicBezTo>
                  <a:pt x="2453" y="1513"/>
                  <a:pt x="2469" y="1509"/>
                  <a:pt x="2485" y="1501"/>
                </a:cubicBezTo>
                <a:cubicBezTo>
                  <a:pt x="2489" y="1498"/>
                  <a:pt x="2497" y="1500"/>
                  <a:pt x="2502" y="1501"/>
                </a:cubicBezTo>
                <a:cubicBezTo>
                  <a:pt x="2505" y="1502"/>
                  <a:pt x="2507" y="1507"/>
                  <a:pt x="2507" y="1510"/>
                </a:cubicBezTo>
                <a:cubicBezTo>
                  <a:pt x="2507" y="1512"/>
                  <a:pt x="2502" y="1513"/>
                  <a:pt x="2499" y="1515"/>
                </a:cubicBezTo>
                <a:cubicBezTo>
                  <a:pt x="2487" y="1522"/>
                  <a:pt x="2475" y="1529"/>
                  <a:pt x="2462" y="1535"/>
                </a:cubicBezTo>
                <a:cubicBezTo>
                  <a:pt x="2452" y="1539"/>
                  <a:pt x="2441" y="1542"/>
                  <a:pt x="2430" y="1545"/>
                </a:cubicBezTo>
                <a:cubicBezTo>
                  <a:pt x="2419" y="1548"/>
                  <a:pt x="2408" y="1552"/>
                  <a:pt x="2397" y="1555"/>
                </a:cubicBezTo>
                <a:cubicBezTo>
                  <a:pt x="2383" y="1558"/>
                  <a:pt x="2372" y="1570"/>
                  <a:pt x="2357" y="1565"/>
                </a:cubicBezTo>
                <a:cubicBezTo>
                  <a:pt x="2354" y="1565"/>
                  <a:pt x="2350" y="1569"/>
                  <a:pt x="2347" y="1571"/>
                </a:cubicBezTo>
                <a:cubicBezTo>
                  <a:pt x="2344" y="1571"/>
                  <a:pt x="2338" y="1570"/>
                  <a:pt x="2334" y="1571"/>
                </a:cubicBezTo>
                <a:cubicBezTo>
                  <a:pt x="2321" y="1575"/>
                  <a:pt x="2309" y="1581"/>
                  <a:pt x="2296" y="1585"/>
                </a:cubicBezTo>
                <a:cubicBezTo>
                  <a:pt x="2293" y="1586"/>
                  <a:pt x="2288" y="1582"/>
                  <a:pt x="2284" y="1583"/>
                </a:cubicBezTo>
                <a:cubicBezTo>
                  <a:pt x="2267" y="1585"/>
                  <a:pt x="2251" y="1588"/>
                  <a:pt x="2234" y="1591"/>
                </a:cubicBezTo>
                <a:cubicBezTo>
                  <a:pt x="2234" y="1593"/>
                  <a:pt x="2234" y="1595"/>
                  <a:pt x="2235" y="1598"/>
                </a:cubicBezTo>
                <a:cubicBezTo>
                  <a:pt x="2238" y="1598"/>
                  <a:pt x="2241" y="1598"/>
                  <a:pt x="2245" y="1599"/>
                </a:cubicBezTo>
                <a:cubicBezTo>
                  <a:pt x="2247" y="1599"/>
                  <a:pt x="2250" y="1599"/>
                  <a:pt x="2250" y="1600"/>
                </a:cubicBezTo>
                <a:cubicBezTo>
                  <a:pt x="2263" y="1624"/>
                  <a:pt x="2279" y="1603"/>
                  <a:pt x="2299" y="1603"/>
                </a:cubicBezTo>
                <a:cubicBezTo>
                  <a:pt x="2286" y="1614"/>
                  <a:pt x="2276" y="1622"/>
                  <a:pt x="2266" y="1631"/>
                </a:cubicBezTo>
                <a:cubicBezTo>
                  <a:pt x="2267" y="1632"/>
                  <a:pt x="2268" y="1634"/>
                  <a:pt x="2269" y="1636"/>
                </a:cubicBezTo>
                <a:cubicBezTo>
                  <a:pt x="2347" y="1607"/>
                  <a:pt x="2425" y="1579"/>
                  <a:pt x="2503" y="1550"/>
                </a:cubicBezTo>
                <a:cubicBezTo>
                  <a:pt x="2504" y="1551"/>
                  <a:pt x="2504" y="1552"/>
                  <a:pt x="2504" y="1553"/>
                </a:cubicBezTo>
                <a:cubicBezTo>
                  <a:pt x="2499" y="1559"/>
                  <a:pt x="2494" y="1566"/>
                  <a:pt x="2488" y="1572"/>
                </a:cubicBezTo>
                <a:cubicBezTo>
                  <a:pt x="2489" y="1574"/>
                  <a:pt x="2490" y="1575"/>
                  <a:pt x="2491" y="1577"/>
                </a:cubicBezTo>
                <a:cubicBezTo>
                  <a:pt x="2518" y="1561"/>
                  <a:pt x="2546" y="1549"/>
                  <a:pt x="2576" y="1542"/>
                </a:cubicBezTo>
                <a:cubicBezTo>
                  <a:pt x="2606" y="1535"/>
                  <a:pt x="2633" y="1520"/>
                  <a:pt x="2663" y="1508"/>
                </a:cubicBezTo>
                <a:cubicBezTo>
                  <a:pt x="2658" y="1526"/>
                  <a:pt x="2633" y="1515"/>
                  <a:pt x="2632" y="1540"/>
                </a:cubicBezTo>
                <a:cubicBezTo>
                  <a:pt x="2654" y="1530"/>
                  <a:pt x="2673" y="1521"/>
                  <a:pt x="2692" y="1513"/>
                </a:cubicBezTo>
                <a:cubicBezTo>
                  <a:pt x="2693" y="1514"/>
                  <a:pt x="2694" y="1515"/>
                  <a:pt x="2695" y="1516"/>
                </a:cubicBezTo>
                <a:cubicBezTo>
                  <a:pt x="2686" y="1523"/>
                  <a:pt x="2678" y="1532"/>
                  <a:pt x="2668" y="1536"/>
                </a:cubicBezTo>
                <a:cubicBezTo>
                  <a:pt x="2634" y="1551"/>
                  <a:pt x="2599" y="1565"/>
                  <a:pt x="2564" y="1578"/>
                </a:cubicBezTo>
                <a:cubicBezTo>
                  <a:pt x="2559" y="1580"/>
                  <a:pt x="2554" y="1581"/>
                  <a:pt x="2549" y="1583"/>
                </a:cubicBezTo>
                <a:cubicBezTo>
                  <a:pt x="2534" y="1588"/>
                  <a:pt x="2518" y="1594"/>
                  <a:pt x="2504" y="1601"/>
                </a:cubicBezTo>
                <a:cubicBezTo>
                  <a:pt x="2501" y="1602"/>
                  <a:pt x="2499" y="1610"/>
                  <a:pt x="2499" y="1615"/>
                </a:cubicBezTo>
                <a:cubicBezTo>
                  <a:pt x="2500" y="1618"/>
                  <a:pt x="2506" y="1622"/>
                  <a:pt x="2510" y="1623"/>
                </a:cubicBezTo>
                <a:cubicBezTo>
                  <a:pt x="2514" y="1625"/>
                  <a:pt x="2518" y="1624"/>
                  <a:pt x="2524" y="1624"/>
                </a:cubicBezTo>
                <a:cubicBezTo>
                  <a:pt x="2521" y="1641"/>
                  <a:pt x="2521" y="1657"/>
                  <a:pt x="2499" y="1665"/>
                </a:cubicBezTo>
                <a:cubicBezTo>
                  <a:pt x="2479" y="1672"/>
                  <a:pt x="2461" y="1687"/>
                  <a:pt x="2453" y="1710"/>
                </a:cubicBezTo>
                <a:cubicBezTo>
                  <a:pt x="2451" y="1713"/>
                  <a:pt x="2444" y="1714"/>
                  <a:pt x="2437" y="1717"/>
                </a:cubicBezTo>
                <a:cubicBezTo>
                  <a:pt x="2437" y="1709"/>
                  <a:pt x="2437" y="1702"/>
                  <a:pt x="2437" y="1695"/>
                </a:cubicBezTo>
                <a:cubicBezTo>
                  <a:pt x="2443" y="1695"/>
                  <a:pt x="2448" y="1695"/>
                  <a:pt x="2454" y="1694"/>
                </a:cubicBezTo>
                <a:cubicBezTo>
                  <a:pt x="2449" y="1687"/>
                  <a:pt x="2442" y="1687"/>
                  <a:pt x="2420" y="1690"/>
                </a:cubicBezTo>
                <a:cubicBezTo>
                  <a:pt x="2403" y="1693"/>
                  <a:pt x="2396" y="1697"/>
                  <a:pt x="2389" y="1710"/>
                </a:cubicBezTo>
                <a:cubicBezTo>
                  <a:pt x="2380" y="1690"/>
                  <a:pt x="2363" y="1703"/>
                  <a:pt x="2349" y="1701"/>
                </a:cubicBezTo>
                <a:cubicBezTo>
                  <a:pt x="2349" y="1699"/>
                  <a:pt x="2349" y="1698"/>
                  <a:pt x="2349" y="1697"/>
                </a:cubicBezTo>
                <a:cubicBezTo>
                  <a:pt x="2357" y="1694"/>
                  <a:pt x="2365" y="1692"/>
                  <a:pt x="2374" y="1690"/>
                </a:cubicBezTo>
                <a:cubicBezTo>
                  <a:pt x="2383" y="1688"/>
                  <a:pt x="2393" y="1687"/>
                  <a:pt x="2403" y="1685"/>
                </a:cubicBezTo>
                <a:cubicBezTo>
                  <a:pt x="2411" y="1683"/>
                  <a:pt x="2420" y="1680"/>
                  <a:pt x="2431" y="1676"/>
                </a:cubicBezTo>
                <a:cubicBezTo>
                  <a:pt x="2415" y="1655"/>
                  <a:pt x="2396" y="1684"/>
                  <a:pt x="2380" y="1668"/>
                </a:cubicBezTo>
                <a:cubicBezTo>
                  <a:pt x="2388" y="1665"/>
                  <a:pt x="2396" y="1663"/>
                  <a:pt x="2402" y="1660"/>
                </a:cubicBezTo>
                <a:cubicBezTo>
                  <a:pt x="2406" y="1658"/>
                  <a:pt x="2409" y="1654"/>
                  <a:pt x="2411" y="1651"/>
                </a:cubicBezTo>
                <a:cubicBezTo>
                  <a:pt x="2412" y="1649"/>
                  <a:pt x="2409" y="1643"/>
                  <a:pt x="2408" y="1644"/>
                </a:cubicBezTo>
                <a:cubicBezTo>
                  <a:pt x="2404" y="1644"/>
                  <a:pt x="2401" y="1646"/>
                  <a:pt x="2397" y="1647"/>
                </a:cubicBezTo>
                <a:cubicBezTo>
                  <a:pt x="2391" y="1650"/>
                  <a:pt x="2385" y="1652"/>
                  <a:pt x="2378" y="1654"/>
                </a:cubicBezTo>
                <a:cubicBezTo>
                  <a:pt x="2361" y="1660"/>
                  <a:pt x="2343" y="1666"/>
                  <a:pt x="2327" y="1673"/>
                </a:cubicBezTo>
                <a:cubicBezTo>
                  <a:pt x="2321" y="1676"/>
                  <a:pt x="2317" y="1684"/>
                  <a:pt x="2315" y="1690"/>
                </a:cubicBezTo>
                <a:cubicBezTo>
                  <a:pt x="2311" y="1703"/>
                  <a:pt x="2301" y="1702"/>
                  <a:pt x="2292" y="1701"/>
                </a:cubicBezTo>
                <a:cubicBezTo>
                  <a:pt x="2288" y="1701"/>
                  <a:pt x="2284" y="1697"/>
                  <a:pt x="2277" y="1693"/>
                </a:cubicBezTo>
                <a:cubicBezTo>
                  <a:pt x="2277" y="1692"/>
                  <a:pt x="2275" y="1696"/>
                  <a:pt x="2273" y="1697"/>
                </a:cubicBezTo>
                <a:cubicBezTo>
                  <a:pt x="2267" y="1700"/>
                  <a:pt x="2261" y="1704"/>
                  <a:pt x="2255" y="1705"/>
                </a:cubicBezTo>
                <a:cubicBezTo>
                  <a:pt x="2234" y="1706"/>
                  <a:pt x="2213" y="1708"/>
                  <a:pt x="2195" y="1724"/>
                </a:cubicBezTo>
                <a:cubicBezTo>
                  <a:pt x="2190" y="1728"/>
                  <a:pt x="2180" y="1729"/>
                  <a:pt x="2173" y="1730"/>
                </a:cubicBezTo>
                <a:cubicBezTo>
                  <a:pt x="2165" y="1732"/>
                  <a:pt x="2157" y="1732"/>
                  <a:pt x="2149" y="1733"/>
                </a:cubicBezTo>
                <a:cubicBezTo>
                  <a:pt x="2146" y="1734"/>
                  <a:pt x="2142" y="1736"/>
                  <a:pt x="2139" y="1738"/>
                </a:cubicBezTo>
                <a:cubicBezTo>
                  <a:pt x="2142" y="1740"/>
                  <a:pt x="2145" y="1742"/>
                  <a:pt x="2149" y="1744"/>
                </a:cubicBezTo>
                <a:cubicBezTo>
                  <a:pt x="2151" y="1745"/>
                  <a:pt x="2153" y="1744"/>
                  <a:pt x="2157" y="1748"/>
                </a:cubicBezTo>
                <a:cubicBezTo>
                  <a:pt x="2150" y="1752"/>
                  <a:pt x="2143" y="1758"/>
                  <a:pt x="2135" y="1760"/>
                </a:cubicBezTo>
                <a:cubicBezTo>
                  <a:pt x="2126" y="1762"/>
                  <a:pt x="2117" y="1762"/>
                  <a:pt x="2107" y="1763"/>
                </a:cubicBezTo>
                <a:cubicBezTo>
                  <a:pt x="2105" y="1764"/>
                  <a:pt x="2103" y="1765"/>
                  <a:pt x="2102" y="1766"/>
                </a:cubicBezTo>
                <a:cubicBezTo>
                  <a:pt x="2097" y="1782"/>
                  <a:pt x="2085" y="1773"/>
                  <a:pt x="2077" y="1772"/>
                </a:cubicBezTo>
                <a:cubicBezTo>
                  <a:pt x="2052" y="1767"/>
                  <a:pt x="2029" y="1776"/>
                  <a:pt x="2003" y="1778"/>
                </a:cubicBezTo>
                <a:cubicBezTo>
                  <a:pt x="2008" y="1785"/>
                  <a:pt x="2012" y="1790"/>
                  <a:pt x="2013" y="1792"/>
                </a:cubicBezTo>
                <a:cubicBezTo>
                  <a:pt x="2027" y="1788"/>
                  <a:pt x="2039" y="1784"/>
                  <a:pt x="2052" y="1782"/>
                </a:cubicBezTo>
                <a:cubicBezTo>
                  <a:pt x="2053" y="1782"/>
                  <a:pt x="2058" y="1788"/>
                  <a:pt x="2059" y="1792"/>
                </a:cubicBezTo>
                <a:cubicBezTo>
                  <a:pt x="2059" y="1797"/>
                  <a:pt x="2057" y="1802"/>
                  <a:pt x="2056" y="1806"/>
                </a:cubicBezTo>
                <a:cubicBezTo>
                  <a:pt x="2021" y="1822"/>
                  <a:pt x="1980" y="1819"/>
                  <a:pt x="1946" y="1842"/>
                </a:cubicBezTo>
                <a:cubicBezTo>
                  <a:pt x="1968" y="1859"/>
                  <a:pt x="1988" y="1845"/>
                  <a:pt x="2009" y="1843"/>
                </a:cubicBezTo>
                <a:cubicBezTo>
                  <a:pt x="2029" y="1841"/>
                  <a:pt x="2049" y="1836"/>
                  <a:pt x="2069" y="1833"/>
                </a:cubicBezTo>
                <a:cubicBezTo>
                  <a:pt x="2069" y="1835"/>
                  <a:pt x="2070" y="1837"/>
                  <a:pt x="2070" y="1839"/>
                </a:cubicBezTo>
                <a:cubicBezTo>
                  <a:pt x="2044" y="1845"/>
                  <a:pt x="2018" y="1852"/>
                  <a:pt x="1992" y="1859"/>
                </a:cubicBezTo>
                <a:cubicBezTo>
                  <a:pt x="1992" y="1860"/>
                  <a:pt x="1992" y="1862"/>
                  <a:pt x="1991" y="1863"/>
                </a:cubicBezTo>
                <a:cubicBezTo>
                  <a:pt x="1997" y="1865"/>
                  <a:pt x="2002" y="1867"/>
                  <a:pt x="2007" y="1867"/>
                </a:cubicBezTo>
                <a:cubicBezTo>
                  <a:pt x="2016" y="1867"/>
                  <a:pt x="2025" y="1865"/>
                  <a:pt x="2033" y="1864"/>
                </a:cubicBezTo>
                <a:cubicBezTo>
                  <a:pt x="2038" y="1863"/>
                  <a:pt x="2044" y="1865"/>
                  <a:pt x="2047" y="1863"/>
                </a:cubicBezTo>
                <a:cubicBezTo>
                  <a:pt x="2064" y="1850"/>
                  <a:pt x="2082" y="1854"/>
                  <a:pt x="2100" y="1857"/>
                </a:cubicBezTo>
                <a:cubicBezTo>
                  <a:pt x="2114" y="1860"/>
                  <a:pt x="2127" y="1860"/>
                  <a:pt x="2138" y="1846"/>
                </a:cubicBezTo>
                <a:cubicBezTo>
                  <a:pt x="2146" y="1836"/>
                  <a:pt x="2158" y="1837"/>
                  <a:pt x="2168" y="1848"/>
                </a:cubicBezTo>
                <a:cubicBezTo>
                  <a:pt x="2142" y="1858"/>
                  <a:pt x="2117" y="1867"/>
                  <a:pt x="2092" y="1876"/>
                </a:cubicBezTo>
                <a:cubicBezTo>
                  <a:pt x="2087" y="1878"/>
                  <a:pt x="2083" y="1880"/>
                  <a:pt x="2079" y="1883"/>
                </a:cubicBezTo>
                <a:cubicBezTo>
                  <a:pt x="2072" y="1887"/>
                  <a:pt x="2073" y="1891"/>
                  <a:pt x="2084" y="1898"/>
                </a:cubicBezTo>
                <a:cubicBezTo>
                  <a:pt x="2077" y="1901"/>
                  <a:pt x="2071" y="1905"/>
                  <a:pt x="2064" y="1908"/>
                </a:cubicBezTo>
                <a:cubicBezTo>
                  <a:pt x="2055" y="1911"/>
                  <a:pt x="2043" y="1910"/>
                  <a:pt x="2040" y="1924"/>
                </a:cubicBezTo>
                <a:cubicBezTo>
                  <a:pt x="2040" y="1925"/>
                  <a:pt x="2038" y="1926"/>
                  <a:pt x="2037" y="1927"/>
                </a:cubicBezTo>
                <a:cubicBezTo>
                  <a:pt x="2017" y="1932"/>
                  <a:pt x="1996" y="1937"/>
                  <a:pt x="1976" y="1941"/>
                </a:cubicBezTo>
                <a:cubicBezTo>
                  <a:pt x="1971" y="1942"/>
                  <a:pt x="1966" y="1941"/>
                  <a:pt x="1962" y="1939"/>
                </a:cubicBezTo>
                <a:cubicBezTo>
                  <a:pt x="1949" y="1934"/>
                  <a:pt x="1947" y="1935"/>
                  <a:pt x="1942" y="1941"/>
                </a:cubicBezTo>
                <a:cubicBezTo>
                  <a:pt x="1921" y="1946"/>
                  <a:pt x="1905" y="1950"/>
                  <a:pt x="1887" y="1955"/>
                </a:cubicBezTo>
                <a:cubicBezTo>
                  <a:pt x="1890" y="1958"/>
                  <a:pt x="1892" y="1961"/>
                  <a:pt x="1895" y="1966"/>
                </a:cubicBezTo>
                <a:cubicBezTo>
                  <a:pt x="1885" y="1966"/>
                  <a:pt x="1877" y="1967"/>
                  <a:pt x="1870" y="1966"/>
                </a:cubicBezTo>
                <a:cubicBezTo>
                  <a:pt x="1866" y="1965"/>
                  <a:pt x="1861" y="1961"/>
                  <a:pt x="1860" y="1958"/>
                </a:cubicBezTo>
                <a:cubicBezTo>
                  <a:pt x="1859" y="1944"/>
                  <a:pt x="1847" y="1943"/>
                  <a:pt x="1839" y="1943"/>
                </a:cubicBezTo>
                <a:cubicBezTo>
                  <a:pt x="1820" y="1941"/>
                  <a:pt x="1802" y="1941"/>
                  <a:pt x="1784" y="1943"/>
                </a:cubicBezTo>
                <a:cubicBezTo>
                  <a:pt x="1774" y="1944"/>
                  <a:pt x="1765" y="1952"/>
                  <a:pt x="1755" y="1956"/>
                </a:cubicBezTo>
                <a:cubicBezTo>
                  <a:pt x="1746" y="1960"/>
                  <a:pt x="1737" y="1964"/>
                  <a:pt x="1727" y="1965"/>
                </a:cubicBezTo>
                <a:cubicBezTo>
                  <a:pt x="1717" y="1967"/>
                  <a:pt x="1706" y="1966"/>
                  <a:pt x="1696" y="1966"/>
                </a:cubicBezTo>
                <a:cubicBezTo>
                  <a:pt x="1684" y="1965"/>
                  <a:pt x="1675" y="1969"/>
                  <a:pt x="1666" y="1977"/>
                </a:cubicBezTo>
                <a:cubicBezTo>
                  <a:pt x="1656" y="1984"/>
                  <a:pt x="1643" y="1989"/>
                  <a:pt x="1631" y="1991"/>
                </a:cubicBezTo>
                <a:cubicBezTo>
                  <a:pt x="1603" y="1995"/>
                  <a:pt x="1575" y="1997"/>
                  <a:pt x="1547" y="1999"/>
                </a:cubicBezTo>
                <a:cubicBezTo>
                  <a:pt x="1538" y="2000"/>
                  <a:pt x="1528" y="1997"/>
                  <a:pt x="1519" y="1996"/>
                </a:cubicBezTo>
                <a:cubicBezTo>
                  <a:pt x="1516" y="1995"/>
                  <a:pt x="1511" y="1993"/>
                  <a:pt x="1509" y="1994"/>
                </a:cubicBezTo>
                <a:cubicBezTo>
                  <a:pt x="1492" y="2004"/>
                  <a:pt x="1474" y="2000"/>
                  <a:pt x="1455" y="2001"/>
                </a:cubicBezTo>
                <a:cubicBezTo>
                  <a:pt x="1435" y="2003"/>
                  <a:pt x="1415" y="2006"/>
                  <a:pt x="1395" y="2007"/>
                </a:cubicBezTo>
                <a:cubicBezTo>
                  <a:pt x="1389" y="2008"/>
                  <a:pt x="1382" y="2002"/>
                  <a:pt x="1376" y="2000"/>
                </a:cubicBezTo>
                <a:cubicBezTo>
                  <a:pt x="1373" y="1999"/>
                  <a:pt x="1370" y="1999"/>
                  <a:pt x="1367" y="1999"/>
                </a:cubicBezTo>
                <a:cubicBezTo>
                  <a:pt x="1352" y="2002"/>
                  <a:pt x="1337" y="2008"/>
                  <a:pt x="1322" y="2007"/>
                </a:cubicBezTo>
                <a:cubicBezTo>
                  <a:pt x="1281" y="2007"/>
                  <a:pt x="1239" y="2004"/>
                  <a:pt x="1198" y="2003"/>
                </a:cubicBezTo>
                <a:cubicBezTo>
                  <a:pt x="1181" y="2002"/>
                  <a:pt x="1163" y="2003"/>
                  <a:pt x="1146" y="2003"/>
                </a:cubicBezTo>
                <a:cubicBezTo>
                  <a:pt x="1145" y="2003"/>
                  <a:pt x="1142" y="2010"/>
                  <a:pt x="1143" y="2013"/>
                </a:cubicBezTo>
                <a:cubicBezTo>
                  <a:pt x="1145" y="2019"/>
                  <a:pt x="1149" y="2024"/>
                  <a:pt x="1152" y="2031"/>
                </a:cubicBezTo>
                <a:cubicBezTo>
                  <a:pt x="1130" y="2027"/>
                  <a:pt x="1110" y="2024"/>
                  <a:pt x="1089" y="2021"/>
                </a:cubicBezTo>
                <a:cubicBezTo>
                  <a:pt x="1101" y="1996"/>
                  <a:pt x="1121" y="1987"/>
                  <a:pt x="1146" y="1993"/>
                </a:cubicBezTo>
                <a:cubicBezTo>
                  <a:pt x="1153" y="1995"/>
                  <a:pt x="1161" y="1994"/>
                  <a:pt x="1169" y="1995"/>
                </a:cubicBezTo>
                <a:cubicBezTo>
                  <a:pt x="1169" y="1993"/>
                  <a:pt x="1169" y="1992"/>
                  <a:pt x="1170" y="1990"/>
                </a:cubicBezTo>
                <a:cubicBezTo>
                  <a:pt x="1148" y="1987"/>
                  <a:pt x="1126" y="1984"/>
                  <a:pt x="1104" y="1982"/>
                </a:cubicBezTo>
                <a:cubicBezTo>
                  <a:pt x="1104" y="1981"/>
                  <a:pt x="1103" y="1980"/>
                  <a:pt x="1103" y="1980"/>
                </a:cubicBezTo>
                <a:cubicBezTo>
                  <a:pt x="1111" y="1979"/>
                  <a:pt x="1118" y="1978"/>
                  <a:pt x="1125" y="1977"/>
                </a:cubicBezTo>
                <a:cubicBezTo>
                  <a:pt x="1125" y="1975"/>
                  <a:pt x="1125" y="1974"/>
                  <a:pt x="1125" y="1972"/>
                </a:cubicBezTo>
                <a:cubicBezTo>
                  <a:pt x="1099" y="1974"/>
                  <a:pt x="1073" y="1977"/>
                  <a:pt x="1048" y="1978"/>
                </a:cubicBezTo>
                <a:cubicBezTo>
                  <a:pt x="1021" y="1978"/>
                  <a:pt x="995" y="1978"/>
                  <a:pt x="964" y="1978"/>
                </a:cubicBezTo>
                <a:cubicBezTo>
                  <a:pt x="971" y="1973"/>
                  <a:pt x="974" y="1971"/>
                  <a:pt x="978" y="1968"/>
                </a:cubicBezTo>
                <a:cubicBezTo>
                  <a:pt x="976" y="1967"/>
                  <a:pt x="974" y="1967"/>
                  <a:pt x="973" y="1966"/>
                </a:cubicBezTo>
                <a:cubicBezTo>
                  <a:pt x="926" y="1962"/>
                  <a:pt x="879" y="1959"/>
                  <a:pt x="832" y="1953"/>
                </a:cubicBezTo>
                <a:cubicBezTo>
                  <a:pt x="799" y="1950"/>
                  <a:pt x="766" y="1943"/>
                  <a:pt x="732" y="1940"/>
                </a:cubicBezTo>
                <a:cubicBezTo>
                  <a:pt x="719" y="1938"/>
                  <a:pt x="705" y="1941"/>
                  <a:pt x="691" y="1941"/>
                </a:cubicBezTo>
                <a:cubicBezTo>
                  <a:pt x="684" y="1941"/>
                  <a:pt x="676" y="1938"/>
                  <a:pt x="668" y="1938"/>
                </a:cubicBezTo>
                <a:cubicBezTo>
                  <a:pt x="664" y="1937"/>
                  <a:pt x="657" y="1938"/>
                  <a:pt x="656" y="1939"/>
                </a:cubicBezTo>
                <a:cubicBezTo>
                  <a:pt x="655" y="1943"/>
                  <a:pt x="655" y="1950"/>
                  <a:pt x="657" y="1953"/>
                </a:cubicBezTo>
                <a:cubicBezTo>
                  <a:pt x="661" y="1959"/>
                  <a:pt x="667" y="1964"/>
                  <a:pt x="672" y="1969"/>
                </a:cubicBezTo>
                <a:cubicBezTo>
                  <a:pt x="662" y="1969"/>
                  <a:pt x="653" y="1969"/>
                  <a:pt x="644" y="1969"/>
                </a:cubicBezTo>
                <a:cubicBezTo>
                  <a:pt x="643" y="1965"/>
                  <a:pt x="643" y="1961"/>
                  <a:pt x="643" y="1954"/>
                </a:cubicBezTo>
                <a:cubicBezTo>
                  <a:pt x="622" y="1954"/>
                  <a:pt x="606" y="1981"/>
                  <a:pt x="581" y="1961"/>
                </a:cubicBezTo>
                <a:cubicBezTo>
                  <a:pt x="595" y="1952"/>
                  <a:pt x="608" y="1943"/>
                  <a:pt x="625" y="1931"/>
                </a:cubicBezTo>
                <a:cubicBezTo>
                  <a:pt x="616" y="1929"/>
                  <a:pt x="610" y="1926"/>
                  <a:pt x="605" y="1928"/>
                </a:cubicBezTo>
                <a:cubicBezTo>
                  <a:pt x="593" y="1932"/>
                  <a:pt x="586" y="1927"/>
                  <a:pt x="584" y="1915"/>
                </a:cubicBezTo>
                <a:cubicBezTo>
                  <a:pt x="581" y="1903"/>
                  <a:pt x="575" y="1897"/>
                  <a:pt x="563" y="1895"/>
                </a:cubicBezTo>
                <a:cubicBezTo>
                  <a:pt x="558" y="1895"/>
                  <a:pt x="553" y="1892"/>
                  <a:pt x="549" y="1890"/>
                </a:cubicBezTo>
                <a:cubicBezTo>
                  <a:pt x="536" y="1884"/>
                  <a:pt x="524" y="1877"/>
                  <a:pt x="512" y="1871"/>
                </a:cubicBezTo>
                <a:cubicBezTo>
                  <a:pt x="510" y="1872"/>
                  <a:pt x="511" y="1872"/>
                  <a:pt x="512" y="1871"/>
                </a:cubicBezTo>
                <a:cubicBezTo>
                  <a:pt x="523" y="1849"/>
                  <a:pt x="536" y="1862"/>
                  <a:pt x="550" y="1868"/>
                </a:cubicBezTo>
                <a:cubicBezTo>
                  <a:pt x="559" y="1872"/>
                  <a:pt x="571" y="1871"/>
                  <a:pt x="582" y="1871"/>
                </a:cubicBezTo>
                <a:cubicBezTo>
                  <a:pt x="585" y="1871"/>
                  <a:pt x="589" y="1866"/>
                  <a:pt x="590" y="1863"/>
                </a:cubicBezTo>
                <a:cubicBezTo>
                  <a:pt x="593" y="1851"/>
                  <a:pt x="602" y="1849"/>
                  <a:pt x="613" y="1851"/>
                </a:cubicBezTo>
                <a:cubicBezTo>
                  <a:pt x="626" y="1853"/>
                  <a:pt x="639" y="1855"/>
                  <a:pt x="651" y="1856"/>
                </a:cubicBezTo>
                <a:cubicBezTo>
                  <a:pt x="655" y="1856"/>
                  <a:pt x="658" y="1853"/>
                  <a:pt x="662" y="1852"/>
                </a:cubicBezTo>
                <a:cubicBezTo>
                  <a:pt x="660" y="1847"/>
                  <a:pt x="659" y="1840"/>
                  <a:pt x="656" y="1839"/>
                </a:cubicBezTo>
                <a:cubicBezTo>
                  <a:pt x="638" y="1835"/>
                  <a:pt x="620" y="1831"/>
                  <a:pt x="602" y="1828"/>
                </a:cubicBezTo>
                <a:cubicBezTo>
                  <a:pt x="588" y="1826"/>
                  <a:pt x="574" y="1828"/>
                  <a:pt x="560" y="1827"/>
                </a:cubicBezTo>
                <a:cubicBezTo>
                  <a:pt x="541" y="1826"/>
                  <a:pt x="526" y="1816"/>
                  <a:pt x="514" y="1802"/>
                </a:cubicBezTo>
                <a:cubicBezTo>
                  <a:pt x="508" y="1795"/>
                  <a:pt x="503" y="1791"/>
                  <a:pt x="493" y="1792"/>
                </a:cubicBezTo>
                <a:cubicBezTo>
                  <a:pt x="489" y="1792"/>
                  <a:pt x="485" y="1787"/>
                  <a:pt x="479" y="1784"/>
                </a:cubicBezTo>
                <a:cubicBezTo>
                  <a:pt x="486" y="1781"/>
                  <a:pt x="490" y="1779"/>
                  <a:pt x="498" y="1776"/>
                </a:cubicBezTo>
                <a:cubicBezTo>
                  <a:pt x="487" y="1774"/>
                  <a:pt x="481" y="1773"/>
                  <a:pt x="471" y="1771"/>
                </a:cubicBezTo>
                <a:cubicBezTo>
                  <a:pt x="478" y="1766"/>
                  <a:pt x="482" y="1763"/>
                  <a:pt x="490" y="1757"/>
                </a:cubicBezTo>
                <a:cubicBezTo>
                  <a:pt x="483" y="1757"/>
                  <a:pt x="478" y="1755"/>
                  <a:pt x="477" y="1756"/>
                </a:cubicBezTo>
                <a:cubicBezTo>
                  <a:pt x="467" y="1765"/>
                  <a:pt x="460" y="1759"/>
                  <a:pt x="452" y="1755"/>
                </a:cubicBezTo>
                <a:cubicBezTo>
                  <a:pt x="439" y="1749"/>
                  <a:pt x="426" y="1746"/>
                  <a:pt x="412" y="1743"/>
                </a:cubicBezTo>
                <a:cubicBezTo>
                  <a:pt x="409" y="1743"/>
                  <a:pt x="405" y="1748"/>
                  <a:pt x="401" y="1750"/>
                </a:cubicBezTo>
                <a:cubicBezTo>
                  <a:pt x="399" y="1752"/>
                  <a:pt x="397" y="1753"/>
                  <a:pt x="394" y="1755"/>
                </a:cubicBezTo>
                <a:cubicBezTo>
                  <a:pt x="393" y="1753"/>
                  <a:pt x="391" y="1751"/>
                  <a:pt x="391" y="1749"/>
                </a:cubicBezTo>
                <a:cubicBezTo>
                  <a:pt x="388" y="1731"/>
                  <a:pt x="376" y="1720"/>
                  <a:pt x="361" y="1713"/>
                </a:cubicBezTo>
                <a:cubicBezTo>
                  <a:pt x="349" y="1707"/>
                  <a:pt x="335" y="1707"/>
                  <a:pt x="322" y="1703"/>
                </a:cubicBezTo>
                <a:cubicBezTo>
                  <a:pt x="309" y="1698"/>
                  <a:pt x="296" y="1693"/>
                  <a:pt x="281" y="1687"/>
                </a:cubicBezTo>
                <a:cubicBezTo>
                  <a:pt x="302" y="1676"/>
                  <a:pt x="319" y="1686"/>
                  <a:pt x="336" y="1691"/>
                </a:cubicBezTo>
                <a:cubicBezTo>
                  <a:pt x="356" y="1697"/>
                  <a:pt x="377" y="1704"/>
                  <a:pt x="398" y="1707"/>
                </a:cubicBezTo>
                <a:cubicBezTo>
                  <a:pt x="421" y="1711"/>
                  <a:pt x="443" y="1717"/>
                  <a:pt x="465" y="1724"/>
                </a:cubicBezTo>
                <a:cubicBezTo>
                  <a:pt x="472" y="1727"/>
                  <a:pt x="480" y="1725"/>
                  <a:pt x="487" y="1726"/>
                </a:cubicBezTo>
                <a:cubicBezTo>
                  <a:pt x="499" y="1727"/>
                  <a:pt x="510" y="1729"/>
                  <a:pt x="521" y="1730"/>
                </a:cubicBezTo>
                <a:cubicBezTo>
                  <a:pt x="528" y="1731"/>
                  <a:pt x="535" y="1729"/>
                  <a:pt x="543" y="1728"/>
                </a:cubicBezTo>
                <a:cubicBezTo>
                  <a:pt x="543" y="1726"/>
                  <a:pt x="543" y="1723"/>
                  <a:pt x="543" y="1721"/>
                </a:cubicBezTo>
                <a:cubicBezTo>
                  <a:pt x="537" y="1719"/>
                  <a:pt x="530" y="1715"/>
                  <a:pt x="525" y="1717"/>
                </a:cubicBezTo>
                <a:cubicBezTo>
                  <a:pt x="509" y="1724"/>
                  <a:pt x="495" y="1714"/>
                  <a:pt x="480" y="1713"/>
                </a:cubicBezTo>
                <a:cubicBezTo>
                  <a:pt x="478" y="1713"/>
                  <a:pt x="476" y="1709"/>
                  <a:pt x="476" y="1708"/>
                </a:cubicBezTo>
                <a:cubicBezTo>
                  <a:pt x="477" y="1706"/>
                  <a:pt x="479" y="1704"/>
                  <a:pt x="481" y="1702"/>
                </a:cubicBezTo>
                <a:cubicBezTo>
                  <a:pt x="482" y="1701"/>
                  <a:pt x="485" y="1701"/>
                  <a:pt x="486" y="1702"/>
                </a:cubicBezTo>
                <a:cubicBezTo>
                  <a:pt x="500" y="1712"/>
                  <a:pt x="508" y="1703"/>
                  <a:pt x="517" y="1692"/>
                </a:cubicBezTo>
                <a:cubicBezTo>
                  <a:pt x="503" y="1685"/>
                  <a:pt x="490" y="1678"/>
                  <a:pt x="476" y="1671"/>
                </a:cubicBezTo>
                <a:cubicBezTo>
                  <a:pt x="484" y="1671"/>
                  <a:pt x="491" y="1671"/>
                  <a:pt x="498" y="1671"/>
                </a:cubicBezTo>
                <a:cubicBezTo>
                  <a:pt x="498" y="1655"/>
                  <a:pt x="494" y="1651"/>
                  <a:pt x="473" y="1650"/>
                </a:cubicBezTo>
                <a:cubicBezTo>
                  <a:pt x="474" y="1657"/>
                  <a:pt x="476" y="1665"/>
                  <a:pt x="477" y="1672"/>
                </a:cubicBezTo>
                <a:cubicBezTo>
                  <a:pt x="470" y="1666"/>
                  <a:pt x="462" y="1661"/>
                  <a:pt x="458" y="1654"/>
                </a:cubicBezTo>
                <a:cubicBezTo>
                  <a:pt x="453" y="1646"/>
                  <a:pt x="451" y="1638"/>
                  <a:pt x="439" y="1644"/>
                </a:cubicBezTo>
                <a:cubicBezTo>
                  <a:pt x="436" y="1645"/>
                  <a:pt x="430" y="1643"/>
                  <a:pt x="429" y="1641"/>
                </a:cubicBezTo>
                <a:cubicBezTo>
                  <a:pt x="420" y="1628"/>
                  <a:pt x="407" y="1625"/>
                  <a:pt x="393" y="1623"/>
                </a:cubicBezTo>
                <a:cubicBezTo>
                  <a:pt x="387" y="1622"/>
                  <a:pt x="381" y="1618"/>
                  <a:pt x="374" y="1615"/>
                </a:cubicBezTo>
                <a:cubicBezTo>
                  <a:pt x="386" y="1610"/>
                  <a:pt x="386" y="1611"/>
                  <a:pt x="427" y="1625"/>
                </a:cubicBezTo>
                <a:cubicBezTo>
                  <a:pt x="444" y="1631"/>
                  <a:pt x="464" y="1630"/>
                  <a:pt x="484" y="1630"/>
                </a:cubicBezTo>
                <a:cubicBezTo>
                  <a:pt x="479" y="1628"/>
                  <a:pt x="475" y="1624"/>
                  <a:pt x="471" y="1624"/>
                </a:cubicBezTo>
                <a:cubicBezTo>
                  <a:pt x="436" y="1623"/>
                  <a:pt x="404" y="1606"/>
                  <a:pt x="370" y="1601"/>
                </a:cubicBezTo>
                <a:cubicBezTo>
                  <a:pt x="360" y="1600"/>
                  <a:pt x="350" y="1602"/>
                  <a:pt x="341" y="1602"/>
                </a:cubicBezTo>
                <a:cubicBezTo>
                  <a:pt x="332" y="1602"/>
                  <a:pt x="323" y="1602"/>
                  <a:pt x="315" y="1601"/>
                </a:cubicBezTo>
                <a:cubicBezTo>
                  <a:pt x="311" y="1600"/>
                  <a:pt x="309" y="1595"/>
                  <a:pt x="305" y="1591"/>
                </a:cubicBezTo>
                <a:cubicBezTo>
                  <a:pt x="309" y="1588"/>
                  <a:pt x="312" y="1585"/>
                  <a:pt x="315" y="1582"/>
                </a:cubicBezTo>
                <a:cubicBezTo>
                  <a:pt x="317" y="1581"/>
                  <a:pt x="319" y="1581"/>
                  <a:pt x="319" y="1581"/>
                </a:cubicBezTo>
                <a:cubicBezTo>
                  <a:pt x="312" y="1574"/>
                  <a:pt x="306" y="1566"/>
                  <a:pt x="299" y="1560"/>
                </a:cubicBezTo>
                <a:cubicBezTo>
                  <a:pt x="295" y="1557"/>
                  <a:pt x="288" y="1559"/>
                  <a:pt x="285" y="1558"/>
                </a:cubicBezTo>
                <a:cubicBezTo>
                  <a:pt x="280" y="1555"/>
                  <a:pt x="276" y="1552"/>
                  <a:pt x="272" y="1550"/>
                </a:cubicBezTo>
                <a:cubicBezTo>
                  <a:pt x="260" y="1545"/>
                  <a:pt x="249" y="1537"/>
                  <a:pt x="237" y="1550"/>
                </a:cubicBezTo>
                <a:cubicBezTo>
                  <a:pt x="236" y="1551"/>
                  <a:pt x="231" y="1551"/>
                  <a:pt x="230" y="1550"/>
                </a:cubicBezTo>
                <a:cubicBezTo>
                  <a:pt x="220" y="1533"/>
                  <a:pt x="198" y="1541"/>
                  <a:pt x="184" y="1529"/>
                </a:cubicBezTo>
                <a:cubicBezTo>
                  <a:pt x="199" y="1526"/>
                  <a:pt x="213" y="1524"/>
                  <a:pt x="227" y="1522"/>
                </a:cubicBezTo>
                <a:cubicBezTo>
                  <a:pt x="232" y="1521"/>
                  <a:pt x="237" y="1519"/>
                  <a:pt x="241" y="1518"/>
                </a:cubicBezTo>
                <a:cubicBezTo>
                  <a:pt x="239" y="1513"/>
                  <a:pt x="237" y="1508"/>
                  <a:pt x="235" y="1503"/>
                </a:cubicBezTo>
                <a:cubicBezTo>
                  <a:pt x="235" y="1501"/>
                  <a:pt x="234" y="1500"/>
                  <a:pt x="233" y="1499"/>
                </a:cubicBezTo>
                <a:cubicBezTo>
                  <a:pt x="262" y="1482"/>
                  <a:pt x="287" y="1511"/>
                  <a:pt x="316" y="1505"/>
                </a:cubicBezTo>
                <a:cubicBezTo>
                  <a:pt x="314" y="1503"/>
                  <a:pt x="313" y="1499"/>
                  <a:pt x="311" y="1498"/>
                </a:cubicBezTo>
                <a:cubicBezTo>
                  <a:pt x="303" y="1495"/>
                  <a:pt x="296" y="1491"/>
                  <a:pt x="288" y="1490"/>
                </a:cubicBezTo>
                <a:cubicBezTo>
                  <a:pt x="270" y="1489"/>
                  <a:pt x="253" y="1484"/>
                  <a:pt x="238" y="1472"/>
                </a:cubicBezTo>
                <a:cubicBezTo>
                  <a:pt x="229" y="1466"/>
                  <a:pt x="215" y="1466"/>
                  <a:pt x="204" y="1462"/>
                </a:cubicBezTo>
                <a:cubicBezTo>
                  <a:pt x="196" y="1458"/>
                  <a:pt x="188" y="1453"/>
                  <a:pt x="181" y="1447"/>
                </a:cubicBezTo>
                <a:cubicBezTo>
                  <a:pt x="222" y="1435"/>
                  <a:pt x="261" y="1457"/>
                  <a:pt x="303" y="1455"/>
                </a:cubicBezTo>
                <a:cubicBezTo>
                  <a:pt x="294" y="1447"/>
                  <a:pt x="289" y="1441"/>
                  <a:pt x="283" y="1436"/>
                </a:cubicBezTo>
                <a:cubicBezTo>
                  <a:pt x="276" y="1432"/>
                  <a:pt x="269" y="1431"/>
                  <a:pt x="262" y="1428"/>
                </a:cubicBezTo>
                <a:cubicBezTo>
                  <a:pt x="279" y="1413"/>
                  <a:pt x="277" y="1409"/>
                  <a:pt x="240" y="1389"/>
                </a:cubicBezTo>
                <a:cubicBezTo>
                  <a:pt x="258" y="1390"/>
                  <a:pt x="266" y="1382"/>
                  <a:pt x="270" y="1369"/>
                </a:cubicBezTo>
                <a:cubicBezTo>
                  <a:pt x="269" y="1368"/>
                  <a:pt x="269" y="1366"/>
                  <a:pt x="268" y="1365"/>
                </a:cubicBezTo>
                <a:cubicBezTo>
                  <a:pt x="261" y="1368"/>
                  <a:pt x="255" y="1372"/>
                  <a:pt x="247" y="1377"/>
                </a:cubicBezTo>
                <a:cubicBezTo>
                  <a:pt x="227" y="1367"/>
                  <a:pt x="204" y="1356"/>
                  <a:pt x="182" y="1346"/>
                </a:cubicBezTo>
                <a:cubicBezTo>
                  <a:pt x="182" y="1344"/>
                  <a:pt x="182" y="1343"/>
                  <a:pt x="183" y="1342"/>
                </a:cubicBezTo>
                <a:cubicBezTo>
                  <a:pt x="193" y="1345"/>
                  <a:pt x="202" y="1347"/>
                  <a:pt x="204" y="1333"/>
                </a:cubicBezTo>
                <a:cubicBezTo>
                  <a:pt x="206" y="1320"/>
                  <a:pt x="198" y="1313"/>
                  <a:pt x="187" y="1311"/>
                </a:cubicBezTo>
                <a:cubicBezTo>
                  <a:pt x="175" y="1308"/>
                  <a:pt x="163" y="1307"/>
                  <a:pt x="150" y="1307"/>
                </a:cubicBezTo>
                <a:cubicBezTo>
                  <a:pt x="134" y="1307"/>
                  <a:pt x="124" y="1303"/>
                  <a:pt x="124" y="1284"/>
                </a:cubicBezTo>
                <a:cubicBezTo>
                  <a:pt x="124" y="1283"/>
                  <a:pt x="121" y="1282"/>
                  <a:pt x="120" y="1281"/>
                </a:cubicBezTo>
                <a:cubicBezTo>
                  <a:pt x="117" y="1285"/>
                  <a:pt x="115" y="1291"/>
                  <a:pt x="113" y="1291"/>
                </a:cubicBezTo>
                <a:cubicBezTo>
                  <a:pt x="108" y="1291"/>
                  <a:pt x="103" y="1288"/>
                  <a:pt x="99" y="1285"/>
                </a:cubicBezTo>
                <a:cubicBezTo>
                  <a:pt x="94" y="1281"/>
                  <a:pt x="89" y="1276"/>
                  <a:pt x="84" y="1269"/>
                </a:cubicBezTo>
                <a:cubicBezTo>
                  <a:pt x="105" y="1279"/>
                  <a:pt x="119" y="1263"/>
                  <a:pt x="137" y="1260"/>
                </a:cubicBezTo>
                <a:cubicBezTo>
                  <a:pt x="148" y="1258"/>
                  <a:pt x="159" y="1260"/>
                  <a:pt x="170" y="1258"/>
                </a:cubicBezTo>
                <a:cubicBezTo>
                  <a:pt x="179" y="1257"/>
                  <a:pt x="187" y="1252"/>
                  <a:pt x="196" y="1251"/>
                </a:cubicBezTo>
                <a:cubicBezTo>
                  <a:pt x="202" y="1250"/>
                  <a:pt x="209" y="1250"/>
                  <a:pt x="215" y="1253"/>
                </a:cubicBezTo>
                <a:cubicBezTo>
                  <a:pt x="234" y="1262"/>
                  <a:pt x="249" y="1250"/>
                  <a:pt x="270" y="1246"/>
                </a:cubicBezTo>
                <a:cubicBezTo>
                  <a:pt x="241" y="1223"/>
                  <a:pt x="209" y="1230"/>
                  <a:pt x="180" y="1224"/>
                </a:cubicBezTo>
                <a:cubicBezTo>
                  <a:pt x="190" y="1218"/>
                  <a:pt x="204" y="1215"/>
                  <a:pt x="209" y="1206"/>
                </a:cubicBezTo>
                <a:cubicBezTo>
                  <a:pt x="223" y="1187"/>
                  <a:pt x="233" y="1193"/>
                  <a:pt x="246" y="1205"/>
                </a:cubicBezTo>
                <a:cubicBezTo>
                  <a:pt x="248" y="1208"/>
                  <a:pt x="252" y="1210"/>
                  <a:pt x="255" y="1210"/>
                </a:cubicBezTo>
                <a:cubicBezTo>
                  <a:pt x="260" y="1210"/>
                  <a:pt x="265" y="1208"/>
                  <a:pt x="270" y="1207"/>
                </a:cubicBezTo>
                <a:cubicBezTo>
                  <a:pt x="268" y="1203"/>
                  <a:pt x="266" y="1198"/>
                  <a:pt x="263" y="1194"/>
                </a:cubicBezTo>
                <a:cubicBezTo>
                  <a:pt x="261" y="1190"/>
                  <a:pt x="259" y="1186"/>
                  <a:pt x="256" y="1183"/>
                </a:cubicBezTo>
                <a:cubicBezTo>
                  <a:pt x="256" y="1182"/>
                  <a:pt x="255" y="1180"/>
                  <a:pt x="255" y="1179"/>
                </a:cubicBezTo>
                <a:cubicBezTo>
                  <a:pt x="246" y="1168"/>
                  <a:pt x="213" y="1161"/>
                  <a:pt x="201" y="1169"/>
                </a:cubicBezTo>
                <a:cubicBezTo>
                  <a:pt x="178" y="1155"/>
                  <a:pt x="154" y="1154"/>
                  <a:pt x="129" y="1154"/>
                </a:cubicBezTo>
                <a:cubicBezTo>
                  <a:pt x="116" y="1154"/>
                  <a:pt x="101" y="1154"/>
                  <a:pt x="92" y="1140"/>
                </a:cubicBezTo>
                <a:cubicBezTo>
                  <a:pt x="89" y="1135"/>
                  <a:pt x="81" y="1133"/>
                  <a:pt x="75" y="1132"/>
                </a:cubicBezTo>
                <a:cubicBezTo>
                  <a:pt x="67" y="1131"/>
                  <a:pt x="58" y="1132"/>
                  <a:pt x="50" y="1130"/>
                </a:cubicBezTo>
                <a:cubicBezTo>
                  <a:pt x="40" y="1129"/>
                  <a:pt x="31" y="1124"/>
                  <a:pt x="30" y="1110"/>
                </a:cubicBezTo>
                <a:cubicBezTo>
                  <a:pt x="75" y="1117"/>
                  <a:pt x="119" y="1122"/>
                  <a:pt x="162" y="1131"/>
                </a:cubicBezTo>
                <a:cubicBezTo>
                  <a:pt x="162" y="1130"/>
                  <a:pt x="163" y="1128"/>
                  <a:pt x="164" y="1126"/>
                </a:cubicBezTo>
                <a:cubicBezTo>
                  <a:pt x="156" y="1120"/>
                  <a:pt x="148" y="1115"/>
                  <a:pt x="140" y="1110"/>
                </a:cubicBezTo>
                <a:cubicBezTo>
                  <a:pt x="159" y="1106"/>
                  <a:pt x="178" y="1123"/>
                  <a:pt x="196" y="1106"/>
                </a:cubicBezTo>
                <a:cubicBezTo>
                  <a:pt x="194" y="1104"/>
                  <a:pt x="192" y="1103"/>
                  <a:pt x="190" y="1101"/>
                </a:cubicBezTo>
                <a:cubicBezTo>
                  <a:pt x="179" y="1090"/>
                  <a:pt x="160" y="1092"/>
                  <a:pt x="151" y="1076"/>
                </a:cubicBezTo>
                <a:cubicBezTo>
                  <a:pt x="149" y="1071"/>
                  <a:pt x="137" y="1071"/>
                  <a:pt x="130" y="1069"/>
                </a:cubicBezTo>
                <a:cubicBezTo>
                  <a:pt x="104" y="1061"/>
                  <a:pt x="79" y="1053"/>
                  <a:pt x="53" y="1045"/>
                </a:cubicBezTo>
                <a:cubicBezTo>
                  <a:pt x="63" y="1042"/>
                  <a:pt x="72" y="1039"/>
                  <a:pt x="84" y="1035"/>
                </a:cubicBezTo>
                <a:cubicBezTo>
                  <a:pt x="93" y="1038"/>
                  <a:pt x="105" y="1043"/>
                  <a:pt x="118" y="1044"/>
                </a:cubicBezTo>
                <a:cubicBezTo>
                  <a:pt x="123" y="1045"/>
                  <a:pt x="130" y="1039"/>
                  <a:pt x="135" y="1035"/>
                </a:cubicBezTo>
                <a:cubicBezTo>
                  <a:pt x="153" y="1019"/>
                  <a:pt x="145" y="1006"/>
                  <a:pt x="132" y="993"/>
                </a:cubicBezTo>
                <a:cubicBezTo>
                  <a:pt x="125" y="987"/>
                  <a:pt x="123" y="976"/>
                  <a:pt x="116" y="970"/>
                </a:cubicBezTo>
                <a:cubicBezTo>
                  <a:pt x="109" y="965"/>
                  <a:pt x="99" y="963"/>
                  <a:pt x="90" y="960"/>
                </a:cubicBezTo>
                <a:cubicBezTo>
                  <a:pt x="79" y="957"/>
                  <a:pt x="68" y="954"/>
                  <a:pt x="57" y="952"/>
                </a:cubicBezTo>
                <a:cubicBezTo>
                  <a:pt x="53" y="951"/>
                  <a:pt x="49" y="951"/>
                  <a:pt x="45" y="951"/>
                </a:cubicBezTo>
                <a:cubicBezTo>
                  <a:pt x="32" y="950"/>
                  <a:pt x="20" y="950"/>
                  <a:pt x="7" y="949"/>
                </a:cubicBezTo>
                <a:cubicBezTo>
                  <a:pt x="7" y="946"/>
                  <a:pt x="8" y="944"/>
                  <a:pt x="8" y="941"/>
                </a:cubicBezTo>
                <a:cubicBezTo>
                  <a:pt x="16" y="942"/>
                  <a:pt x="25" y="941"/>
                  <a:pt x="32" y="943"/>
                </a:cubicBezTo>
                <a:cubicBezTo>
                  <a:pt x="57" y="950"/>
                  <a:pt x="77" y="943"/>
                  <a:pt x="98" y="930"/>
                </a:cubicBezTo>
                <a:cubicBezTo>
                  <a:pt x="112" y="920"/>
                  <a:pt x="129" y="922"/>
                  <a:pt x="146" y="924"/>
                </a:cubicBezTo>
                <a:cubicBezTo>
                  <a:pt x="175" y="927"/>
                  <a:pt x="205" y="928"/>
                  <a:pt x="235" y="929"/>
                </a:cubicBezTo>
                <a:cubicBezTo>
                  <a:pt x="238" y="929"/>
                  <a:pt x="241" y="924"/>
                  <a:pt x="245" y="922"/>
                </a:cubicBezTo>
                <a:cubicBezTo>
                  <a:pt x="241" y="919"/>
                  <a:pt x="237" y="915"/>
                  <a:pt x="232" y="913"/>
                </a:cubicBezTo>
                <a:cubicBezTo>
                  <a:pt x="223" y="910"/>
                  <a:pt x="213" y="909"/>
                  <a:pt x="202" y="907"/>
                </a:cubicBezTo>
                <a:cubicBezTo>
                  <a:pt x="214" y="886"/>
                  <a:pt x="213" y="884"/>
                  <a:pt x="194" y="877"/>
                </a:cubicBezTo>
                <a:cubicBezTo>
                  <a:pt x="177" y="871"/>
                  <a:pt x="160" y="866"/>
                  <a:pt x="142" y="860"/>
                </a:cubicBezTo>
                <a:cubicBezTo>
                  <a:pt x="138" y="859"/>
                  <a:pt x="133" y="857"/>
                  <a:pt x="129" y="856"/>
                </a:cubicBezTo>
                <a:cubicBezTo>
                  <a:pt x="129" y="854"/>
                  <a:pt x="128" y="853"/>
                  <a:pt x="128" y="851"/>
                </a:cubicBezTo>
                <a:cubicBezTo>
                  <a:pt x="133" y="850"/>
                  <a:pt x="138" y="848"/>
                  <a:pt x="143" y="848"/>
                </a:cubicBezTo>
                <a:cubicBezTo>
                  <a:pt x="151" y="848"/>
                  <a:pt x="160" y="851"/>
                  <a:pt x="168" y="851"/>
                </a:cubicBezTo>
                <a:cubicBezTo>
                  <a:pt x="172" y="851"/>
                  <a:pt x="175" y="848"/>
                  <a:pt x="179" y="846"/>
                </a:cubicBezTo>
                <a:cubicBezTo>
                  <a:pt x="176" y="842"/>
                  <a:pt x="173" y="836"/>
                  <a:pt x="170" y="836"/>
                </a:cubicBezTo>
                <a:cubicBezTo>
                  <a:pt x="162" y="834"/>
                  <a:pt x="154" y="835"/>
                  <a:pt x="144" y="835"/>
                </a:cubicBezTo>
                <a:cubicBezTo>
                  <a:pt x="146" y="831"/>
                  <a:pt x="148" y="828"/>
                  <a:pt x="153" y="820"/>
                </a:cubicBezTo>
                <a:cubicBezTo>
                  <a:pt x="132" y="822"/>
                  <a:pt x="116" y="824"/>
                  <a:pt x="96" y="826"/>
                </a:cubicBezTo>
                <a:cubicBezTo>
                  <a:pt x="101" y="822"/>
                  <a:pt x="104" y="817"/>
                  <a:pt x="109" y="815"/>
                </a:cubicBezTo>
                <a:cubicBezTo>
                  <a:pt x="113" y="813"/>
                  <a:pt x="118" y="813"/>
                  <a:pt x="121" y="811"/>
                </a:cubicBezTo>
                <a:cubicBezTo>
                  <a:pt x="124" y="809"/>
                  <a:pt x="124" y="805"/>
                  <a:pt x="126" y="801"/>
                </a:cubicBezTo>
                <a:cubicBezTo>
                  <a:pt x="122" y="800"/>
                  <a:pt x="119" y="799"/>
                  <a:pt x="115" y="798"/>
                </a:cubicBezTo>
                <a:cubicBezTo>
                  <a:pt x="111" y="798"/>
                  <a:pt x="107" y="800"/>
                  <a:pt x="103" y="798"/>
                </a:cubicBezTo>
                <a:cubicBezTo>
                  <a:pt x="96" y="795"/>
                  <a:pt x="91" y="789"/>
                  <a:pt x="82" y="798"/>
                </a:cubicBezTo>
                <a:cubicBezTo>
                  <a:pt x="78" y="801"/>
                  <a:pt x="66" y="800"/>
                  <a:pt x="60" y="796"/>
                </a:cubicBezTo>
                <a:cubicBezTo>
                  <a:pt x="57" y="794"/>
                  <a:pt x="57" y="783"/>
                  <a:pt x="58" y="777"/>
                </a:cubicBezTo>
                <a:cubicBezTo>
                  <a:pt x="63" y="757"/>
                  <a:pt x="62" y="754"/>
                  <a:pt x="43" y="751"/>
                </a:cubicBezTo>
                <a:cubicBezTo>
                  <a:pt x="31" y="749"/>
                  <a:pt x="19" y="739"/>
                  <a:pt x="9" y="759"/>
                </a:cubicBezTo>
                <a:cubicBezTo>
                  <a:pt x="5" y="749"/>
                  <a:pt x="3" y="743"/>
                  <a:pt x="0" y="734"/>
                </a:cubicBezTo>
                <a:cubicBezTo>
                  <a:pt x="19" y="737"/>
                  <a:pt x="34" y="737"/>
                  <a:pt x="48" y="741"/>
                </a:cubicBezTo>
                <a:cubicBezTo>
                  <a:pt x="77" y="749"/>
                  <a:pt x="105" y="748"/>
                  <a:pt x="132" y="737"/>
                </a:cubicBezTo>
                <a:cubicBezTo>
                  <a:pt x="147" y="732"/>
                  <a:pt x="160" y="722"/>
                  <a:pt x="174" y="716"/>
                </a:cubicBezTo>
                <a:cubicBezTo>
                  <a:pt x="184" y="713"/>
                  <a:pt x="196" y="713"/>
                  <a:pt x="207" y="711"/>
                </a:cubicBezTo>
                <a:cubicBezTo>
                  <a:pt x="237" y="706"/>
                  <a:pt x="237" y="706"/>
                  <a:pt x="244" y="676"/>
                </a:cubicBezTo>
                <a:cubicBezTo>
                  <a:pt x="226" y="667"/>
                  <a:pt x="204" y="678"/>
                  <a:pt x="187" y="666"/>
                </a:cubicBezTo>
                <a:cubicBezTo>
                  <a:pt x="187" y="664"/>
                  <a:pt x="187" y="662"/>
                  <a:pt x="187" y="660"/>
                </a:cubicBezTo>
                <a:cubicBezTo>
                  <a:pt x="206" y="655"/>
                  <a:pt x="226" y="650"/>
                  <a:pt x="245" y="645"/>
                </a:cubicBezTo>
                <a:cubicBezTo>
                  <a:pt x="240" y="643"/>
                  <a:pt x="234" y="639"/>
                  <a:pt x="226" y="635"/>
                </a:cubicBezTo>
                <a:cubicBezTo>
                  <a:pt x="231" y="633"/>
                  <a:pt x="232" y="632"/>
                  <a:pt x="234" y="632"/>
                </a:cubicBezTo>
                <a:cubicBezTo>
                  <a:pt x="238" y="632"/>
                  <a:pt x="246" y="640"/>
                  <a:pt x="247" y="629"/>
                </a:cubicBezTo>
                <a:cubicBezTo>
                  <a:pt x="247" y="625"/>
                  <a:pt x="237" y="617"/>
                  <a:pt x="234" y="617"/>
                </a:cubicBezTo>
                <a:cubicBezTo>
                  <a:pt x="223" y="620"/>
                  <a:pt x="212" y="615"/>
                  <a:pt x="202" y="624"/>
                </a:cubicBezTo>
                <a:cubicBezTo>
                  <a:pt x="197" y="628"/>
                  <a:pt x="188" y="627"/>
                  <a:pt x="181" y="629"/>
                </a:cubicBezTo>
                <a:cubicBezTo>
                  <a:pt x="171" y="631"/>
                  <a:pt x="161" y="634"/>
                  <a:pt x="152" y="635"/>
                </a:cubicBezTo>
                <a:cubicBezTo>
                  <a:pt x="148" y="635"/>
                  <a:pt x="144" y="632"/>
                  <a:pt x="140" y="630"/>
                </a:cubicBezTo>
                <a:cubicBezTo>
                  <a:pt x="142" y="627"/>
                  <a:pt x="144" y="623"/>
                  <a:pt x="148" y="621"/>
                </a:cubicBezTo>
                <a:cubicBezTo>
                  <a:pt x="162" y="614"/>
                  <a:pt x="176" y="609"/>
                  <a:pt x="190" y="602"/>
                </a:cubicBezTo>
                <a:cubicBezTo>
                  <a:pt x="196" y="599"/>
                  <a:pt x="201" y="591"/>
                  <a:pt x="208" y="588"/>
                </a:cubicBezTo>
                <a:cubicBezTo>
                  <a:pt x="218" y="584"/>
                  <a:pt x="230" y="583"/>
                  <a:pt x="242" y="581"/>
                </a:cubicBezTo>
                <a:cubicBezTo>
                  <a:pt x="242" y="583"/>
                  <a:pt x="243" y="584"/>
                  <a:pt x="243" y="585"/>
                </a:cubicBezTo>
                <a:cubicBezTo>
                  <a:pt x="246" y="581"/>
                  <a:pt x="248" y="577"/>
                  <a:pt x="250" y="573"/>
                </a:cubicBezTo>
                <a:cubicBezTo>
                  <a:pt x="257" y="557"/>
                  <a:pt x="269" y="556"/>
                  <a:pt x="283" y="560"/>
                </a:cubicBezTo>
                <a:cubicBezTo>
                  <a:pt x="297" y="564"/>
                  <a:pt x="309" y="566"/>
                  <a:pt x="324" y="560"/>
                </a:cubicBezTo>
                <a:cubicBezTo>
                  <a:pt x="336" y="555"/>
                  <a:pt x="350" y="558"/>
                  <a:pt x="363" y="557"/>
                </a:cubicBezTo>
                <a:cubicBezTo>
                  <a:pt x="368" y="557"/>
                  <a:pt x="373" y="556"/>
                  <a:pt x="377" y="556"/>
                </a:cubicBezTo>
                <a:cubicBezTo>
                  <a:pt x="377" y="554"/>
                  <a:pt x="377" y="553"/>
                  <a:pt x="377" y="551"/>
                </a:cubicBezTo>
                <a:cubicBezTo>
                  <a:pt x="361" y="551"/>
                  <a:pt x="344" y="551"/>
                  <a:pt x="326" y="551"/>
                </a:cubicBezTo>
                <a:cubicBezTo>
                  <a:pt x="331" y="545"/>
                  <a:pt x="334" y="541"/>
                  <a:pt x="339" y="535"/>
                </a:cubicBezTo>
                <a:cubicBezTo>
                  <a:pt x="323" y="533"/>
                  <a:pt x="312" y="518"/>
                  <a:pt x="297" y="531"/>
                </a:cubicBezTo>
                <a:cubicBezTo>
                  <a:pt x="296" y="532"/>
                  <a:pt x="292" y="530"/>
                  <a:pt x="289" y="529"/>
                </a:cubicBezTo>
                <a:cubicBezTo>
                  <a:pt x="291" y="525"/>
                  <a:pt x="292" y="519"/>
                  <a:pt x="294" y="518"/>
                </a:cubicBezTo>
                <a:cubicBezTo>
                  <a:pt x="302" y="516"/>
                  <a:pt x="310" y="515"/>
                  <a:pt x="319" y="514"/>
                </a:cubicBezTo>
                <a:cubicBezTo>
                  <a:pt x="326" y="514"/>
                  <a:pt x="336" y="518"/>
                  <a:pt x="334" y="503"/>
                </a:cubicBezTo>
                <a:cubicBezTo>
                  <a:pt x="345" y="511"/>
                  <a:pt x="354" y="517"/>
                  <a:pt x="361" y="522"/>
                </a:cubicBezTo>
                <a:cubicBezTo>
                  <a:pt x="378" y="512"/>
                  <a:pt x="395" y="502"/>
                  <a:pt x="411" y="493"/>
                </a:cubicBezTo>
                <a:cubicBezTo>
                  <a:pt x="415" y="491"/>
                  <a:pt x="419" y="489"/>
                  <a:pt x="422" y="486"/>
                </a:cubicBezTo>
                <a:cubicBezTo>
                  <a:pt x="429" y="481"/>
                  <a:pt x="435" y="474"/>
                  <a:pt x="441" y="468"/>
                </a:cubicBezTo>
                <a:cubicBezTo>
                  <a:pt x="425" y="468"/>
                  <a:pt x="407" y="458"/>
                  <a:pt x="391" y="476"/>
                </a:cubicBezTo>
                <a:cubicBezTo>
                  <a:pt x="390" y="477"/>
                  <a:pt x="387" y="479"/>
                  <a:pt x="386" y="479"/>
                </a:cubicBezTo>
                <a:cubicBezTo>
                  <a:pt x="378" y="472"/>
                  <a:pt x="373" y="481"/>
                  <a:pt x="367" y="482"/>
                </a:cubicBezTo>
                <a:cubicBezTo>
                  <a:pt x="350" y="484"/>
                  <a:pt x="334" y="487"/>
                  <a:pt x="318" y="490"/>
                </a:cubicBezTo>
                <a:cubicBezTo>
                  <a:pt x="316" y="490"/>
                  <a:pt x="312" y="489"/>
                  <a:pt x="312" y="490"/>
                </a:cubicBezTo>
                <a:cubicBezTo>
                  <a:pt x="306" y="507"/>
                  <a:pt x="290" y="498"/>
                  <a:pt x="279" y="502"/>
                </a:cubicBezTo>
                <a:cubicBezTo>
                  <a:pt x="260" y="509"/>
                  <a:pt x="243" y="505"/>
                  <a:pt x="228" y="488"/>
                </a:cubicBezTo>
                <a:cubicBezTo>
                  <a:pt x="253" y="482"/>
                  <a:pt x="276" y="477"/>
                  <a:pt x="299" y="471"/>
                </a:cubicBezTo>
                <a:cubicBezTo>
                  <a:pt x="308" y="469"/>
                  <a:pt x="318" y="464"/>
                  <a:pt x="324" y="458"/>
                </a:cubicBezTo>
                <a:cubicBezTo>
                  <a:pt x="333" y="450"/>
                  <a:pt x="326" y="432"/>
                  <a:pt x="315" y="431"/>
                </a:cubicBezTo>
                <a:cubicBezTo>
                  <a:pt x="293" y="428"/>
                  <a:pt x="273" y="424"/>
                  <a:pt x="250" y="434"/>
                </a:cubicBezTo>
                <a:cubicBezTo>
                  <a:pt x="229" y="443"/>
                  <a:pt x="203" y="445"/>
                  <a:pt x="180" y="448"/>
                </a:cubicBezTo>
                <a:cubicBezTo>
                  <a:pt x="175" y="449"/>
                  <a:pt x="167" y="445"/>
                  <a:pt x="165" y="441"/>
                </a:cubicBezTo>
                <a:cubicBezTo>
                  <a:pt x="163" y="438"/>
                  <a:pt x="166" y="427"/>
                  <a:pt x="168" y="427"/>
                </a:cubicBezTo>
                <a:cubicBezTo>
                  <a:pt x="184" y="423"/>
                  <a:pt x="199" y="414"/>
                  <a:pt x="218" y="419"/>
                </a:cubicBezTo>
                <a:cubicBezTo>
                  <a:pt x="238" y="426"/>
                  <a:pt x="257" y="416"/>
                  <a:pt x="275" y="407"/>
                </a:cubicBezTo>
                <a:cubicBezTo>
                  <a:pt x="283" y="403"/>
                  <a:pt x="282" y="396"/>
                  <a:pt x="277" y="391"/>
                </a:cubicBezTo>
                <a:cubicBezTo>
                  <a:pt x="269" y="383"/>
                  <a:pt x="271" y="374"/>
                  <a:pt x="277" y="368"/>
                </a:cubicBezTo>
                <a:cubicBezTo>
                  <a:pt x="281" y="365"/>
                  <a:pt x="289" y="364"/>
                  <a:pt x="295" y="365"/>
                </a:cubicBezTo>
                <a:cubicBezTo>
                  <a:pt x="309" y="370"/>
                  <a:pt x="323" y="368"/>
                  <a:pt x="336" y="361"/>
                </a:cubicBezTo>
                <a:cubicBezTo>
                  <a:pt x="339" y="359"/>
                  <a:pt x="344" y="359"/>
                  <a:pt x="351" y="358"/>
                </a:cubicBezTo>
                <a:cubicBezTo>
                  <a:pt x="343" y="369"/>
                  <a:pt x="338" y="376"/>
                  <a:pt x="332" y="383"/>
                </a:cubicBezTo>
                <a:cubicBezTo>
                  <a:pt x="347" y="393"/>
                  <a:pt x="360" y="402"/>
                  <a:pt x="374" y="411"/>
                </a:cubicBezTo>
                <a:cubicBezTo>
                  <a:pt x="377" y="412"/>
                  <a:pt x="383" y="412"/>
                  <a:pt x="385" y="410"/>
                </a:cubicBezTo>
                <a:cubicBezTo>
                  <a:pt x="400" y="395"/>
                  <a:pt x="421" y="401"/>
                  <a:pt x="439" y="396"/>
                </a:cubicBezTo>
                <a:cubicBezTo>
                  <a:pt x="446" y="393"/>
                  <a:pt x="453" y="391"/>
                  <a:pt x="463" y="388"/>
                </a:cubicBezTo>
                <a:cubicBezTo>
                  <a:pt x="453" y="380"/>
                  <a:pt x="448" y="371"/>
                  <a:pt x="438" y="383"/>
                </a:cubicBezTo>
                <a:cubicBezTo>
                  <a:pt x="427" y="397"/>
                  <a:pt x="391" y="390"/>
                  <a:pt x="386" y="373"/>
                </a:cubicBezTo>
                <a:cubicBezTo>
                  <a:pt x="391" y="372"/>
                  <a:pt x="396" y="371"/>
                  <a:pt x="402" y="369"/>
                </a:cubicBezTo>
                <a:cubicBezTo>
                  <a:pt x="400" y="366"/>
                  <a:pt x="399" y="364"/>
                  <a:pt x="398" y="360"/>
                </a:cubicBezTo>
                <a:cubicBezTo>
                  <a:pt x="417" y="362"/>
                  <a:pt x="433" y="351"/>
                  <a:pt x="454" y="357"/>
                </a:cubicBezTo>
                <a:cubicBezTo>
                  <a:pt x="470" y="361"/>
                  <a:pt x="489" y="351"/>
                  <a:pt x="507" y="348"/>
                </a:cubicBezTo>
                <a:cubicBezTo>
                  <a:pt x="507" y="346"/>
                  <a:pt x="507" y="344"/>
                  <a:pt x="508" y="342"/>
                </a:cubicBezTo>
                <a:cubicBezTo>
                  <a:pt x="502" y="340"/>
                  <a:pt x="497" y="339"/>
                  <a:pt x="491" y="337"/>
                </a:cubicBezTo>
                <a:cubicBezTo>
                  <a:pt x="487" y="336"/>
                  <a:pt x="482" y="334"/>
                  <a:pt x="478" y="332"/>
                </a:cubicBezTo>
                <a:cubicBezTo>
                  <a:pt x="479" y="331"/>
                  <a:pt x="479" y="329"/>
                  <a:pt x="480" y="327"/>
                </a:cubicBezTo>
                <a:cubicBezTo>
                  <a:pt x="487" y="325"/>
                  <a:pt x="495" y="324"/>
                  <a:pt x="504" y="321"/>
                </a:cubicBezTo>
                <a:cubicBezTo>
                  <a:pt x="497" y="308"/>
                  <a:pt x="503" y="302"/>
                  <a:pt x="515" y="299"/>
                </a:cubicBezTo>
                <a:cubicBezTo>
                  <a:pt x="539" y="292"/>
                  <a:pt x="564" y="283"/>
                  <a:pt x="590" y="290"/>
                </a:cubicBezTo>
                <a:cubicBezTo>
                  <a:pt x="588" y="293"/>
                  <a:pt x="585" y="295"/>
                  <a:pt x="585" y="298"/>
                </a:cubicBezTo>
                <a:cubicBezTo>
                  <a:pt x="585" y="300"/>
                  <a:pt x="590" y="303"/>
                  <a:pt x="592" y="302"/>
                </a:cubicBezTo>
                <a:cubicBezTo>
                  <a:pt x="599" y="301"/>
                  <a:pt x="607" y="300"/>
                  <a:pt x="614" y="296"/>
                </a:cubicBezTo>
                <a:cubicBezTo>
                  <a:pt x="633" y="285"/>
                  <a:pt x="652" y="277"/>
                  <a:pt x="676" y="282"/>
                </a:cubicBezTo>
                <a:cubicBezTo>
                  <a:pt x="685" y="283"/>
                  <a:pt x="696" y="278"/>
                  <a:pt x="709" y="276"/>
                </a:cubicBezTo>
                <a:cubicBezTo>
                  <a:pt x="713" y="266"/>
                  <a:pt x="719" y="256"/>
                  <a:pt x="733" y="269"/>
                </a:cubicBezTo>
                <a:cubicBezTo>
                  <a:pt x="737" y="271"/>
                  <a:pt x="744" y="268"/>
                  <a:pt x="749" y="269"/>
                </a:cubicBezTo>
                <a:cubicBezTo>
                  <a:pt x="755" y="269"/>
                  <a:pt x="765" y="263"/>
                  <a:pt x="766" y="276"/>
                </a:cubicBezTo>
                <a:cubicBezTo>
                  <a:pt x="766" y="277"/>
                  <a:pt x="771" y="277"/>
                  <a:pt x="773" y="278"/>
                </a:cubicBezTo>
                <a:cubicBezTo>
                  <a:pt x="773" y="275"/>
                  <a:pt x="774" y="271"/>
                  <a:pt x="773" y="271"/>
                </a:cubicBezTo>
                <a:cubicBezTo>
                  <a:pt x="766" y="267"/>
                  <a:pt x="759" y="264"/>
                  <a:pt x="752" y="262"/>
                </a:cubicBezTo>
                <a:cubicBezTo>
                  <a:pt x="747" y="261"/>
                  <a:pt x="741" y="263"/>
                  <a:pt x="736" y="263"/>
                </a:cubicBezTo>
                <a:cubicBezTo>
                  <a:pt x="735" y="261"/>
                  <a:pt x="734" y="260"/>
                  <a:pt x="734" y="258"/>
                </a:cubicBezTo>
                <a:cubicBezTo>
                  <a:pt x="739" y="255"/>
                  <a:pt x="744" y="253"/>
                  <a:pt x="751" y="249"/>
                </a:cubicBezTo>
                <a:cubicBezTo>
                  <a:pt x="747" y="248"/>
                  <a:pt x="743" y="246"/>
                  <a:pt x="739" y="246"/>
                </a:cubicBezTo>
                <a:cubicBezTo>
                  <a:pt x="728" y="248"/>
                  <a:pt x="717" y="253"/>
                  <a:pt x="706" y="253"/>
                </a:cubicBezTo>
                <a:cubicBezTo>
                  <a:pt x="696" y="253"/>
                  <a:pt x="687" y="246"/>
                  <a:pt x="677" y="244"/>
                </a:cubicBezTo>
                <a:cubicBezTo>
                  <a:pt x="665" y="241"/>
                  <a:pt x="653" y="239"/>
                  <a:pt x="640" y="238"/>
                </a:cubicBezTo>
                <a:cubicBezTo>
                  <a:pt x="636" y="238"/>
                  <a:pt x="629" y="239"/>
                  <a:pt x="627" y="242"/>
                </a:cubicBezTo>
                <a:cubicBezTo>
                  <a:pt x="616" y="257"/>
                  <a:pt x="603" y="249"/>
                  <a:pt x="591" y="251"/>
                </a:cubicBezTo>
                <a:cubicBezTo>
                  <a:pt x="591" y="249"/>
                  <a:pt x="590" y="248"/>
                  <a:pt x="590" y="247"/>
                </a:cubicBezTo>
                <a:cubicBezTo>
                  <a:pt x="600" y="246"/>
                  <a:pt x="609" y="245"/>
                  <a:pt x="622" y="244"/>
                </a:cubicBezTo>
                <a:cubicBezTo>
                  <a:pt x="610" y="239"/>
                  <a:pt x="600" y="235"/>
                  <a:pt x="591" y="231"/>
                </a:cubicBezTo>
                <a:cubicBezTo>
                  <a:pt x="581" y="233"/>
                  <a:pt x="570" y="235"/>
                  <a:pt x="559" y="239"/>
                </a:cubicBezTo>
                <a:cubicBezTo>
                  <a:pt x="552" y="241"/>
                  <a:pt x="547" y="248"/>
                  <a:pt x="540" y="251"/>
                </a:cubicBezTo>
                <a:cubicBezTo>
                  <a:pt x="528" y="256"/>
                  <a:pt x="516" y="259"/>
                  <a:pt x="503" y="262"/>
                </a:cubicBezTo>
                <a:cubicBezTo>
                  <a:pt x="497" y="264"/>
                  <a:pt x="490" y="266"/>
                  <a:pt x="483" y="268"/>
                </a:cubicBezTo>
                <a:cubicBezTo>
                  <a:pt x="481" y="269"/>
                  <a:pt x="477" y="270"/>
                  <a:pt x="477" y="272"/>
                </a:cubicBezTo>
                <a:cubicBezTo>
                  <a:pt x="477" y="289"/>
                  <a:pt x="459" y="290"/>
                  <a:pt x="450" y="300"/>
                </a:cubicBezTo>
                <a:cubicBezTo>
                  <a:pt x="446" y="305"/>
                  <a:pt x="434" y="302"/>
                  <a:pt x="429" y="306"/>
                </a:cubicBezTo>
                <a:cubicBezTo>
                  <a:pt x="420" y="312"/>
                  <a:pt x="415" y="307"/>
                  <a:pt x="410" y="302"/>
                </a:cubicBezTo>
                <a:cubicBezTo>
                  <a:pt x="407" y="300"/>
                  <a:pt x="403" y="299"/>
                  <a:pt x="400" y="299"/>
                </a:cubicBezTo>
                <a:cubicBezTo>
                  <a:pt x="360" y="297"/>
                  <a:pt x="321" y="293"/>
                  <a:pt x="281" y="303"/>
                </a:cubicBezTo>
                <a:cubicBezTo>
                  <a:pt x="271" y="306"/>
                  <a:pt x="258" y="302"/>
                  <a:pt x="247" y="299"/>
                </a:cubicBezTo>
                <a:cubicBezTo>
                  <a:pt x="244" y="299"/>
                  <a:pt x="240" y="293"/>
                  <a:pt x="241" y="291"/>
                </a:cubicBezTo>
                <a:cubicBezTo>
                  <a:pt x="242" y="288"/>
                  <a:pt x="247" y="283"/>
                  <a:pt x="250" y="283"/>
                </a:cubicBezTo>
                <a:cubicBezTo>
                  <a:pt x="287" y="287"/>
                  <a:pt x="320" y="267"/>
                  <a:pt x="357" y="263"/>
                </a:cubicBezTo>
                <a:cubicBezTo>
                  <a:pt x="362" y="263"/>
                  <a:pt x="367" y="254"/>
                  <a:pt x="373" y="249"/>
                </a:cubicBezTo>
                <a:cubicBezTo>
                  <a:pt x="378" y="245"/>
                  <a:pt x="382" y="240"/>
                  <a:pt x="387" y="239"/>
                </a:cubicBezTo>
                <a:cubicBezTo>
                  <a:pt x="404" y="234"/>
                  <a:pt x="422" y="231"/>
                  <a:pt x="439" y="227"/>
                </a:cubicBezTo>
                <a:cubicBezTo>
                  <a:pt x="445" y="225"/>
                  <a:pt x="451" y="222"/>
                  <a:pt x="457" y="218"/>
                </a:cubicBezTo>
                <a:cubicBezTo>
                  <a:pt x="453" y="210"/>
                  <a:pt x="449" y="207"/>
                  <a:pt x="440" y="211"/>
                </a:cubicBezTo>
                <a:cubicBezTo>
                  <a:pt x="435" y="214"/>
                  <a:pt x="428" y="215"/>
                  <a:pt x="423" y="214"/>
                </a:cubicBezTo>
                <a:cubicBezTo>
                  <a:pt x="414" y="213"/>
                  <a:pt x="408" y="208"/>
                  <a:pt x="412" y="196"/>
                </a:cubicBezTo>
                <a:cubicBezTo>
                  <a:pt x="415" y="188"/>
                  <a:pt x="416" y="179"/>
                  <a:pt x="417" y="166"/>
                </a:cubicBezTo>
                <a:cubicBezTo>
                  <a:pt x="435" y="164"/>
                  <a:pt x="453" y="162"/>
                  <a:pt x="471" y="160"/>
                </a:cubicBezTo>
                <a:cubicBezTo>
                  <a:pt x="473" y="160"/>
                  <a:pt x="477" y="160"/>
                  <a:pt x="478" y="158"/>
                </a:cubicBezTo>
                <a:cubicBezTo>
                  <a:pt x="488" y="134"/>
                  <a:pt x="511" y="140"/>
                  <a:pt x="529" y="137"/>
                </a:cubicBezTo>
                <a:cubicBezTo>
                  <a:pt x="558" y="134"/>
                  <a:pt x="585" y="129"/>
                  <a:pt x="612" y="119"/>
                </a:cubicBezTo>
                <a:cubicBezTo>
                  <a:pt x="625" y="114"/>
                  <a:pt x="640" y="114"/>
                  <a:pt x="654" y="113"/>
                </a:cubicBezTo>
                <a:cubicBezTo>
                  <a:pt x="682" y="110"/>
                  <a:pt x="710" y="107"/>
                  <a:pt x="738" y="106"/>
                </a:cubicBezTo>
                <a:cubicBezTo>
                  <a:pt x="769" y="104"/>
                  <a:pt x="800" y="106"/>
                  <a:pt x="831" y="105"/>
                </a:cubicBezTo>
                <a:cubicBezTo>
                  <a:pt x="852" y="105"/>
                  <a:pt x="873" y="103"/>
                  <a:pt x="894" y="102"/>
                </a:cubicBezTo>
                <a:cubicBezTo>
                  <a:pt x="895" y="102"/>
                  <a:pt x="896" y="103"/>
                  <a:pt x="898" y="105"/>
                </a:cubicBezTo>
                <a:cubicBezTo>
                  <a:pt x="868" y="99"/>
                  <a:pt x="850" y="121"/>
                  <a:pt x="828" y="135"/>
                </a:cubicBezTo>
                <a:cubicBezTo>
                  <a:pt x="872" y="127"/>
                  <a:pt x="917" y="122"/>
                  <a:pt x="960" y="108"/>
                </a:cubicBezTo>
                <a:cubicBezTo>
                  <a:pt x="960" y="106"/>
                  <a:pt x="960" y="104"/>
                  <a:pt x="960" y="102"/>
                </a:cubicBezTo>
                <a:cubicBezTo>
                  <a:pt x="944" y="102"/>
                  <a:pt x="928" y="102"/>
                  <a:pt x="909" y="102"/>
                </a:cubicBezTo>
                <a:cubicBezTo>
                  <a:pt x="925" y="89"/>
                  <a:pt x="951" y="88"/>
                  <a:pt x="965" y="98"/>
                </a:cubicBezTo>
                <a:cubicBezTo>
                  <a:pt x="969" y="94"/>
                  <a:pt x="973" y="90"/>
                  <a:pt x="977" y="89"/>
                </a:cubicBezTo>
                <a:cubicBezTo>
                  <a:pt x="1012" y="84"/>
                  <a:pt x="1046" y="80"/>
                  <a:pt x="1086" y="75"/>
                </a:cubicBezTo>
                <a:cubicBezTo>
                  <a:pt x="1079" y="80"/>
                  <a:pt x="1075" y="86"/>
                  <a:pt x="1070" y="87"/>
                </a:cubicBezTo>
                <a:cubicBezTo>
                  <a:pt x="1050" y="90"/>
                  <a:pt x="1030" y="92"/>
                  <a:pt x="1011" y="95"/>
                </a:cubicBezTo>
                <a:cubicBezTo>
                  <a:pt x="1003" y="96"/>
                  <a:pt x="996" y="99"/>
                  <a:pt x="987" y="103"/>
                </a:cubicBezTo>
                <a:cubicBezTo>
                  <a:pt x="995" y="108"/>
                  <a:pt x="1001" y="113"/>
                  <a:pt x="1005" y="116"/>
                </a:cubicBezTo>
                <a:cubicBezTo>
                  <a:pt x="1022" y="109"/>
                  <a:pt x="1037" y="97"/>
                  <a:pt x="1052" y="97"/>
                </a:cubicBezTo>
                <a:cubicBezTo>
                  <a:pt x="1068" y="97"/>
                  <a:pt x="1081" y="95"/>
                  <a:pt x="1095" y="89"/>
                </a:cubicBezTo>
                <a:cubicBezTo>
                  <a:pt x="1101" y="86"/>
                  <a:pt x="1110" y="89"/>
                  <a:pt x="1117" y="89"/>
                </a:cubicBezTo>
                <a:cubicBezTo>
                  <a:pt x="1118" y="90"/>
                  <a:pt x="1118" y="92"/>
                  <a:pt x="1119" y="94"/>
                </a:cubicBezTo>
                <a:cubicBezTo>
                  <a:pt x="1110" y="99"/>
                  <a:pt x="1101" y="104"/>
                  <a:pt x="1088" y="110"/>
                </a:cubicBezTo>
                <a:cubicBezTo>
                  <a:pt x="1095" y="111"/>
                  <a:pt x="1098" y="113"/>
                  <a:pt x="1101" y="112"/>
                </a:cubicBezTo>
                <a:cubicBezTo>
                  <a:pt x="1121" y="109"/>
                  <a:pt x="1142" y="105"/>
                  <a:pt x="1163" y="102"/>
                </a:cubicBezTo>
                <a:cubicBezTo>
                  <a:pt x="1171" y="101"/>
                  <a:pt x="1180" y="102"/>
                  <a:pt x="1189" y="101"/>
                </a:cubicBezTo>
                <a:cubicBezTo>
                  <a:pt x="1203" y="98"/>
                  <a:pt x="1217" y="94"/>
                  <a:pt x="1231" y="91"/>
                </a:cubicBezTo>
                <a:cubicBezTo>
                  <a:pt x="1258" y="85"/>
                  <a:pt x="1285" y="72"/>
                  <a:pt x="1311" y="74"/>
                </a:cubicBezTo>
                <a:cubicBezTo>
                  <a:pt x="1342" y="77"/>
                  <a:pt x="1370" y="58"/>
                  <a:pt x="1400" y="73"/>
                </a:cubicBezTo>
                <a:cubicBezTo>
                  <a:pt x="1399" y="71"/>
                  <a:pt x="1398" y="68"/>
                  <a:pt x="1398" y="66"/>
                </a:cubicBezTo>
                <a:cubicBezTo>
                  <a:pt x="1404" y="62"/>
                  <a:pt x="1410" y="54"/>
                  <a:pt x="1416" y="54"/>
                </a:cubicBezTo>
                <a:cubicBezTo>
                  <a:pt x="1437" y="54"/>
                  <a:pt x="1459" y="57"/>
                  <a:pt x="1480" y="59"/>
                </a:cubicBezTo>
                <a:cubicBezTo>
                  <a:pt x="1481" y="59"/>
                  <a:pt x="1482" y="61"/>
                  <a:pt x="1483" y="63"/>
                </a:cubicBezTo>
                <a:cubicBezTo>
                  <a:pt x="1477" y="66"/>
                  <a:pt x="1472" y="69"/>
                  <a:pt x="1466" y="72"/>
                </a:cubicBezTo>
                <a:cubicBezTo>
                  <a:pt x="1472" y="76"/>
                  <a:pt x="1478" y="79"/>
                  <a:pt x="1483" y="83"/>
                </a:cubicBezTo>
                <a:cubicBezTo>
                  <a:pt x="1483" y="84"/>
                  <a:pt x="1482" y="85"/>
                  <a:pt x="1482" y="87"/>
                </a:cubicBezTo>
                <a:cubicBezTo>
                  <a:pt x="1461" y="92"/>
                  <a:pt x="1440" y="98"/>
                  <a:pt x="1417" y="103"/>
                </a:cubicBezTo>
                <a:cubicBezTo>
                  <a:pt x="1424" y="124"/>
                  <a:pt x="1445" y="103"/>
                  <a:pt x="1455" y="114"/>
                </a:cubicBezTo>
                <a:cubicBezTo>
                  <a:pt x="1448" y="119"/>
                  <a:pt x="1441" y="122"/>
                  <a:pt x="1435" y="126"/>
                </a:cubicBezTo>
                <a:cubicBezTo>
                  <a:pt x="1435" y="127"/>
                  <a:pt x="1436" y="129"/>
                  <a:pt x="1436" y="130"/>
                </a:cubicBezTo>
                <a:cubicBezTo>
                  <a:pt x="1452" y="127"/>
                  <a:pt x="1468" y="125"/>
                  <a:pt x="1488" y="121"/>
                </a:cubicBezTo>
                <a:cubicBezTo>
                  <a:pt x="1479" y="117"/>
                  <a:pt x="1473" y="114"/>
                  <a:pt x="1466" y="111"/>
                </a:cubicBezTo>
                <a:cubicBezTo>
                  <a:pt x="1481" y="100"/>
                  <a:pt x="1487" y="114"/>
                  <a:pt x="1497" y="118"/>
                </a:cubicBezTo>
                <a:cubicBezTo>
                  <a:pt x="1503" y="105"/>
                  <a:pt x="1513" y="107"/>
                  <a:pt x="1525" y="107"/>
                </a:cubicBezTo>
                <a:cubicBezTo>
                  <a:pt x="1533" y="108"/>
                  <a:pt x="1543" y="103"/>
                  <a:pt x="1550" y="98"/>
                </a:cubicBezTo>
                <a:cubicBezTo>
                  <a:pt x="1561" y="91"/>
                  <a:pt x="1570" y="86"/>
                  <a:pt x="1585" y="89"/>
                </a:cubicBezTo>
                <a:cubicBezTo>
                  <a:pt x="1595" y="91"/>
                  <a:pt x="1608" y="88"/>
                  <a:pt x="1618" y="84"/>
                </a:cubicBezTo>
                <a:cubicBezTo>
                  <a:pt x="1630" y="78"/>
                  <a:pt x="1641" y="77"/>
                  <a:pt x="1653" y="76"/>
                </a:cubicBezTo>
                <a:cubicBezTo>
                  <a:pt x="1670" y="74"/>
                  <a:pt x="1686" y="68"/>
                  <a:pt x="1703" y="63"/>
                </a:cubicBezTo>
                <a:cubicBezTo>
                  <a:pt x="1712" y="60"/>
                  <a:pt x="1721" y="56"/>
                  <a:pt x="1731" y="53"/>
                </a:cubicBezTo>
                <a:cubicBezTo>
                  <a:pt x="1767" y="41"/>
                  <a:pt x="1803" y="29"/>
                  <a:pt x="1839" y="16"/>
                </a:cubicBezTo>
                <a:cubicBezTo>
                  <a:pt x="1850" y="13"/>
                  <a:pt x="1859" y="5"/>
                  <a:pt x="1870" y="2"/>
                </a:cubicBezTo>
                <a:cubicBezTo>
                  <a:pt x="1877" y="0"/>
                  <a:pt x="1888" y="0"/>
                  <a:pt x="1894" y="4"/>
                </a:cubicBezTo>
                <a:cubicBezTo>
                  <a:pt x="1903" y="11"/>
                  <a:pt x="1900" y="20"/>
                  <a:pt x="1892" y="28"/>
                </a:cubicBezTo>
                <a:cubicBezTo>
                  <a:pt x="1889" y="31"/>
                  <a:pt x="1888" y="35"/>
                  <a:pt x="1886" y="38"/>
                </a:cubicBezTo>
                <a:cubicBezTo>
                  <a:pt x="1865" y="31"/>
                  <a:pt x="1845" y="21"/>
                  <a:pt x="1824" y="38"/>
                </a:cubicBezTo>
                <a:cubicBezTo>
                  <a:pt x="1824" y="39"/>
                  <a:pt x="1823" y="40"/>
                  <a:pt x="1822" y="40"/>
                </a:cubicBezTo>
                <a:cubicBezTo>
                  <a:pt x="1801" y="38"/>
                  <a:pt x="1782" y="46"/>
                  <a:pt x="1764" y="55"/>
                </a:cubicBezTo>
                <a:cubicBezTo>
                  <a:pt x="1756" y="59"/>
                  <a:pt x="1748" y="62"/>
                  <a:pt x="1740" y="64"/>
                </a:cubicBezTo>
                <a:cubicBezTo>
                  <a:pt x="1719" y="69"/>
                  <a:pt x="1699" y="74"/>
                  <a:pt x="1678" y="79"/>
                </a:cubicBezTo>
                <a:cubicBezTo>
                  <a:pt x="1677" y="80"/>
                  <a:pt x="1675" y="82"/>
                  <a:pt x="1674" y="84"/>
                </a:cubicBezTo>
                <a:cubicBezTo>
                  <a:pt x="1679" y="86"/>
                  <a:pt x="1684" y="88"/>
                  <a:pt x="1690" y="90"/>
                </a:cubicBezTo>
                <a:cubicBezTo>
                  <a:pt x="1689" y="92"/>
                  <a:pt x="1688" y="93"/>
                  <a:pt x="1688" y="94"/>
                </a:cubicBezTo>
                <a:cubicBezTo>
                  <a:pt x="1681" y="93"/>
                  <a:pt x="1674" y="93"/>
                  <a:pt x="1667" y="92"/>
                </a:cubicBezTo>
                <a:cubicBezTo>
                  <a:pt x="1667" y="95"/>
                  <a:pt x="1667" y="97"/>
                  <a:pt x="1667" y="99"/>
                </a:cubicBezTo>
                <a:cubicBezTo>
                  <a:pt x="1679" y="99"/>
                  <a:pt x="1691" y="100"/>
                  <a:pt x="1703" y="99"/>
                </a:cubicBezTo>
                <a:cubicBezTo>
                  <a:pt x="1705" y="99"/>
                  <a:pt x="1706" y="92"/>
                  <a:pt x="1707" y="89"/>
                </a:cubicBezTo>
                <a:cubicBezTo>
                  <a:pt x="1716" y="85"/>
                  <a:pt x="1726" y="81"/>
                  <a:pt x="1739" y="76"/>
                </a:cubicBezTo>
                <a:cubicBezTo>
                  <a:pt x="1735" y="83"/>
                  <a:pt x="1733" y="87"/>
                  <a:pt x="1731" y="91"/>
                </a:cubicBezTo>
                <a:cubicBezTo>
                  <a:pt x="1743" y="95"/>
                  <a:pt x="1758" y="85"/>
                  <a:pt x="1769" y="97"/>
                </a:cubicBezTo>
                <a:cubicBezTo>
                  <a:pt x="1771" y="100"/>
                  <a:pt x="1780" y="96"/>
                  <a:pt x="1785" y="95"/>
                </a:cubicBezTo>
                <a:cubicBezTo>
                  <a:pt x="1788" y="94"/>
                  <a:pt x="1791" y="89"/>
                  <a:pt x="1792" y="89"/>
                </a:cubicBezTo>
                <a:cubicBezTo>
                  <a:pt x="1805" y="96"/>
                  <a:pt x="1816" y="89"/>
                  <a:pt x="1828" y="84"/>
                </a:cubicBezTo>
                <a:cubicBezTo>
                  <a:pt x="1842" y="79"/>
                  <a:pt x="1858" y="79"/>
                  <a:pt x="1872" y="75"/>
                </a:cubicBezTo>
                <a:cubicBezTo>
                  <a:pt x="1897" y="69"/>
                  <a:pt x="1921" y="61"/>
                  <a:pt x="1945" y="53"/>
                </a:cubicBezTo>
                <a:cubicBezTo>
                  <a:pt x="1950" y="51"/>
                  <a:pt x="1956" y="50"/>
                  <a:pt x="1962" y="48"/>
                </a:cubicBezTo>
                <a:cubicBezTo>
                  <a:pt x="1972" y="45"/>
                  <a:pt x="1982" y="42"/>
                  <a:pt x="1985" y="53"/>
                </a:cubicBezTo>
                <a:cubicBezTo>
                  <a:pt x="2014" y="47"/>
                  <a:pt x="2043" y="40"/>
                  <a:pt x="2071" y="34"/>
                </a:cubicBezTo>
                <a:cubicBezTo>
                  <a:pt x="2073" y="22"/>
                  <a:pt x="2084" y="17"/>
                  <a:pt x="2098" y="24"/>
                </a:cubicBezTo>
                <a:cubicBezTo>
                  <a:pt x="2107" y="29"/>
                  <a:pt x="2113" y="32"/>
                  <a:pt x="2119" y="20"/>
                </a:cubicBezTo>
                <a:cubicBezTo>
                  <a:pt x="2120" y="18"/>
                  <a:pt x="2133" y="21"/>
                  <a:pt x="2140" y="22"/>
                </a:cubicBezTo>
                <a:cubicBezTo>
                  <a:pt x="2140" y="25"/>
                  <a:pt x="2140" y="27"/>
                  <a:pt x="2141" y="29"/>
                </a:cubicBezTo>
                <a:cubicBezTo>
                  <a:pt x="2130" y="33"/>
                  <a:pt x="2120" y="37"/>
                  <a:pt x="2110" y="40"/>
                </a:cubicBezTo>
                <a:cubicBezTo>
                  <a:pt x="2091" y="45"/>
                  <a:pt x="2070" y="44"/>
                  <a:pt x="2054" y="53"/>
                </a:cubicBezTo>
                <a:cubicBezTo>
                  <a:pt x="2035" y="62"/>
                  <a:pt x="2016" y="63"/>
                  <a:pt x="1998" y="70"/>
                </a:cubicBezTo>
                <a:cubicBezTo>
                  <a:pt x="1993" y="72"/>
                  <a:pt x="1990" y="77"/>
                  <a:pt x="1989" y="81"/>
                </a:cubicBezTo>
                <a:cubicBezTo>
                  <a:pt x="1998" y="79"/>
                  <a:pt x="2008" y="77"/>
                  <a:pt x="2017" y="75"/>
                </a:cubicBezTo>
                <a:cubicBezTo>
                  <a:pt x="2018" y="75"/>
                  <a:pt x="2022" y="74"/>
                  <a:pt x="2022" y="75"/>
                </a:cubicBezTo>
                <a:cubicBezTo>
                  <a:pt x="2030" y="91"/>
                  <a:pt x="2041" y="82"/>
                  <a:pt x="2051" y="78"/>
                </a:cubicBezTo>
                <a:cubicBezTo>
                  <a:pt x="2052" y="77"/>
                  <a:pt x="2054" y="77"/>
                  <a:pt x="2055" y="77"/>
                </a:cubicBezTo>
                <a:cubicBezTo>
                  <a:pt x="2085" y="86"/>
                  <a:pt x="2109" y="66"/>
                  <a:pt x="2136" y="61"/>
                </a:cubicBezTo>
                <a:cubicBezTo>
                  <a:pt x="2137" y="61"/>
                  <a:pt x="2139" y="59"/>
                  <a:pt x="2140" y="59"/>
                </a:cubicBezTo>
                <a:cubicBezTo>
                  <a:pt x="2166" y="60"/>
                  <a:pt x="2189" y="51"/>
                  <a:pt x="2211" y="40"/>
                </a:cubicBezTo>
                <a:cubicBezTo>
                  <a:pt x="2219" y="36"/>
                  <a:pt x="2237" y="37"/>
                  <a:pt x="2240" y="42"/>
                </a:cubicBezTo>
                <a:cubicBezTo>
                  <a:pt x="2246" y="53"/>
                  <a:pt x="2247" y="68"/>
                  <a:pt x="2248" y="82"/>
                </a:cubicBezTo>
                <a:cubicBezTo>
                  <a:pt x="2248" y="83"/>
                  <a:pt x="2239" y="87"/>
                  <a:pt x="2234" y="87"/>
                </a:cubicBezTo>
                <a:cubicBezTo>
                  <a:pt x="2190" y="88"/>
                  <a:pt x="2149" y="103"/>
                  <a:pt x="2109" y="118"/>
                </a:cubicBezTo>
                <a:cubicBezTo>
                  <a:pt x="2102" y="121"/>
                  <a:pt x="2096" y="127"/>
                  <a:pt x="2091" y="132"/>
                </a:cubicBezTo>
                <a:cubicBezTo>
                  <a:pt x="2089" y="134"/>
                  <a:pt x="2089" y="138"/>
                  <a:pt x="2087" y="141"/>
                </a:cubicBezTo>
                <a:cubicBezTo>
                  <a:pt x="2086" y="143"/>
                  <a:pt x="2084" y="146"/>
                  <a:pt x="2081" y="147"/>
                </a:cubicBezTo>
                <a:cubicBezTo>
                  <a:pt x="2079" y="148"/>
                  <a:pt x="2075" y="148"/>
                  <a:pt x="2070" y="150"/>
                </a:cubicBezTo>
                <a:cubicBezTo>
                  <a:pt x="2076" y="155"/>
                  <a:pt x="2080" y="159"/>
                  <a:pt x="2088" y="166"/>
                </a:cubicBezTo>
                <a:cubicBezTo>
                  <a:pt x="2073" y="169"/>
                  <a:pt x="2062" y="172"/>
                  <a:pt x="2050" y="175"/>
                </a:cubicBezTo>
                <a:cubicBezTo>
                  <a:pt x="2062" y="190"/>
                  <a:pt x="2073" y="193"/>
                  <a:pt x="2086" y="185"/>
                </a:cubicBezTo>
                <a:cubicBezTo>
                  <a:pt x="2102" y="175"/>
                  <a:pt x="2117" y="169"/>
                  <a:pt x="2136" y="173"/>
                </a:cubicBezTo>
                <a:cubicBezTo>
                  <a:pt x="2138" y="173"/>
                  <a:pt x="2140" y="173"/>
                  <a:pt x="2142" y="173"/>
                </a:cubicBezTo>
                <a:cubicBezTo>
                  <a:pt x="2156" y="171"/>
                  <a:pt x="2171" y="168"/>
                  <a:pt x="2186" y="166"/>
                </a:cubicBezTo>
                <a:cubicBezTo>
                  <a:pt x="2186" y="167"/>
                  <a:pt x="2187" y="169"/>
                  <a:pt x="2188" y="171"/>
                </a:cubicBezTo>
                <a:cubicBezTo>
                  <a:pt x="2174" y="182"/>
                  <a:pt x="2160" y="194"/>
                  <a:pt x="2147" y="205"/>
                </a:cubicBezTo>
                <a:cubicBezTo>
                  <a:pt x="2149" y="211"/>
                  <a:pt x="2152" y="218"/>
                  <a:pt x="2154" y="223"/>
                </a:cubicBezTo>
                <a:cubicBezTo>
                  <a:pt x="2161" y="228"/>
                  <a:pt x="2168" y="233"/>
                  <a:pt x="2176" y="239"/>
                </a:cubicBezTo>
                <a:cubicBezTo>
                  <a:pt x="2180" y="235"/>
                  <a:pt x="2184" y="229"/>
                  <a:pt x="2189" y="225"/>
                </a:cubicBezTo>
                <a:cubicBezTo>
                  <a:pt x="2194" y="221"/>
                  <a:pt x="2200" y="217"/>
                  <a:pt x="2206" y="215"/>
                </a:cubicBezTo>
                <a:cubicBezTo>
                  <a:pt x="2211" y="213"/>
                  <a:pt x="2219" y="217"/>
                  <a:pt x="2217" y="207"/>
                </a:cubicBezTo>
                <a:cubicBezTo>
                  <a:pt x="2217" y="207"/>
                  <a:pt x="2219" y="205"/>
                  <a:pt x="2220" y="205"/>
                </a:cubicBezTo>
                <a:cubicBezTo>
                  <a:pt x="2243" y="206"/>
                  <a:pt x="2259" y="189"/>
                  <a:pt x="2278" y="181"/>
                </a:cubicBezTo>
                <a:cubicBezTo>
                  <a:pt x="2279" y="181"/>
                  <a:pt x="2280" y="181"/>
                  <a:pt x="2281" y="181"/>
                </a:cubicBezTo>
                <a:cubicBezTo>
                  <a:pt x="2286" y="193"/>
                  <a:pt x="2281" y="200"/>
                  <a:pt x="2268" y="205"/>
                </a:cubicBezTo>
                <a:cubicBezTo>
                  <a:pt x="2246" y="212"/>
                  <a:pt x="2224" y="219"/>
                  <a:pt x="2204" y="229"/>
                </a:cubicBezTo>
                <a:cubicBezTo>
                  <a:pt x="2192" y="235"/>
                  <a:pt x="2182" y="247"/>
                  <a:pt x="2173" y="257"/>
                </a:cubicBezTo>
                <a:cubicBezTo>
                  <a:pt x="2168" y="263"/>
                  <a:pt x="2171" y="269"/>
                  <a:pt x="2179" y="268"/>
                </a:cubicBezTo>
                <a:cubicBezTo>
                  <a:pt x="2190" y="267"/>
                  <a:pt x="2201" y="263"/>
                  <a:pt x="2211" y="260"/>
                </a:cubicBezTo>
                <a:cubicBezTo>
                  <a:pt x="2220" y="258"/>
                  <a:pt x="2229" y="257"/>
                  <a:pt x="2239" y="255"/>
                </a:cubicBezTo>
                <a:cubicBezTo>
                  <a:pt x="2237" y="273"/>
                  <a:pt x="2225" y="270"/>
                  <a:pt x="2217" y="273"/>
                </a:cubicBezTo>
                <a:cubicBezTo>
                  <a:pt x="2202" y="279"/>
                  <a:pt x="2187" y="285"/>
                  <a:pt x="2172" y="291"/>
                </a:cubicBezTo>
                <a:cubicBezTo>
                  <a:pt x="2164" y="294"/>
                  <a:pt x="2155" y="295"/>
                  <a:pt x="2148" y="299"/>
                </a:cubicBezTo>
                <a:cubicBezTo>
                  <a:pt x="2143" y="302"/>
                  <a:pt x="2139" y="308"/>
                  <a:pt x="2134" y="312"/>
                </a:cubicBezTo>
                <a:cubicBezTo>
                  <a:pt x="2135" y="314"/>
                  <a:pt x="2136" y="316"/>
                  <a:pt x="2136" y="318"/>
                </a:cubicBezTo>
                <a:cubicBezTo>
                  <a:pt x="2144" y="316"/>
                  <a:pt x="2152" y="316"/>
                  <a:pt x="2159" y="313"/>
                </a:cubicBezTo>
                <a:cubicBezTo>
                  <a:pt x="2170" y="309"/>
                  <a:pt x="2182" y="303"/>
                  <a:pt x="2193" y="299"/>
                </a:cubicBezTo>
                <a:cubicBezTo>
                  <a:pt x="2196" y="298"/>
                  <a:pt x="2200" y="298"/>
                  <a:pt x="2202" y="299"/>
                </a:cubicBezTo>
                <a:cubicBezTo>
                  <a:pt x="2218" y="311"/>
                  <a:pt x="2234" y="304"/>
                  <a:pt x="2250" y="297"/>
                </a:cubicBezTo>
                <a:cubicBezTo>
                  <a:pt x="2253" y="295"/>
                  <a:pt x="2259" y="297"/>
                  <a:pt x="2264" y="297"/>
                </a:cubicBezTo>
                <a:cubicBezTo>
                  <a:pt x="2264" y="299"/>
                  <a:pt x="2263" y="301"/>
                  <a:pt x="2263" y="302"/>
                </a:cubicBezTo>
                <a:cubicBezTo>
                  <a:pt x="2256" y="306"/>
                  <a:pt x="2248" y="309"/>
                  <a:pt x="2241" y="313"/>
                </a:cubicBezTo>
                <a:cubicBezTo>
                  <a:pt x="2225" y="321"/>
                  <a:pt x="2224" y="326"/>
                  <a:pt x="2235" y="336"/>
                </a:cubicBezTo>
                <a:cubicBezTo>
                  <a:pt x="2227" y="343"/>
                  <a:pt x="2219" y="349"/>
                  <a:pt x="2213" y="356"/>
                </a:cubicBezTo>
                <a:cubicBezTo>
                  <a:pt x="2202" y="368"/>
                  <a:pt x="2194" y="383"/>
                  <a:pt x="2182" y="395"/>
                </a:cubicBezTo>
                <a:cubicBezTo>
                  <a:pt x="2173" y="404"/>
                  <a:pt x="2162" y="411"/>
                  <a:pt x="2151" y="419"/>
                </a:cubicBezTo>
                <a:cubicBezTo>
                  <a:pt x="2142" y="411"/>
                  <a:pt x="2142" y="407"/>
                  <a:pt x="2151" y="400"/>
                </a:cubicBezTo>
                <a:cubicBezTo>
                  <a:pt x="2167" y="388"/>
                  <a:pt x="2182" y="375"/>
                  <a:pt x="2196" y="361"/>
                </a:cubicBezTo>
                <a:cubicBezTo>
                  <a:pt x="2205" y="352"/>
                  <a:pt x="2204" y="347"/>
                  <a:pt x="2193" y="335"/>
                </a:cubicBezTo>
                <a:cubicBezTo>
                  <a:pt x="2185" y="339"/>
                  <a:pt x="2177" y="342"/>
                  <a:pt x="2169" y="346"/>
                </a:cubicBezTo>
                <a:cubicBezTo>
                  <a:pt x="2151" y="331"/>
                  <a:pt x="2103" y="322"/>
                  <a:pt x="2089" y="332"/>
                </a:cubicBezTo>
                <a:cubicBezTo>
                  <a:pt x="2074" y="316"/>
                  <a:pt x="2058" y="327"/>
                  <a:pt x="2042" y="332"/>
                </a:cubicBezTo>
                <a:cubicBezTo>
                  <a:pt x="2033" y="335"/>
                  <a:pt x="2022" y="337"/>
                  <a:pt x="2013" y="340"/>
                </a:cubicBezTo>
                <a:cubicBezTo>
                  <a:pt x="2008" y="342"/>
                  <a:pt x="2004" y="345"/>
                  <a:pt x="1999" y="347"/>
                </a:cubicBezTo>
                <a:cubicBezTo>
                  <a:pt x="2003" y="353"/>
                  <a:pt x="2005" y="358"/>
                  <a:pt x="2006" y="360"/>
                </a:cubicBezTo>
                <a:cubicBezTo>
                  <a:pt x="2018" y="362"/>
                  <a:pt x="2027" y="366"/>
                  <a:pt x="2035" y="366"/>
                </a:cubicBezTo>
                <a:cubicBezTo>
                  <a:pt x="2045" y="365"/>
                  <a:pt x="2054" y="362"/>
                  <a:pt x="2062" y="359"/>
                </a:cubicBezTo>
                <a:cubicBezTo>
                  <a:pt x="2074" y="354"/>
                  <a:pt x="2085" y="349"/>
                  <a:pt x="2097" y="344"/>
                </a:cubicBezTo>
                <a:cubicBezTo>
                  <a:pt x="2099" y="344"/>
                  <a:pt x="2100" y="342"/>
                  <a:pt x="2102" y="342"/>
                </a:cubicBezTo>
                <a:cubicBezTo>
                  <a:pt x="2121" y="342"/>
                  <a:pt x="2139" y="342"/>
                  <a:pt x="2158" y="342"/>
                </a:cubicBezTo>
                <a:cubicBezTo>
                  <a:pt x="2157" y="350"/>
                  <a:pt x="2157" y="356"/>
                  <a:pt x="2155" y="363"/>
                </a:cubicBezTo>
                <a:cubicBezTo>
                  <a:pt x="2155" y="365"/>
                  <a:pt x="2149" y="368"/>
                  <a:pt x="2146" y="368"/>
                </a:cubicBezTo>
                <a:cubicBezTo>
                  <a:pt x="2124" y="366"/>
                  <a:pt x="2106" y="372"/>
                  <a:pt x="2096" y="395"/>
                </a:cubicBezTo>
                <a:cubicBezTo>
                  <a:pt x="2093" y="401"/>
                  <a:pt x="2082" y="403"/>
                  <a:pt x="2075" y="407"/>
                </a:cubicBezTo>
                <a:cubicBezTo>
                  <a:pt x="2071" y="409"/>
                  <a:pt x="2067" y="412"/>
                  <a:pt x="2065" y="416"/>
                </a:cubicBezTo>
                <a:cubicBezTo>
                  <a:pt x="2073" y="414"/>
                  <a:pt x="2082" y="411"/>
                  <a:pt x="2090" y="410"/>
                </a:cubicBezTo>
                <a:cubicBezTo>
                  <a:pt x="2094" y="410"/>
                  <a:pt x="2099" y="415"/>
                  <a:pt x="2103" y="417"/>
                </a:cubicBezTo>
                <a:cubicBezTo>
                  <a:pt x="2101" y="421"/>
                  <a:pt x="2099" y="426"/>
                  <a:pt x="2096" y="428"/>
                </a:cubicBezTo>
                <a:cubicBezTo>
                  <a:pt x="2085" y="433"/>
                  <a:pt x="2073" y="437"/>
                  <a:pt x="2061" y="443"/>
                </a:cubicBezTo>
                <a:cubicBezTo>
                  <a:pt x="2057" y="445"/>
                  <a:pt x="2053" y="450"/>
                  <a:pt x="2051" y="456"/>
                </a:cubicBezTo>
                <a:cubicBezTo>
                  <a:pt x="2063" y="454"/>
                  <a:pt x="2076" y="460"/>
                  <a:pt x="2085" y="446"/>
                </a:cubicBezTo>
                <a:cubicBezTo>
                  <a:pt x="2092" y="437"/>
                  <a:pt x="2104" y="447"/>
                  <a:pt x="2105" y="464"/>
                </a:cubicBezTo>
                <a:cubicBezTo>
                  <a:pt x="2106" y="464"/>
                  <a:pt x="2107" y="466"/>
                  <a:pt x="2107" y="466"/>
                </a:cubicBezTo>
                <a:cubicBezTo>
                  <a:pt x="2138" y="466"/>
                  <a:pt x="2169" y="469"/>
                  <a:pt x="2199" y="466"/>
                </a:cubicBezTo>
                <a:cubicBezTo>
                  <a:pt x="2212" y="464"/>
                  <a:pt x="2224" y="451"/>
                  <a:pt x="2237" y="443"/>
                </a:cubicBezTo>
                <a:cubicBezTo>
                  <a:pt x="2237" y="441"/>
                  <a:pt x="2237" y="439"/>
                  <a:pt x="2237" y="437"/>
                </a:cubicBezTo>
                <a:cubicBezTo>
                  <a:pt x="2231" y="435"/>
                  <a:pt x="2225" y="433"/>
                  <a:pt x="2220" y="430"/>
                </a:cubicBezTo>
                <a:cubicBezTo>
                  <a:pt x="2218" y="429"/>
                  <a:pt x="2215" y="427"/>
                  <a:pt x="2215" y="426"/>
                </a:cubicBezTo>
                <a:cubicBezTo>
                  <a:pt x="2215" y="423"/>
                  <a:pt x="2217" y="420"/>
                  <a:pt x="2219" y="419"/>
                </a:cubicBezTo>
                <a:cubicBezTo>
                  <a:pt x="2224" y="418"/>
                  <a:pt x="2229" y="418"/>
                  <a:pt x="2234" y="418"/>
                </a:cubicBezTo>
                <a:cubicBezTo>
                  <a:pt x="2246" y="420"/>
                  <a:pt x="2256" y="417"/>
                  <a:pt x="2260" y="410"/>
                </a:cubicBezTo>
                <a:cubicBezTo>
                  <a:pt x="2268" y="412"/>
                  <a:pt x="2273" y="413"/>
                  <a:pt x="2279" y="414"/>
                </a:cubicBezTo>
                <a:cubicBezTo>
                  <a:pt x="2282" y="415"/>
                  <a:pt x="2286" y="413"/>
                  <a:pt x="2289" y="415"/>
                </a:cubicBezTo>
                <a:cubicBezTo>
                  <a:pt x="2292" y="416"/>
                  <a:pt x="2294" y="419"/>
                  <a:pt x="2297" y="422"/>
                </a:cubicBezTo>
                <a:cubicBezTo>
                  <a:pt x="2293" y="423"/>
                  <a:pt x="2290" y="427"/>
                  <a:pt x="2287" y="426"/>
                </a:cubicBezTo>
                <a:cubicBezTo>
                  <a:pt x="2276" y="423"/>
                  <a:pt x="2265" y="421"/>
                  <a:pt x="2255" y="430"/>
                </a:cubicBezTo>
                <a:cubicBezTo>
                  <a:pt x="2245" y="439"/>
                  <a:pt x="2235" y="448"/>
                  <a:pt x="2226" y="458"/>
                </a:cubicBezTo>
                <a:cubicBezTo>
                  <a:pt x="2226" y="459"/>
                  <a:pt x="2230" y="468"/>
                  <a:pt x="2234" y="468"/>
                </a:cubicBezTo>
                <a:cubicBezTo>
                  <a:pt x="2245" y="471"/>
                  <a:pt x="2257" y="471"/>
                  <a:pt x="2269" y="473"/>
                </a:cubicBezTo>
                <a:cubicBezTo>
                  <a:pt x="2289" y="475"/>
                  <a:pt x="2308" y="477"/>
                  <a:pt x="2328" y="479"/>
                </a:cubicBezTo>
                <a:cubicBezTo>
                  <a:pt x="2336" y="480"/>
                  <a:pt x="2345" y="479"/>
                  <a:pt x="2354" y="479"/>
                </a:cubicBezTo>
                <a:cubicBezTo>
                  <a:pt x="2354" y="481"/>
                  <a:pt x="2355" y="482"/>
                  <a:pt x="2355" y="484"/>
                </a:cubicBezTo>
                <a:cubicBezTo>
                  <a:pt x="2351" y="487"/>
                  <a:pt x="2347" y="491"/>
                  <a:pt x="2338" y="497"/>
                </a:cubicBezTo>
                <a:cubicBezTo>
                  <a:pt x="2351" y="498"/>
                  <a:pt x="2361" y="502"/>
                  <a:pt x="2367" y="498"/>
                </a:cubicBezTo>
                <a:cubicBezTo>
                  <a:pt x="2379" y="491"/>
                  <a:pt x="2382" y="499"/>
                  <a:pt x="2387" y="506"/>
                </a:cubicBezTo>
                <a:cubicBezTo>
                  <a:pt x="2388" y="508"/>
                  <a:pt x="2389" y="512"/>
                  <a:pt x="2391" y="514"/>
                </a:cubicBezTo>
                <a:cubicBezTo>
                  <a:pt x="2393" y="516"/>
                  <a:pt x="2396" y="516"/>
                  <a:pt x="2399" y="517"/>
                </a:cubicBezTo>
                <a:cubicBezTo>
                  <a:pt x="2400" y="514"/>
                  <a:pt x="2402" y="511"/>
                  <a:pt x="2402" y="508"/>
                </a:cubicBezTo>
                <a:cubicBezTo>
                  <a:pt x="2401" y="502"/>
                  <a:pt x="2398" y="496"/>
                  <a:pt x="2396" y="487"/>
                </a:cubicBezTo>
                <a:cubicBezTo>
                  <a:pt x="2412" y="494"/>
                  <a:pt x="2428" y="481"/>
                  <a:pt x="2441" y="495"/>
                </a:cubicBezTo>
                <a:cubicBezTo>
                  <a:pt x="2444" y="499"/>
                  <a:pt x="2448" y="504"/>
                  <a:pt x="2448" y="509"/>
                </a:cubicBezTo>
                <a:cubicBezTo>
                  <a:pt x="2449" y="513"/>
                  <a:pt x="2449" y="522"/>
                  <a:pt x="2439" y="518"/>
                </a:cubicBezTo>
                <a:cubicBezTo>
                  <a:pt x="2439" y="518"/>
                  <a:pt x="2438" y="518"/>
                  <a:pt x="2438" y="518"/>
                </a:cubicBezTo>
                <a:cubicBezTo>
                  <a:pt x="2428" y="533"/>
                  <a:pt x="2418" y="547"/>
                  <a:pt x="2410" y="563"/>
                </a:cubicBezTo>
                <a:cubicBezTo>
                  <a:pt x="2405" y="571"/>
                  <a:pt x="2411" y="577"/>
                  <a:pt x="2420" y="576"/>
                </a:cubicBezTo>
                <a:cubicBezTo>
                  <a:pt x="2449" y="571"/>
                  <a:pt x="2475" y="586"/>
                  <a:pt x="2504" y="589"/>
                </a:cubicBezTo>
                <a:cubicBezTo>
                  <a:pt x="2521" y="591"/>
                  <a:pt x="2539" y="594"/>
                  <a:pt x="2557" y="598"/>
                </a:cubicBezTo>
                <a:cubicBezTo>
                  <a:pt x="2563" y="599"/>
                  <a:pt x="2568" y="602"/>
                  <a:pt x="2574" y="604"/>
                </a:cubicBezTo>
                <a:cubicBezTo>
                  <a:pt x="2572" y="609"/>
                  <a:pt x="2570" y="616"/>
                  <a:pt x="2566" y="620"/>
                </a:cubicBezTo>
                <a:cubicBezTo>
                  <a:pt x="2553" y="631"/>
                  <a:pt x="2538" y="641"/>
                  <a:pt x="2525" y="652"/>
                </a:cubicBezTo>
                <a:cubicBezTo>
                  <a:pt x="2521" y="655"/>
                  <a:pt x="2520" y="659"/>
                  <a:pt x="2517" y="662"/>
                </a:cubicBezTo>
                <a:cubicBezTo>
                  <a:pt x="2514" y="665"/>
                  <a:pt x="2510" y="668"/>
                  <a:pt x="2506" y="669"/>
                </a:cubicBezTo>
                <a:cubicBezTo>
                  <a:pt x="2496" y="674"/>
                  <a:pt x="2485" y="677"/>
                  <a:pt x="2473" y="682"/>
                </a:cubicBezTo>
                <a:cubicBezTo>
                  <a:pt x="2495" y="702"/>
                  <a:pt x="2524" y="697"/>
                  <a:pt x="2534" y="675"/>
                </a:cubicBezTo>
                <a:cubicBezTo>
                  <a:pt x="2535" y="673"/>
                  <a:pt x="2536" y="671"/>
                  <a:pt x="2535" y="670"/>
                </a:cubicBezTo>
                <a:cubicBezTo>
                  <a:pt x="2526" y="653"/>
                  <a:pt x="2538" y="654"/>
                  <a:pt x="2549" y="650"/>
                </a:cubicBezTo>
                <a:cubicBezTo>
                  <a:pt x="2562" y="646"/>
                  <a:pt x="2573" y="648"/>
                  <a:pt x="2585" y="647"/>
                </a:cubicBezTo>
                <a:cubicBezTo>
                  <a:pt x="2600" y="644"/>
                  <a:pt x="2614" y="636"/>
                  <a:pt x="2628" y="628"/>
                </a:cubicBezTo>
                <a:cubicBezTo>
                  <a:pt x="2630" y="627"/>
                  <a:pt x="2628" y="619"/>
                  <a:pt x="2627" y="613"/>
                </a:cubicBezTo>
                <a:cubicBezTo>
                  <a:pt x="2627" y="608"/>
                  <a:pt x="2625" y="603"/>
                  <a:pt x="2625" y="598"/>
                </a:cubicBezTo>
                <a:cubicBezTo>
                  <a:pt x="2630" y="599"/>
                  <a:pt x="2638" y="598"/>
                  <a:pt x="2642" y="601"/>
                </a:cubicBezTo>
                <a:cubicBezTo>
                  <a:pt x="2658" y="612"/>
                  <a:pt x="2657" y="625"/>
                  <a:pt x="2642" y="637"/>
                </a:cubicBezTo>
                <a:cubicBezTo>
                  <a:pt x="2635" y="642"/>
                  <a:pt x="2627" y="646"/>
                  <a:pt x="2619" y="652"/>
                </a:cubicBezTo>
                <a:cubicBezTo>
                  <a:pt x="2616" y="654"/>
                  <a:pt x="2613" y="657"/>
                  <a:pt x="2610" y="660"/>
                </a:cubicBezTo>
                <a:cubicBezTo>
                  <a:pt x="2611" y="662"/>
                  <a:pt x="2612" y="664"/>
                  <a:pt x="2613" y="666"/>
                </a:cubicBezTo>
                <a:cubicBezTo>
                  <a:pt x="2639" y="651"/>
                  <a:pt x="2665" y="635"/>
                  <a:pt x="2693" y="619"/>
                </a:cubicBezTo>
                <a:cubicBezTo>
                  <a:pt x="2700" y="623"/>
                  <a:pt x="2702" y="629"/>
                  <a:pt x="2693" y="638"/>
                </a:cubicBezTo>
                <a:cubicBezTo>
                  <a:pt x="2673" y="660"/>
                  <a:pt x="2646" y="672"/>
                  <a:pt x="2620" y="684"/>
                </a:cubicBezTo>
                <a:cubicBezTo>
                  <a:pt x="2593" y="697"/>
                  <a:pt x="2566" y="709"/>
                  <a:pt x="2539" y="723"/>
                </a:cubicBezTo>
                <a:cubicBezTo>
                  <a:pt x="2528" y="729"/>
                  <a:pt x="2518" y="738"/>
                  <a:pt x="2510" y="747"/>
                </a:cubicBezTo>
                <a:cubicBezTo>
                  <a:pt x="2507" y="750"/>
                  <a:pt x="2509" y="758"/>
                  <a:pt x="2509" y="767"/>
                </a:cubicBezTo>
                <a:cubicBezTo>
                  <a:pt x="2519" y="759"/>
                  <a:pt x="2525" y="753"/>
                  <a:pt x="2532" y="749"/>
                </a:cubicBezTo>
                <a:cubicBezTo>
                  <a:pt x="2538" y="746"/>
                  <a:pt x="2545" y="747"/>
                  <a:pt x="2551" y="746"/>
                </a:cubicBezTo>
                <a:cubicBezTo>
                  <a:pt x="2579" y="735"/>
                  <a:pt x="2607" y="724"/>
                  <a:pt x="2635" y="713"/>
                </a:cubicBezTo>
                <a:cubicBezTo>
                  <a:pt x="2635" y="716"/>
                  <a:pt x="2635" y="717"/>
                  <a:pt x="2635" y="718"/>
                </a:cubicBezTo>
                <a:cubicBezTo>
                  <a:pt x="2593" y="744"/>
                  <a:pt x="2553" y="774"/>
                  <a:pt x="2502" y="785"/>
                </a:cubicBezTo>
                <a:cubicBezTo>
                  <a:pt x="2486" y="789"/>
                  <a:pt x="2471" y="801"/>
                  <a:pt x="2455" y="806"/>
                </a:cubicBezTo>
                <a:cubicBezTo>
                  <a:pt x="2431" y="813"/>
                  <a:pt x="2412" y="831"/>
                  <a:pt x="2386" y="831"/>
                </a:cubicBezTo>
                <a:cubicBezTo>
                  <a:pt x="2375" y="832"/>
                  <a:pt x="2365" y="840"/>
                  <a:pt x="2354" y="845"/>
                </a:cubicBezTo>
                <a:cubicBezTo>
                  <a:pt x="2354" y="846"/>
                  <a:pt x="2355" y="847"/>
                  <a:pt x="2355" y="848"/>
                </a:cubicBezTo>
                <a:cubicBezTo>
                  <a:pt x="2360" y="848"/>
                  <a:pt x="2366" y="848"/>
                  <a:pt x="2371" y="846"/>
                </a:cubicBezTo>
                <a:cubicBezTo>
                  <a:pt x="2395" y="839"/>
                  <a:pt x="2421" y="832"/>
                  <a:pt x="2445" y="823"/>
                </a:cubicBezTo>
                <a:cubicBezTo>
                  <a:pt x="2463" y="817"/>
                  <a:pt x="2479" y="807"/>
                  <a:pt x="2497" y="800"/>
                </a:cubicBezTo>
                <a:cubicBezTo>
                  <a:pt x="2509" y="795"/>
                  <a:pt x="2522" y="795"/>
                  <a:pt x="2535" y="790"/>
                </a:cubicBezTo>
                <a:cubicBezTo>
                  <a:pt x="2547" y="786"/>
                  <a:pt x="2559" y="780"/>
                  <a:pt x="2571" y="774"/>
                </a:cubicBezTo>
                <a:cubicBezTo>
                  <a:pt x="2601" y="761"/>
                  <a:pt x="2631" y="748"/>
                  <a:pt x="2660" y="733"/>
                </a:cubicBezTo>
                <a:cubicBezTo>
                  <a:pt x="2683" y="722"/>
                  <a:pt x="2705" y="708"/>
                  <a:pt x="2727" y="695"/>
                </a:cubicBezTo>
                <a:cubicBezTo>
                  <a:pt x="2731" y="693"/>
                  <a:pt x="2736" y="691"/>
                  <a:pt x="2742" y="692"/>
                </a:cubicBezTo>
                <a:cubicBezTo>
                  <a:pt x="2702" y="731"/>
                  <a:pt x="2649" y="749"/>
                  <a:pt x="2603" y="781"/>
                </a:cubicBezTo>
                <a:cubicBezTo>
                  <a:pt x="2611" y="780"/>
                  <a:pt x="2619" y="779"/>
                  <a:pt x="2626" y="779"/>
                </a:cubicBezTo>
                <a:cubicBezTo>
                  <a:pt x="2627" y="780"/>
                  <a:pt x="2627" y="782"/>
                  <a:pt x="2628" y="784"/>
                </a:cubicBezTo>
                <a:cubicBezTo>
                  <a:pt x="2617" y="789"/>
                  <a:pt x="2607" y="795"/>
                  <a:pt x="2596" y="798"/>
                </a:cubicBezTo>
                <a:cubicBezTo>
                  <a:pt x="2577" y="803"/>
                  <a:pt x="2556" y="803"/>
                  <a:pt x="2537" y="809"/>
                </a:cubicBezTo>
                <a:cubicBezTo>
                  <a:pt x="2478" y="830"/>
                  <a:pt x="2419" y="852"/>
                  <a:pt x="2360" y="873"/>
                </a:cubicBezTo>
                <a:cubicBezTo>
                  <a:pt x="2357" y="874"/>
                  <a:pt x="2355" y="877"/>
                  <a:pt x="2349" y="881"/>
                </a:cubicBezTo>
                <a:cubicBezTo>
                  <a:pt x="2355" y="883"/>
                  <a:pt x="2359" y="886"/>
                  <a:pt x="2363" y="886"/>
                </a:cubicBezTo>
                <a:cubicBezTo>
                  <a:pt x="2380" y="883"/>
                  <a:pt x="2396" y="879"/>
                  <a:pt x="2413" y="876"/>
                </a:cubicBezTo>
                <a:cubicBezTo>
                  <a:pt x="2416" y="875"/>
                  <a:pt x="2421" y="874"/>
                  <a:pt x="2422" y="871"/>
                </a:cubicBezTo>
                <a:cubicBezTo>
                  <a:pt x="2424" y="859"/>
                  <a:pt x="2433" y="860"/>
                  <a:pt x="2443" y="857"/>
                </a:cubicBezTo>
                <a:cubicBezTo>
                  <a:pt x="2452" y="855"/>
                  <a:pt x="2454" y="854"/>
                  <a:pt x="2461" y="860"/>
                </a:cubicBezTo>
                <a:cubicBezTo>
                  <a:pt x="2466" y="864"/>
                  <a:pt x="2478" y="859"/>
                  <a:pt x="2489" y="858"/>
                </a:cubicBezTo>
                <a:cubicBezTo>
                  <a:pt x="2490" y="877"/>
                  <a:pt x="2505" y="872"/>
                  <a:pt x="2518" y="871"/>
                </a:cubicBezTo>
                <a:cubicBezTo>
                  <a:pt x="2520" y="871"/>
                  <a:pt x="2523" y="870"/>
                  <a:pt x="2524" y="871"/>
                </a:cubicBezTo>
                <a:cubicBezTo>
                  <a:pt x="2537" y="882"/>
                  <a:pt x="2546" y="875"/>
                  <a:pt x="2553" y="862"/>
                </a:cubicBezTo>
                <a:cubicBezTo>
                  <a:pt x="2559" y="871"/>
                  <a:pt x="2564" y="878"/>
                  <a:pt x="2571" y="889"/>
                </a:cubicBezTo>
                <a:cubicBezTo>
                  <a:pt x="2558" y="891"/>
                  <a:pt x="2547" y="894"/>
                  <a:pt x="2538" y="892"/>
                </a:cubicBezTo>
                <a:cubicBezTo>
                  <a:pt x="2522" y="888"/>
                  <a:pt x="2515" y="896"/>
                  <a:pt x="2507" y="907"/>
                </a:cubicBezTo>
                <a:cubicBezTo>
                  <a:pt x="2500" y="915"/>
                  <a:pt x="2494" y="924"/>
                  <a:pt x="2485" y="930"/>
                </a:cubicBezTo>
                <a:cubicBezTo>
                  <a:pt x="2459" y="952"/>
                  <a:pt x="2429" y="970"/>
                  <a:pt x="2396" y="982"/>
                </a:cubicBezTo>
                <a:cubicBezTo>
                  <a:pt x="2394" y="982"/>
                  <a:pt x="2392" y="984"/>
                  <a:pt x="2390" y="986"/>
                </a:cubicBezTo>
                <a:cubicBezTo>
                  <a:pt x="2391" y="988"/>
                  <a:pt x="2392" y="990"/>
                  <a:pt x="2393" y="990"/>
                </a:cubicBezTo>
                <a:cubicBezTo>
                  <a:pt x="2410" y="987"/>
                  <a:pt x="2427" y="983"/>
                  <a:pt x="2443" y="979"/>
                </a:cubicBezTo>
                <a:cubicBezTo>
                  <a:pt x="2448" y="978"/>
                  <a:pt x="2451" y="974"/>
                  <a:pt x="2456" y="974"/>
                </a:cubicBezTo>
                <a:cubicBezTo>
                  <a:pt x="2461" y="973"/>
                  <a:pt x="2466" y="975"/>
                  <a:pt x="2470" y="977"/>
                </a:cubicBezTo>
                <a:cubicBezTo>
                  <a:pt x="2472" y="977"/>
                  <a:pt x="2472" y="984"/>
                  <a:pt x="2471" y="986"/>
                </a:cubicBezTo>
                <a:cubicBezTo>
                  <a:pt x="2466" y="989"/>
                  <a:pt x="2460" y="994"/>
                  <a:pt x="2456" y="993"/>
                </a:cubicBezTo>
                <a:cubicBezTo>
                  <a:pt x="2443" y="990"/>
                  <a:pt x="2437" y="995"/>
                  <a:pt x="2427" y="1002"/>
                </a:cubicBezTo>
                <a:cubicBezTo>
                  <a:pt x="2416" y="1009"/>
                  <a:pt x="2401" y="1011"/>
                  <a:pt x="2388" y="1015"/>
                </a:cubicBezTo>
                <a:cubicBezTo>
                  <a:pt x="2374" y="1020"/>
                  <a:pt x="2361" y="1026"/>
                  <a:pt x="2347" y="1031"/>
                </a:cubicBezTo>
                <a:cubicBezTo>
                  <a:pt x="2345" y="1032"/>
                  <a:pt x="2343" y="1034"/>
                  <a:pt x="2341" y="1034"/>
                </a:cubicBezTo>
                <a:cubicBezTo>
                  <a:pt x="2324" y="1033"/>
                  <a:pt x="2319" y="1042"/>
                  <a:pt x="2317" y="1057"/>
                </a:cubicBezTo>
                <a:cubicBezTo>
                  <a:pt x="2320" y="1058"/>
                  <a:pt x="2323" y="1059"/>
                  <a:pt x="2327" y="1061"/>
                </a:cubicBezTo>
                <a:cubicBezTo>
                  <a:pt x="2325" y="1066"/>
                  <a:pt x="2324" y="1070"/>
                  <a:pt x="2322" y="1079"/>
                </a:cubicBezTo>
                <a:cubicBezTo>
                  <a:pt x="2332" y="1079"/>
                  <a:pt x="2342" y="1081"/>
                  <a:pt x="2352" y="1080"/>
                </a:cubicBezTo>
                <a:cubicBezTo>
                  <a:pt x="2369" y="1078"/>
                  <a:pt x="2387" y="1075"/>
                  <a:pt x="2404" y="1070"/>
                </a:cubicBezTo>
                <a:cubicBezTo>
                  <a:pt x="2420" y="1064"/>
                  <a:pt x="2435" y="1056"/>
                  <a:pt x="2450" y="1048"/>
                </a:cubicBezTo>
                <a:cubicBezTo>
                  <a:pt x="2455" y="1045"/>
                  <a:pt x="2458" y="1039"/>
                  <a:pt x="2466" y="1044"/>
                </a:cubicBezTo>
                <a:cubicBezTo>
                  <a:pt x="2470" y="1047"/>
                  <a:pt x="2481" y="1037"/>
                  <a:pt x="2489" y="1033"/>
                </a:cubicBezTo>
                <a:cubicBezTo>
                  <a:pt x="2492" y="1031"/>
                  <a:pt x="2494" y="1029"/>
                  <a:pt x="2497" y="1027"/>
                </a:cubicBezTo>
                <a:cubicBezTo>
                  <a:pt x="2497" y="1028"/>
                  <a:pt x="2498" y="1029"/>
                  <a:pt x="2499" y="1030"/>
                </a:cubicBezTo>
                <a:cubicBezTo>
                  <a:pt x="2493" y="1038"/>
                  <a:pt x="2488" y="1046"/>
                  <a:pt x="2481" y="1056"/>
                </a:cubicBezTo>
                <a:cubicBezTo>
                  <a:pt x="2492" y="1055"/>
                  <a:pt x="2501" y="1055"/>
                  <a:pt x="2511" y="1054"/>
                </a:cubicBezTo>
                <a:cubicBezTo>
                  <a:pt x="2511" y="1056"/>
                  <a:pt x="2512" y="1058"/>
                  <a:pt x="2512" y="1060"/>
                </a:cubicBezTo>
                <a:cubicBezTo>
                  <a:pt x="2504" y="1063"/>
                  <a:pt x="2496" y="1069"/>
                  <a:pt x="2488" y="1069"/>
                </a:cubicBezTo>
                <a:cubicBezTo>
                  <a:pt x="2468" y="1066"/>
                  <a:pt x="2455" y="1077"/>
                  <a:pt x="2443" y="1090"/>
                </a:cubicBezTo>
                <a:cubicBezTo>
                  <a:pt x="2436" y="1097"/>
                  <a:pt x="2428" y="1101"/>
                  <a:pt x="2418" y="1100"/>
                </a:cubicBezTo>
                <a:cubicBezTo>
                  <a:pt x="2385" y="1098"/>
                  <a:pt x="2355" y="1114"/>
                  <a:pt x="2324" y="1120"/>
                </a:cubicBezTo>
                <a:cubicBezTo>
                  <a:pt x="2322" y="1120"/>
                  <a:pt x="2320" y="1121"/>
                  <a:pt x="2320" y="1122"/>
                </a:cubicBezTo>
                <a:cubicBezTo>
                  <a:pt x="2314" y="1136"/>
                  <a:pt x="2304" y="1132"/>
                  <a:pt x="2295" y="1126"/>
                </a:cubicBezTo>
                <a:cubicBezTo>
                  <a:pt x="2278" y="1148"/>
                  <a:pt x="2297" y="1155"/>
                  <a:pt x="2313" y="1168"/>
                </a:cubicBezTo>
                <a:cubicBezTo>
                  <a:pt x="2300" y="1171"/>
                  <a:pt x="2292" y="1174"/>
                  <a:pt x="2283" y="1176"/>
                </a:cubicBezTo>
                <a:cubicBezTo>
                  <a:pt x="2286" y="1155"/>
                  <a:pt x="2279" y="1149"/>
                  <a:pt x="2260" y="1152"/>
                </a:cubicBezTo>
                <a:cubicBezTo>
                  <a:pt x="2252" y="1154"/>
                  <a:pt x="2244" y="1156"/>
                  <a:pt x="2234" y="1158"/>
                </a:cubicBezTo>
                <a:cubicBezTo>
                  <a:pt x="2236" y="1168"/>
                  <a:pt x="2226" y="1164"/>
                  <a:pt x="2217" y="1165"/>
                </a:cubicBezTo>
                <a:cubicBezTo>
                  <a:pt x="2217" y="1185"/>
                  <a:pt x="2219" y="1208"/>
                  <a:pt x="2189" y="1208"/>
                </a:cubicBezTo>
                <a:cubicBezTo>
                  <a:pt x="2191" y="1205"/>
                  <a:pt x="2194" y="1203"/>
                  <a:pt x="2195" y="1200"/>
                </a:cubicBezTo>
                <a:cubicBezTo>
                  <a:pt x="2197" y="1197"/>
                  <a:pt x="2196" y="1192"/>
                  <a:pt x="2196" y="1189"/>
                </a:cubicBezTo>
                <a:cubicBezTo>
                  <a:pt x="2193" y="1189"/>
                  <a:pt x="2189" y="1189"/>
                  <a:pt x="2186" y="1190"/>
                </a:cubicBezTo>
                <a:cubicBezTo>
                  <a:pt x="2180" y="1192"/>
                  <a:pt x="2173" y="1194"/>
                  <a:pt x="2167" y="1197"/>
                </a:cubicBezTo>
                <a:cubicBezTo>
                  <a:pt x="2164" y="1198"/>
                  <a:pt x="2160" y="1202"/>
                  <a:pt x="2158" y="1205"/>
                </a:cubicBezTo>
                <a:cubicBezTo>
                  <a:pt x="2156" y="1207"/>
                  <a:pt x="2159" y="1214"/>
                  <a:pt x="2159" y="1214"/>
                </a:cubicBezTo>
                <a:cubicBezTo>
                  <a:pt x="2163" y="1214"/>
                  <a:pt x="2168" y="1213"/>
                  <a:pt x="2172" y="1212"/>
                </a:cubicBezTo>
                <a:cubicBezTo>
                  <a:pt x="2177" y="1211"/>
                  <a:pt x="2183" y="1209"/>
                  <a:pt x="2189" y="1208"/>
                </a:cubicBezTo>
                <a:close/>
                <a:moveTo>
                  <a:pt x="291" y="631"/>
                </a:moveTo>
                <a:cubicBezTo>
                  <a:pt x="289" y="624"/>
                  <a:pt x="286" y="617"/>
                  <a:pt x="284" y="610"/>
                </a:cubicBezTo>
                <a:cubicBezTo>
                  <a:pt x="278" y="613"/>
                  <a:pt x="273" y="615"/>
                  <a:pt x="268" y="617"/>
                </a:cubicBezTo>
                <a:cubicBezTo>
                  <a:pt x="265" y="615"/>
                  <a:pt x="262" y="612"/>
                  <a:pt x="257" y="607"/>
                </a:cubicBezTo>
                <a:cubicBezTo>
                  <a:pt x="256" y="613"/>
                  <a:pt x="256" y="615"/>
                  <a:pt x="256" y="617"/>
                </a:cubicBezTo>
                <a:cubicBezTo>
                  <a:pt x="262" y="632"/>
                  <a:pt x="267" y="634"/>
                  <a:pt x="291" y="631"/>
                </a:cubicBezTo>
                <a:cubicBezTo>
                  <a:pt x="305" y="643"/>
                  <a:pt x="320" y="647"/>
                  <a:pt x="336" y="636"/>
                </a:cubicBezTo>
                <a:cubicBezTo>
                  <a:pt x="345" y="631"/>
                  <a:pt x="354" y="625"/>
                  <a:pt x="363" y="621"/>
                </a:cubicBezTo>
                <a:cubicBezTo>
                  <a:pt x="370" y="617"/>
                  <a:pt x="377" y="615"/>
                  <a:pt x="384" y="613"/>
                </a:cubicBezTo>
                <a:cubicBezTo>
                  <a:pt x="384" y="611"/>
                  <a:pt x="384" y="610"/>
                  <a:pt x="384" y="608"/>
                </a:cubicBezTo>
                <a:cubicBezTo>
                  <a:pt x="378" y="608"/>
                  <a:pt x="372" y="607"/>
                  <a:pt x="367" y="606"/>
                </a:cubicBezTo>
                <a:cubicBezTo>
                  <a:pt x="361" y="605"/>
                  <a:pt x="355" y="605"/>
                  <a:pt x="351" y="603"/>
                </a:cubicBezTo>
                <a:cubicBezTo>
                  <a:pt x="336" y="595"/>
                  <a:pt x="322" y="600"/>
                  <a:pt x="317" y="616"/>
                </a:cubicBezTo>
                <a:cubicBezTo>
                  <a:pt x="316" y="619"/>
                  <a:pt x="312" y="622"/>
                  <a:pt x="309" y="623"/>
                </a:cubicBezTo>
                <a:cubicBezTo>
                  <a:pt x="303" y="626"/>
                  <a:pt x="297" y="629"/>
                  <a:pt x="291" y="631"/>
                </a:cubicBezTo>
                <a:close/>
                <a:moveTo>
                  <a:pt x="2351" y="644"/>
                </a:moveTo>
                <a:cubicBezTo>
                  <a:pt x="2354" y="649"/>
                  <a:pt x="2358" y="653"/>
                  <a:pt x="2359" y="657"/>
                </a:cubicBezTo>
                <a:cubicBezTo>
                  <a:pt x="2362" y="665"/>
                  <a:pt x="2360" y="669"/>
                  <a:pt x="2351" y="669"/>
                </a:cubicBezTo>
                <a:cubicBezTo>
                  <a:pt x="2336" y="670"/>
                  <a:pt x="2322" y="671"/>
                  <a:pt x="2308" y="672"/>
                </a:cubicBezTo>
                <a:cubicBezTo>
                  <a:pt x="2304" y="673"/>
                  <a:pt x="2301" y="679"/>
                  <a:pt x="2298" y="682"/>
                </a:cubicBezTo>
                <a:cubicBezTo>
                  <a:pt x="2302" y="684"/>
                  <a:pt x="2305" y="689"/>
                  <a:pt x="2309" y="689"/>
                </a:cubicBezTo>
                <a:cubicBezTo>
                  <a:pt x="2336" y="691"/>
                  <a:pt x="2361" y="687"/>
                  <a:pt x="2385" y="675"/>
                </a:cubicBezTo>
                <a:cubicBezTo>
                  <a:pt x="2390" y="673"/>
                  <a:pt x="2395" y="671"/>
                  <a:pt x="2400" y="671"/>
                </a:cubicBezTo>
                <a:cubicBezTo>
                  <a:pt x="2437" y="676"/>
                  <a:pt x="2464" y="649"/>
                  <a:pt x="2496" y="638"/>
                </a:cubicBezTo>
                <a:cubicBezTo>
                  <a:pt x="2500" y="637"/>
                  <a:pt x="2502" y="631"/>
                  <a:pt x="2504" y="627"/>
                </a:cubicBezTo>
                <a:cubicBezTo>
                  <a:pt x="2514" y="635"/>
                  <a:pt x="2520" y="634"/>
                  <a:pt x="2526" y="620"/>
                </a:cubicBezTo>
                <a:cubicBezTo>
                  <a:pt x="2512" y="609"/>
                  <a:pt x="2492" y="621"/>
                  <a:pt x="2479" y="606"/>
                </a:cubicBezTo>
                <a:cubicBezTo>
                  <a:pt x="2479" y="606"/>
                  <a:pt x="2473" y="608"/>
                  <a:pt x="2471" y="611"/>
                </a:cubicBezTo>
                <a:cubicBezTo>
                  <a:pt x="2460" y="620"/>
                  <a:pt x="2452" y="617"/>
                  <a:pt x="2440" y="607"/>
                </a:cubicBezTo>
                <a:cubicBezTo>
                  <a:pt x="2449" y="605"/>
                  <a:pt x="2456" y="603"/>
                  <a:pt x="2462" y="601"/>
                </a:cubicBezTo>
                <a:cubicBezTo>
                  <a:pt x="2462" y="599"/>
                  <a:pt x="2462" y="598"/>
                  <a:pt x="2463" y="596"/>
                </a:cubicBezTo>
                <a:cubicBezTo>
                  <a:pt x="2457" y="595"/>
                  <a:pt x="2451" y="594"/>
                  <a:pt x="2445" y="594"/>
                </a:cubicBezTo>
                <a:cubicBezTo>
                  <a:pt x="2430" y="594"/>
                  <a:pt x="2413" y="602"/>
                  <a:pt x="2404" y="582"/>
                </a:cubicBezTo>
                <a:cubicBezTo>
                  <a:pt x="2404" y="582"/>
                  <a:pt x="2403" y="582"/>
                  <a:pt x="2401" y="582"/>
                </a:cubicBezTo>
                <a:cubicBezTo>
                  <a:pt x="2396" y="597"/>
                  <a:pt x="2392" y="613"/>
                  <a:pt x="2387" y="629"/>
                </a:cubicBezTo>
                <a:cubicBezTo>
                  <a:pt x="2372" y="622"/>
                  <a:pt x="2362" y="632"/>
                  <a:pt x="2351" y="644"/>
                </a:cubicBezTo>
                <a:close/>
                <a:moveTo>
                  <a:pt x="2207" y="499"/>
                </a:moveTo>
                <a:cubicBezTo>
                  <a:pt x="2232" y="499"/>
                  <a:pt x="2255" y="499"/>
                  <a:pt x="2277" y="499"/>
                </a:cubicBezTo>
                <a:cubicBezTo>
                  <a:pt x="2277" y="501"/>
                  <a:pt x="2277" y="503"/>
                  <a:pt x="2277" y="505"/>
                </a:cubicBezTo>
                <a:cubicBezTo>
                  <a:pt x="2272" y="506"/>
                  <a:pt x="2267" y="506"/>
                  <a:pt x="2262" y="507"/>
                </a:cubicBezTo>
                <a:cubicBezTo>
                  <a:pt x="2242" y="507"/>
                  <a:pt x="2222" y="509"/>
                  <a:pt x="2202" y="508"/>
                </a:cubicBezTo>
                <a:cubicBezTo>
                  <a:pt x="2180" y="507"/>
                  <a:pt x="2190" y="525"/>
                  <a:pt x="2187" y="534"/>
                </a:cubicBezTo>
                <a:cubicBezTo>
                  <a:pt x="2186" y="536"/>
                  <a:pt x="2194" y="546"/>
                  <a:pt x="2199" y="546"/>
                </a:cubicBezTo>
                <a:cubicBezTo>
                  <a:pt x="2216" y="547"/>
                  <a:pt x="2234" y="547"/>
                  <a:pt x="2254" y="547"/>
                </a:cubicBezTo>
                <a:cubicBezTo>
                  <a:pt x="2254" y="548"/>
                  <a:pt x="2255" y="553"/>
                  <a:pt x="2256" y="558"/>
                </a:cubicBezTo>
                <a:cubicBezTo>
                  <a:pt x="2274" y="555"/>
                  <a:pt x="2292" y="553"/>
                  <a:pt x="2310" y="550"/>
                </a:cubicBezTo>
                <a:cubicBezTo>
                  <a:pt x="2321" y="548"/>
                  <a:pt x="2332" y="545"/>
                  <a:pt x="2342" y="540"/>
                </a:cubicBezTo>
                <a:cubicBezTo>
                  <a:pt x="2347" y="538"/>
                  <a:pt x="2351" y="530"/>
                  <a:pt x="2351" y="525"/>
                </a:cubicBezTo>
                <a:cubicBezTo>
                  <a:pt x="2351" y="508"/>
                  <a:pt x="2337" y="507"/>
                  <a:pt x="2326" y="500"/>
                </a:cubicBezTo>
                <a:cubicBezTo>
                  <a:pt x="2299" y="485"/>
                  <a:pt x="2271" y="482"/>
                  <a:pt x="2242" y="482"/>
                </a:cubicBezTo>
                <a:cubicBezTo>
                  <a:pt x="2232" y="481"/>
                  <a:pt x="2215" y="476"/>
                  <a:pt x="2207" y="499"/>
                </a:cubicBezTo>
                <a:close/>
                <a:moveTo>
                  <a:pt x="1316" y="130"/>
                </a:moveTo>
                <a:cubicBezTo>
                  <a:pt x="1311" y="124"/>
                  <a:pt x="1305" y="123"/>
                  <a:pt x="1297" y="127"/>
                </a:cubicBezTo>
                <a:cubicBezTo>
                  <a:pt x="1293" y="129"/>
                  <a:pt x="1283" y="129"/>
                  <a:pt x="1283" y="128"/>
                </a:cubicBezTo>
                <a:cubicBezTo>
                  <a:pt x="1279" y="111"/>
                  <a:pt x="1266" y="118"/>
                  <a:pt x="1259" y="120"/>
                </a:cubicBezTo>
                <a:cubicBezTo>
                  <a:pt x="1223" y="127"/>
                  <a:pt x="1189" y="148"/>
                  <a:pt x="1148" y="139"/>
                </a:cubicBezTo>
                <a:cubicBezTo>
                  <a:pt x="1156" y="134"/>
                  <a:pt x="1162" y="131"/>
                  <a:pt x="1170" y="126"/>
                </a:cubicBezTo>
                <a:cubicBezTo>
                  <a:pt x="1162" y="125"/>
                  <a:pt x="1156" y="124"/>
                  <a:pt x="1151" y="124"/>
                </a:cubicBezTo>
                <a:cubicBezTo>
                  <a:pt x="1127" y="126"/>
                  <a:pt x="1103" y="127"/>
                  <a:pt x="1080" y="131"/>
                </a:cubicBezTo>
                <a:cubicBezTo>
                  <a:pt x="1073" y="132"/>
                  <a:pt x="1068" y="140"/>
                  <a:pt x="1062" y="145"/>
                </a:cubicBezTo>
                <a:cubicBezTo>
                  <a:pt x="1069" y="148"/>
                  <a:pt x="1076" y="151"/>
                  <a:pt x="1083" y="153"/>
                </a:cubicBezTo>
                <a:cubicBezTo>
                  <a:pt x="1086" y="154"/>
                  <a:pt x="1089" y="150"/>
                  <a:pt x="1093" y="150"/>
                </a:cubicBezTo>
                <a:cubicBezTo>
                  <a:pt x="1097" y="149"/>
                  <a:pt x="1101" y="150"/>
                  <a:pt x="1106" y="150"/>
                </a:cubicBezTo>
                <a:cubicBezTo>
                  <a:pt x="1122" y="134"/>
                  <a:pt x="1124" y="134"/>
                  <a:pt x="1144" y="144"/>
                </a:cubicBezTo>
                <a:cubicBezTo>
                  <a:pt x="1137" y="145"/>
                  <a:pt x="1130" y="143"/>
                  <a:pt x="1127" y="146"/>
                </a:cubicBezTo>
                <a:cubicBezTo>
                  <a:pt x="1119" y="152"/>
                  <a:pt x="1112" y="159"/>
                  <a:pt x="1103" y="167"/>
                </a:cubicBezTo>
                <a:cubicBezTo>
                  <a:pt x="1114" y="166"/>
                  <a:pt x="1125" y="165"/>
                  <a:pt x="1140" y="164"/>
                </a:cubicBezTo>
                <a:cubicBezTo>
                  <a:pt x="1140" y="163"/>
                  <a:pt x="1144" y="160"/>
                  <a:pt x="1147" y="158"/>
                </a:cubicBezTo>
                <a:cubicBezTo>
                  <a:pt x="1147" y="159"/>
                  <a:pt x="1147" y="160"/>
                  <a:pt x="1147" y="162"/>
                </a:cubicBezTo>
                <a:cubicBezTo>
                  <a:pt x="1150" y="162"/>
                  <a:pt x="1153" y="162"/>
                  <a:pt x="1156" y="163"/>
                </a:cubicBezTo>
                <a:cubicBezTo>
                  <a:pt x="1161" y="163"/>
                  <a:pt x="1165" y="164"/>
                  <a:pt x="1169" y="165"/>
                </a:cubicBezTo>
                <a:cubicBezTo>
                  <a:pt x="1172" y="161"/>
                  <a:pt x="1175" y="158"/>
                  <a:pt x="1178" y="155"/>
                </a:cubicBezTo>
                <a:cubicBezTo>
                  <a:pt x="1180" y="158"/>
                  <a:pt x="1182" y="161"/>
                  <a:pt x="1184" y="164"/>
                </a:cubicBezTo>
                <a:cubicBezTo>
                  <a:pt x="1212" y="157"/>
                  <a:pt x="1240" y="150"/>
                  <a:pt x="1268" y="145"/>
                </a:cubicBezTo>
                <a:cubicBezTo>
                  <a:pt x="1279" y="143"/>
                  <a:pt x="1291" y="146"/>
                  <a:pt x="1302" y="146"/>
                </a:cubicBezTo>
                <a:cubicBezTo>
                  <a:pt x="1305" y="142"/>
                  <a:pt x="1310" y="137"/>
                  <a:pt x="1316" y="130"/>
                </a:cubicBezTo>
                <a:close/>
                <a:moveTo>
                  <a:pt x="2292" y="771"/>
                </a:moveTo>
                <a:cubicBezTo>
                  <a:pt x="2301" y="771"/>
                  <a:pt x="2308" y="772"/>
                  <a:pt x="2313" y="771"/>
                </a:cubicBezTo>
                <a:cubicBezTo>
                  <a:pt x="2334" y="765"/>
                  <a:pt x="2355" y="761"/>
                  <a:pt x="2375" y="753"/>
                </a:cubicBezTo>
                <a:cubicBezTo>
                  <a:pt x="2407" y="742"/>
                  <a:pt x="2438" y="728"/>
                  <a:pt x="2469" y="714"/>
                </a:cubicBezTo>
                <a:cubicBezTo>
                  <a:pt x="2473" y="712"/>
                  <a:pt x="2474" y="704"/>
                  <a:pt x="2477" y="699"/>
                </a:cubicBezTo>
                <a:cubicBezTo>
                  <a:pt x="2472" y="698"/>
                  <a:pt x="2466" y="694"/>
                  <a:pt x="2461" y="695"/>
                </a:cubicBezTo>
                <a:cubicBezTo>
                  <a:pt x="2445" y="701"/>
                  <a:pt x="2430" y="708"/>
                  <a:pt x="2415" y="715"/>
                </a:cubicBezTo>
                <a:cubicBezTo>
                  <a:pt x="2377" y="731"/>
                  <a:pt x="2339" y="747"/>
                  <a:pt x="2301" y="763"/>
                </a:cubicBezTo>
                <a:cubicBezTo>
                  <a:pt x="2298" y="764"/>
                  <a:pt x="2297" y="767"/>
                  <a:pt x="2292" y="771"/>
                </a:cubicBezTo>
                <a:close/>
                <a:moveTo>
                  <a:pt x="1959" y="1793"/>
                </a:moveTo>
                <a:cubicBezTo>
                  <a:pt x="1925" y="1788"/>
                  <a:pt x="1895" y="1803"/>
                  <a:pt x="1864" y="1809"/>
                </a:cubicBezTo>
                <a:cubicBezTo>
                  <a:pt x="1831" y="1815"/>
                  <a:pt x="1799" y="1823"/>
                  <a:pt x="1767" y="1830"/>
                </a:cubicBezTo>
                <a:cubicBezTo>
                  <a:pt x="1836" y="1843"/>
                  <a:pt x="1898" y="1822"/>
                  <a:pt x="1959" y="1793"/>
                </a:cubicBezTo>
                <a:close/>
                <a:moveTo>
                  <a:pt x="2374" y="566"/>
                </a:moveTo>
                <a:cubicBezTo>
                  <a:pt x="2368" y="565"/>
                  <a:pt x="2362" y="563"/>
                  <a:pt x="2356" y="563"/>
                </a:cubicBezTo>
                <a:cubicBezTo>
                  <a:pt x="2353" y="563"/>
                  <a:pt x="2347" y="565"/>
                  <a:pt x="2346" y="567"/>
                </a:cubicBezTo>
                <a:cubicBezTo>
                  <a:pt x="2341" y="578"/>
                  <a:pt x="2333" y="579"/>
                  <a:pt x="2323" y="578"/>
                </a:cubicBezTo>
                <a:cubicBezTo>
                  <a:pt x="2303" y="577"/>
                  <a:pt x="2287" y="584"/>
                  <a:pt x="2272" y="596"/>
                </a:cubicBezTo>
                <a:cubicBezTo>
                  <a:pt x="2273" y="598"/>
                  <a:pt x="2273" y="599"/>
                  <a:pt x="2273" y="600"/>
                </a:cubicBezTo>
                <a:cubicBezTo>
                  <a:pt x="2281" y="598"/>
                  <a:pt x="2288" y="597"/>
                  <a:pt x="2295" y="595"/>
                </a:cubicBezTo>
                <a:cubicBezTo>
                  <a:pt x="2300" y="601"/>
                  <a:pt x="2339" y="607"/>
                  <a:pt x="2350" y="603"/>
                </a:cubicBezTo>
                <a:cubicBezTo>
                  <a:pt x="2364" y="597"/>
                  <a:pt x="2376" y="579"/>
                  <a:pt x="2374" y="566"/>
                </a:cubicBezTo>
                <a:close/>
                <a:moveTo>
                  <a:pt x="756" y="119"/>
                </a:moveTo>
                <a:cubicBezTo>
                  <a:pt x="751" y="119"/>
                  <a:pt x="747" y="118"/>
                  <a:pt x="742" y="119"/>
                </a:cubicBezTo>
                <a:cubicBezTo>
                  <a:pt x="718" y="121"/>
                  <a:pt x="694" y="123"/>
                  <a:pt x="671" y="125"/>
                </a:cubicBezTo>
                <a:cubicBezTo>
                  <a:pt x="665" y="126"/>
                  <a:pt x="659" y="127"/>
                  <a:pt x="654" y="130"/>
                </a:cubicBezTo>
                <a:cubicBezTo>
                  <a:pt x="649" y="133"/>
                  <a:pt x="646" y="139"/>
                  <a:pt x="641" y="145"/>
                </a:cubicBezTo>
                <a:cubicBezTo>
                  <a:pt x="684" y="143"/>
                  <a:pt x="724" y="151"/>
                  <a:pt x="756" y="119"/>
                </a:cubicBezTo>
                <a:close/>
                <a:moveTo>
                  <a:pt x="2454" y="906"/>
                </a:moveTo>
                <a:cubicBezTo>
                  <a:pt x="2454" y="904"/>
                  <a:pt x="2453" y="902"/>
                  <a:pt x="2453" y="899"/>
                </a:cubicBezTo>
                <a:cubicBezTo>
                  <a:pt x="2448" y="899"/>
                  <a:pt x="2442" y="899"/>
                  <a:pt x="2437" y="899"/>
                </a:cubicBezTo>
                <a:cubicBezTo>
                  <a:pt x="2417" y="902"/>
                  <a:pt x="2398" y="906"/>
                  <a:pt x="2379" y="913"/>
                </a:cubicBezTo>
                <a:cubicBezTo>
                  <a:pt x="2368" y="917"/>
                  <a:pt x="2356" y="932"/>
                  <a:pt x="2358" y="942"/>
                </a:cubicBezTo>
                <a:cubicBezTo>
                  <a:pt x="2393" y="939"/>
                  <a:pt x="2423" y="920"/>
                  <a:pt x="2454" y="906"/>
                </a:cubicBezTo>
                <a:close/>
                <a:moveTo>
                  <a:pt x="490" y="182"/>
                </a:moveTo>
                <a:cubicBezTo>
                  <a:pt x="511" y="178"/>
                  <a:pt x="511" y="178"/>
                  <a:pt x="509" y="189"/>
                </a:cubicBezTo>
                <a:cubicBezTo>
                  <a:pt x="507" y="188"/>
                  <a:pt x="504" y="188"/>
                  <a:pt x="499" y="187"/>
                </a:cubicBezTo>
                <a:cubicBezTo>
                  <a:pt x="510" y="201"/>
                  <a:pt x="516" y="201"/>
                  <a:pt x="548" y="188"/>
                </a:cubicBezTo>
                <a:cubicBezTo>
                  <a:pt x="542" y="180"/>
                  <a:pt x="537" y="173"/>
                  <a:pt x="530" y="167"/>
                </a:cubicBezTo>
                <a:cubicBezTo>
                  <a:pt x="528" y="165"/>
                  <a:pt x="521" y="164"/>
                  <a:pt x="520" y="165"/>
                </a:cubicBezTo>
                <a:cubicBezTo>
                  <a:pt x="515" y="174"/>
                  <a:pt x="509" y="170"/>
                  <a:pt x="502" y="168"/>
                </a:cubicBezTo>
                <a:cubicBezTo>
                  <a:pt x="497" y="166"/>
                  <a:pt x="490" y="166"/>
                  <a:pt x="481" y="165"/>
                </a:cubicBezTo>
                <a:cubicBezTo>
                  <a:pt x="485" y="173"/>
                  <a:pt x="488" y="177"/>
                  <a:pt x="490" y="182"/>
                </a:cubicBezTo>
                <a:close/>
                <a:moveTo>
                  <a:pt x="2114" y="499"/>
                </a:moveTo>
                <a:cubicBezTo>
                  <a:pt x="2111" y="484"/>
                  <a:pt x="2105" y="482"/>
                  <a:pt x="2096" y="484"/>
                </a:cubicBezTo>
                <a:cubicBezTo>
                  <a:pt x="2089" y="485"/>
                  <a:pt x="2083" y="487"/>
                  <a:pt x="2077" y="486"/>
                </a:cubicBezTo>
                <a:cubicBezTo>
                  <a:pt x="2062" y="483"/>
                  <a:pt x="2058" y="489"/>
                  <a:pt x="2058" y="506"/>
                </a:cubicBezTo>
                <a:cubicBezTo>
                  <a:pt x="2077" y="504"/>
                  <a:pt x="2095" y="502"/>
                  <a:pt x="2114" y="499"/>
                </a:cubicBezTo>
                <a:close/>
                <a:moveTo>
                  <a:pt x="309" y="1408"/>
                </a:moveTo>
                <a:cubicBezTo>
                  <a:pt x="318" y="1437"/>
                  <a:pt x="341" y="1438"/>
                  <a:pt x="369" y="1420"/>
                </a:cubicBezTo>
                <a:cubicBezTo>
                  <a:pt x="348" y="1416"/>
                  <a:pt x="330" y="1412"/>
                  <a:pt x="309" y="1408"/>
                </a:cubicBezTo>
                <a:close/>
                <a:moveTo>
                  <a:pt x="2495" y="1302"/>
                </a:moveTo>
                <a:cubicBezTo>
                  <a:pt x="2511" y="1320"/>
                  <a:pt x="2484" y="1317"/>
                  <a:pt x="2486" y="1330"/>
                </a:cubicBezTo>
                <a:cubicBezTo>
                  <a:pt x="2506" y="1327"/>
                  <a:pt x="2522" y="1318"/>
                  <a:pt x="2538" y="1307"/>
                </a:cubicBezTo>
                <a:cubicBezTo>
                  <a:pt x="2537" y="1305"/>
                  <a:pt x="2537" y="1304"/>
                  <a:pt x="2537" y="1302"/>
                </a:cubicBezTo>
                <a:cubicBezTo>
                  <a:pt x="2524" y="1302"/>
                  <a:pt x="2511" y="1302"/>
                  <a:pt x="2495" y="1302"/>
                </a:cubicBezTo>
                <a:close/>
                <a:moveTo>
                  <a:pt x="2063" y="224"/>
                </a:moveTo>
                <a:cubicBezTo>
                  <a:pt x="2063" y="223"/>
                  <a:pt x="2062" y="221"/>
                  <a:pt x="2061" y="220"/>
                </a:cubicBezTo>
                <a:cubicBezTo>
                  <a:pt x="2038" y="225"/>
                  <a:pt x="2015" y="229"/>
                  <a:pt x="1993" y="234"/>
                </a:cubicBezTo>
                <a:cubicBezTo>
                  <a:pt x="1993" y="236"/>
                  <a:pt x="1992" y="238"/>
                  <a:pt x="1992" y="241"/>
                </a:cubicBezTo>
                <a:cubicBezTo>
                  <a:pt x="1999" y="242"/>
                  <a:pt x="2007" y="245"/>
                  <a:pt x="2013" y="244"/>
                </a:cubicBezTo>
                <a:cubicBezTo>
                  <a:pt x="2027" y="241"/>
                  <a:pt x="2041" y="236"/>
                  <a:pt x="2055" y="232"/>
                </a:cubicBezTo>
                <a:cubicBezTo>
                  <a:pt x="2058" y="231"/>
                  <a:pt x="2061" y="227"/>
                  <a:pt x="2063" y="224"/>
                </a:cubicBezTo>
                <a:close/>
                <a:moveTo>
                  <a:pt x="2177" y="1650"/>
                </a:moveTo>
                <a:cubicBezTo>
                  <a:pt x="2185" y="1650"/>
                  <a:pt x="2193" y="1650"/>
                  <a:pt x="2201" y="1650"/>
                </a:cubicBezTo>
                <a:cubicBezTo>
                  <a:pt x="2202" y="1648"/>
                  <a:pt x="2205" y="1644"/>
                  <a:pt x="2208" y="1640"/>
                </a:cubicBezTo>
                <a:cubicBezTo>
                  <a:pt x="2223" y="1656"/>
                  <a:pt x="2234" y="1635"/>
                  <a:pt x="2248" y="1638"/>
                </a:cubicBezTo>
                <a:cubicBezTo>
                  <a:pt x="2244" y="1634"/>
                  <a:pt x="2240" y="1632"/>
                  <a:pt x="2236" y="1632"/>
                </a:cubicBezTo>
                <a:cubicBezTo>
                  <a:pt x="2228" y="1631"/>
                  <a:pt x="2221" y="1632"/>
                  <a:pt x="2214" y="1631"/>
                </a:cubicBezTo>
                <a:cubicBezTo>
                  <a:pt x="2206" y="1629"/>
                  <a:pt x="2180" y="1642"/>
                  <a:pt x="2177" y="1650"/>
                </a:cubicBezTo>
                <a:cubicBezTo>
                  <a:pt x="2177" y="1651"/>
                  <a:pt x="2178" y="1651"/>
                  <a:pt x="2177" y="1650"/>
                </a:cubicBezTo>
                <a:close/>
                <a:moveTo>
                  <a:pt x="615" y="1802"/>
                </a:moveTo>
                <a:cubicBezTo>
                  <a:pt x="616" y="1800"/>
                  <a:pt x="616" y="1798"/>
                  <a:pt x="616" y="1796"/>
                </a:cubicBezTo>
                <a:cubicBezTo>
                  <a:pt x="600" y="1792"/>
                  <a:pt x="584" y="1788"/>
                  <a:pt x="568" y="1785"/>
                </a:cubicBezTo>
                <a:cubicBezTo>
                  <a:pt x="566" y="1785"/>
                  <a:pt x="563" y="1785"/>
                  <a:pt x="562" y="1786"/>
                </a:cubicBezTo>
                <a:cubicBezTo>
                  <a:pt x="560" y="1788"/>
                  <a:pt x="559" y="1794"/>
                  <a:pt x="559" y="1794"/>
                </a:cubicBezTo>
                <a:cubicBezTo>
                  <a:pt x="567" y="1797"/>
                  <a:pt x="577" y="1805"/>
                  <a:pt x="582" y="1802"/>
                </a:cubicBezTo>
                <a:cubicBezTo>
                  <a:pt x="590" y="1798"/>
                  <a:pt x="595" y="1799"/>
                  <a:pt x="602" y="1802"/>
                </a:cubicBezTo>
                <a:cubicBezTo>
                  <a:pt x="606" y="1804"/>
                  <a:pt x="611" y="1802"/>
                  <a:pt x="615" y="1802"/>
                </a:cubicBezTo>
                <a:close/>
                <a:moveTo>
                  <a:pt x="1409" y="117"/>
                </a:moveTo>
                <a:cubicBezTo>
                  <a:pt x="1409" y="116"/>
                  <a:pt x="1408" y="114"/>
                  <a:pt x="1408" y="112"/>
                </a:cubicBezTo>
                <a:cubicBezTo>
                  <a:pt x="1392" y="104"/>
                  <a:pt x="1376" y="112"/>
                  <a:pt x="1359" y="114"/>
                </a:cubicBezTo>
                <a:cubicBezTo>
                  <a:pt x="1357" y="114"/>
                  <a:pt x="1355" y="122"/>
                  <a:pt x="1353" y="127"/>
                </a:cubicBezTo>
                <a:cubicBezTo>
                  <a:pt x="1366" y="127"/>
                  <a:pt x="1374" y="124"/>
                  <a:pt x="1383" y="122"/>
                </a:cubicBezTo>
                <a:cubicBezTo>
                  <a:pt x="1391" y="120"/>
                  <a:pt x="1400" y="119"/>
                  <a:pt x="1409" y="117"/>
                </a:cubicBezTo>
                <a:close/>
                <a:moveTo>
                  <a:pt x="1932" y="177"/>
                </a:moveTo>
                <a:cubicBezTo>
                  <a:pt x="1933" y="179"/>
                  <a:pt x="1933" y="182"/>
                  <a:pt x="1934" y="184"/>
                </a:cubicBezTo>
                <a:cubicBezTo>
                  <a:pt x="1955" y="185"/>
                  <a:pt x="1972" y="174"/>
                  <a:pt x="1990" y="166"/>
                </a:cubicBezTo>
                <a:cubicBezTo>
                  <a:pt x="1990" y="164"/>
                  <a:pt x="1989" y="162"/>
                  <a:pt x="1988" y="160"/>
                </a:cubicBezTo>
                <a:cubicBezTo>
                  <a:pt x="1969" y="165"/>
                  <a:pt x="1951" y="171"/>
                  <a:pt x="1932" y="177"/>
                </a:cubicBezTo>
                <a:close/>
                <a:moveTo>
                  <a:pt x="1889" y="401"/>
                </a:moveTo>
                <a:cubicBezTo>
                  <a:pt x="1880" y="387"/>
                  <a:pt x="1846" y="390"/>
                  <a:pt x="1837" y="401"/>
                </a:cubicBezTo>
                <a:cubicBezTo>
                  <a:pt x="1854" y="401"/>
                  <a:pt x="1872" y="401"/>
                  <a:pt x="1889" y="401"/>
                </a:cubicBezTo>
                <a:close/>
                <a:moveTo>
                  <a:pt x="2645" y="1304"/>
                </a:moveTo>
                <a:cubicBezTo>
                  <a:pt x="2645" y="1302"/>
                  <a:pt x="2645" y="1301"/>
                  <a:pt x="2645" y="1299"/>
                </a:cubicBezTo>
                <a:cubicBezTo>
                  <a:pt x="2638" y="1297"/>
                  <a:pt x="2628" y="1292"/>
                  <a:pt x="2626" y="1294"/>
                </a:cubicBezTo>
                <a:cubicBezTo>
                  <a:pt x="2621" y="1300"/>
                  <a:pt x="2619" y="1310"/>
                  <a:pt x="2615" y="1318"/>
                </a:cubicBezTo>
                <a:cubicBezTo>
                  <a:pt x="2617" y="1319"/>
                  <a:pt x="2618" y="1320"/>
                  <a:pt x="2620" y="1321"/>
                </a:cubicBezTo>
                <a:cubicBezTo>
                  <a:pt x="2629" y="1315"/>
                  <a:pt x="2637" y="1310"/>
                  <a:pt x="2645" y="1304"/>
                </a:cubicBezTo>
                <a:close/>
                <a:moveTo>
                  <a:pt x="635" y="448"/>
                </a:moveTo>
                <a:cubicBezTo>
                  <a:pt x="635" y="451"/>
                  <a:pt x="635" y="454"/>
                  <a:pt x="635" y="457"/>
                </a:cubicBezTo>
                <a:cubicBezTo>
                  <a:pt x="651" y="456"/>
                  <a:pt x="666" y="455"/>
                  <a:pt x="682" y="453"/>
                </a:cubicBezTo>
                <a:cubicBezTo>
                  <a:pt x="684" y="453"/>
                  <a:pt x="686" y="449"/>
                  <a:pt x="689" y="444"/>
                </a:cubicBezTo>
                <a:cubicBezTo>
                  <a:pt x="668" y="445"/>
                  <a:pt x="652" y="447"/>
                  <a:pt x="635" y="448"/>
                </a:cubicBezTo>
                <a:close/>
                <a:moveTo>
                  <a:pt x="2274" y="1667"/>
                </a:moveTo>
                <a:cubicBezTo>
                  <a:pt x="2271" y="1669"/>
                  <a:pt x="2268" y="1671"/>
                  <a:pt x="2265" y="1672"/>
                </a:cubicBezTo>
                <a:cubicBezTo>
                  <a:pt x="2262" y="1673"/>
                  <a:pt x="2258" y="1675"/>
                  <a:pt x="2255" y="1674"/>
                </a:cubicBezTo>
                <a:cubicBezTo>
                  <a:pt x="2238" y="1670"/>
                  <a:pt x="2237" y="1671"/>
                  <a:pt x="2237" y="1690"/>
                </a:cubicBezTo>
                <a:cubicBezTo>
                  <a:pt x="2251" y="1685"/>
                  <a:pt x="2268" y="1687"/>
                  <a:pt x="2274" y="1667"/>
                </a:cubicBezTo>
                <a:close/>
                <a:moveTo>
                  <a:pt x="1945" y="386"/>
                </a:moveTo>
                <a:cubicBezTo>
                  <a:pt x="1945" y="383"/>
                  <a:pt x="1945" y="382"/>
                  <a:pt x="1945" y="381"/>
                </a:cubicBezTo>
                <a:cubicBezTo>
                  <a:pt x="1940" y="378"/>
                  <a:pt x="1935" y="371"/>
                  <a:pt x="1931" y="372"/>
                </a:cubicBezTo>
                <a:cubicBezTo>
                  <a:pt x="1926" y="373"/>
                  <a:pt x="1922" y="379"/>
                  <a:pt x="1918" y="383"/>
                </a:cubicBezTo>
                <a:cubicBezTo>
                  <a:pt x="1924" y="385"/>
                  <a:pt x="1930" y="387"/>
                  <a:pt x="1936" y="388"/>
                </a:cubicBezTo>
                <a:cubicBezTo>
                  <a:pt x="1939" y="388"/>
                  <a:pt x="1942" y="387"/>
                  <a:pt x="1945" y="386"/>
                </a:cubicBezTo>
                <a:close/>
                <a:moveTo>
                  <a:pt x="417" y="1440"/>
                </a:moveTo>
                <a:cubicBezTo>
                  <a:pt x="407" y="1424"/>
                  <a:pt x="406" y="1424"/>
                  <a:pt x="388" y="1429"/>
                </a:cubicBezTo>
                <a:cubicBezTo>
                  <a:pt x="395" y="1443"/>
                  <a:pt x="401" y="1446"/>
                  <a:pt x="417" y="1440"/>
                </a:cubicBezTo>
                <a:close/>
                <a:moveTo>
                  <a:pt x="2140" y="573"/>
                </a:moveTo>
                <a:cubicBezTo>
                  <a:pt x="2150" y="575"/>
                  <a:pt x="2156" y="577"/>
                  <a:pt x="2161" y="578"/>
                </a:cubicBezTo>
                <a:cubicBezTo>
                  <a:pt x="2166" y="562"/>
                  <a:pt x="2166" y="562"/>
                  <a:pt x="2154" y="555"/>
                </a:cubicBezTo>
                <a:cubicBezTo>
                  <a:pt x="2150" y="560"/>
                  <a:pt x="2145" y="566"/>
                  <a:pt x="2140" y="573"/>
                </a:cubicBezTo>
                <a:close/>
                <a:moveTo>
                  <a:pt x="2104" y="1205"/>
                </a:moveTo>
                <a:cubicBezTo>
                  <a:pt x="2131" y="1212"/>
                  <a:pt x="2131" y="1212"/>
                  <a:pt x="2142" y="1205"/>
                </a:cubicBezTo>
                <a:cubicBezTo>
                  <a:pt x="2138" y="1195"/>
                  <a:pt x="2133" y="1189"/>
                  <a:pt x="2121" y="1198"/>
                </a:cubicBezTo>
                <a:cubicBezTo>
                  <a:pt x="2117" y="1202"/>
                  <a:pt x="2110" y="1203"/>
                  <a:pt x="2104" y="1205"/>
                </a:cubicBezTo>
                <a:close/>
                <a:moveTo>
                  <a:pt x="542" y="1781"/>
                </a:moveTo>
                <a:cubicBezTo>
                  <a:pt x="542" y="1778"/>
                  <a:pt x="544" y="1770"/>
                  <a:pt x="543" y="1770"/>
                </a:cubicBezTo>
                <a:cubicBezTo>
                  <a:pt x="532" y="1766"/>
                  <a:pt x="520" y="1763"/>
                  <a:pt x="509" y="1761"/>
                </a:cubicBezTo>
                <a:cubicBezTo>
                  <a:pt x="509" y="1762"/>
                  <a:pt x="509" y="1763"/>
                  <a:pt x="508" y="1764"/>
                </a:cubicBezTo>
                <a:cubicBezTo>
                  <a:pt x="519" y="1769"/>
                  <a:pt x="530" y="1775"/>
                  <a:pt x="542" y="1781"/>
                </a:cubicBezTo>
                <a:close/>
                <a:moveTo>
                  <a:pt x="2403" y="1616"/>
                </a:moveTo>
                <a:cubicBezTo>
                  <a:pt x="2414" y="1610"/>
                  <a:pt x="2425" y="1605"/>
                  <a:pt x="2439" y="1597"/>
                </a:cubicBezTo>
                <a:cubicBezTo>
                  <a:pt x="2420" y="1593"/>
                  <a:pt x="2405" y="1601"/>
                  <a:pt x="2403" y="1616"/>
                </a:cubicBezTo>
                <a:close/>
                <a:moveTo>
                  <a:pt x="108" y="771"/>
                </a:moveTo>
                <a:cubicBezTo>
                  <a:pt x="94" y="757"/>
                  <a:pt x="83" y="760"/>
                  <a:pt x="76" y="779"/>
                </a:cubicBezTo>
                <a:cubicBezTo>
                  <a:pt x="88" y="776"/>
                  <a:pt x="97" y="773"/>
                  <a:pt x="108" y="771"/>
                </a:cubicBezTo>
                <a:close/>
                <a:moveTo>
                  <a:pt x="756" y="212"/>
                </a:moveTo>
                <a:cubicBezTo>
                  <a:pt x="756" y="211"/>
                  <a:pt x="755" y="210"/>
                  <a:pt x="755" y="208"/>
                </a:cubicBezTo>
                <a:cubicBezTo>
                  <a:pt x="745" y="211"/>
                  <a:pt x="735" y="213"/>
                  <a:pt x="723" y="216"/>
                </a:cubicBezTo>
                <a:cubicBezTo>
                  <a:pt x="740" y="226"/>
                  <a:pt x="746" y="225"/>
                  <a:pt x="756" y="212"/>
                </a:cubicBezTo>
                <a:close/>
                <a:moveTo>
                  <a:pt x="2430" y="1637"/>
                </a:moveTo>
                <a:cubicBezTo>
                  <a:pt x="2431" y="1639"/>
                  <a:pt x="2433" y="1640"/>
                  <a:pt x="2434" y="1642"/>
                </a:cubicBezTo>
                <a:cubicBezTo>
                  <a:pt x="2439" y="1640"/>
                  <a:pt x="2446" y="1638"/>
                  <a:pt x="2447" y="1635"/>
                </a:cubicBezTo>
                <a:cubicBezTo>
                  <a:pt x="2448" y="1630"/>
                  <a:pt x="2444" y="1618"/>
                  <a:pt x="2443" y="1618"/>
                </a:cubicBezTo>
                <a:cubicBezTo>
                  <a:pt x="2431" y="1619"/>
                  <a:pt x="2439" y="1633"/>
                  <a:pt x="2430" y="1637"/>
                </a:cubicBezTo>
                <a:close/>
                <a:moveTo>
                  <a:pt x="1904" y="347"/>
                </a:moveTo>
                <a:cubicBezTo>
                  <a:pt x="1914" y="341"/>
                  <a:pt x="1920" y="338"/>
                  <a:pt x="1925" y="334"/>
                </a:cubicBezTo>
                <a:cubicBezTo>
                  <a:pt x="1927" y="333"/>
                  <a:pt x="1925" y="328"/>
                  <a:pt x="1925" y="325"/>
                </a:cubicBezTo>
                <a:cubicBezTo>
                  <a:pt x="1919" y="327"/>
                  <a:pt x="1912" y="327"/>
                  <a:pt x="1907" y="331"/>
                </a:cubicBezTo>
                <a:cubicBezTo>
                  <a:pt x="1905" y="333"/>
                  <a:pt x="1905" y="339"/>
                  <a:pt x="1904" y="347"/>
                </a:cubicBezTo>
                <a:close/>
                <a:moveTo>
                  <a:pt x="2428" y="1344"/>
                </a:moveTo>
                <a:cubicBezTo>
                  <a:pt x="2419" y="1330"/>
                  <a:pt x="2414" y="1347"/>
                  <a:pt x="2407" y="1347"/>
                </a:cubicBezTo>
                <a:cubicBezTo>
                  <a:pt x="2405" y="1347"/>
                  <a:pt x="2402" y="1351"/>
                  <a:pt x="2400" y="1354"/>
                </a:cubicBezTo>
                <a:cubicBezTo>
                  <a:pt x="2404" y="1354"/>
                  <a:pt x="2408" y="1356"/>
                  <a:pt x="2411" y="1354"/>
                </a:cubicBezTo>
                <a:cubicBezTo>
                  <a:pt x="2417" y="1352"/>
                  <a:pt x="2422" y="1348"/>
                  <a:pt x="2428" y="1344"/>
                </a:cubicBezTo>
                <a:close/>
                <a:moveTo>
                  <a:pt x="1421" y="90"/>
                </a:moveTo>
                <a:cubicBezTo>
                  <a:pt x="1404" y="80"/>
                  <a:pt x="1395" y="83"/>
                  <a:pt x="1385" y="99"/>
                </a:cubicBezTo>
                <a:cubicBezTo>
                  <a:pt x="1396" y="96"/>
                  <a:pt x="1406" y="94"/>
                  <a:pt x="1421" y="90"/>
                </a:cubicBezTo>
                <a:close/>
                <a:moveTo>
                  <a:pt x="188" y="755"/>
                </a:moveTo>
                <a:cubicBezTo>
                  <a:pt x="179" y="741"/>
                  <a:pt x="170" y="741"/>
                  <a:pt x="156" y="753"/>
                </a:cubicBezTo>
                <a:cubicBezTo>
                  <a:pt x="169" y="754"/>
                  <a:pt x="179" y="754"/>
                  <a:pt x="188" y="755"/>
                </a:cubicBezTo>
                <a:close/>
                <a:moveTo>
                  <a:pt x="2075" y="1219"/>
                </a:moveTo>
                <a:cubicBezTo>
                  <a:pt x="2076" y="1220"/>
                  <a:pt x="2076" y="1222"/>
                  <a:pt x="2076" y="1224"/>
                </a:cubicBezTo>
                <a:cubicBezTo>
                  <a:pt x="2083" y="1225"/>
                  <a:pt x="2090" y="1226"/>
                  <a:pt x="2098" y="1227"/>
                </a:cubicBezTo>
                <a:cubicBezTo>
                  <a:pt x="2100" y="1227"/>
                  <a:pt x="2102" y="1224"/>
                  <a:pt x="2104" y="1223"/>
                </a:cubicBezTo>
                <a:cubicBezTo>
                  <a:pt x="2103" y="1221"/>
                  <a:pt x="2102" y="1217"/>
                  <a:pt x="2101" y="1217"/>
                </a:cubicBezTo>
                <a:cubicBezTo>
                  <a:pt x="2092" y="1217"/>
                  <a:pt x="2084" y="1218"/>
                  <a:pt x="2075" y="1219"/>
                </a:cubicBezTo>
                <a:close/>
                <a:moveTo>
                  <a:pt x="2085" y="129"/>
                </a:moveTo>
                <a:cubicBezTo>
                  <a:pt x="2085" y="128"/>
                  <a:pt x="2084" y="126"/>
                  <a:pt x="2083" y="124"/>
                </a:cubicBezTo>
                <a:cubicBezTo>
                  <a:pt x="2075" y="127"/>
                  <a:pt x="2067" y="129"/>
                  <a:pt x="2059" y="133"/>
                </a:cubicBezTo>
                <a:cubicBezTo>
                  <a:pt x="2058" y="133"/>
                  <a:pt x="2057" y="137"/>
                  <a:pt x="2057" y="140"/>
                </a:cubicBezTo>
                <a:cubicBezTo>
                  <a:pt x="2059" y="141"/>
                  <a:pt x="2063" y="143"/>
                  <a:pt x="2064" y="142"/>
                </a:cubicBezTo>
                <a:cubicBezTo>
                  <a:pt x="2072" y="138"/>
                  <a:pt x="2078" y="133"/>
                  <a:pt x="2085" y="129"/>
                </a:cubicBezTo>
                <a:close/>
                <a:moveTo>
                  <a:pt x="2056" y="429"/>
                </a:moveTo>
                <a:cubicBezTo>
                  <a:pt x="2056" y="428"/>
                  <a:pt x="2056" y="426"/>
                  <a:pt x="2056" y="424"/>
                </a:cubicBezTo>
                <a:cubicBezTo>
                  <a:pt x="2049" y="424"/>
                  <a:pt x="2041" y="424"/>
                  <a:pt x="2034" y="424"/>
                </a:cubicBezTo>
                <a:cubicBezTo>
                  <a:pt x="2032" y="425"/>
                  <a:pt x="2030" y="429"/>
                  <a:pt x="2028" y="432"/>
                </a:cubicBezTo>
                <a:cubicBezTo>
                  <a:pt x="2031" y="433"/>
                  <a:pt x="2034" y="436"/>
                  <a:pt x="2036" y="436"/>
                </a:cubicBezTo>
                <a:cubicBezTo>
                  <a:pt x="2043" y="434"/>
                  <a:pt x="2050" y="432"/>
                  <a:pt x="2056" y="429"/>
                </a:cubicBezTo>
                <a:close/>
                <a:moveTo>
                  <a:pt x="2287" y="1665"/>
                </a:moveTo>
                <a:cubicBezTo>
                  <a:pt x="2288" y="1667"/>
                  <a:pt x="2288" y="1669"/>
                  <a:pt x="2289" y="1670"/>
                </a:cubicBezTo>
                <a:cubicBezTo>
                  <a:pt x="2302" y="1666"/>
                  <a:pt x="2315" y="1661"/>
                  <a:pt x="2329" y="1657"/>
                </a:cubicBezTo>
                <a:cubicBezTo>
                  <a:pt x="2328" y="1655"/>
                  <a:pt x="2327" y="1653"/>
                  <a:pt x="2327" y="1651"/>
                </a:cubicBezTo>
                <a:cubicBezTo>
                  <a:pt x="2313" y="1656"/>
                  <a:pt x="2300" y="1661"/>
                  <a:pt x="2287" y="1665"/>
                </a:cubicBezTo>
                <a:close/>
                <a:moveTo>
                  <a:pt x="1978" y="382"/>
                </a:moveTo>
                <a:cubicBezTo>
                  <a:pt x="1978" y="380"/>
                  <a:pt x="1978" y="378"/>
                  <a:pt x="1977" y="375"/>
                </a:cubicBezTo>
                <a:cubicBezTo>
                  <a:pt x="1967" y="368"/>
                  <a:pt x="1960" y="374"/>
                  <a:pt x="1952" y="379"/>
                </a:cubicBezTo>
                <a:cubicBezTo>
                  <a:pt x="1953" y="381"/>
                  <a:pt x="1953" y="383"/>
                  <a:pt x="1953" y="385"/>
                </a:cubicBezTo>
                <a:cubicBezTo>
                  <a:pt x="1962" y="384"/>
                  <a:pt x="1970" y="383"/>
                  <a:pt x="1978" y="382"/>
                </a:cubicBezTo>
                <a:close/>
                <a:moveTo>
                  <a:pt x="1562" y="1872"/>
                </a:moveTo>
                <a:cubicBezTo>
                  <a:pt x="1562" y="1871"/>
                  <a:pt x="1562" y="1869"/>
                  <a:pt x="1562" y="1868"/>
                </a:cubicBezTo>
                <a:cubicBezTo>
                  <a:pt x="1554" y="1869"/>
                  <a:pt x="1547" y="1870"/>
                  <a:pt x="1540" y="1872"/>
                </a:cubicBezTo>
                <a:cubicBezTo>
                  <a:pt x="1540" y="1872"/>
                  <a:pt x="1541" y="1876"/>
                  <a:pt x="1541" y="1878"/>
                </a:cubicBezTo>
                <a:cubicBezTo>
                  <a:pt x="1548" y="1877"/>
                  <a:pt x="1554" y="1876"/>
                  <a:pt x="1561" y="1875"/>
                </a:cubicBezTo>
                <a:cubicBezTo>
                  <a:pt x="1561" y="1875"/>
                  <a:pt x="1562" y="1873"/>
                  <a:pt x="1562" y="1872"/>
                </a:cubicBezTo>
                <a:close/>
                <a:moveTo>
                  <a:pt x="2286" y="957"/>
                </a:moveTo>
                <a:cubicBezTo>
                  <a:pt x="2284" y="956"/>
                  <a:pt x="2282" y="955"/>
                  <a:pt x="2280" y="954"/>
                </a:cubicBezTo>
                <a:cubicBezTo>
                  <a:pt x="2278" y="958"/>
                  <a:pt x="2275" y="962"/>
                  <a:pt x="2274" y="967"/>
                </a:cubicBezTo>
                <a:cubicBezTo>
                  <a:pt x="2274" y="968"/>
                  <a:pt x="2279" y="972"/>
                  <a:pt x="2281" y="972"/>
                </a:cubicBezTo>
                <a:cubicBezTo>
                  <a:pt x="2285" y="971"/>
                  <a:pt x="2288" y="968"/>
                  <a:pt x="2290" y="965"/>
                </a:cubicBezTo>
                <a:cubicBezTo>
                  <a:pt x="2291" y="964"/>
                  <a:pt x="2288" y="960"/>
                  <a:pt x="2286" y="957"/>
                </a:cubicBezTo>
                <a:close/>
              </a:path>
            </a:pathLst>
          </a:custGeom>
          <a:solidFill>
            <a:srgbClr val="0B36F5"/>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 name="矩形 6">
            <a:extLst>
              <a:ext uri="{FF2B5EF4-FFF2-40B4-BE49-F238E27FC236}">
                <a16:creationId xmlns:a16="http://schemas.microsoft.com/office/drawing/2014/main" xmlns="" id="{F8A8D993-24B7-4C28-B69F-D829752B074F}"/>
              </a:ext>
            </a:extLst>
          </p:cNvPr>
          <p:cNvSpPr/>
          <p:nvPr/>
        </p:nvSpPr>
        <p:spPr>
          <a:xfrm>
            <a:off x="632178" y="355601"/>
            <a:ext cx="10927644" cy="6146799"/>
          </a:xfrm>
          <a:prstGeom prst="rect">
            <a:avLst/>
          </a:prstGeom>
          <a:solidFill>
            <a:srgbClr val="FB36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a:extLst>
              <a:ext uri="{FF2B5EF4-FFF2-40B4-BE49-F238E27FC236}">
                <a16:creationId xmlns:a16="http://schemas.microsoft.com/office/drawing/2014/main" xmlns="" id="{B8F217D3-EBE0-41FA-B406-D75C361794CF}"/>
              </a:ext>
            </a:extLst>
          </p:cNvPr>
          <p:cNvSpPr/>
          <p:nvPr/>
        </p:nvSpPr>
        <p:spPr>
          <a:xfrm>
            <a:off x="632178" y="355600"/>
            <a:ext cx="4393674" cy="614679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descr="图片包含 游戏机, 舞台, 女人&#10;&#10;描述已自动生成">
            <a:extLst>
              <a:ext uri="{FF2B5EF4-FFF2-40B4-BE49-F238E27FC236}">
                <a16:creationId xmlns:a16="http://schemas.microsoft.com/office/drawing/2014/main" xmlns="" id="{40BBCA0B-A756-44E2-BB4F-8A55CD09D7A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454224" y="355601"/>
            <a:ext cx="4105597" cy="6146799"/>
          </a:xfrm>
          <a:prstGeom prst="rect">
            <a:avLst/>
          </a:prstGeom>
        </p:spPr>
      </p:pic>
      <p:sp>
        <p:nvSpPr>
          <p:cNvPr id="17" name="文本框 16">
            <a:extLst>
              <a:ext uri="{FF2B5EF4-FFF2-40B4-BE49-F238E27FC236}">
                <a16:creationId xmlns:a16="http://schemas.microsoft.com/office/drawing/2014/main" xmlns="" id="{735632A8-36C5-4586-8DBA-1362F84715FC}"/>
              </a:ext>
            </a:extLst>
          </p:cNvPr>
          <p:cNvSpPr txBox="1"/>
          <p:nvPr/>
        </p:nvSpPr>
        <p:spPr>
          <a:xfrm>
            <a:off x="1137668" y="709762"/>
            <a:ext cx="3382695" cy="2800767"/>
          </a:xfrm>
          <a:prstGeom prst="rect">
            <a:avLst/>
          </a:prstGeom>
          <a:noFill/>
        </p:spPr>
        <p:txBody>
          <a:bodyPr wrap="square" rtlCol="0">
            <a:spAutoFit/>
          </a:bodyPr>
          <a:lstStyle/>
          <a:p>
            <a:r>
              <a:rPr lang="en-US" altLang="zh-CN" sz="4400" b="1">
                <a:solidFill>
                  <a:srgbClr val="C3EC12"/>
                </a:solidFill>
                <a:latin typeface="Camellion" panose="02000506000000020004" pitchFamily="50" charset="0"/>
                <a:ea typeface="站酷庆科黄油体" panose="02000803000000020004" pitchFamily="2" charset="-122"/>
              </a:rPr>
              <a:t>DESIGNED BY XIAO</a:t>
            </a:r>
          </a:p>
          <a:p>
            <a:r>
              <a:rPr lang="en-US" altLang="zh-CN" sz="4400" b="1">
                <a:solidFill>
                  <a:srgbClr val="C3EC12"/>
                </a:solidFill>
                <a:latin typeface="Camellion" panose="02000506000000020004" pitchFamily="50" charset="0"/>
                <a:ea typeface="站酷庆科黄油体" panose="02000803000000020004" pitchFamily="2" charset="-122"/>
              </a:rPr>
              <a:t>POWER YOUR POINT</a:t>
            </a:r>
          </a:p>
        </p:txBody>
      </p:sp>
      <p:sp>
        <p:nvSpPr>
          <p:cNvPr id="18" name="文本框 17">
            <a:extLst>
              <a:ext uri="{FF2B5EF4-FFF2-40B4-BE49-F238E27FC236}">
                <a16:creationId xmlns:a16="http://schemas.microsoft.com/office/drawing/2014/main" xmlns="" id="{0380F24E-07AF-40D8-93AA-7DAAB69DE25C}"/>
              </a:ext>
            </a:extLst>
          </p:cNvPr>
          <p:cNvSpPr txBox="1"/>
          <p:nvPr/>
        </p:nvSpPr>
        <p:spPr>
          <a:xfrm>
            <a:off x="1080099" y="3510529"/>
            <a:ext cx="3497832" cy="2637710"/>
          </a:xfrm>
          <a:prstGeom prst="rect">
            <a:avLst/>
          </a:prstGeom>
          <a:noFill/>
        </p:spPr>
        <p:txBody>
          <a:bodyPr wrap="square" rtlCol="0">
            <a:spAutoFit/>
          </a:bodyPr>
          <a:lstStyle/>
          <a:p>
            <a:pPr>
              <a:lnSpc>
                <a:spcPct val="150000"/>
              </a:lnSpc>
            </a:pPr>
            <a:r>
              <a:rPr lang="fr-FR" altLang="zh-CN" sz="1400">
                <a:solidFill>
                  <a:srgbClr val="C3EC12"/>
                </a:solidFill>
                <a:latin typeface="Arial" panose="020B0604020202020204" pitchFamily="34" charset="0"/>
                <a:cs typeface="Arial" panose="020B0604020202020204" pitchFamily="34" charset="0"/>
              </a:rPr>
              <a:t>Lorem ipsum dolor sit amet, consectetuer adipiscing elit. Maecenas porttitor congue massa. Fusce posuere, magna sed pulvinar ultricies, purus lectus malesuada quis urna. </a:t>
            </a:r>
          </a:p>
          <a:p>
            <a:pPr>
              <a:lnSpc>
                <a:spcPct val="150000"/>
              </a:lnSpc>
            </a:pPr>
            <a:endParaRPr lang="fr-FR" altLang="zh-CN" sz="1400">
              <a:solidFill>
                <a:srgbClr val="C3EC12"/>
              </a:solidFill>
              <a:latin typeface="Arial" panose="020B0604020202020204" pitchFamily="34" charset="0"/>
              <a:cs typeface="Arial" panose="020B0604020202020204" pitchFamily="34" charset="0"/>
            </a:endParaRPr>
          </a:p>
          <a:p>
            <a:pPr>
              <a:lnSpc>
                <a:spcPct val="150000"/>
              </a:lnSpc>
            </a:pPr>
            <a:r>
              <a:rPr lang="fr-FR" altLang="zh-CN" sz="1400">
                <a:solidFill>
                  <a:srgbClr val="C3EC12"/>
                </a:solidFill>
                <a:latin typeface="Arial" panose="020B0604020202020204" pitchFamily="34" charset="0"/>
                <a:cs typeface="Arial" panose="020B0604020202020204" pitchFamily="34" charset="0"/>
              </a:rPr>
              <a:t>Nunc viverra imperdiet enim.</a:t>
            </a:r>
          </a:p>
          <a:p>
            <a:pPr>
              <a:lnSpc>
                <a:spcPct val="150000"/>
              </a:lnSpc>
            </a:pPr>
            <a:r>
              <a:rPr lang="fr-FR" altLang="zh-CN" sz="1400">
                <a:solidFill>
                  <a:srgbClr val="C3EC12"/>
                </a:solidFill>
                <a:latin typeface="Arial" panose="020B0604020202020204" pitchFamily="34" charset="0"/>
                <a:cs typeface="Arial" panose="020B0604020202020204" pitchFamily="34" charset="0"/>
              </a:rPr>
              <a:t>Fusce est. Vivamus a tellus. </a:t>
            </a:r>
          </a:p>
        </p:txBody>
      </p:sp>
      <p:sp>
        <p:nvSpPr>
          <p:cNvPr id="21" name="文本框 20">
            <a:extLst>
              <a:ext uri="{FF2B5EF4-FFF2-40B4-BE49-F238E27FC236}">
                <a16:creationId xmlns:a16="http://schemas.microsoft.com/office/drawing/2014/main" xmlns="" id="{824320D4-D930-43CB-97A3-C420AC328D84}"/>
              </a:ext>
            </a:extLst>
          </p:cNvPr>
          <p:cNvSpPr txBox="1"/>
          <p:nvPr/>
        </p:nvSpPr>
        <p:spPr>
          <a:xfrm>
            <a:off x="6008187" y="1982964"/>
            <a:ext cx="2892072" cy="2892072"/>
          </a:xfrm>
          <a:prstGeom prst="rect">
            <a:avLst/>
          </a:prstGeom>
          <a:noFill/>
        </p:spPr>
        <p:txBody>
          <a:bodyPr wrap="square" rtlCol="0">
            <a:prstTxWarp prst="textCircle">
              <a:avLst>
                <a:gd name="adj" fmla="val 10915688"/>
              </a:avLst>
            </a:prstTxWarp>
            <a:spAutoFit/>
          </a:bodyPr>
          <a:lstStyle/>
          <a:p>
            <a:pPr algn="ctr">
              <a:lnSpc>
                <a:spcPct val="120000"/>
              </a:lnSpc>
            </a:pPr>
            <a:r>
              <a:rPr lang="fr-FR" altLang="zh-CN" sz="5400">
                <a:ln w="19050">
                  <a:solidFill>
                    <a:schemeClr val="tx1"/>
                  </a:solidFill>
                </a:ln>
                <a:noFill/>
                <a:latin typeface="Arial Black" panose="020B0A04020102020204" pitchFamily="34" charset="0"/>
              </a:rPr>
              <a:t>uePellentesquehabitant morbi et ns</a:t>
            </a:r>
            <a:endParaRPr lang="zh-CN" altLang="en-US" sz="5400">
              <a:ln w="19050">
                <a:solidFill>
                  <a:schemeClr val="tx1"/>
                </a:solidFill>
              </a:ln>
              <a:noFill/>
              <a:latin typeface="Arial Black" panose="020B0A04020102020204" pitchFamily="34" charset="0"/>
            </a:endParaRPr>
          </a:p>
        </p:txBody>
      </p:sp>
    </p:spTree>
    <p:extLst>
      <p:ext uri="{BB962C8B-B14F-4D97-AF65-F5344CB8AC3E}">
        <p14:creationId xmlns:p14="http://schemas.microsoft.com/office/powerpoint/2010/main" val="4198679321"/>
      </p:ext>
    </p:extLst>
  </p:cSld>
  <p:clrMapOvr>
    <a:masterClrMapping/>
  </p:clrMapOvr>
  <mc:AlternateContent xmlns:mc="http://schemas.openxmlformats.org/markup-compatibility/2006" xmlns:p14="http://schemas.microsoft.com/office/powerpoint/2010/main">
    <mc:Choice Requires="p14">
      <p:transition spd="slow" p14:dur="2500">
        <p:checker dir="vert"/>
      </p:transition>
    </mc:Choice>
    <mc:Fallback xmlns="" xmlns:a16="http://schemas.microsoft.com/office/drawing/2014/main" xmlns:a14="http://schemas.microsoft.com/office/drawing/2010/main">
      <p:transition spd="slow">
        <p:checker dir="vert"/>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xmlns="" id="{98529191-0DA3-4DFC-A8B3-0199174373B0}"/>
              </a:ext>
            </a:extLst>
          </p:cNvPr>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a:extLst>
              <a:ext uri="{FF2B5EF4-FFF2-40B4-BE49-F238E27FC236}">
                <a16:creationId xmlns:a16="http://schemas.microsoft.com/office/drawing/2014/main" xmlns="" id="{A646A561-509E-4A46-9B64-96D432D4D739}"/>
              </a:ext>
            </a:extLst>
          </p:cNvPr>
          <p:cNvGrpSpPr/>
          <p:nvPr/>
        </p:nvGrpSpPr>
        <p:grpSpPr>
          <a:xfrm>
            <a:off x="3963044" y="2662212"/>
            <a:ext cx="4265911" cy="1533576"/>
            <a:chOff x="3963045" y="2551726"/>
            <a:chExt cx="4265911" cy="1533576"/>
          </a:xfrm>
        </p:grpSpPr>
        <p:sp>
          <p:nvSpPr>
            <p:cNvPr id="2" name="矩形 1" descr="e7d195523061f1c0c989bbdf341b111e769f2ee359bd8df638E53E9931A62DC22263A6E1A75FFBC630BB5D77BA969D9175F253EB94D93A1189E24A7D909BAD0376573965191318DE1FD009565C070D0758BE63ED47B2EDEA90557AF5557698B3C970B7156711F56A817E054E0F6C1C4A122430A250CE9C515ABA2065CACC41450FAD86564000734B172F27CA8E080E88"/>
            <p:cNvSpPr/>
            <p:nvPr/>
          </p:nvSpPr>
          <p:spPr>
            <a:xfrm>
              <a:off x="3963045" y="3562082"/>
              <a:ext cx="4265911" cy="523220"/>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800" b="1" i="0" u="none" strike="noStrike" kern="1200" cap="none" spc="0" normalizeH="0" baseline="0" noProof="0">
                  <a:ln>
                    <a:noFill/>
                  </a:ln>
                  <a:solidFill>
                    <a:prstClr val="black"/>
                  </a:solidFill>
                  <a:effectLst/>
                  <a:uLnTx/>
                  <a:uFillTx/>
                  <a:latin typeface="等线" panose="020F0502020204030204"/>
                  <a:ea typeface="庞门正道标题体" panose="02010600030101010101" pitchFamily="2" charset="-122"/>
                  <a:cs typeface="+mn-ea"/>
                  <a:sym typeface="+mn-lt"/>
                </a:rPr>
                <a:t>DESIGN SPECIFICATIONS</a:t>
              </a:r>
            </a:p>
          </p:txBody>
        </p:sp>
        <p:sp>
          <p:nvSpPr>
            <p:cNvPr id="3" name="矩形 2" descr="e7d195523061f1c0c989bbdf341b111e769f2ee359bd8df638E53E9931A62DC22263A6E1A75FFBC630BB5D77BA969D9175F253EB94D93A1189E24A7D909BAD0376573965191318DE1FD009565C070D0758BE63ED47B2EDEA90557AF5557698B3C970B7156711F56A817E054E0F6C1C4A122430A250CE9C515ABA2065CACC41450FAD86564000734B172F27CA8E080E88"/>
            <p:cNvSpPr/>
            <p:nvPr/>
          </p:nvSpPr>
          <p:spPr>
            <a:xfrm>
              <a:off x="4740501" y="2551726"/>
              <a:ext cx="2710999" cy="830997"/>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4800" b="1" i="0" u="none" strike="noStrike" kern="1200" cap="none" spc="0" normalizeH="0" baseline="0" noProof="0">
                  <a:ln>
                    <a:noFill/>
                  </a:ln>
                  <a:solidFill>
                    <a:prstClr val="black"/>
                  </a:solidFill>
                  <a:effectLst/>
                  <a:uLnTx/>
                  <a:uFillTx/>
                  <a:latin typeface="等线" panose="02010600030101010101" pitchFamily="2" charset="-122"/>
                  <a:ea typeface="等线" panose="02010600030101010101" pitchFamily="2" charset="-122"/>
                  <a:cs typeface="+mn-ea"/>
                  <a:sym typeface="+mn-lt"/>
                </a:rPr>
                <a:t>设计规范</a:t>
              </a:r>
              <a:endParaRPr kumimoji="0" lang="en-US" altLang="zh-CN" sz="4800" b="1" i="0" u="none" strike="noStrike" kern="1200" cap="none" spc="0" normalizeH="0" baseline="0" noProof="0">
                <a:ln>
                  <a:noFill/>
                </a:ln>
                <a:solidFill>
                  <a:prstClr val="black"/>
                </a:solidFill>
                <a:effectLst/>
                <a:uLnTx/>
                <a:uFillTx/>
                <a:latin typeface="等线" panose="02010600030101010101" pitchFamily="2" charset="-122"/>
                <a:ea typeface="等线" panose="02010600030101010101" pitchFamily="2" charset="-122"/>
                <a:cs typeface="+mn-ea"/>
                <a:sym typeface="+mn-lt"/>
              </a:endParaRPr>
            </a:p>
          </p:txBody>
        </p:sp>
      </p:grpSp>
    </p:spTree>
    <p:extLst>
      <p:ext uri="{BB962C8B-B14F-4D97-AF65-F5344CB8AC3E}">
        <p14:creationId xmlns:p14="http://schemas.microsoft.com/office/powerpoint/2010/main" val="102382697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extLst>
              <a:ext uri="{FF2B5EF4-FFF2-40B4-BE49-F238E27FC236}">
                <a16:creationId xmlns:a16="http://schemas.microsoft.com/office/drawing/2014/main" xmlns="" id="{AE0CBBD6-B95C-4DCC-A31D-CDA7F77BC789}"/>
              </a:ext>
            </a:extLst>
          </p:cNvPr>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 name="直接连接符 2"/>
          <p:cNvCxnSpPr>
            <a:cxnSpLocks/>
          </p:cNvCxnSpPr>
          <p:nvPr/>
        </p:nvCxnSpPr>
        <p:spPr>
          <a:xfrm>
            <a:off x="581025" y="701675"/>
            <a:ext cx="0" cy="584200"/>
          </a:xfrm>
          <a:prstGeom prst="line">
            <a:avLst/>
          </a:prstGeom>
          <a:ln w="19050" cap="rnd">
            <a:solidFill>
              <a:schemeClr val="tx1"/>
            </a:solidFill>
            <a:round/>
          </a:ln>
        </p:spPr>
        <p:style>
          <a:lnRef idx="1">
            <a:schemeClr val="accent1"/>
          </a:lnRef>
          <a:fillRef idx="0">
            <a:schemeClr val="accent1"/>
          </a:fillRef>
          <a:effectRef idx="0">
            <a:schemeClr val="accent1"/>
          </a:effectRef>
          <a:fontRef idx="minor">
            <a:schemeClr val="tx1"/>
          </a:fontRef>
        </p:style>
      </p:cxnSp>
      <p:sp>
        <p:nvSpPr>
          <p:cNvPr id="4" name="文本框 3"/>
          <p:cNvSpPr txBox="1"/>
          <p:nvPr/>
        </p:nvSpPr>
        <p:spPr>
          <a:xfrm>
            <a:off x="633942" y="504825"/>
            <a:ext cx="1181100" cy="586699"/>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2800" b="1" i="0" u="none" strike="noStrike" kern="1200" cap="none" spc="600" normalizeH="0" baseline="0" noProof="0">
                <a:ln>
                  <a:noFill/>
                </a:ln>
                <a:solidFill>
                  <a:prstClr val="black"/>
                </a:solidFill>
                <a:effectLst/>
                <a:uLnTx/>
                <a:uFillTx/>
                <a:latin typeface="等线" panose="02010600030101010101" pitchFamily="2" charset="-122"/>
                <a:ea typeface="等线" panose="02010600030101010101" pitchFamily="2" charset="-122"/>
                <a:cs typeface="+mn-cs"/>
              </a:rPr>
              <a:t>字体</a:t>
            </a:r>
          </a:p>
        </p:txBody>
      </p:sp>
      <p:sp>
        <p:nvSpPr>
          <p:cNvPr id="6" name="文本框 5"/>
          <p:cNvSpPr txBox="1"/>
          <p:nvPr/>
        </p:nvSpPr>
        <p:spPr>
          <a:xfrm>
            <a:off x="1224492" y="3107983"/>
            <a:ext cx="4431590" cy="645113"/>
          </a:xfrm>
          <a:prstGeom prst="rect">
            <a:avLst/>
          </a:prstGeom>
          <a:noFill/>
        </p:spPr>
        <p:txBody>
          <a:bodyPr wrap="square" rtlCol="0">
            <a:spAutoFit/>
          </a:bodyPr>
          <a:lstStyle/>
          <a:p>
            <a:pPr lvl="0" algn="ctr">
              <a:lnSpc>
                <a:spcPct val="120000"/>
              </a:lnSpc>
              <a:defRPr/>
            </a:pPr>
            <a:r>
              <a:rPr lang="en-US" altLang="zh-CN" sz="3200" spc="600">
                <a:solidFill>
                  <a:prstClr val="black"/>
                </a:solidFill>
                <a:latin typeface="等线 Light" panose="02010600030101010101" pitchFamily="2" charset="-122"/>
                <a:ea typeface="等线 Light" panose="02010600030101010101" pitchFamily="2" charset="-122"/>
              </a:rPr>
              <a:t>Camellion</a:t>
            </a:r>
            <a:endParaRPr kumimoji="0" lang="zh-CN" altLang="en-US" sz="3200" b="0" i="0" u="none" strike="noStrike" kern="1200" cap="none" spc="600" normalizeH="0" baseline="0" noProof="0" dirty="0">
              <a:ln>
                <a:noFill/>
              </a:ln>
              <a:solidFill>
                <a:prstClr val="black"/>
              </a:solidFill>
              <a:effectLst/>
              <a:uLnTx/>
              <a:uFillTx/>
              <a:latin typeface="等线 Light" panose="02010600030101010101" pitchFamily="2" charset="-122"/>
              <a:ea typeface="等线 Light" panose="02010600030101010101" pitchFamily="2" charset="-122"/>
              <a:cs typeface="+mn-cs"/>
            </a:endParaRPr>
          </a:p>
        </p:txBody>
      </p:sp>
      <p:sp>
        <p:nvSpPr>
          <p:cNvPr id="7" name="文本框 6"/>
          <p:cNvSpPr txBox="1"/>
          <p:nvPr/>
        </p:nvSpPr>
        <p:spPr>
          <a:xfrm>
            <a:off x="633942" y="971550"/>
            <a:ext cx="2038350" cy="435889"/>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2000" b="1" i="0" u="none" strike="noStrike" kern="1200" cap="none" spc="600" normalizeH="0" baseline="0" noProof="0">
                <a:ln>
                  <a:noFill/>
                </a:ln>
                <a:solidFill>
                  <a:prstClr val="black"/>
                </a:solidFill>
                <a:effectLst/>
                <a:uLnTx/>
                <a:uFillTx/>
                <a:latin typeface="等线" panose="020F0502020204030204"/>
                <a:ea typeface="庞门正道标题体" panose="02010600030101010101" pitchFamily="2" charset="-122"/>
                <a:cs typeface="+mn-cs"/>
              </a:rPr>
              <a:t>Fonts</a:t>
            </a:r>
            <a:endParaRPr kumimoji="0" lang="zh-CN" altLang="en-US" sz="2000" b="1" i="0" u="none" strike="noStrike" kern="1200" cap="none" spc="600" normalizeH="0" baseline="0" noProof="0">
              <a:ln>
                <a:noFill/>
              </a:ln>
              <a:solidFill>
                <a:prstClr val="black"/>
              </a:solidFill>
              <a:effectLst/>
              <a:uLnTx/>
              <a:uFillTx/>
              <a:latin typeface="等线" panose="020F0502020204030204"/>
              <a:ea typeface="庞门正道标题体" panose="02010600030101010101" pitchFamily="2" charset="-122"/>
              <a:cs typeface="+mn-cs"/>
            </a:endParaRPr>
          </a:p>
        </p:txBody>
      </p:sp>
      <p:sp>
        <p:nvSpPr>
          <p:cNvPr id="8" name="文本框 7"/>
          <p:cNvSpPr txBox="1"/>
          <p:nvPr/>
        </p:nvSpPr>
        <p:spPr>
          <a:xfrm>
            <a:off x="6015089" y="3107983"/>
            <a:ext cx="4952419" cy="642035"/>
          </a:xfrm>
          <a:prstGeom prst="rect">
            <a:avLst/>
          </a:prstGeom>
          <a:noFill/>
        </p:spPr>
        <p:txBody>
          <a:bodyPr wrap="square" rtlCol="0">
            <a:spAutoFit/>
          </a:bodyPr>
          <a:lstStyle/>
          <a:p>
            <a:pPr lvl="0" algn="ctr">
              <a:lnSpc>
                <a:spcPct val="120000"/>
              </a:lnSpc>
              <a:defRPr/>
            </a:pPr>
            <a:r>
              <a:rPr lang="en-US" altLang="zh-CN" sz="3200" spc="600">
                <a:solidFill>
                  <a:prstClr val="black"/>
                </a:solidFill>
                <a:latin typeface="等线 Light" panose="02010600030101010101" pitchFamily="2" charset="-122"/>
                <a:ea typeface="等线 Light" panose="02010600030101010101" pitchFamily="2" charset="-122"/>
              </a:rPr>
              <a:t>Arial</a:t>
            </a:r>
            <a:endParaRPr kumimoji="0" lang="zh-CN" altLang="en-US" sz="3200" b="0" i="0" u="none" strike="noStrike" kern="1200" cap="none" spc="600" normalizeH="0" baseline="0" noProof="0">
              <a:ln>
                <a:noFill/>
              </a:ln>
              <a:solidFill>
                <a:prstClr val="black"/>
              </a:solidFill>
              <a:effectLst/>
              <a:uLnTx/>
              <a:uFillTx/>
              <a:latin typeface="等线 Light" panose="02010600030101010101" pitchFamily="2" charset="-122"/>
              <a:ea typeface="等线 Light" panose="02010600030101010101" pitchFamily="2" charset="-122"/>
              <a:cs typeface="+mn-cs"/>
            </a:endParaRPr>
          </a:p>
        </p:txBody>
      </p:sp>
    </p:spTree>
    <p:extLst>
      <p:ext uri="{BB962C8B-B14F-4D97-AF65-F5344CB8AC3E}">
        <p14:creationId xmlns:p14="http://schemas.microsoft.com/office/powerpoint/2010/main" val="332532383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extLst>
              <a:ext uri="{FF2B5EF4-FFF2-40B4-BE49-F238E27FC236}">
                <a16:creationId xmlns:a16="http://schemas.microsoft.com/office/drawing/2014/main" xmlns="" id="{CEF00C23-8083-4AA7-99FD-4F8BE25C0DFC}"/>
              </a:ext>
            </a:extLst>
          </p:cNvPr>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633942" y="504825"/>
            <a:ext cx="1181100" cy="576055"/>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2800" b="1" i="0" u="none" strike="noStrike" kern="1200" cap="none" spc="600" normalizeH="0" baseline="0" noProof="0">
                <a:ln>
                  <a:noFill/>
                </a:ln>
                <a:solidFill>
                  <a:prstClr val="black"/>
                </a:solidFill>
                <a:effectLst/>
                <a:uLnTx/>
                <a:uFillTx/>
                <a:latin typeface="等线" panose="02010600030101010101" pitchFamily="2" charset="-122"/>
                <a:ea typeface="等线" panose="02010600030101010101" pitchFamily="2" charset="-122"/>
                <a:cs typeface="+mn-cs"/>
              </a:rPr>
              <a:t>配色</a:t>
            </a:r>
          </a:p>
        </p:txBody>
      </p:sp>
      <p:sp>
        <p:nvSpPr>
          <p:cNvPr id="7" name="文本框 6"/>
          <p:cNvSpPr txBox="1"/>
          <p:nvPr/>
        </p:nvSpPr>
        <p:spPr>
          <a:xfrm>
            <a:off x="633942" y="971550"/>
            <a:ext cx="2038350" cy="435889"/>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2000" b="1" i="0" u="none" strike="noStrike" kern="1200" cap="none" spc="600" normalizeH="0" baseline="0" noProof="0">
                <a:ln>
                  <a:noFill/>
                </a:ln>
                <a:solidFill>
                  <a:prstClr val="black"/>
                </a:solidFill>
                <a:effectLst/>
                <a:uLnTx/>
                <a:uFillTx/>
                <a:latin typeface="等线" panose="02010600030101010101" pitchFamily="2" charset="-122"/>
                <a:ea typeface="等线" panose="02010600030101010101" pitchFamily="2" charset="-122"/>
                <a:cs typeface="+mn-cs"/>
              </a:rPr>
              <a:t>Colours</a:t>
            </a:r>
            <a:endParaRPr kumimoji="0" lang="zh-CN" altLang="en-US" sz="2000" b="1" i="0" u="none" strike="noStrike" kern="1200" cap="none" spc="600" normalizeH="0" baseline="0" noProof="0">
              <a:ln>
                <a:noFill/>
              </a:ln>
              <a:solidFill>
                <a:prstClr val="black"/>
              </a:solidFill>
              <a:effectLst/>
              <a:uLnTx/>
              <a:uFillTx/>
              <a:latin typeface="等线" panose="02010600030101010101" pitchFamily="2" charset="-122"/>
              <a:ea typeface="等线" panose="02010600030101010101" pitchFamily="2" charset="-122"/>
              <a:cs typeface="+mn-cs"/>
            </a:endParaRPr>
          </a:p>
        </p:txBody>
      </p:sp>
      <p:grpSp>
        <p:nvGrpSpPr>
          <p:cNvPr id="3" name="组合 2">
            <a:extLst>
              <a:ext uri="{FF2B5EF4-FFF2-40B4-BE49-F238E27FC236}">
                <a16:creationId xmlns:a16="http://schemas.microsoft.com/office/drawing/2014/main" xmlns="" id="{4CA4C7F0-77F5-48A0-8B17-AE4E9966C808}"/>
              </a:ext>
            </a:extLst>
          </p:cNvPr>
          <p:cNvGrpSpPr/>
          <p:nvPr/>
        </p:nvGrpSpPr>
        <p:grpSpPr>
          <a:xfrm>
            <a:off x="1737149" y="3295650"/>
            <a:ext cx="8717703" cy="1042458"/>
            <a:chOff x="443442" y="3295650"/>
            <a:chExt cx="8717703" cy="1042458"/>
          </a:xfrm>
          <a:effectLst>
            <a:outerShdw blurRad="63500" sx="102000" sy="102000" algn="ctr" rotWithShape="0">
              <a:prstClr val="black">
                <a:alpha val="40000"/>
              </a:prstClr>
            </a:outerShdw>
          </a:effectLst>
        </p:grpSpPr>
        <p:sp>
          <p:nvSpPr>
            <p:cNvPr id="2" name="椭圆 1"/>
            <p:cNvSpPr/>
            <p:nvPr/>
          </p:nvSpPr>
          <p:spPr>
            <a:xfrm>
              <a:off x="443442" y="3295650"/>
              <a:ext cx="1042458" cy="1042458"/>
            </a:xfrm>
            <a:prstGeom prst="ellipse">
              <a:avLst/>
            </a:prstGeom>
            <a:solidFill>
              <a:srgbClr val="C3EC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9" name="椭圆 8"/>
            <p:cNvSpPr/>
            <p:nvPr/>
          </p:nvSpPr>
          <p:spPr>
            <a:xfrm>
              <a:off x="3001857" y="3295650"/>
              <a:ext cx="1042458" cy="1042458"/>
            </a:xfrm>
            <a:prstGeom prst="ellipse">
              <a:avLst/>
            </a:prstGeom>
            <a:solidFill>
              <a:srgbClr val="FB36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0" name="椭圆 9"/>
            <p:cNvSpPr/>
            <p:nvPr/>
          </p:nvSpPr>
          <p:spPr>
            <a:xfrm>
              <a:off x="5560272" y="3295650"/>
              <a:ext cx="1042458" cy="1042458"/>
            </a:xfrm>
            <a:prstGeom prst="ellipse">
              <a:avLst/>
            </a:prstGeom>
            <a:solidFill>
              <a:srgbClr val="0B36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1" name="椭圆 10"/>
            <p:cNvSpPr/>
            <p:nvPr/>
          </p:nvSpPr>
          <p:spPr>
            <a:xfrm>
              <a:off x="8118687" y="3295650"/>
              <a:ext cx="1042458" cy="104245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cxnSp>
        <p:nvCxnSpPr>
          <p:cNvPr id="13" name="直接连接符 12">
            <a:extLst>
              <a:ext uri="{FF2B5EF4-FFF2-40B4-BE49-F238E27FC236}">
                <a16:creationId xmlns:a16="http://schemas.microsoft.com/office/drawing/2014/main" xmlns="" id="{37B92161-1B8A-4A1B-A4DE-9F0BCB899B4C}"/>
              </a:ext>
            </a:extLst>
          </p:cNvPr>
          <p:cNvCxnSpPr>
            <a:cxnSpLocks/>
          </p:cNvCxnSpPr>
          <p:nvPr/>
        </p:nvCxnSpPr>
        <p:spPr>
          <a:xfrm>
            <a:off x="581025" y="701675"/>
            <a:ext cx="0" cy="584200"/>
          </a:xfrm>
          <a:prstGeom prst="line">
            <a:avLst/>
          </a:prstGeom>
          <a:ln w="19050" cap="rnd">
            <a:solidFill>
              <a:schemeClr val="tx1"/>
            </a:solidFill>
            <a:roun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8835102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15426685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4436076" y="2014151"/>
            <a:ext cx="5035353" cy="1200329"/>
          </a:xfrm>
          <a:prstGeom prst="rect">
            <a:avLst/>
          </a:prstGeom>
          <a:noFill/>
        </p:spPr>
        <p:txBody>
          <a:bodyPr wrap="none" rtlCol="0">
            <a:spAutoFit/>
          </a:bodyPr>
          <a:lstStyle/>
          <a:p>
            <a:r>
              <a:rPr lang="zh-CN" altLang="en-US" dirty="0" smtClean="0"/>
              <a:t>忘吃药的晓公子   作品</a:t>
            </a:r>
            <a:endParaRPr lang="en-US" altLang="zh-CN" dirty="0" smtClean="0"/>
          </a:p>
          <a:p>
            <a:endParaRPr lang="en-US" altLang="zh-CN" dirty="0"/>
          </a:p>
          <a:p>
            <a:endParaRPr lang="en-US" altLang="zh-CN" dirty="0" smtClean="0"/>
          </a:p>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授权发布</a:t>
            </a:r>
            <a:endParaRPr lang="zh-CN" altLang="en-US" dirty="0"/>
          </a:p>
        </p:txBody>
      </p:sp>
    </p:spTree>
    <p:extLst>
      <p:ext uri="{BB962C8B-B14F-4D97-AF65-F5344CB8AC3E}">
        <p14:creationId xmlns:p14="http://schemas.microsoft.com/office/powerpoint/2010/main" val="100532023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C4607913-FE36-4CDA-90BE-AB168F093681}"/>
              </a:ext>
            </a:extLst>
          </p:cNvPr>
          <p:cNvSpPr/>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Freeform 7">
            <a:extLst>
              <a:ext uri="{FF2B5EF4-FFF2-40B4-BE49-F238E27FC236}">
                <a16:creationId xmlns:a16="http://schemas.microsoft.com/office/drawing/2014/main" xmlns="" id="{A0B6302E-F988-4065-821F-2A25A0F1FEC4}"/>
              </a:ext>
            </a:extLst>
          </p:cNvPr>
          <p:cNvSpPr>
            <a:spLocks noEditPoints="1"/>
          </p:cNvSpPr>
          <p:nvPr/>
        </p:nvSpPr>
        <p:spPr bwMode="auto">
          <a:xfrm>
            <a:off x="0" y="0"/>
            <a:ext cx="12192000" cy="6858000"/>
          </a:xfrm>
          <a:custGeom>
            <a:avLst/>
            <a:gdLst>
              <a:gd name="T0" fmla="*/ 2587 w 2748"/>
              <a:gd name="T1" fmla="*/ 1159 h 2031"/>
              <a:gd name="T2" fmla="*/ 2615 w 2748"/>
              <a:gd name="T3" fmla="*/ 1234 h 2031"/>
              <a:gd name="T4" fmla="*/ 2392 w 2748"/>
              <a:gd name="T5" fmla="*/ 1450 h 2031"/>
              <a:gd name="T6" fmla="*/ 2485 w 2748"/>
              <a:gd name="T7" fmla="*/ 1501 h 2031"/>
              <a:gd name="T8" fmla="*/ 2266 w 2748"/>
              <a:gd name="T9" fmla="*/ 1631 h 2031"/>
              <a:gd name="T10" fmla="*/ 2524 w 2748"/>
              <a:gd name="T11" fmla="*/ 1624 h 2031"/>
              <a:gd name="T12" fmla="*/ 2397 w 2748"/>
              <a:gd name="T13" fmla="*/ 1647 h 2031"/>
              <a:gd name="T14" fmla="*/ 2077 w 2748"/>
              <a:gd name="T15" fmla="*/ 1772 h 2031"/>
              <a:gd name="T16" fmla="*/ 2168 w 2748"/>
              <a:gd name="T17" fmla="*/ 1848 h 2031"/>
              <a:gd name="T18" fmla="*/ 1727 w 2748"/>
              <a:gd name="T19" fmla="*/ 1965 h 2031"/>
              <a:gd name="T20" fmla="*/ 1146 w 2748"/>
              <a:gd name="T21" fmla="*/ 1993 h 2031"/>
              <a:gd name="T22" fmla="*/ 672 w 2748"/>
              <a:gd name="T23" fmla="*/ 1969 h 2031"/>
              <a:gd name="T24" fmla="*/ 656 w 2748"/>
              <a:gd name="T25" fmla="*/ 1839 h 2031"/>
              <a:gd name="T26" fmla="*/ 281 w 2748"/>
              <a:gd name="T27" fmla="*/ 1687 h 2031"/>
              <a:gd name="T28" fmla="*/ 477 w 2748"/>
              <a:gd name="T29" fmla="*/ 1672 h 2031"/>
              <a:gd name="T30" fmla="*/ 272 w 2748"/>
              <a:gd name="T31" fmla="*/ 1550 h 2031"/>
              <a:gd name="T32" fmla="*/ 240 w 2748"/>
              <a:gd name="T33" fmla="*/ 1389 h 2031"/>
              <a:gd name="T34" fmla="*/ 215 w 2748"/>
              <a:gd name="T35" fmla="*/ 1253 h 2031"/>
              <a:gd name="T36" fmla="*/ 164 w 2748"/>
              <a:gd name="T37" fmla="*/ 1126 h 2031"/>
              <a:gd name="T38" fmla="*/ 32 w 2748"/>
              <a:gd name="T39" fmla="*/ 943 h 2031"/>
              <a:gd name="T40" fmla="*/ 96 w 2748"/>
              <a:gd name="T41" fmla="*/ 826 h 2031"/>
              <a:gd name="T42" fmla="*/ 187 w 2748"/>
              <a:gd name="T43" fmla="*/ 666 h 2031"/>
              <a:gd name="T44" fmla="*/ 283 w 2748"/>
              <a:gd name="T45" fmla="*/ 560 h 2031"/>
              <a:gd name="T46" fmla="*/ 386 w 2748"/>
              <a:gd name="T47" fmla="*/ 479 h 2031"/>
              <a:gd name="T48" fmla="*/ 295 w 2748"/>
              <a:gd name="T49" fmla="*/ 365 h 2031"/>
              <a:gd name="T50" fmla="*/ 480 w 2748"/>
              <a:gd name="T51" fmla="*/ 327 h 2031"/>
              <a:gd name="T52" fmla="*/ 751 w 2748"/>
              <a:gd name="T53" fmla="*/ 249 h 2031"/>
              <a:gd name="T54" fmla="*/ 410 w 2748"/>
              <a:gd name="T55" fmla="*/ 302 h 2031"/>
              <a:gd name="T56" fmla="*/ 529 w 2748"/>
              <a:gd name="T57" fmla="*/ 137 h 2031"/>
              <a:gd name="T58" fmla="*/ 1005 w 2748"/>
              <a:gd name="T59" fmla="*/ 116 h 2031"/>
              <a:gd name="T60" fmla="*/ 1483 w 2748"/>
              <a:gd name="T61" fmla="*/ 83 h 2031"/>
              <a:gd name="T62" fmla="*/ 1870 w 2748"/>
              <a:gd name="T63" fmla="*/ 2 h 2031"/>
              <a:gd name="T64" fmla="*/ 1731 w 2748"/>
              <a:gd name="T65" fmla="*/ 91 h 2031"/>
              <a:gd name="T66" fmla="*/ 1989 w 2748"/>
              <a:gd name="T67" fmla="*/ 81 h 2031"/>
              <a:gd name="T68" fmla="*/ 2050 w 2748"/>
              <a:gd name="T69" fmla="*/ 175 h 2031"/>
              <a:gd name="T70" fmla="*/ 2173 w 2748"/>
              <a:gd name="T71" fmla="*/ 257 h 2031"/>
              <a:gd name="T72" fmla="*/ 2213 w 2748"/>
              <a:gd name="T73" fmla="*/ 356 h 2031"/>
              <a:gd name="T74" fmla="*/ 2155 w 2748"/>
              <a:gd name="T75" fmla="*/ 363 h 2031"/>
              <a:gd name="T76" fmla="*/ 2215 w 2748"/>
              <a:gd name="T77" fmla="*/ 426 h 2031"/>
              <a:gd name="T78" fmla="*/ 2387 w 2748"/>
              <a:gd name="T79" fmla="*/ 506 h 2031"/>
              <a:gd name="T80" fmla="*/ 2506 w 2748"/>
              <a:gd name="T81" fmla="*/ 669 h 2031"/>
              <a:gd name="T82" fmla="*/ 2539 w 2748"/>
              <a:gd name="T83" fmla="*/ 723 h 2031"/>
              <a:gd name="T84" fmla="*/ 2660 w 2748"/>
              <a:gd name="T85" fmla="*/ 733 h 2031"/>
              <a:gd name="T86" fmla="*/ 2524 w 2748"/>
              <a:gd name="T87" fmla="*/ 871 h 2031"/>
              <a:gd name="T88" fmla="*/ 2341 w 2748"/>
              <a:gd name="T89" fmla="*/ 1034 h 2031"/>
              <a:gd name="T90" fmla="*/ 2324 w 2748"/>
              <a:gd name="T91" fmla="*/ 1120 h 2031"/>
              <a:gd name="T92" fmla="*/ 291 w 2748"/>
              <a:gd name="T93" fmla="*/ 631 h 2031"/>
              <a:gd name="T94" fmla="*/ 2351 w 2748"/>
              <a:gd name="T95" fmla="*/ 669 h 2031"/>
              <a:gd name="T96" fmla="*/ 2387 w 2748"/>
              <a:gd name="T97" fmla="*/ 629 h 2031"/>
              <a:gd name="T98" fmla="*/ 1316 w 2748"/>
              <a:gd name="T99" fmla="*/ 130 h 2031"/>
              <a:gd name="T100" fmla="*/ 1147 w 2748"/>
              <a:gd name="T101" fmla="*/ 162 h 2031"/>
              <a:gd name="T102" fmla="*/ 1959 w 2748"/>
              <a:gd name="T103" fmla="*/ 1793 h 2031"/>
              <a:gd name="T104" fmla="*/ 641 w 2748"/>
              <a:gd name="T105" fmla="*/ 145 h 2031"/>
              <a:gd name="T106" fmla="*/ 2114 w 2748"/>
              <a:gd name="T107" fmla="*/ 499 h 2031"/>
              <a:gd name="T108" fmla="*/ 2013 w 2748"/>
              <a:gd name="T109" fmla="*/ 244 h 2031"/>
              <a:gd name="T110" fmla="*/ 602 w 2748"/>
              <a:gd name="T111" fmla="*/ 1802 h 2031"/>
              <a:gd name="T112" fmla="*/ 2645 w 2748"/>
              <a:gd name="T113" fmla="*/ 1299 h 2031"/>
              <a:gd name="T114" fmla="*/ 1931 w 2748"/>
              <a:gd name="T115" fmla="*/ 372 h 2031"/>
              <a:gd name="T116" fmla="*/ 509 w 2748"/>
              <a:gd name="T117" fmla="*/ 1761 h 2031"/>
              <a:gd name="T118" fmla="*/ 2430 w 2748"/>
              <a:gd name="T119" fmla="*/ 1637 h 2031"/>
              <a:gd name="T120" fmla="*/ 2075 w 2748"/>
              <a:gd name="T121" fmla="*/ 1219 h 2031"/>
              <a:gd name="T122" fmla="*/ 2056 w 2748"/>
              <a:gd name="T123" fmla="*/ 429 h 2031"/>
              <a:gd name="T124" fmla="*/ 2286 w 2748"/>
              <a:gd name="T125" fmla="*/ 957 h 20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748" h="2031">
                <a:moveTo>
                  <a:pt x="2189" y="1208"/>
                </a:moveTo>
                <a:cubicBezTo>
                  <a:pt x="2194" y="1221"/>
                  <a:pt x="2203" y="1219"/>
                  <a:pt x="2213" y="1214"/>
                </a:cubicBezTo>
                <a:cubicBezTo>
                  <a:pt x="2225" y="1210"/>
                  <a:pt x="2240" y="1209"/>
                  <a:pt x="2238" y="1189"/>
                </a:cubicBezTo>
                <a:cubicBezTo>
                  <a:pt x="2245" y="1196"/>
                  <a:pt x="2251" y="1201"/>
                  <a:pt x="2257" y="1206"/>
                </a:cubicBezTo>
                <a:cubicBezTo>
                  <a:pt x="2263" y="1200"/>
                  <a:pt x="2268" y="1194"/>
                  <a:pt x="2276" y="1185"/>
                </a:cubicBezTo>
                <a:cubicBezTo>
                  <a:pt x="2281" y="1185"/>
                  <a:pt x="2290" y="1186"/>
                  <a:pt x="2299" y="1188"/>
                </a:cubicBezTo>
                <a:cubicBezTo>
                  <a:pt x="2304" y="1188"/>
                  <a:pt x="2309" y="1190"/>
                  <a:pt x="2312" y="1189"/>
                </a:cubicBezTo>
                <a:cubicBezTo>
                  <a:pt x="2322" y="1184"/>
                  <a:pt x="2329" y="1187"/>
                  <a:pt x="2337" y="1192"/>
                </a:cubicBezTo>
                <a:cubicBezTo>
                  <a:pt x="2347" y="1198"/>
                  <a:pt x="2365" y="1193"/>
                  <a:pt x="2376" y="1182"/>
                </a:cubicBezTo>
                <a:cubicBezTo>
                  <a:pt x="2380" y="1178"/>
                  <a:pt x="2383" y="1169"/>
                  <a:pt x="2392" y="1174"/>
                </a:cubicBezTo>
                <a:cubicBezTo>
                  <a:pt x="2393" y="1174"/>
                  <a:pt x="2395" y="1174"/>
                  <a:pt x="2395" y="1173"/>
                </a:cubicBezTo>
                <a:cubicBezTo>
                  <a:pt x="2403" y="1152"/>
                  <a:pt x="2418" y="1166"/>
                  <a:pt x="2430" y="1166"/>
                </a:cubicBezTo>
                <a:cubicBezTo>
                  <a:pt x="2454" y="1168"/>
                  <a:pt x="2477" y="1170"/>
                  <a:pt x="2500" y="1173"/>
                </a:cubicBezTo>
                <a:cubicBezTo>
                  <a:pt x="2505" y="1174"/>
                  <a:pt x="2509" y="1178"/>
                  <a:pt x="2514" y="1178"/>
                </a:cubicBezTo>
                <a:cubicBezTo>
                  <a:pt x="2522" y="1178"/>
                  <a:pt x="2532" y="1178"/>
                  <a:pt x="2538" y="1174"/>
                </a:cubicBezTo>
                <a:cubicBezTo>
                  <a:pt x="2551" y="1164"/>
                  <a:pt x="2562" y="1154"/>
                  <a:pt x="2579" y="1161"/>
                </a:cubicBezTo>
                <a:cubicBezTo>
                  <a:pt x="2581" y="1161"/>
                  <a:pt x="2585" y="1159"/>
                  <a:pt x="2587" y="1159"/>
                </a:cubicBezTo>
                <a:cubicBezTo>
                  <a:pt x="2590" y="1158"/>
                  <a:pt x="2594" y="1159"/>
                  <a:pt x="2595" y="1161"/>
                </a:cubicBezTo>
                <a:cubicBezTo>
                  <a:pt x="2600" y="1165"/>
                  <a:pt x="2591" y="1190"/>
                  <a:pt x="2585" y="1191"/>
                </a:cubicBezTo>
                <a:cubicBezTo>
                  <a:pt x="2576" y="1193"/>
                  <a:pt x="2567" y="1193"/>
                  <a:pt x="2558" y="1196"/>
                </a:cubicBezTo>
                <a:cubicBezTo>
                  <a:pt x="2555" y="1197"/>
                  <a:pt x="2553" y="1202"/>
                  <a:pt x="2550" y="1205"/>
                </a:cubicBezTo>
                <a:cubicBezTo>
                  <a:pt x="2553" y="1207"/>
                  <a:pt x="2556" y="1209"/>
                  <a:pt x="2560" y="1210"/>
                </a:cubicBezTo>
                <a:cubicBezTo>
                  <a:pt x="2567" y="1213"/>
                  <a:pt x="2573" y="1216"/>
                  <a:pt x="2581" y="1218"/>
                </a:cubicBezTo>
                <a:cubicBezTo>
                  <a:pt x="2584" y="1219"/>
                  <a:pt x="2589" y="1219"/>
                  <a:pt x="2591" y="1218"/>
                </a:cubicBezTo>
                <a:cubicBezTo>
                  <a:pt x="2605" y="1210"/>
                  <a:pt x="2618" y="1202"/>
                  <a:pt x="2631" y="1194"/>
                </a:cubicBezTo>
                <a:cubicBezTo>
                  <a:pt x="2645" y="1187"/>
                  <a:pt x="2658" y="1181"/>
                  <a:pt x="2674" y="1179"/>
                </a:cubicBezTo>
                <a:cubicBezTo>
                  <a:pt x="2687" y="1178"/>
                  <a:pt x="2698" y="1167"/>
                  <a:pt x="2710" y="1159"/>
                </a:cubicBezTo>
                <a:cubicBezTo>
                  <a:pt x="2715" y="1156"/>
                  <a:pt x="2718" y="1151"/>
                  <a:pt x="2723" y="1149"/>
                </a:cubicBezTo>
                <a:cubicBezTo>
                  <a:pt x="2729" y="1147"/>
                  <a:pt x="2736" y="1146"/>
                  <a:pt x="2742" y="1146"/>
                </a:cubicBezTo>
                <a:cubicBezTo>
                  <a:pt x="2744" y="1146"/>
                  <a:pt x="2748" y="1152"/>
                  <a:pt x="2747" y="1154"/>
                </a:cubicBezTo>
                <a:cubicBezTo>
                  <a:pt x="2744" y="1160"/>
                  <a:pt x="2741" y="1167"/>
                  <a:pt x="2735" y="1170"/>
                </a:cubicBezTo>
                <a:cubicBezTo>
                  <a:pt x="2722" y="1180"/>
                  <a:pt x="2707" y="1188"/>
                  <a:pt x="2693" y="1197"/>
                </a:cubicBezTo>
                <a:cubicBezTo>
                  <a:pt x="2684" y="1202"/>
                  <a:pt x="2674" y="1206"/>
                  <a:pt x="2665" y="1210"/>
                </a:cubicBezTo>
                <a:cubicBezTo>
                  <a:pt x="2648" y="1218"/>
                  <a:pt x="2631" y="1225"/>
                  <a:pt x="2615" y="1234"/>
                </a:cubicBezTo>
                <a:cubicBezTo>
                  <a:pt x="2594" y="1246"/>
                  <a:pt x="2574" y="1260"/>
                  <a:pt x="2553" y="1273"/>
                </a:cubicBezTo>
                <a:cubicBezTo>
                  <a:pt x="2551" y="1273"/>
                  <a:pt x="2550" y="1275"/>
                  <a:pt x="2549" y="1277"/>
                </a:cubicBezTo>
                <a:cubicBezTo>
                  <a:pt x="2560" y="1276"/>
                  <a:pt x="2570" y="1273"/>
                  <a:pt x="2580" y="1275"/>
                </a:cubicBezTo>
                <a:cubicBezTo>
                  <a:pt x="2589" y="1277"/>
                  <a:pt x="2596" y="1279"/>
                  <a:pt x="2606" y="1278"/>
                </a:cubicBezTo>
                <a:cubicBezTo>
                  <a:pt x="2628" y="1278"/>
                  <a:pt x="2645" y="1268"/>
                  <a:pt x="2662" y="1256"/>
                </a:cubicBezTo>
                <a:cubicBezTo>
                  <a:pt x="2674" y="1247"/>
                  <a:pt x="2681" y="1250"/>
                  <a:pt x="2686" y="1264"/>
                </a:cubicBezTo>
                <a:cubicBezTo>
                  <a:pt x="2692" y="1283"/>
                  <a:pt x="2686" y="1307"/>
                  <a:pt x="2665" y="1317"/>
                </a:cubicBezTo>
                <a:cubicBezTo>
                  <a:pt x="2650" y="1323"/>
                  <a:pt x="2638" y="1333"/>
                  <a:pt x="2624" y="1342"/>
                </a:cubicBezTo>
                <a:cubicBezTo>
                  <a:pt x="2625" y="1344"/>
                  <a:pt x="2625" y="1345"/>
                  <a:pt x="2626" y="1346"/>
                </a:cubicBezTo>
                <a:cubicBezTo>
                  <a:pt x="2643" y="1337"/>
                  <a:pt x="2660" y="1328"/>
                  <a:pt x="2677" y="1319"/>
                </a:cubicBezTo>
                <a:cubicBezTo>
                  <a:pt x="2678" y="1321"/>
                  <a:pt x="2680" y="1322"/>
                  <a:pt x="2681" y="1324"/>
                </a:cubicBezTo>
                <a:cubicBezTo>
                  <a:pt x="2677" y="1333"/>
                  <a:pt x="2673" y="1342"/>
                  <a:pt x="2670" y="1351"/>
                </a:cubicBezTo>
                <a:cubicBezTo>
                  <a:pt x="2669" y="1350"/>
                  <a:pt x="2668" y="1348"/>
                  <a:pt x="2667" y="1346"/>
                </a:cubicBezTo>
                <a:cubicBezTo>
                  <a:pt x="2659" y="1347"/>
                  <a:pt x="2651" y="1345"/>
                  <a:pt x="2645" y="1348"/>
                </a:cubicBezTo>
                <a:cubicBezTo>
                  <a:pt x="2617" y="1359"/>
                  <a:pt x="2591" y="1375"/>
                  <a:pt x="2562" y="1384"/>
                </a:cubicBezTo>
                <a:cubicBezTo>
                  <a:pt x="2527" y="1396"/>
                  <a:pt x="2496" y="1417"/>
                  <a:pt x="2460" y="1425"/>
                </a:cubicBezTo>
                <a:cubicBezTo>
                  <a:pt x="2436" y="1430"/>
                  <a:pt x="2415" y="1442"/>
                  <a:pt x="2392" y="1450"/>
                </a:cubicBezTo>
                <a:cubicBezTo>
                  <a:pt x="2374" y="1456"/>
                  <a:pt x="2357" y="1461"/>
                  <a:pt x="2339" y="1466"/>
                </a:cubicBezTo>
                <a:cubicBezTo>
                  <a:pt x="2333" y="1468"/>
                  <a:pt x="2327" y="1472"/>
                  <a:pt x="2322" y="1477"/>
                </a:cubicBezTo>
                <a:cubicBezTo>
                  <a:pt x="2369" y="1485"/>
                  <a:pt x="2407" y="1456"/>
                  <a:pt x="2452" y="1445"/>
                </a:cubicBezTo>
                <a:cubicBezTo>
                  <a:pt x="2460" y="1453"/>
                  <a:pt x="2471" y="1451"/>
                  <a:pt x="2483" y="1445"/>
                </a:cubicBezTo>
                <a:cubicBezTo>
                  <a:pt x="2508" y="1434"/>
                  <a:pt x="2534" y="1424"/>
                  <a:pt x="2559" y="1414"/>
                </a:cubicBezTo>
                <a:cubicBezTo>
                  <a:pt x="2560" y="1414"/>
                  <a:pt x="2561" y="1413"/>
                  <a:pt x="2562" y="1413"/>
                </a:cubicBezTo>
                <a:cubicBezTo>
                  <a:pt x="2582" y="1420"/>
                  <a:pt x="2597" y="1406"/>
                  <a:pt x="2615" y="1400"/>
                </a:cubicBezTo>
                <a:cubicBezTo>
                  <a:pt x="2616" y="1400"/>
                  <a:pt x="2617" y="1400"/>
                  <a:pt x="2623" y="1400"/>
                </a:cubicBezTo>
                <a:cubicBezTo>
                  <a:pt x="2618" y="1406"/>
                  <a:pt x="2615" y="1410"/>
                  <a:pt x="2611" y="1412"/>
                </a:cubicBezTo>
                <a:cubicBezTo>
                  <a:pt x="2590" y="1422"/>
                  <a:pt x="2569" y="1432"/>
                  <a:pt x="2548" y="1441"/>
                </a:cubicBezTo>
                <a:cubicBezTo>
                  <a:pt x="2516" y="1454"/>
                  <a:pt x="2484" y="1466"/>
                  <a:pt x="2452" y="1478"/>
                </a:cubicBezTo>
                <a:cubicBezTo>
                  <a:pt x="2448" y="1480"/>
                  <a:pt x="2443" y="1478"/>
                  <a:pt x="2439" y="1480"/>
                </a:cubicBezTo>
                <a:cubicBezTo>
                  <a:pt x="2431" y="1483"/>
                  <a:pt x="2423" y="1486"/>
                  <a:pt x="2415" y="1490"/>
                </a:cubicBezTo>
                <a:cubicBezTo>
                  <a:pt x="2415" y="1492"/>
                  <a:pt x="2416" y="1495"/>
                  <a:pt x="2417" y="1497"/>
                </a:cubicBezTo>
                <a:cubicBezTo>
                  <a:pt x="2424" y="1496"/>
                  <a:pt x="2431" y="1496"/>
                  <a:pt x="2439" y="1495"/>
                </a:cubicBezTo>
                <a:cubicBezTo>
                  <a:pt x="2438" y="1499"/>
                  <a:pt x="2437" y="1503"/>
                  <a:pt x="2435" y="1507"/>
                </a:cubicBezTo>
                <a:cubicBezTo>
                  <a:pt x="2453" y="1513"/>
                  <a:pt x="2469" y="1509"/>
                  <a:pt x="2485" y="1501"/>
                </a:cubicBezTo>
                <a:cubicBezTo>
                  <a:pt x="2489" y="1498"/>
                  <a:pt x="2497" y="1500"/>
                  <a:pt x="2502" y="1501"/>
                </a:cubicBezTo>
                <a:cubicBezTo>
                  <a:pt x="2505" y="1502"/>
                  <a:pt x="2507" y="1507"/>
                  <a:pt x="2507" y="1510"/>
                </a:cubicBezTo>
                <a:cubicBezTo>
                  <a:pt x="2507" y="1512"/>
                  <a:pt x="2502" y="1513"/>
                  <a:pt x="2499" y="1515"/>
                </a:cubicBezTo>
                <a:cubicBezTo>
                  <a:pt x="2487" y="1522"/>
                  <a:pt x="2475" y="1529"/>
                  <a:pt x="2462" y="1535"/>
                </a:cubicBezTo>
                <a:cubicBezTo>
                  <a:pt x="2452" y="1539"/>
                  <a:pt x="2441" y="1542"/>
                  <a:pt x="2430" y="1545"/>
                </a:cubicBezTo>
                <a:cubicBezTo>
                  <a:pt x="2419" y="1548"/>
                  <a:pt x="2408" y="1552"/>
                  <a:pt x="2397" y="1555"/>
                </a:cubicBezTo>
                <a:cubicBezTo>
                  <a:pt x="2383" y="1558"/>
                  <a:pt x="2372" y="1570"/>
                  <a:pt x="2357" y="1565"/>
                </a:cubicBezTo>
                <a:cubicBezTo>
                  <a:pt x="2354" y="1565"/>
                  <a:pt x="2350" y="1569"/>
                  <a:pt x="2347" y="1571"/>
                </a:cubicBezTo>
                <a:cubicBezTo>
                  <a:pt x="2344" y="1571"/>
                  <a:pt x="2338" y="1570"/>
                  <a:pt x="2334" y="1571"/>
                </a:cubicBezTo>
                <a:cubicBezTo>
                  <a:pt x="2321" y="1575"/>
                  <a:pt x="2309" y="1581"/>
                  <a:pt x="2296" y="1585"/>
                </a:cubicBezTo>
                <a:cubicBezTo>
                  <a:pt x="2293" y="1586"/>
                  <a:pt x="2288" y="1582"/>
                  <a:pt x="2284" y="1583"/>
                </a:cubicBezTo>
                <a:cubicBezTo>
                  <a:pt x="2267" y="1585"/>
                  <a:pt x="2251" y="1588"/>
                  <a:pt x="2234" y="1591"/>
                </a:cubicBezTo>
                <a:cubicBezTo>
                  <a:pt x="2234" y="1593"/>
                  <a:pt x="2234" y="1595"/>
                  <a:pt x="2235" y="1598"/>
                </a:cubicBezTo>
                <a:cubicBezTo>
                  <a:pt x="2238" y="1598"/>
                  <a:pt x="2241" y="1598"/>
                  <a:pt x="2245" y="1599"/>
                </a:cubicBezTo>
                <a:cubicBezTo>
                  <a:pt x="2247" y="1599"/>
                  <a:pt x="2250" y="1599"/>
                  <a:pt x="2250" y="1600"/>
                </a:cubicBezTo>
                <a:cubicBezTo>
                  <a:pt x="2263" y="1624"/>
                  <a:pt x="2279" y="1603"/>
                  <a:pt x="2299" y="1603"/>
                </a:cubicBezTo>
                <a:cubicBezTo>
                  <a:pt x="2286" y="1614"/>
                  <a:pt x="2276" y="1622"/>
                  <a:pt x="2266" y="1631"/>
                </a:cubicBezTo>
                <a:cubicBezTo>
                  <a:pt x="2267" y="1632"/>
                  <a:pt x="2268" y="1634"/>
                  <a:pt x="2269" y="1636"/>
                </a:cubicBezTo>
                <a:cubicBezTo>
                  <a:pt x="2347" y="1607"/>
                  <a:pt x="2425" y="1579"/>
                  <a:pt x="2503" y="1550"/>
                </a:cubicBezTo>
                <a:cubicBezTo>
                  <a:pt x="2504" y="1551"/>
                  <a:pt x="2504" y="1552"/>
                  <a:pt x="2504" y="1553"/>
                </a:cubicBezTo>
                <a:cubicBezTo>
                  <a:pt x="2499" y="1559"/>
                  <a:pt x="2494" y="1566"/>
                  <a:pt x="2488" y="1572"/>
                </a:cubicBezTo>
                <a:cubicBezTo>
                  <a:pt x="2489" y="1574"/>
                  <a:pt x="2490" y="1575"/>
                  <a:pt x="2491" y="1577"/>
                </a:cubicBezTo>
                <a:cubicBezTo>
                  <a:pt x="2518" y="1561"/>
                  <a:pt x="2546" y="1549"/>
                  <a:pt x="2576" y="1542"/>
                </a:cubicBezTo>
                <a:cubicBezTo>
                  <a:pt x="2606" y="1535"/>
                  <a:pt x="2633" y="1520"/>
                  <a:pt x="2663" y="1508"/>
                </a:cubicBezTo>
                <a:cubicBezTo>
                  <a:pt x="2658" y="1526"/>
                  <a:pt x="2633" y="1515"/>
                  <a:pt x="2632" y="1540"/>
                </a:cubicBezTo>
                <a:cubicBezTo>
                  <a:pt x="2654" y="1530"/>
                  <a:pt x="2673" y="1521"/>
                  <a:pt x="2692" y="1513"/>
                </a:cubicBezTo>
                <a:cubicBezTo>
                  <a:pt x="2693" y="1514"/>
                  <a:pt x="2694" y="1515"/>
                  <a:pt x="2695" y="1516"/>
                </a:cubicBezTo>
                <a:cubicBezTo>
                  <a:pt x="2686" y="1523"/>
                  <a:pt x="2678" y="1532"/>
                  <a:pt x="2668" y="1536"/>
                </a:cubicBezTo>
                <a:cubicBezTo>
                  <a:pt x="2634" y="1551"/>
                  <a:pt x="2599" y="1565"/>
                  <a:pt x="2564" y="1578"/>
                </a:cubicBezTo>
                <a:cubicBezTo>
                  <a:pt x="2559" y="1580"/>
                  <a:pt x="2554" y="1581"/>
                  <a:pt x="2549" y="1583"/>
                </a:cubicBezTo>
                <a:cubicBezTo>
                  <a:pt x="2534" y="1588"/>
                  <a:pt x="2518" y="1594"/>
                  <a:pt x="2504" y="1601"/>
                </a:cubicBezTo>
                <a:cubicBezTo>
                  <a:pt x="2501" y="1602"/>
                  <a:pt x="2499" y="1610"/>
                  <a:pt x="2499" y="1615"/>
                </a:cubicBezTo>
                <a:cubicBezTo>
                  <a:pt x="2500" y="1618"/>
                  <a:pt x="2506" y="1622"/>
                  <a:pt x="2510" y="1623"/>
                </a:cubicBezTo>
                <a:cubicBezTo>
                  <a:pt x="2514" y="1625"/>
                  <a:pt x="2518" y="1624"/>
                  <a:pt x="2524" y="1624"/>
                </a:cubicBezTo>
                <a:cubicBezTo>
                  <a:pt x="2521" y="1641"/>
                  <a:pt x="2521" y="1657"/>
                  <a:pt x="2499" y="1665"/>
                </a:cubicBezTo>
                <a:cubicBezTo>
                  <a:pt x="2479" y="1672"/>
                  <a:pt x="2461" y="1687"/>
                  <a:pt x="2453" y="1710"/>
                </a:cubicBezTo>
                <a:cubicBezTo>
                  <a:pt x="2451" y="1713"/>
                  <a:pt x="2444" y="1714"/>
                  <a:pt x="2437" y="1717"/>
                </a:cubicBezTo>
                <a:cubicBezTo>
                  <a:pt x="2437" y="1709"/>
                  <a:pt x="2437" y="1702"/>
                  <a:pt x="2437" y="1695"/>
                </a:cubicBezTo>
                <a:cubicBezTo>
                  <a:pt x="2443" y="1695"/>
                  <a:pt x="2448" y="1695"/>
                  <a:pt x="2454" y="1694"/>
                </a:cubicBezTo>
                <a:cubicBezTo>
                  <a:pt x="2449" y="1687"/>
                  <a:pt x="2442" y="1687"/>
                  <a:pt x="2420" y="1690"/>
                </a:cubicBezTo>
                <a:cubicBezTo>
                  <a:pt x="2403" y="1693"/>
                  <a:pt x="2396" y="1697"/>
                  <a:pt x="2389" y="1710"/>
                </a:cubicBezTo>
                <a:cubicBezTo>
                  <a:pt x="2380" y="1690"/>
                  <a:pt x="2363" y="1703"/>
                  <a:pt x="2349" y="1701"/>
                </a:cubicBezTo>
                <a:cubicBezTo>
                  <a:pt x="2349" y="1699"/>
                  <a:pt x="2349" y="1698"/>
                  <a:pt x="2349" y="1697"/>
                </a:cubicBezTo>
                <a:cubicBezTo>
                  <a:pt x="2357" y="1694"/>
                  <a:pt x="2365" y="1692"/>
                  <a:pt x="2374" y="1690"/>
                </a:cubicBezTo>
                <a:cubicBezTo>
                  <a:pt x="2383" y="1688"/>
                  <a:pt x="2393" y="1687"/>
                  <a:pt x="2403" y="1685"/>
                </a:cubicBezTo>
                <a:cubicBezTo>
                  <a:pt x="2411" y="1683"/>
                  <a:pt x="2420" y="1680"/>
                  <a:pt x="2431" y="1676"/>
                </a:cubicBezTo>
                <a:cubicBezTo>
                  <a:pt x="2415" y="1655"/>
                  <a:pt x="2396" y="1684"/>
                  <a:pt x="2380" y="1668"/>
                </a:cubicBezTo>
                <a:cubicBezTo>
                  <a:pt x="2388" y="1665"/>
                  <a:pt x="2396" y="1663"/>
                  <a:pt x="2402" y="1660"/>
                </a:cubicBezTo>
                <a:cubicBezTo>
                  <a:pt x="2406" y="1658"/>
                  <a:pt x="2409" y="1654"/>
                  <a:pt x="2411" y="1651"/>
                </a:cubicBezTo>
                <a:cubicBezTo>
                  <a:pt x="2412" y="1649"/>
                  <a:pt x="2409" y="1643"/>
                  <a:pt x="2408" y="1644"/>
                </a:cubicBezTo>
                <a:cubicBezTo>
                  <a:pt x="2404" y="1644"/>
                  <a:pt x="2401" y="1646"/>
                  <a:pt x="2397" y="1647"/>
                </a:cubicBezTo>
                <a:cubicBezTo>
                  <a:pt x="2391" y="1650"/>
                  <a:pt x="2385" y="1652"/>
                  <a:pt x="2378" y="1654"/>
                </a:cubicBezTo>
                <a:cubicBezTo>
                  <a:pt x="2361" y="1660"/>
                  <a:pt x="2343" y="1666"/>
                  <a:pt x="2327" y="1673"/>
                </a:cubicBezTo>
                <a:cubicBezTo>
                  <a:pt x="2321" y="1676"/>
                  <a:pt x="2317" y="1684"/>
                  <a:pt x="2315" y="1690"/>
                </a:cubicBezTo>
                <a:cubicBezTo>
                  <a:pt x="2311" y="1703"/>
                  <a:pt x="2301" y="1702"/>
                  <a:pt x="2292" y="1701"/>
                </a:cubicBezTo>
                <a:cubicBezTo>
                  <a:pt x="2288" y="1701"/>
                  <a:pt x="2284" y="1697"/>
                  <a:pt x="2277" y="1693"/>
                </a:cubicBezTo>
                <a:cubicBezTo>
                  <a:pt x="2277" y="1692"/>
                  <a:pt x="2275" y="1696"/>
                  <a:pt x="2273" y="1697"/>
                </a:cubicBezTo>
                <a:cubicBezTo>
                  <a:pt x="2267" y="1700"/>
                  <a:pt x="2261" y="1704"/>
                  <a:pt x="2255" y="1705"/>
                </a:cubicBezTo>
                <a:cubicBezTo>
                  <a:pt x="2234" y="1706"/>
                  <a:pt x="2213" y="1708"/>
                  <a:pt x="2195" y="1724"/>
                </a:cubicBezTo>
                <a:cubicBezTo>
                  <a:pt x="2190" y="1728"/>
                  <a:pt x="2180" y="1729"/>
                  <a:pt x="2173" y="1730"/>
                </a:cubicBezTo>
                <a:cubicBezTo>
                  <a:pt x="2165" y="1732"/>
                  <a:pt x="2157" y="1732"/>
                  <a:pt x="2149" y="1733"/>
                </a:cubicBezTo>
                <a:cubicBezTo>
                  <a:pt x="2146" y="1734"/>
                  <a:pt x="2142" y="1736"/>
                  <a:pt x="2139" y="1738"/>
                </a:cubicBezTo>
                <a:cubicBezTo>
                  <a:pt x="2142" y="1740"/>
                  <a:pt x="2145" y="1742"/>
                  <a:pt x="2149" y="1744"/>
                </a:cubicBezTo>
                <a:cubicBezTo>
                  <a:pt x="2151" y="1745"/>
                  <a:pt x="2153" y="1744"/>
                  <a:pt x="2157" y="1748"/>
                </a:cubicBezTo>
                <a:cubicBezTo>
                  <a:pt x="2150" y="1752"/>
                  <a:pt x="2143" y="1758"/>
                  <a:pt x="2135" y="1760"/>
                </a:cubicBezTo>
                <a:cubicBezTo>
                  <a:pt x="2126" y="1762"/>
                  <a:pt x="2117" y="1762"/>
                  <a:pt x="2107" y="1763"/>
                </a:cubicBezTo>
                <a:cubicBezTo>
                  <a:pt x="2105" y="1764"/>
                  <a:pt x="2103" y="1765"/>
                  <a:pt x="2102" y="1766"/>
                </a:cubicBezTo>
                <a:cubicBezTo>
                  <a:pt x="2097" y="1782"/>
                  <a:pt x="2085" y="1773"/>
                  <a:pt x="2077" y="1772"/>
                </a:cubicBezTo>
                <a:cubicBezTo>
                  <a:pt x="2052" y="1767"/>
                  <a:pt x="2029" y="1776"/>
                  <a:pt x="2003" y="1778"/>
                </a:cubicBezTo>
                <a:cubicBezTo>
                  <a:pt x="2008" y="1785"/>
                  <a:pt x="2012" y="1790"/>
                  <a:pt x="2013" y="1792"/>
                </a:cubicBezTo>
                <a:cubicBezTo>
                  <a:pt x="2027" y="1788"/>
                  <a:pt x="2039" y="1784"/>
                  <a:pt x="2052" y="1782"/>
                </a:cubicBezTo>
                <a:cubicBezTo>
                  <a:pt x="2053" y="1782"/>
                  <a:pt x="2058" y="1788"/>
                  <a:pt x="2059" y="1792"/>
                </a:cubicBezTo>
                <a:cubicBezTo>
                  <a:pt x="2059" y="1797"/>
                  <a:pt x="2057" y="1802"/>
                  <a:pt x="2056" y="1806"/>
                </a:cubicBezTo>
                <a:cubicBezTo>
                  <a:pt x="2021" y="1822"/>
                  <a:pt x="1980" y="1819"/>
                  <a:pt x="1946" y="1842"/>
                </a:cubicBezTo>
                <a:cubicBezTo>
                  <a:pt x="1968" y="1859"/>
                  <a:pt x="1988" y="1845"/>
                  <a:pt x="2009" y="1843"/>
                </a:cubicBezTo>
                <a:cubicBezTo>
                  <a:pt x="2029" y="1841"/>
                  <a:pt x="2049" y="1836"/>
                  <a:pt x="2069" y="1833"/>
                </a:cubicBezTo>
                <a:cubicBezTo>
                  <a:pt x="2069" y="1835"/>
                  <a:pt x="2070" y="1837"/>
                  <a:pt x="2070" y="1839"/>
                </a:cubicBezTo>
                <a:cubicBezTo>
                  <a:pt x="2044" y="1845"/>
                  <a:pt x="2018" y="1852"/>
                  <a:pt x="1992" y="1859"/>
                </a:cubicBezTo>
                <a:cubicBezTo>
                  <a:pt x="1992" y="1860"/>
                  <a:pt x="1992" y="1862"/>
                  <a:pt x="1991" y="1863"/>
                </a:cubicBezTo>
                <a:cubicBezTo>
                  <a:pt x="1997" y="1865"/>
                  <a:pt x="2002" y="1867"/>
                  <a:pt x="2007" y="1867"/>
                </a:cubicBezTo>
                <a:cubicBezTo>
                  <a:pt x="2016" y="1867"/>
                  <a:pt x="2025" y="1865"/>
                  <a:pt x="2033" y="1864"/>
                </a:cubicBezTo>
                <a:cubicBezTo>
                  <a:pt x="2038" y="1863"/>
                  <a:pt x="2044" y="1865"/>
                  <a:pt x="2047" y="1863"/>
                </a:cubicBezTo>
                <a:cubicBezTo>
                  <a:pt x="2064" y="1850"/>
                  <a:pt x="2082" y="1854"/>
                  <a:pt x="2100" y="1857"/>
                </a:cubicBezTo>
                <a:cubicBezTo>
                  <a:pt x="2114" y="1860"/>
                  <a:pt x="2127" y="1860"/>
                  <a:pt x="2138" y="1846"/>
                </a:cubicBezTo>
                <a:cubicBezTo>
                  <a:pt x="2146" y="1836"/>
                  <a:pt x="2158" y="1837"/>
                  <a:pt x="2168" y="1848"/>
                </a:cubicBezTo>
                <a:cubicBezTo>
                  <a:pt x="2142" y="1858"/>
                  <a:pt x="2117" y="1867"/>
                  <a:pt x="2092" y="1876"/>
                </a:cubicBezTo>
                <a:cubicBezTo>
                  <a:pt x="2087" y="1878"/>
                  <a:pt x="2083" y="1880"/>
                  <a:pt x="2079" y="1883"/>
                </a:cubicBezTo>
                <a:cubicBezTo>
                  <a:pt x="2072" y="1887"/>
                  <a:pt x="2073" y="1891"/>
                  <a:pt x="2084" y="1898"/>
                </a:cubicBezTo>
                <a:cubicBezTo>
                  <a:pt x="2077" y="1901"/>
                  <a:pt x="2071" y="1905"/>
                  <a:pt x="2064" y="1908"/>
                </a:cubicBezTo>
                <a:cubicBezTo>
                  <a:pt x="2055" y="1911"/>
                  <a:pt x="2043" y="1910"/>
                  <a:pt x="2040" y="1924"/>
                </a:cubicBezTo>
                <a:cubicBezTo>
                  <a:pt x="2040" y="1925"/>
                  <a:pt x="2038" y="1926"/>
                  <a:pt x="2037" y="1927"/>
                </a:cubicBezTo>
                <a:cubicBezTo>
                  <a:pt x="2017" y="1932"/>
                  <a:pt x="1996" y="1937"/>
                  <a:pt x="1976" y="1941"/>
                </a:cubicBezTo>
                <a:cubicBezTo>
                  <a:pt x="1971" y="1942"/>
                  <a:pt x="1966" y="1941"/>
                  <a:pt x="1962" y="1939"/>
                </a:cubicBezTo>
                <a:cubicBezTo>
                  <a:pt x="1949" y="1934"/>
                  <a:pt x="1947" y="1935"/>
                  <a:pt x="1942" y="1941"/>
                </a:cubicBezTo>
                <a:cubicBezTo>
                  <a:pt x="1921" y="1946"/>
                  <a:pt x="1905" y="1950"/>
                  <a:pt x="1887" y="1955"/>
                </a:cubicBezTo>
                <a:cubicBezTo>
                  <a:pt x="1890" y="1958"/>
                  <a:pt x="1892" y="1961"/>
                  <a:pt x="1895" y="1966"/>
                </a:cubicBezTo>
                <a:cubicBezTo>
                  <a:pt x="1885" y="1966"/>
                  <a:pt x="1877" y="1967"/>
                  <a:pt x="1870" y="1966"/>
                </a:cubicBezTo>
                <a:cubicBezTo>
                  <a:pt x="1866" y="1965"/>
                  <a:pt x="1861" y="1961"/>
                  <a:pt x="1860" y="1958"/>
                </a:cubicBezTo>
                <a:cubicBezTo>
                  <a:pt x="1859" y="1944"/>
                  <a:pt x="1847" y="1943"/>
                  <a:pt x="1839" y="1943"/>
                </a:cubicBezTo>
                <a:cubicBezTo>
                  <a:pt x="1820" y="1941"/>
                  <a:pt x="1802" y="1941"/>
                  <a:pt x="1784" y="1943"/>
                </a:cubicBezTo>
                <a:cubicBezTo>
                  <a:pt x="1774" y="1944"/>
                  <a:pt x="1765" y="1952"/>
                  <a:pt x="1755" y="1956"/>
                </a:cubicBezTo>
                <a:cubicBezTo>
                  <a:pt x="1746" y="1960"/>
                  <a:pt x="1737" y="1964"/>
                  <a:pt x="1727" y="1965"/>
                </a:cubicBezTo>
                <a:cubicBezTo>
                  <a:pt x="1717" y="1967"/>
                  <a:pt x="1706" y="1966"/>
                  <a:pt x="1696" y="1966"/>
                </a:cubicBezTo>
                <a:cubicBezTo>
                  <a:pt x="1684" y="1965"/>
                  <a:pt x="1675" y="1969"/>
                  <a:pt x="1666" y="1977"/>
                </a:cubicBezTo>
                <a:cubicBezTo>
                  <a:pt x="1656" y="1984"/>
                  <a:pt x="1643" y="1989"/>
                  <a:pt x="1631" y="1991"/>
                </a:cubicBezTo>
                <a:cubicBezTo>
                  <a:pt x="1603" y="1995"/>
                  <a:pt x="1575" y="1997"/>
                  <a:pt x="1547" y="1999"/>
                </a:cubicBezTo>
                <a:cubicBezTo>
                  <a:pt x="1538" y="2000"/>
                  <a:pt x="1528" y="1997"/>
                  <a:pt x="1519" y="1996"/>
                </a:cubicBezTo>
                <a:cubicBezTo>
                  <a:pt x="1516" y="1995"/>
                  <a:pt x="1511" y="1993"/>
                  <a:pt x="1509" y="1994"/>
                </a:cubicBezTo>
                <a:cubicBezTo>
                  <a:pt x="1492" y="2004"/>
                  <a:pt x="1474" y="2000"/>
                  <a:pt x="1455" y="2001"/>
                </a:cubicBezTo>
                <a:cubicBezTo>
                  <a:pt x="1435" y="2003"/>
                  <a:pt x="1415" y="2006"/>
                  <a:pt x="1395" y="2007"/>
                </a:cubicBezTo>
                <a:cubicBezTo>
                  <a:pt x="1389" y="2008"/>
                  <a:pt x="1382" y="2002"/>
                  <a:pt x="1376" y="2000"/>
                </a:cubicBezTo>
                <a:cubicBezTo>
                  <a:pt x="1373" y="1999"/>
                  <a:pt x="1370" y="1999"/>
                  <a:pt x="1367" y="1999"/>
                </a:cubicBezTo>
                <a:cubicBezTo>
                  <a:pt x="1352" y="2002"/>
                  <a:pt x="1337" y="2008"/>
                  <a:pt x="1322" y="2007"/>
                </a:cubicBezTo>
                <a:cubicBezTo>
                  <a:pt x="1281" y="2007"/>
                  <a:pt x="1239" y="2004"/>
                  <a:pt x="1198" y="2003"/>
                </a:cubicBezTo>
                <a:cubicBezTo>
                  <a:pt x="1181" y="2002"/>
                  <a:pt x="1163" y="2003"/>
                  <a:pt x="1146" y="2003"/>
                </a:cubicBezTo>
                <a:cubicBezTo>
                  <a:pt x="1145" y="2003"/>
                  <a:pt x="1142" y="2010"/>
                  <a:pt x="1143" y="2013"/>
                </a:cubicBezTo>
                <a:cubicBezTo>
                  <a:pt x="1145" y="2019"/>
                  <a:pt x="1149" y="2024"/>
                  <a:pt x="1152" y="2031"/>
                </a:cubicBezTo>
                <a:cubicBezTo>
                  <a:pt x="1130" y="2027"/>
                  <a:pt x="1110" y="2024"/>
                  <a:pt x="1089" y="2021"/>
                </a:cubicBezTo>
                <a:cubicBezTo>
                  <a:pt x="1101" y="1996"/>
                  <a:pt x="1121" y="1987"/>
                  <a:pt x="1146" y="1993"/>
                </a:cubicBezTo>
                <a:cubicBezTo>
                  <a:pt x="1153" y="1995"/>
                  <a:pt x="1161" y="1994"/>
                  <a:pt x="1169" y="1995"/>
                </a:cubicBezTo>
                <a:cubicBezTo>
                  <a:pt x="1169" y="1993"/>
                  <a:pt x="1169" y="1992"/>
                  <a:pt x="1170" y="1990"/>
                </a:cubicBezTo>
                <a:cubicBezTo>
                  <a:pt x="1148" y="1987"/>
                  <a:pt x="1126" y="1984"/>
                  <a:pt x="1104" y="1982"/>
                </a:cubicBezTo>
                <a:cubicBezTo>
                  <a:pt x="1104" y="1981"/>
                  <a:pt x="1103" y="1980"/>
                  <a:pt x="1103" y="1980"/>
                </a:cubicBezTo>
                <a:cubicBezTo>
                  <a:pt x="1111" y="1979"/>
                  <a:pt x="1118" y="1978"/>
                  <a:pt x="1125" y="1977"/>
                </a:cubicBezTo>
                <a:cubicBezTo>
                  <a:pt x="1125" y="1975"/>
                  <a:pt x="1125" y="1974"/>
                  <a:pt x="1125" y="1972"/>
                </a:cubicBezTo>
                <a:cubicBezTo>
                  <a:pt x="1099" y="1974"/>
                  <a:pt x="1073" y="1977"/>
                  <a:pt x="1048" y="1978"/>
                </a:cubicBezTo>
                <a:cubicBezTo>
                  <a:pt x="1021" y="1978"/>
                  <a:pt x="995" y="1978"/>
                  <a:pt x="964" y="1978"/>
                </a:cubicBezTo>
                <a:cubicBezTo>
                  <a:pt x="971" y="1973"/>
                  <a:pt x="974" y="1971"/>
                  <a:pt x="978" y="1968"/>
                </a:cubicBezTo>
                <a:cubicBezTo>
                  <a:pt x="976" y="1967"/>
                  <a:pt x="974" y="1967"/>
                  <a:pt x="973" y="1966"/>
                </a:cubicBezTo>
                <a:cubicBezTo>
                  <a:pt x="926" y="1962"/>
                  <a:pt x="879" y="1959"/>
                  <a:pt x="832" y="1953"/>
                </a:cubicBezTo>
                <a:cubicBezTo>
                  <a:pt x="799" y="1950"/>
                  <a:pt x="766" y="1943"/>
                  <a:pt x="732" y="1940"/>
                </a:cubicBezTo>
                <a:cubicBezTo>
                  <a:pt x="719" y="1938"/>
                  <a:pt x="705" y="1941"/>
                  <a:pt x="691" y="1941"/>
                </a:cubicBezTo>
                <a:cubicBezTo>
                  <a:pt x="684" y="1941"/>
                  <a:pt x="676" y="1938"/>
                  <a:pt x="668" y="1938"/>
                </a:cubicBezTo>
                <a:cubicBezTo>
                  <a:pt x="664" y="1937"/>
                  <a:pt x="657" y="1938"/>
                  <a:pt x="656" y="1939"/>
                </a:cubicBezTo>
                <a:cubicBezTo>
                  <a:pt x="655" y="1943"/>
                  <a:pt x="655" y="1950"/>
                  <a:pt x="657" y="1953"/>
                </a:cubicBezTo>
                <a:cubicBezTo>
                  <a:pt x="661" y="1959"/>
                  <a:pt x="667" y="1964"/>
                  <a:pt x="672" y="1969"/>
                </a:cubicBezTo>
                <a:cubicBezTo>
                  <a:pt x="662" y="1969"/>
                  <a:pt x="653" y="1969"/>
                  <a:pt x="644" y="1969"/>
                </a:cubicBezTo>
                <a:cubicBezTo>
                  <a:pt x="643" y="1965"/>
                  <a:pt x="643" y="1961"/>
                  <a:pt x="643" y="1954"/>
                </a:cubicBezTo>
                <a:cubicBezTo>
                  <a:pt x="622" y="1954"/>
                  <a:pt x="606" y="1981"/>
                  <a:pt x="581" y="1961"/>
                </a:cubicBezTo>
                <a:cubicBezTo>
                  <a:pt x="595" y="1952"/>
                  <a:pt x="608" y="1943"/>
                  <a:pt x="625" y="1931"/>
                </a:cubicBezTo>
                <a:cubicBezTo>
                  <a:pt x="616" y="1929"/>
                  <a:pt x="610" y="1926"/>
                  <a:pt x="605" y="1928"/>
                </a:cubicBezTo>
                <a:cubicBezTo>
                  <a:pt x="593" y="1932"/>
                  <a:pt x="586" y="1927"/>
                  <a:pt x="584" y="1915"/>
                </a:cubicBezTo>
                <a:cubicBezTo>
                  <a:pt x="581" y="1903"/>
                  <a:pt x="575" y="1897"/>
                  <a:pt x="563" y="1895"/>
                </a:cubicBezTo>
                <a:cubicBezTo>
                  <a:pt x="558" y="1895"/>
                  <a:pt x="553" y="1892"/>
                  <a:pt x="549" y="1890"/>
                </a:cubicBezTo>
                <a:cubicBezTo>
                  <a:pt x="536" y="1884"/>
                  <a:pt x="524" y="1877"/>
                  <a:pt x="512" y="1871"/>
                </a:cubicBezTo>
                <a:cubicBezTo>
                  <a:pt x="510" y="1872"/>
                  <a:pt x="511" y="1872"/>
                  <a:pt x="512" y="1871"/>
                </a:cubicBezTo>
                <a:cubicBezTo>
                  <a:pt x="523" y="1849"/>
                  <a:pt x="536" y="1862"/>
                  <a:pt x="550" y="1868"/>
                </a:cubicBezTo>
                <a:cubicBezTo>
                  <a:pt x="559" y="1872"/>
                  <a:pt x="571" y="1871"/>
                  <a:pt x="582" y="1871"/>
                </a:cubicBezTo>
                <a:cubicBezTo>
                  <a:pt x="585" y="1871"/>
                  <a:pt x="589" y="1866"/>
                  <a:pt x="590" y="1863"/>
                </a:cubicBezTo>
                <a:cubicBezTo>
                  <a:pt x="593" y="1851"/>
                  <a:pt x="602" y="1849"/>
                  <a:pt x="613" y="1851"/>
                </a:cubicBezTo>
                <a:cubicBezTo>
                  <a:pt x="626" y="1853"/>
                  <a:pt x="639" y="1855"/>
                  <a:pt x="651" y="1856"/>
                </a:cubicBezTo>
                <a:cubicBezTo>
                  <a:pt x="655" y="1856"/>
                  <a:pt x="658" y="1853"/>
                  <a:pt x="662" y="1852"/>
                </a:cubicBezTo>
                <a:cubicBezTo>
                  <a:pt x="660" y="1847"/>
                  <a:pt x="659" y="1840"/>
                  <a:pt x="656" y="1839"/>
                </a:cubicBezTo>
                <a:cubicBezTo>
                  <a:pt x="638" y="1835"/>
                  <a:pt x="620" y="1831"/>
                  <a:pt x="602" y="1828"/>
                </a:cubicBezTo>
                <a:cubicBezTo>
                  <a:pt x="588" y="1826"/>
                  <a:pt x="574" y="1828"/>
                  <a:pt x="560" y="1827"/>
                </a:cubicBezTo>
                <a:cubicBezTo>
                  <a:pt x="541" y="1826"/>
                  <a:pt x="526" y="1816"/>
                  <a:pt x="514" y="1802"/>
                </a:cubicBezTo>
                <a:cubicBezTo>
                  <a:pt x="508" y="1795"/>
                  <a:pt x="503" y="1791"/>
                  <a:pt x="493" y="1792"/>
                </a:cubicBezTo>
                <a:cubicBezTo>
                  <a:pt x="489" y="1792"/>
                  <a:pt x="485" y="1787"/>
                  <a:pt x="479" y="1784"/>
                </a:cubicBezTo>
                <a:cubicBezTo>
                  <a:pt x="486" y="1781"/>
                  <a:pt x="490" y="1779"/>
                  <a:pt x="498" y="1776"/>
                </a:cubicBezTo>
                <a:cubicBezTo>
                  <a:pt x="487" y="1774"/>
                  <a:pt x="481" y="1773"/>
                  <a:pt x="471" y="1771"/>
                </a:cubicBezTo>
                <a:cubicBezTo>
                  <a:pt x="478" y="1766"/>
                  <a:pt x="482" y="1763"/>
                  <a:pt x="490" y="1757"/>
                </a:cubicBezTo>
                <a:cubicBezTo>
                  <a:pt x="483" y="1757"/>
                  <a:pt x="478" y="1755"/>
                  <a:pt x="477" y="1756"/>
                </a:cubicBezTo>
                <a:cubicBezTo>
                  <a:pt x="467" y="1765"/>
                  <a:pt x="460" y="1759"/>
                  <a:pt x="452" y="1755"/>
                </a:cubicBezTo>
                <a:cubicBezTo>
                  <a:pt x="439" y="1749"/>
                  <a:pt x="426" y="1746"/>
                  <a:pt x="412" y="1743"/>
                </a:cubicBezTo>
                <a:cubicBezTo>
                  <a:pt x="409" y="1743"/>
                  <a:pt x="405" y="1748"/>
                  <a:pt x="401" y="1750"/>
                </a:cubicBezTo>
                <a:cubicBezTo>
                  <a:pt x="399" y="1752"/>
                  <a:pt x="397" y="1753"/>
                  <a:pt x="394" y="1755"/>
                </a:cubicBezTo>
                <a:cubicBezTo>
                  <a:pt x="393" y="1753"/>
                  <a:pt x="391" y="1751"/>
                  <a:pt x="391" y="1749"/>
                </a:cubicBezTo>
                <a:cubicBezTo>
                  <a:pt x="388" y="1731"/>
                  <a:pt x="376" y="1720"/>
                  <a:pt x="361" y="1713"/>
                </a:cubicBezTo>
                <a:cubicBezTo>
                  <a:pt x="349" y="1707"/>
                  <a:pt x="335" y="1707"/>
                  <a:pt x="322" y="1703"/>
                </a:cubicBezTo>
                <a:cubicBezTo>
                  <a:pt x="309" y="1698"/>
                  <a:pt x="296" y="1693"/>
                  <a:pt x="281" y="1687"/>
                </a:cubicBezTo>
                <a:cubicBezTo>
                  <a:pt x="302" y="1676"/>
                  <a:pt x="319" y="1686"/>
                  <a:pt x="336" y="1691"/>
                </a:cubicBezTo>
                <a:cubicBezTo>
                  <a:pt x="356" y="1697"/>
                  <a:pt x="377" y="1704"/>
                  <a:pt x="398" y="1707"/>
                </a:cubicBezTo>
                <a:cubicBezTo>
                  <a:pt x="421" y="1711"/>
                  <a:pt x="443" y="1717"/>
                  <a:pt x="465" y="1724"/>
                </a:cubicBezTo>
                <a:cubicBezTo>
                  <a:pt x="472" y="1727"/>
                  <a:pt x="480" y="1725"/>
                  <a:pt x="487" y="1726"/>
                </a:cubicBezTo>
                <a:cubicBezTo>
                  <a:pt x="499" y="1727"/>
                  <a:pt x="510" y="1729"/>
                  <a:pt x="521" y="1730"/>
                </a:cubicBezTo>
                <a:cubicBezTo>
                  <a:pt x="528" y="1731"/>
                  <a:pt x="535" y="1729"/>
                  <a:pt x="543" y="1728"/>
                </a:cubicBezTo>
                <a:cubicBezTo>
                  <a:pt x="543" y="1726"/>
                  <a:pt x="543" y="1723"/>
                  <a:pt x="543" y="1721"/>
                </a:cubicBezTo>
                <a:cubicBezTo>
                  <a:pt x="537" y="1719"/>
                  <a:pt x="530" y="1715"/>
                  <a:pt x="525" y="1717"/>
                </a:cubicBezTo>
                <a:cubicBezTo>
                  <a:pt x="509" y="1724"/>
                  <a:pt x="495" y="1714"/>
                  <a:pt x="480" y="1713"/>
                </a:cubicBezTo>
                <a:cubicBezTo>
                  <a:pt x="478" y="1713"/>
                  <a:pt x="476" y="1709"/>
                  <a:pt x="476" y="1708"/>
                </a:cubicBezTo>
                <a:cubicBezTo>
                  <a:pt x="477" y="1706"/>
                  <a:pt x="479" y="1704"/>
                  <a:pt x="481" y="1702"/>
                </a:cubicBezTo>
                <a:cubicBezTo>
                  <a:pt x="482" y="1701"/>
                  <a:pt x="485" y="1701"/>
                  <a:pt x="486" y="1702"/>
                </a:cubicBezTo>
                <a:cubicBezTo>
                  <a:pt x="500" y="1712"/>
                  <a:pt x="508" y="1703"/>
                  <a:pt x="517" y="1692"/>
                </a:cubicBezTo>
                <a:cubicBezTo>
                  <a:pt x="503" y="1685"/>
                  <a:pt x="490" y="1678"/>
                  <a:pt x="476" y="1671"/>
                </a:cubicBezTo>
                <a:cubicBezTo>
                  <a:pt x="484" y="1671"/>
                  <a:pt x="491" y="1671"/>
                  <a:pt x="498" y="1671"/>
                </a:cubicBezTo>
                <a:cubicBezTo>
                  <a:pt x="498" y="1655"/>
                  <a:pt x="494" y="1651"/>
                  <a:pt x="473" y="1650"/>
                </a:cubicBezTo>
                <a:cubicBezTo>
                  <a:pt x="474" y="1657"/>
                  <a:pt x="476" y="1665"/>
                  <a:pt x="477" y="1672"/>
                </a:cubicBezTo>
                <a:cubicBezTo>
                  <a:pt x="470" y="1666"/>
                  <a:pt x="462" y="1661"/>
                  <a:pt x="458" y="1654"/>
                </a:cubicBezTo>
                <a:cubicBezTo>
                  <a:pt x="453" y="1646"/>
                  <a:pt x="451" y="1638"/>
                  <a:pt x="439" y="1644"/>
                </a:cubicBezTo>
                <a:cubicBezTo>
                  <a:pt x="436" y="1645"/>
                  <a:pt x="430" y="1643"/>
                  <a:pt x="429" y="1641"/>
                </a:cubicBezTo>
                <a:cubicBezTo>
                  <a:pt x="420" y="1628"/>
                  <a:pt x="407" y="1625"/>
                  <a:pt x="393" y="1623"/>
                </a:cubicBezTo>
                <a:cubicBezTo>
                  <a:pt x="387" y="1622"/>
                  <a:pt x="381" y="1618"/>
                  <a:pt x="374" y="1615"/>
                </a:cubicBezTo>
                <a:cubicBezTo>
                  <a:pt x="386" y="1610"/>
                  <a:pt x="386" y="1611"/>
                  <a:pt x="427" y="1625"/>
                </a:cubicBezTo>
                <a:cubicBezTo>
                  <a:pt x="444" y="1631"/>
                  <a:pt x="464" y="1630"/>
                  <a:pt x="484" y="1630"/>
                </a:cubicBezTo>
                <a:cubicBezTo>
                  <a:pt x="479" y="1628"/>
                  <a:pt x="475" y="1624"/>
                  <a:pt x="471" y="1624"/>
                </a:cubicBezTo>
                <a:cubicBezTo>
                  <a:pt x="436" y="1623"/>
                  <a:pt x="404" y="1606"/>
                  <a:pt x="370" y="1601"/>
                </a:cubicBezTo>
                <a:cubicBezTo>
                  <a:pt x="360" y="1600"/>
                  <a:pt x="350" y="1602"/>
                  <a:pt x="341" y="1602"/>
                </a:cubicBezTo>
                <a:cubicBezTo>
                  <a:pt x="332" y="1602"/>
                  <a:pt x="323" y="1602"/>
                  <a:pt x="315" y="1601"/>
                </a:cubicBezTo>
                <a:cubicBezTo>
                  <a:pt x="311" y="1600"/>
                  <a:pt x="309" y="1595"/>
                  <a:pt x="305" y="1591"/>
                </a:cubicBezTo>
                <a:cubicBezTo>
                  <a:pt x="309" y="1588"/>
                  <a:pt x="312" y="1585"/>
                  <a:pt x="315" y="1582"/>
                </a:cubicBezTo>
                <a:cubicBezTo>
                  <a:pt x="317" y="1581"/>
                  <a:pt x="319" y="1581"/>
                  <a:pt x="319" y="1581"/>
                </a:cubicBezTo>
                <a:cubicBezTo>
                  <a:pt x="312" y="1574"/>
                  <a:pt x="306" y="1566"/>
                  <a:pt x="299" y="1560"/>
                </a:cubicBezTo>
                <a:cubicBezTo>
                  <a:pt x="295" y="1557"/>
                  <a:pt x="288" y="1559"/>
                  <a:pt x="285" y="1558"/>
                </a:cubicBezTo>
                <a:cubicBezTo>
                  <a:pt x="280" y="1555"/>
                  <a:pt x="276" y="1552"/>
                  <a:pt x="272" y="1550"/>
                </a:cubicBezTo>
                <a:cubicBezTo>
                  <a:pt x="260" y="1545"/>
                  <a:pt x="249" y="1537"/>
                  <a:pt x="237" y="1550"/>
                </a:cubicBezTo>
                <a:cubicBezTo>
                  <a:pt x="236" y="1551"/>
                  <a:pt x="231" y="1551"/>
                  <a:pt x="230" y="1550"/>
                </a:cubicBezTo>
                <a:cubicBezTo>
                  <a:pt x="220" y="1533"/>
                  <a:pt x="198" y="1541"/>
                  <a:pt x="184" y="1529"/>
                </a:cubicBezTo>
                <a:cubicBezTo>
                  <a:pt x="199" y="1526"/>
                  <a:pt x="213" y="1524"/>
                  <a:pt x="227" y="1522"/>
                </a:cubicBezTo>
                <a:cubicBezTo>
                  <a:pt x="232" y="1521"/>
                  <a:pt x="237" y="1519"/>
                  <a:pt x="241" y="1518"/>
                </a:cubicBezTo>
                <a:cubicBezTo>
                  <a:pt x="239" y="1513"/>
                  <a:pt x="237" y="1508"/>
                  <a:pt x="235" y="1503"/>
                </a:cubicBezTo>
                <a:cubicBezTo>
                  <a:pt x="235" y="1501"/>
                  <a:pt x="234" y="1500"/>
                  <a:pt x="233" y="1499"/>
                </a:cubicBezTo>
                <a:cubicBezTo>
                  <a:pt x="262" y="1482"/>
                  <a:pt x="287" y="1511"/>
                  <a:pt x="316" y="1505"/>
                </a:cubicBezTo>
                <a:cubicBezTo>
                  <a:pt x="314" y="1503"/>
                  <a:pt x="313" y="1499"/>
                  <a:pt x="311" y="1498"/>
                </a:cubicBezTo>
                <a:cubicBezTo>
                  <a:pt x="303" y="1495"/>
                  <a:pt x="296" y="1491"/>
                  <a:pt x="288" y="1490"/>
                </a:cubicBezTo>
                <a:cubicBezTo>
                  <a:pt x="270" y="1489"/>
                  <a:pt x="253" y="1484"/>
                  <a:pt x="238" y="1472"/>
                </a:cubicBezTo>
                <a:cubicBezTo>
                  <a:pt x="229" y="1466"/>
                  <a:pt x="215" y="1466"/>
                  <a:pt x="204" y="1462"/>
                </a:cubicBezTo>
                <a:cubicBezTo>
                  <a:pt x="196" y="1458"/>
                  <a:pt x="188" y="1453"/>
                  <a:pt x="181" y="1447"/>
                </a:cubicBezTo>
                <a:cubicBezTo>
                  <a:pt x="222" y="1435"/>
                  <a:pt x="261" y="1457"/>
                  <a:pt x="303" y="1455"/>
                </a:cubicBezTo>
                <a:cubicBezTo>
                  <a:pt x="294" y="1447"/>
                  <a:pt x="289" y="1441"/>
                  <a:pt x="283" y="1436"/>
                </a:cubicBezTo>
                <a:cubicBezTo>
                  <a:pt x="276" y="1432"/>
                  <a:pt x="269" y="1431"/>
                  <a:pt x="262" y="1428"/>
                </a:cubicBezTo>
                <a:cubicBezTo>
                  <a:pt x="279" y="1413"/>
                  <a:pt x="277" y="1409"/>
                  <a:pt x="240" y="1389"/>
                </a:cubicBezTo>
                <a:cubicBezTo>
                  <a:pt x="258" y="1390"/>
                  <a:pt x="266" y="1382"/>
                  <a:pt x="270" y="1369"/>
                </a:cubicBezTo>
                <a:cubicBezTo>
                  <a:pt x="269" y="1368"/>
                  <a:pt x="269" y="1366"/>
                  <a:pt x="268" y="1365"/>
                </a:cubicBezTo>
                <a:cubicBezTo>
                  <a:pt x="261" y="1368"/>
                  <a:pt x="255" y="1372"/>
                  <a:pt x="247" y="1377"/>
                </a:cubicBezTo>
                <a:cubicBezTo>
                  <a:pt x="227" y="1367"/>
                  <a:pt x="204" y="1356"/>
                  <a:pt x="182" y="1346"/>
                </a:cubicBezTo>
                <a:cubicBezTo>
                  <a:pt x="182" y="1344"/>
                  <a:pt x="182" y="1343"/>
                  <a:pt x="183" y="1342"/>
                </a:cubicBezTo>
                <a:cubicBezTo>
                  <a:pt x="193" y="1345"/>
                  <a:pt x="202" y="1347"/>
                  <a:pt x="204" y="1333"/>
                </a:cubicBezTo>
                <a:cubicBezTo>
                  <a:pt x="206" y="1320"/>
                  <a:pt x="198" y="1313"/>
                  <a:pt x="187" y="1311"/>
                </a:cubicBezTo>
                <a:cubicBezTo>
                  <a:pt x="175" y="1308"/>
                  <a:pt x="163" y="1307"/>
                  <a:pt x="150" y="1307"/>
                </a:cubicBezTo>
                <a:cubicBezTo>
                  <a:pt x="134" y="1307"/>
                  <a:pt x="124" y="1303"/>
                  <a:pt x="124" y="1284"/>
                </a:cubicBezTo>
                <a:cubicBezTo>
                  <a:pt x="124" y="1283"/>
                  <a:pt x="121" y="1282"/>
                  <a:pt x="120" y="1281"/>
                </a:cubicBezTo>
                <a:cubicBezTo>
                  <a:pt x="117" y="1285"/>
                  <a:pt x="115" y="1291"/>
                  <a:pt x="113" y="1291"/>
                </a:cubicBezTo>
                <a:cubicBezTo>
                  <a:pt x="108" y="1291"/>
                  <a:pt x="103" y="1288"/>
                  <a:pt x="99" y="1285"/>
                </a:cubicBezTo>
                <a:cubicBezTo>
                  <a:pt x="94" y="1281"/>
                  <a:pt x="89" y="1276"/>
                  <a:pt x="84" y="1269"/>
                </a:cubicBezTo>
                <a:cubicBezTo>
                  <a:pt x="105" y="1279"/>
                  <a:pt x="119" y="1263"/>
                  <a:pt x="137" y="1260"/>
                </a:cubicBezTo>
                <a:cubicBezTo>
                  <a:pt x="148" y="1258"/>
                  <a:pt x="159" y="1260"/>
                  <a:pt x="170" y="1258"/>
                </a:cubicBezTo>
                <a:cubicBezTo>
                  <a:pt x="179" y="1257"/>
                  <a:pt x="187" y="1252"/>
                  <a:pt x="196" y="1251"/>
                </a:cubicBezTo>
                <a:cubicBezTo>
                  <a:pt x="202" y="1250"/>
                  <a:pt x="209" y="1250"/>
                  <a:pt x="215" y="1253"/>
                </a:cubicBezTo>
                <a:cubicBezTo>
                  <a:pt x="234" y="1262"/>
                  <a:pt x="249" y="1250"/>
                  <a:pt x="270" y="1246"/>
                </a:cubicBezTo>
                <a:cubicBezTo>
                  <a:pt x="241" y="1223"/>
                  <a:pt x="209" y="1230"/>
                  <a:pt x="180" y="1224"/>
                </a:cubicBezTo>
                <a:cubicBezTo>
                  <a:pt x="190" y="1218"/>
                  <a:pt x="204" y="1215"/>
                  <a:pt x="209" y="1206"/>
                </a:cubicBezTo>
                <a:cubicBezTo>
                  <a:pt x="223" y="1187"/>
                  <a:pt x="233" y="1193"/>
                  <a:pt x="246" y="1205"/>
                </a:cubicBezTo>
                <a:cubicBezTo>
                  <a:pt x="248" y="1208"/>
                  <a:pt x="252" y="1210"/>
                  <a:pt x="255" y="1210"/>
                </a:cubicBezTo>
                <a:cubicBezTo>
                  <a:pt x="260" y="1210"/>
                  <a:pt x="265" y="1208"/>
                  <a:pt x="270" y="1207"/>
                </a:cubicBezTo>
                <a:cubicBezTo>
                  <a:pt x="268" y="1203"/>
                  <a:pt x="266" y="1198"/>
                  <a:pt x="263" y="1194"/>
                </a:cubicBezTo>
                <a:cubicBezTo>
                  <a:pt x="261" y="1190"/>
                  <a:pt x="259" y="1186"/>
                  <a:pt x="256" y="1183"/>
                </a:cubicBezTo>
                <a:cubicBezTo>
                  <a:pt x="256" y="1182"/>
                  <a:pt x="255" y="1180"/>
                  <a:pt x="255" y="1179"/>
                </a:cubicBezTo>
                <a:cubicBezTo>
                  <a:pt x="246" y="1168"/>
                  <a:pt x="213" y="1161"/>
                  <a:pt x="201" y="1169"/>
                </a:cubicBezTo>
                <a:cubicBezTo>
                  <a:pt x="178" y="1155"/>
                  <a:pt x="154" y="1154"/>
                  <a:pt x="129" y="1154"/>
                </a:cubicBezTo>
                <a:cubicBezTo>
                  <a:pt x="116" y="1154"/>
                  <a:pt x="101" y="1154"/>
                  <a:pt x="92" y="1140"/>
                </a:cubicBezTo>
                <a:cubicBezTo>
                  <a:pt x="89" y="1135"/>
                  <a:pt x="81" y="1133"/>
                  <a:pt x="75" y="1132"/>
                </a:cubicBezTo>
                <a:cubicBezTo>
                  <a:pt x="67" y="1131"/>
                  <a:pt x="58" y="1132"/>
                  <a:pt x="50" y="1130"/>
                </a:cubicBezTo>
                <a:cubicBezTo>
                  <a:pt x="40" y="1129"/>
                  <a:pt x="31" y="1124"/>
                  <a:pt x="30" y="1110"/>
                </a:cubicBezTo>
                <a:cubicBezTo>
                  <a:pt x="75" y="1117"/>
                  <a:pt x="119" y="1122"/>
                  <a:pt x="162" y="1131"/>
                </a:cubicBezTo>
                <a:cubicBezTo>
                  <a:pt x="162" y="1130"/>
                  <a:pt x="163" y="1128"/>
                  <a:pt x="164" y="1126"/>
                </a:cubicBezTo>
                <a:cubicBezTo>
                  <a:pt x="156" y="1120"/>
                  <a:pt x="148" y="1115"/>
                  <a:pt x="140" y="1110"/>
                </a:cubicBezTo>
                <a:cubicBezTo>
                  <a:pt x="159" y="1106"/>
                  <a:pt x="178" y="1123"/>
                  <a:pt x="196" y="1106"/>
                </a:cubicBezTo>
                <a:cubicBezTo>
                  <a:pt x="194" y="1104"/>
                  <a:pt x="192" y="1103"/>
                  <a:pt x="190" y="1101"/>
                </a:cubicBezTo>
                <a:cubicBezTo>
                  <a:pt x="179" y="1090"/>
                  <a:pt x="160" y="1092"/>
                  <a:pt x="151" y="1076"/>
                </a:cubicBezTo>
                <a:cubicBezTo>
                  <a:pt x="149" y="1071"/>
                  <a:pt x="137" y="1071"/>
                  <a:pt x="130" y="1069"/>
                </a:cubicBezTo>
                <a:cubicBezTo>
                  <a:pt x="104" y="1061"/>
                  <a:pt x="79" y="1053"/>
                  <a:pt x="53" y="1045"/>
                </a:cubicBezTo>
                <a:cubicBezTo>
                  <a:pt x="63" y="1042"/>
                  <a:pt x="72" y="1039"/>
                  <a:pt x="84" y="1035"/>
                </a:cubicBezTo>
                <a:cubicBezTo>
                  <a:pt x="93" y="1038"/>
                  <a:pt x="105" y="1043"/>
                  <a:pt x="118" y="1044"/>
                </a:cubicBezTo>
                <a:cubicBezTo>
                  <a:pt x="123" y="1045"/>
                  <a:pt x="130" y="1039"/>
                  <a:pt x="135" y="1035"/>
                </a:cubicBezTo>
                <a:cubicBezTo>
                  <a:pt x="153" y="1019"/>
                  <a:pt x="145" y="1006"/>
                  <a:pt x="132" y="993"/>
                </a:cubicBezTo>
                <a:cubicBezTo>
                  <a:pt x="125" y="987"/>
                  <a:pt x="123" y="976"/>
                  <a:pt x="116" y="970"/>
                </a:cubicBezTo>
                <a:cubicBezTo>
                  <a:pt x="109" y="965"/>
                  <a:pt x="99" y="963"/>
                  <a:pt x="90" y="960"/>
                </a:cubicBezTo>
                <a:cubicBezTo>
                  <a:pt x="79" y="957"/>
                  <a:pt x="68" y="954"/>
                  <a:pt x="57" y="952"/>
                </a:cubicBezTo>
                <a:cubicBezTo>
                  <a:pt x="53" y="951"/>
                  <a:pt x="49" y="951"/>
                  <a:pt x="45" y="951"/>
                </a:cubicBezTo>
                <a:cubicBezTo>
                  <a:pt x="32" y="950"/>
                  <a:pt x="20" y="950"/>
                  <a:pt x="7" y="949"/>
                </a:cubicBezTo>
                <a:cubicBezTo>
                  <a:pt x="7" y="946"/>
                  <a:pt x="8" y="944"/>
                  <a:pt x="8" y="941"/>
                </a:cubicBezTo>
                <a:cubicBezTo>
                  <a:pt x="16" y="942"/>
                  <a:pt x="25" y="941"/>
                  <a:pt x="32" y="943"/>
                </a:cubicBezTo>
                <a:cubicBezTo>
                  <a:pt x="57" y="950"/>
                  <a:pt x="77" y="943"/>
                  <a:pt x="98" y="930"/>
                </a:cubicBezTo>
                <a:cubicBezTo>
                  <a:pt x="112" y="920"/>
                  <a:pt x="129" y="922"/>
                  <a:pt x="146" y="924"/>
                </a:cubicBezTo>
                <a:cubicBezTo>
                  <a:pt x="175" y="927"/>
                  <a:pt x="205" y="928"/>
                  <a:pt x="235" y="929"/>
                </a:cubicBezTo>
                <a:cubicBezTo>
                  <a:pt x="238" y="929"/>
                  <a:pt x="241" y="924"/>
                  <a:pt x="245" y="922"/>
                </a:cubicBezTo>
                <a:cubicBezTo>
                  <a:pt x="241" y="919"/>
                  <a:pt x="237" y="915"/>
                  <a:pt x="232" y="913"/>
                </a:cubicBezTo>
                <a:cubicBezTo>
                  <a:pt x="223" y="910"/>
                  <a:pt x="213" y="909"/>
                  <a:pt x="202" y="907"/>
                </a:cubicBezTo>
                <a:cubicBezTo>
                  <a:pt x="214" y="886"/>
                  <a:pt x="213" y="884"/>
                  <a:pt x="194" y="877"/>
                </a:cubicBezTo>
                <a:cubicBezTo>
                  <a:pt x="177" y="871"/>
                  <a:pt x="160" y="866"/>
                  <a:pt x="142" y="860"/>
                </a:cubicBezTo>
                <a:cubicBezTo>
                  <a:pt x="138" y="859"/>
                  <a:pt x="133" y="857"/>
                  <a:pt x="129" y="856"/>
                </a:cubicBezTo>
                <a:cubicBezTo>
                  <a:pt x="129" y="854"/>
                  <a:pt x="128" y="853"/>
                  <a:pt x="128" y="851"/>
                </a:cubicBezTo>
                <a:cubicBezTo>
                  <a:pt x="133" y="850"/>
                  <a:pt x="138" y="848"/>
                  <a:pt x="143" y="848"/>
                </a:cubicBezTo>
                <a:cubicBezTo>
                  <a:pt x="151" y="848"/>
                  <a:pt x="160" y="851"/>
                  <a:pt x="168" y="851"/>
                </a:cubicBezTo>
                <a:cubicBezTo>
                  <a:pt x="172" y="851"/>
                  <a:pt x="175" y="848"/>
                  <a:pt x="179" y="846"/>
                </a:cubicBezTo>
                <a:cubicBezTo>
                  <a:pt x="176" y="842"/>
                  <a:pt x="173" y="836"/>
                  <a:pt x="170" y="836"/>
                </a:cubicBezTo>
                <a:cubicBezTo>
                  <a:pt x="162" y="834"/>
                  <a:pt x="154" y="835"/>
                  <a:pt x="144" y="835"/>
                </a:cubicBezTo>
                <a:cubicBezTo>
                  <a:pt x="146" y="831"/>
                  <a:pt x="148" y="828"/>
                  <a:pt x="153" y="820"/>
                </a:cubicBezTo>
                <a:cubicBezTo>
                  <a:pt x="132" y="822"/>
                  <a:pt x="116" y="824"/>
                  <a:pt x="96" y="826"/>
                </a:cubicBezTo>
                <a:cubicBezTo>
                  <a:pt x="101" y="822"/>
                  <a:pt x="104" y="817"/>
                  <a:pt x="109" y="815"/>
                </a:cubicBezTo>
                <a:cubicBezTo>
                  <a:pt x="113" y="813"/>
                  <a:pt x="118" y="813"/>
                  <a:pt x="121" y="811"/>
                </a:cubicBezTo>
                <a:cubicBezTo>
                  <a:pt x="124" y="809"/>
                  <a:pt x="124" y="805"/>
                  <a:pt x="126" y="801"/>
                </a:cubicBezTo>
                <a:cubicBezTo>
                  <a:pt x="122" y="800"/>
                  <a:pt x="119" y="799"/>
                  <a:pt x="115" y="798"/>
                </a:cubicBezTo>
                <a:cubicBezTo>
                  <a:pt x="111" y="798"/>
                  <a:pt x="107" y="800"/>
                  <a:pt x="103" y="798"/>
                </a:cubicBezTo>
                <a:cubicBezTo>
                  <a:pt x="96" y="795"/>
                  <a:pt x="91" y="789"/>
                  <a:pt x="82" y="798"/>
                </a:cubicBezTo>
                <a:cubicBezTo>
                  <a:pt x="78" y="801"/>
                  <a:pt x="66" y="800"/>
                  <a:pt x="60" y="796"/>
                </a:cubicBezTo>
                <a:cubicBezTo>
                  <a:pt x="57" y="794"/>
                  <a:pt x="57" y="783"/>
                  <a:pt x="58" y="777"/>
                </a:cubicBezTo>
                <a:cubicBezTo>
                  <a:pt x="63" y="757"/>
                  <a:pt x="62" y="754"/>
                  <a:pt x="43" y="751"/>
                </a:cubicBezTo>
                <a:cubicBezTo>
                  <a:pt x="31" y="749"/>
                  <a:pt x="19" y="739"/>
                  <a:pt x="9" y="759"/>
                </a:cubicBezTo>
                <a:cubicBezTo>
                  <a:pt x="5" y="749"/>
                  <a:pt x="3" y="743"/>
                  <a:pt x="0" y="734"/>
                </a:cubicBezTo>
                <a:cubicBezTo>
                  <a:pt x="19" y="737"/>
                  <a:pt x="34" y="737"/>
                  <a:pt x="48" y="741"/>
                </a:cubicBezTo>
                <a:cubicBezTo>
                  <a:pt x="77" y="749"/>
                  <a:pt x="105" y="748"/>
                  <a:pt x="132" y="737"/>
                </a:cubicBezTo>
                <a:cubicBezTo>
                  <a:pt x="147" y="732"/>
                  <a:pt x="160" y="722"/>
                  <a:pt x="174" y="716"/>
                </a:cubicBezTo>
                <a:cubicBezTo>
                  <a:pt x="184" y="713"/>
                  <a:pt x="196" y="713"/>
                  <a:pt x="207" y="711"/>
                </a:cubicBezTo>
                <a:cubicBezTo>
                  <a:pt x="237" y="706"/>
                  <a:pt x="237" y="706"/>
                  <a:pt x="244" y="676"/>
                </a:cubicBezTo>
                <a:cubicBezTo>
                  <a:pt x="226" y="667"/>
                  <a:pt x="204" y="678"/>
                  <a:pt x="187" y="666"/>
                </a:cubicBezTo>
                <a:cubicBezTo>
                  <a:pt x="187" y="664"/>
                  <a:pt x="187" y="662"/>
                  <a:pt x="187" y="660"/>
                </a:cubicBezTo>
                <a:cubicBezTo>
                  <a:pt x="206" y="655"/>
                  <a:pt x="226" y="650"/>
                  <a:pt x="245" y="645"/>
                </a:cubicBezTo>
                <a:cubicBezTo>
                  <a:pt x="240" y="643"/>
                  <a:pt x="234" y="639"/>
                  <a:pt x="226" y="635"/>
                </a:cubicBezTo>
                <a:cubicBezTo>
                  <a:pt x="231" y="633"/>
                  <a:pt x="232" y="632"/>
                  <a:pt x="234" y="632"/>
                </a:cubicBezTo>
                <a:cubicBezTo>
                  <a:pt x="238" y="632"/>
                  <a:pt x="246" y="640"/>
                  <a:pt x="247" y="629"/>
                </a:cubicBezTo>
                <a:cubicBezTo>
                  <a:pt x="247" y="625"/>
                  <a:pt x="237" y="617"/>
                  <a:pt x="234" y="617"/>
                </a:cubicBezTo>
                <a:cubicBezTo>
                  <a:pt x="223" y="620"/>
                  <a:pt x="212" y="615"/>
                  <a:pt x="202" y="624"/>
                </a:cubicBezTo>
                <a:cubicBezTo>
                  <a:pt x="197" y="628"/>
                  <a:pt x="188" y="627"/>
                  <a:pt x="181" y="629"/>
                </a:cubicBezTo>
                <a:cubicBezTo>
                  <a:pt x="171" y="631"/>
                  <a:pt x="161" y="634"/>
                  <a:pt x="152" y="635"/>
                </a:cubicBezTo>
                <a:cubicBezTo>
                  <a:pt x="148" y="635"/>
                  <a:pt x="144" y="632"/>
                  <a:pt x="140" y="630"/>
                </a:cubicBezTo>
                <a:cubicBezTo>
                  <a:pt x="142" y="627"/>
                  <a:pt x="144" y="623"/>
                  <a:pt x="148" y="621"/>
                </a:cubicBezTo>
                <a:cubicBezTo>
                  <a:pt x="162" y="614"/>
                  <a:pt x="176" y="609"/>
                  <a:pt x="190" y="602"/>
                </a:cubicBezTo>
                <a:cubicBezTo>
                  <a:pt x="196" y="599"/>
                  <a:pt x="201" y="591"/>
                  <a:pt x="208" y="588"/>
                </a:cubicBezTo>
                <a:cubicBezTo>
                  <a:pt x="218" y="584"/>
                  <a:pt x="230" y="583"/>
                  <a:pt x="242" y="581"/>
                </a:cubicBezTo>
                <a:cubicBezTo>
                  <a:pt x="242" y="583"/>
                  <a:pt x="243" y="584"/>
                  <a:pt x="243" y="585"/>
                </a:cubicBezTo>
                <a:cubicBezTo>
                  <a:pt x="246" y="581"/>
                  <a:pt x="248" y="577"/>
                  <a:pt x="250" y="573"/>
                </a:cubicBezTo>
                <a:cubicBezTo>
                  <a:pt x="257" y="557"/>
                  <a:pt x="269" y="556"/>
                  <a:pt x="283" y="560"/>
                </a:cubicBezTo>
                <a:cubicBezTo>
                  <a:pt x="297" y="564"/>
                  <a:pt x="309" y="566"/>
                  <a:pt x="324" y="560"/>
                </a:cubicBezTo>
                <a:cubicBezTo>
                  <a:pt x="336" y="555"/>
                  <a:pt x="350" y="558"/>
                  <a:pt x="363" y="557"/>
                </a:cubicBezTo>
                <a:cubicBezTo>
                  <a:pt x="368" y="557"/>
                  <a:pt x="373" y="556"/>
                  <a:pt x="377" y="556"/>
                </a:cubicBezTo>
                <a:cubicBezTo>
                  <a:pt x="377" y="554"/>
                  <a:pt x="377" y="553"/>
                  <a:pt x="377" y="551"/>
                </a:cubicBezTo>
                <a:cubicBezTo>
                  <a:pt x="361" y="551"/>
                  <a:pt x="344" y="551"/>
                  <a:pt x="326" y="551"/>
                </a:cubicBezTo>
                <a:cubicBezTo>
                  <a:pt x="331" y="545"/>
                  <a:pt x="334" y="541"/>
                  <a:pt x="339" y="535"/>
                </a:cubicBezTo>
                <a:cubicBezTo>
                  <a:pt x="323" y="533"/>
                  <a:pt x="312" y="518"/>
                  <a:pt x="297" y="531"/>
                </a:cubicBezTo>
                <a:cubicBezTo>
                  <a:pt x="296" y="532"/>
                  <a:pt x="292" y="530"/>
                  <a:pt x="289" y="529"/>
                </a:cubicBezTo>
                <a:cubicBezTo>
                  <a:pt x="291" y="525"/>
                  <a:pt x="292" y="519"/>
                  <a:pt x="294" y="518"/>
                </a:cubicBezTo>
                <a:cubicBezTo>
                  <a:pt x="302" y="516"/>
                  <a:pt x="310" y="515"/>
                  <a:pt x="319" y="514"/>
                </a:cubicBezTo>
                <a:cubicBezTo>
                  <a:pt x="326" y="514"/>
                  <a:pt x="336" y="518"/>
                  <a:pt x="334" y="503"/>
                </a:cubicBezTo>
                <a:cubicBezTo>
                  <a:pt x="345" y="511"/>
                  <a:pt x="354" y="517"/>
                  <a:pt x="361" y="522"/>
                </a:cubicBezTo>
                <a:cubicBezTo>
                  <a:pt x="378" y="512"/>
                  <a:pt x="395" y="502"/>
                  <a:pt x="411" y="493"/>
                </a:cubicBezTo>
                <a:cubicBezTo>
                  <a:pt x="415" y="491"/>
                  <a:pt x="419" y="489"/>
                  <a:pt x="422" y="486"/>
                </a:cubicBezTo>
                <a:cubicBezTo>
                  <a:pt x="429" y="481"/>
                  <a:pt x="435" y="474"/>
                  <a:pt x="441" y="468"/>
                </a:cubicBezTo>
                <a:cubicBezTo>
                  <a:pt x="425" y="468"/>
                  <a:pt x="407" y="458"/>
                  <a:pt x="391" y="476"/>
                </a:cubicBezTo>
                <a:cubicBezTo>
                  <a:pt x="390" y="477"/>
                  <a:pt x="387" y="479"/>
                  <a:pt x="386" y="479"/>
                </a:cubicBezTo>
                <a:cubicBezTo>
                  <a:pt x="378" y="472"/>
                  <a:pt x="373" y="481"/>
                  <a:pt x="367" y="482"/>
                </a:cubicBezTo>
                <a:cubicBezTo>
                  <a:pt x="350" y="484"/>
                  <a:pt x="334" y="487"/>
                  <a:pt x="318" y="490"/>
                </a:cubicBezTo>
                <a:cubicBezTo>
                  <a:pt x="316" y="490"/>
                  <a:pt x="312" y="489"/>
                  <a:pt x="312" y="490"/>
                </a:cubicBezTo>
                <a:cubicBezTo>
                  <a:pt x="306" y="507"/>
                  <a:pt x="290" y="498"/>
                  <a:pt x="279" y="502"/>
                </a:cubicBezTo>
                <a:cubicBezTo>
                  <a:pt x="260" y="509"/>
                  <a:pt x="243" y="505"/>
                  <a:pt x="228" y="488"/>
                </a:cubicBezTo>
                <a:cubicBezTo>
                  <a:pt x="253" y="482"/>
                  <a:pt x="276" y="477"/>
                  <a:pt x="299" y="471"/>
                </a:cubicBezTo>
                <a:cubicBezTo>
                  <a:pt x="308" y="469"/>
                  <a:pt x="318" y="464"/>
                  <a:pt x="324" y="458"/>
                </a:cubicBezTo>
                <a:cubicBezTo>
                  <a:pt x="333" y="450"/>
                  <a:pt x="326" y="432"/>
                  <a:pt x="315" y="431"/>
                </a:cubicBezTo>
                <a:cubicBezTo>
                  <a:pt x="293" y="428"/>
                  <a:pt x="273" y="424"/>
                  <a:pt x="250" y="434"/>
                </a:cubicBezTo>
                <a:cubicBezTo>
                  <a:pt x="229" y="443"/>
                  <a:pt x="203" y="445"/>
                  <a:pt x="180" y="448"/>
                </a:cubicBezTo>
                <a:cubicBezTo>
                  <a:pt x="175" y="449"/>
                  <a:pt x="167" y="445"/>
                  <a:pt x="165" y="441"/>
                </a:cubicBezTo>
                <a:cubicBezTo>
                  <a:pt x="163" y="438"/>
                  <a:pt x="166" y="427"/>
                  <a:pt x="168" y="427"/>
                </a:cubicBezTo>
                <a:cubicBezTo>
                  <a:pt x="184" y="423"/>
                  <a:pt x="199" y="414"/>
                  <a:pt x="218" y="419"/>
                </a:cubicBezTo>
                <a:cubicBezTo>
                  <a:pt x="238" y="426"/>
                  <a:pt x="257" y="416"/>
                  <a:pt x="275" y="407"/>
                </a:cubicBezTo>
                <a:cubicBezTo>
                  <a:pt x="283" y="403"/>
                  <a:pt x="282" y="396"/>
                  <a:pt x="277" y="391"/>
                </a:cubicBezTo>
                <a:cubicBezTo>
                  <a:pt x="269" y="383"/>
                  <a:pt x="271" y="374"/>
                  <a:pt x="277" y="368"/>
                </a:cubicBezTo>
                <a:cubicBezTo>
                  <a:pt x="281" y="365"/>
                  <a:pt x="289" y="364"/>
                  <a:pt x="295" y="365"/>
                </a:cubicBezTo>
                <a:cubicBezTo>
                  <a:pt x="309" y="370"/>
                  <a:pt x="323" y="368"/>
                  <a:pt x="336" y="361"/>
                </a:cubicBezTo>
                <a:cubicBezTo>
                  <a:pt x="339" y="359"/>
                  <a:pt x="344" y="359"/>
                  <a:pt x="351" y="358"/>
                </a:cubicBezTo>
                <a:cubicBezTo>
                  <a:pt x="343" y="369"/>
                  <a:pt x="338" y="376"/>
                  <a:pt x="332" y="383"/>
                </a:cubicBezTo>
                <a:cubicBezTo>
                  <a:pt x="347" y="393"/>
                  <a:pt x="360" y="402"/>
                  <a:pt x="374" y="411"/>
                </a:cubicBezTo>
                <a:cubicBezTo>
                  <a:pt x="377" y="412"/>
                  <a:pt x="383" y="412"/>
                  <a:pt x="385" y="410"/>
                </a:cubicBezTo>
                <a:cubicBezTo>
                  <a:pt x="400" y="395"/>
                  <a:pt x="421" y="401"/>
                  <a:pt x="439" y="396"/>
                </a:cubicBezTo>
                <a:cubicBezTo>
                  <a:pt x="446" y="393"/>
                  <a:pt x="453" y="391"/>
                  <a:pt x="463" y="388"/>
                </a:cubicBezTo>
                <a:cubicBezTo>
                  <a:pt x="453" y="380"/>
                  <a:pt x="448" y="371"/>
                  <a:pt x="438" y="383"/>
                </a:cubicBezTo>
                <a:cubicBezTo>
                  <a:pt x="427" y="397"/>
                  <a:pt x="391" y="390"/>
                  <a:pt x="386" y="373"/>
                </a:cubicBezTo>
                <a:cubicBezTo>
                  <a:pt x="391" y="372"/>
                  <a:pt x="396" y="371"/>
                  <a:pt x="402" y="369"/>
                </a:cubicBezTo>
                <a:cubicBezTo>
                  <a:pt x="400" y="366"/>
                  <a:pt x="399" y="364"/>
                  <a:pt x="398" y="360"/>
                </a:cubicBezTo>
                <a:cubicBezTo>
                  <a:pt x="417" y="362"/>
                  <a:pt x="433" y="351"/>
                  <a:pt x="454" y="357"/>
                </a:cubicBezTo>
                <a:cubicBezTo>
                  <a:pt x="470" y="361"/>
                  <a:pt x="489" y="351"/>
                  <a:pt x="507" y="348"/>
                </a:cubicBezTo>
                <a:cubicBezTo>
                  <a:pt x="507" y="346"/>
                  <a:pt x="507" y="344"/>
                  <a:pt x="508" y="342"/>
                </a:cubicBezTo>
                <a:cubicBezTo>
                  <a:pt x="502" y="340"/>
                  <a:pt x="497" y="339"/>
                  <a:pt x="491" y="337"/>
                </a:cubicBezTo>
                <a:cubicBezTo>
                  <a:pt x="487" y="336"/>
                  <a:pt x="482" y="334"/>
                  <a:pt x="478" y="332"/>
                </a:cubicBezTo>
                <a:cubicBezTo>
                  <a:pt x="479" y="331"/>
                  <a:pt x="479" y="329"/>
                  <a:pt x="480" y="327"/>
                </a:cubicBezTo>
                <a:cubicBezTo>
                  <a:pt x="487" y="325"/>
                  <a:pt x="495" y="324"/>
                  <a:pt x="504" y="321"/>
                </a:cubicBezTo>
                <a:cubicBezTo>
                  <a:pt x="497" y="308"/>
                  <a:pt x="503" y="302"/>
                  <a:pt x="515" y="299"/>
                </a:cubicBezTo>
                <a:cubicBezTo>
                  <a:pt x="539" y="292"/>
                  <a:pt x="564" y="283"/>
                  <a:pt x="590" y="290"/>
                </a:cubicBezTo>
                <a:cubicBezTo>
                  <a:pt x="588" y="293"/>
                  <a:pt x="585" y="295"/>
                  <a:pt x="585" y="298"/>
                </a:cubicBezTo>
                <a:cubicBezTo>
                  <a:pt x="585" y="300"/>
                  <a:pt x="590" y="303"/>
                  <a:pt x="592" y="302"/>
                </a:cubicBezTo>
                <a:cubicBezTo>
                  <a:pt x="599" y="301"/>
                  <a:pt x="607" y="300"/>
                  <a:pt x="614" y="296"/>
                </a:cubicBezTo>
                <a:cubicBezTo>
                  <a:pt x="633" y="285"/>
                  <a:pt x="652" y="277"/>
                  <a:pt x="676" y="282"/>
                </a:cubicBezTo>
                <a:cubicBezTo>
                  <a:pt x="685" y="283"/>
                  <a:pt x="696" y="278"/>
                  <a:pt x="709" y="276"/>
                </a:cubicBezTo>
                <a:cubicBezTo>
                  <a:pt x="713" y="266"/>
                  <a:pt x="719" y="256"/>
                  <a:pt x="733" y="269"/>
                </a:cubicBezTo>
                <a:cubicBezTo>
                  <a:pt x="737" y="271"/>
                  <a:pt x="744" y="268"/>
                  <a:pt x="749" y="269"/>
                </a:cubicBezTo>
                <a:cubicBezTo>
                  <a:pt x="755" y="269"/>
                  <a:pt x="765" y="263"/>
                  <a:pt x="766" y="276"/>
                </a:cubicBezTo>
                <a:cubicBezTo>
                  <a:pt x="766" y="277"/>
                  <a:pt x="771" y="277"/>
                  <a:pt x="773" y="278"/>
                </a:cubicBezTo>
                <a:cubicBezTo>
                  <a:pt x="773" y="275"/>
                  <a:pt x="774" y="271"/>
                  <a:pt x="773" y="271"/>
                </a:cubicBezTo>
                <a:cubicBezTo>
                  <a:pt x="766" y="267"/>
                  <a:pt x="759" y="264"/>
                  <a:pt x="752" y="262"/>
                </a:cubicBezTo>
                <a:cubicBezTo>
                  <a:pt x="747" y="261"/>
                  <a:pt x="741" y="263"/>
                  <a:pt x="736" y="263"/>
                </a:cubicBezTo>
                <a:cubicBezTo>
                  <a:pt x="735" y="261"/>
                  <a:pt x="734" y="260"/>
                  <a:pt x="734" y="258"/>
                </a:cubicBezTo>
                <a:cubicBezTo>
                  <a:pt x="739" y="255"/>
                  <a:pt x="744" y="253"/>
                  <a:pt x="751" y="249"/>
                </a:cubicBezTo>
                <a:cubicBezTo>
                  <a:pt x="747" y="248"/>
                  <a:pt x="743" y="246"/>
                  <a:pt x="739" y="246"/>
                </a:cubicBezTo>
                <a:cubicBezTo>
                  <a:pt x="728" y="248"/>
                  <a:pt x="717" y="253"/>
                  <a:pt x="706" y="253"/>
                </a:cubicBezTo>
                <a:cubicBezTo>
                  <a:pt x="696" y="253"/>
                  <a:pt x="687" y="246"/>
                  <a:pt x="677" y="244"/>
                </a:cubicBezTo>
                <a:cubicBezTo>
                  <a:pt x="665" y="241"/>
                  <a:pt x="653" y="239"/>
                  <a:pt x="640" y="238"/>
                </a:cubicBezTo>
                <a:cubicBezTo>
                  <a:pt x="636" y="238"/>
                  <a:pt x="629" y="239"/>
                  <a:pt x="627" y="242"/>
                </a:cubicBezTo>
                <a:cubicBezTo>
                  <a:pt x="616" y="257"/>
                  <a:pt x="603" y="249"/>
                  <a:pt x="591" y="251"/>
                </a:cubicBezTo>
                <a:cubicBezTo>
                  <a:pt x="591" y="249"/>
                  <a:pt x="590" y="248"/>
                  <a:pt x="590" y="247"/>
                </a:cubicBezTo>
                <a:cubicBezTo>
                  <a:pt x="600" y="246"/>
                  <a:pt x="609" y="245"/>
                  <a:pt x="622" y="244"/>
                </a:cubicBezTo>
                <a:cubicBezTo>
                  <a:pt x="610" y="239"/>
                  <a:pt x="600" y="235"/>
                  <a:pt x="591" y="231"/>
                </a:cubicBezTo>
                <a:cubicBezTo>
                  <a:pt x="581" y="233"/>
                  <a:pt x="570" y="235"/>
                  <a:pt x="559" y="239"/>
                </a:cubicBezTo>
                <a:cubicBezTo>
                  <a:pt x="552" y="241"/>
                  <a:pt x="547" y="248"/>
                  <a:pt x="540" y="251"/>
                </a:cubicBezTo>
                <a:cubicBezTo>
                  <a:pt x="528" y="256"/>
                  <a:pt x="516" y="259"/>
                  <a:pt x="503" y="262"/>
                </a:cubicBezTo>
                <a:cubicBezTo>
                  <a:pt x="497" y="264"/>
                  <a:pt x="490" y="266"/>
                  <a:pt x="483" y="268"/>
                </a:cubicBezTo>
                <a:cubicBezTo>
                  <a:pt x="481" y="269"/>
                  <a:pt x="477" y="270"/>
                  <a:pt x="477" y="272"/>
                </a:cubicBezTo>
                <a:cubicBezTo>
                  <a:pt x="477" y="289"/>
                  <a:pt x="459" y="290"/>
                  <a:pt x="450" y="300"/>
                </a:cubicBezTo>
                <a:cubicBezTo>
                  <a:pt x="446" y="305"/>
                  <a:pt x="434" y="302"/>
                  <a:pt x="429" y="306"/>
                </a:cubicBezTo>
                <a:cubicBezTo>
                  <a:pt x="420" y="312"/>
                  <a:pt x="415" y="307"/>
                  <a:pt x="410" y="302"/>
                </a:cubicBezTo>
                <a:cubicBezTo>
                  <a:pt x="407" y="300"/>
                  <a:pt x="403" y="299"/>
                  <a:pt x="400" y="299"/>
                </a:cubicBezTo>
                <a:cubicBezTo>
                  <a:pt x="360" y="297"/>
                  <a:pt x="321" y="293"/>
                  <a:pt x="281" y="303"/>
                </a:cubicBezTo>
                <a:cubicBezTo>
                  <a:pt x="271" y="306"/>
                  <a:pt x="258" y="302"/>
                  <a:pt x="247" y="299"/>
                </a:cubicBezTo>
                <a:cubicBezTo>
                  <a:pt x="244" y="299"/>
                  <a:pt x="240" y="293"/>
                  <a:pt x="241" y="291"/>
                </a:cubicBezTo>
                <a:cubicBezTo>
                  <a:pt x="242" y="288"/>
                  <a:pt x="247" y="283"/>
                  <a:pt x="250" y="283"/>
                </a:cubicBezTo>
                <a:cubicBezTo>
                  <a:pt x="287" y="287"/>
                  <a:pt x="320" y="267"/>
                  <a:pt x="357" y="263"/>
                </a:cubicBezTo>
                <a:cubicBezTo>
                  <a:pt x="362" y="263"/>
                  <a:pt x="367" y="254"/>
                  <a:pt x="373" y="249"/>
                </a:cubicBezTo>
                <a:cubicBezTo>
                  <a:pt x="378" y="245"/>
                  <a:pt x="382" y="240"/>
                  <a:pt x="387" y="239"/>
                </a:cubicBezTo>
                <a:cubicBezTo>
                  <a:pt x="404" y="234"/>
                  <a:pt x="422" y="231"/>
                  <a:pt x="439" y="227"/>
                </a:cubicBezTo>
                <a:cubicBezTo>
                  <a:pt x="445" y="225"/>
                  <a:pt x="451" y="222"/>
                  <a:pt x="457" y="218"/>
                </a:cubicBezTo>
                <a:cubicBezTo>
                  <a:pt x="453" y="210"/>
                  <a:pt x="449" y="207"/>
                  <a:pt x="440" y="211"/>
                </a:cubicBezTo>
                <a:cubicBezTo>
                  <a:pt x="435" y="214"/>
                  <a:pt x="428" y="215"/>
                  <a:pt x="423" y="214"/>
                </a:cubicBezTo>
                <a:cubicBezTo>
                  <a:pt x="414" y="213"/>
                  <a:pt x="408" y="208"/>
                  <a:pt x="412" y="196"/>
                </a:cubicBezTo>
                <a:cubicBezTo>
                  <a:pt x="415" y="188"/>
                  <a:pt x="416" y="179"/>
                  <a:pt x="417" y="166"/>
                </a:cubicBezTo>
                <a:cubicBezTo>
                  <a:pt x="435" y="164"/>
                  <a:pt x="453" y="162"/>
                  <a:pt x="471" y="160"/>
                </a:cubicBezTo>
                <a:cubicBezTo>
                  <a:pt x="473" y="160"/>
                  <a:pt x="477" y="160"/>
                  <a:pt x="478" y="158"/>
                </a:cubicBezTo>
                <a:cubicBezTo>
                  <a:pt x="488" y="134"/>
                  <a:pt x="511" y="140"/>
                  <a:pt x="529" y="137"/>
                </a:cubicBezTo>
                <a:cubicBezTo>
                  <a:pt x="558" y="134"/>
                  <a:pt x="585" y="129"/>
                  <a:pt x="612" y="119"/>
                </a:cubicBezTo>
                <a:cubicBezTo>
                  <a:pt x="625" y="114"/>
                  <a:pt x="640" y="114"/>
                  <a:pt x="654" y="113"/>
                </a:cubicBezTo>
                <a:cubicBezTo>
                  <a:pt x="682" y="110"/>
                  <a:pt x="710" y="107"/>
                  <a:pt x="738" y="106"/>
                </a:cubicBezTo>
                <a:cubicBezTo>
                  <a:pt x="769" y="104"/>
                  <a:pt x="800" y="106"/>
                  <a:pt x="831" y="105"/>
                </a:cubicBezTo>
                <a:cubicBezTo>
                  <a:pt x="852" y="105"/>
                  <a:pt x="873" y="103"/>
                  <a:pt x="894" y="102"/>
                </a:cubicBezTo>
                <a:cubicBezTo>
                  <a:pt x="895" y="102"/>
                  <a:pt x="896" y="103"/>
                  <a:pt x="898" y="105"/>
                </a:cubicBezTo>
                <a:cubicBezTo>
                  <a:pt x="868" y="99"/>
                  <a:pt x="850" y="121"/>
                  <a:pt x="828" y="135"/>
                </a:cubicBezTo>
                <a:cubicBezTo>
                  <a:pt x="872" y="127"/>
                  <a:pt x="917" y="122"/>
                  <a:pt x="960" y="108"/>
                </a:cubicBezTo>
                <a:cubicBezTo>
                  <a:pt x="960" y="106"/>
                  <a:pt x="960" y="104"/>
                  <a:pt x="960" y="102"/>
                </a:cubicBezTo>
                <a:cubicBezTo>
                  <a:pt x="944" y="102"/>
                  <a:pt x="928" y="102"/>
                  <a:pt x="909" y="102"/>
                </a:cubicBezTo>
                <a:cubicBezTo>
                  <a:pt x="925" y="89"/>
                  <a:pt x="951" y="88"/>
                  <a:pt x="965" y="98"/>
                </a:cubicBezTo>
                <a:cubicBezTo>
                  <a:pt x="969" y="94"/>
                  <a:pt x="973" y="90"/>
                  <a:pt x="977" y="89"/>
                </a:cubicBezTo>
                <a:cubicBezTo>
                  <a:pt x="1012" y="84"/>
                  <a:pt x="1046" y="80"/>
                  <a:pt x="1086" y="75"/>
                </a:cubicBezTo>
                <a:cubicBezTo>
                  <a:pt x="1079" y="80"/>
                  <a:pt x="1075" y="86"/>
                  <a:pt x="1070" y="87"/>
                </a:cubicBezTo>
                <a:cubicBezTo>
                  <a:pt x="1050" y="90"/>
                  <a:pt x="1030" y="92"/>
                  <a:pt x="1011" y="95"/>
                </a:cubicBezTo>
                <a:cubicBezTo>
                  <a:pt x="1003" y="96"/>
                  <a:pt x="996" y="99"/>
                  <a:pt x="987" y="103"/>
                </a:cubicBezTo>
                <a:cubicBezTo>
                  <a:pt x="995" y="108"/>
                  <a:pt x="1001" y="113"/>
                  <a:pt x="1005" y="116"/>
                </a:cubicBezTo>
                <a:cubicBezTo>
                  <a:pt x="1022" y="109"/>
                  <a:pt x="1037" y="97"/>
                  <a:pt x="1052" y="97"/>
                </a:cubicBezTo>
                <a:cubicBezTo>
                  <a:pt x="1068" y="97"/>
                  <a:pt x="1081" y="95"/>
                  <a:pt x="1095" y="89"/>
                </a:cubicBezTo>
                <a:cubicBezTo>
                  <a:pt x="1101" y="86"/>
                  <a:pt x="1110" y="89"/>
                  <a:pt x="1117" y="89"/>
                </a:cubicBezTo>
                <a:cubicBezTo>
                  <a:pt x="1118" y="90"/>
                  <a:pt x="1118" y="92"/>
                  <a:pt x="1119" y="94"/>
                </a:cubicBezTo>
                <a:cubicBezTo>
                  <a:pt x="1110" y="99"/>
                  <a:pt x="1101" y="104"/>
                  <a:pt x="1088" y="110"/>
                </a:cubicBezTo>
                <a:cubicBezTo>
                  <a:pt x="1095" y="111"/>
                  <a:pt x="1098" y="113"/>
                  <a:pt x="1101" y="112"/>
                </a:cubicBezTo>
                <a:cubicBezTo>
                  <a:pt x="1121" y="109"/>
                  <a:pt x="1142" y="105"/>
                  <a:pt x="1163" y="102"/>
                </a:cubicBezTo>
                <a:cubicBezTo>
                  <a:pt x="1171" y="101"/>
                  <a:pt x="1180" y="102"/>
                  <a:pt x="1189" y="101"/>
                </a:cubicBezTo>
                <a:cubicBezTo>
                  <a:pt x="1203" y="98"/>
                  <a:pt x="1217" y="94"/>
                  <a:pt x="1231" y="91"/>
                </a:cubicBezTo>
                <a:cubicBezTo>
                  <a:pt x="1258" y="85"/>
                  <a:pt x="1285" y="72"/>
                  <a:pt x="1311" y="74"/>
                </a:cubicBezTo>
                <a:cubicBezTo>
                  <a:pt x="1342" y="77"/>
                  <a:pt x="1370" y="58"/>
                  <a:pt x="1400" y="73"/>
                </a:cubicBezTo>
                <a:cubicBezTo>
                  <a:pt x="1399" y="71"/>
                  <a:pt x="1398" y="68"/>
                  <a:pt x="1398" y="66"/>
                </a:cubicBezTo>
                <a:cubicBezTo>
                  <a:pt x="1404" y="62"/>
                  <a:pt x="1410" y="54"/>
                  <a:pt x="1416" y="54"/>
                </a:cubicBezTo>
                <a:cubicBezTo>
                  <a:pt x="1437" y="54"/>
                  <a:pt x="1459" y="57"/>
                  <a:pt x="1480" y="59"/>
                </a:cubicBezTo>
                <a:cubicBezTo>
                  <a:pt x="1481" y="59"/>
                  <a:pt x="1482" y="61"/>
                  <a:pt x="1483" y="63"/>
                </a:cubicBezTo>
                <a:cubicBezTo>
                  <a:pt x="1477" y="66"/>
                  <a:pt x="1472" y="69"/>
                  <a:pt x="1466" y="72"/>
                </a:cubicBezTo>
                <a:cubicBezTo>
                  <a:pt x="1472" y="76"/>
                  <a:pt x="1478" y="79"/>
                  <a:pt x="1483" y="83"/>
                </a:cubicBezTo>
                <a:cubicBezTo>
                  <a:pt x="1483" y="84"/>
                  <a:pt x="1482" y="85"/>
                  <a:pt x="1482" y="87"/>
                </a:cubicBezTo>
                <a:cubicBezTo>
                  <a:pt x="1461" y="92"/>
                  <a:pt x="1440" y="98"/>
                  <a:pt x="1417" y="103"/>
                </a:cubicBezTo>
                <a:cubicBezTo>
                  <a:pt x="1424" y="124"/>
                  <a:pt x="1445" y="103"/>
                  <a:pt x="1455" y="114"/>
                </a:cubicBezTo>
                <a:cubicBezTo>
                  <a:pt x="1448" y="119"/>
                  <a:pt x="1441" y="122"/>
                  <a:pt x="1435" y="126"/>
                </a:cubicBezTo>
                <a:cubicBezTo>
                  <a:pt x="1435" y="127"/>
                  <a:pt x="1436" y="129"/>
                  <a:pt x="1436" y="130"/>
                </a:cubicBezTo>
                <a:cubicBezTo>
                  <a:pt x="1452" y="127"/>
                  <a:pt x="1468" y="125"/>
                  <a:pt x="1488" y="121"/>
                </a:cubicBezTo>
                <a:cubicBezTo>
                  <a:pt x="1479" y="117"/>
                  <a:pt x="1473" y="114"/>
                  <a:pt x="1466" y="111"/>
                </a:cubicBezTo>
                <a:cubicBezTo>
                  <a:pt x="1481" y="100"/>
                  <a:pt x="1487" y="114"/>
                  <a:pt x="1497" y="118"/>
                </a:cubicBezTo>
                <a:cubicBezTo>
                  <a:pt x="1503" y="105"/>
                  <a:pt x="1513" y="107"/>
                  <a:pt x="1525" y="107"/>
                </a:cubicBezTo>
                <a:cubicBezTo>
                  <a:pt x="1533" y="108"/>
                  <a:pt x="1543" y="103"/>
                  <a:pt x="1550" y="98"/>
                </a:cubicBezTo>
                <a:cubicBezTo>
                  <a:pt x="1561" y="91"/>
                  <a:pt x="1570" y="86"/>
                  <a:pt x="1585" y="89"/>
                </a:cubicBezTo>
                <a:cubicBezTo>
                  <a:pt x="1595" y="91"/>
                  <a:pt x="1608" y="88"/>
                  <a:pt x="1618" y="84"/>
                </a:cubicBezTo>
                <a:cubicBezTo>
                  <a:pt x="1630" y="78"/>
                  <a:pt x="1641" y="77"/>
                  <a:pt x="1653" y="76"/>
                </a:cubicBezTo>
                <a:cubicBezTo>
                  <a:pt x="1670" y="74"/>
                  <a:pt x="1686" y="68"/>
                  <a:pt x="1703" y="63"/>
                </a:cubicBezTo>
                <a:cubicBezTo>
                  <a:pt x="1712" y="60"/>
                  <a:pt x="1721" y="56"/>
                  <a:pt x="1731" y="53"/>
                </a:cubicBezTo>
                <a:cubicBezTo>
                  <a:pt x="1767" y="41"/>
                  <a:pt x="1803" y="29"/>
                  <a:pt x="1839" y="16"/>
                </a:cubicBezTo>
                <a:cubicBezTo>
                  <a:pt x="1850" y="13"/>
                  <a:pt x="1859" y="5"/>
                  <a:pt x="1870" y="2"/>
                </a:cubicBezTo>
                <a:cubicBezTo>
                  <a:pt x="1877" y="0"/>
                  <a:pt x="1888" y="0"/>
                  <a:pt x="1894" y="4"/>
                </a:cubicBezTo>
                <a:cubicBezTo>
                  <a:pt x="1903" y="11"/>
                  <a:pt x="1900" y="20"/>
                  <a:pt x="1892" y="28"/>
                </a:cubicBezTo>
                <a:cubicBezTo>
                  <a:pt x="1889" y="31"/>
                  <a:pt x="1888" y="35"/>
                  <a:pt x="1886" y="38"/>
                </a:cubicBezTo>
                <a:cubicBezTo>
                  <a:pt x="1865" y="31"/>
                  <a:pt x="1845" y="21"/>
                  <a:pt x="1824" y="38"/>
                </a:cubicBezTo>
                <a:cubicBezTo>
                  <a:pt x="1824" y="39"/>
                  <a:pt x="1823" y="40"/>
                  <a:pt x="1822" y="40"/>
                </a:cubicBezTo>
                <a:cubicBezTo>
                  <a:pt x="1801" y="38"/>
                  <a:pt x="1782" y="46"/>
                  <a:pt x="1764" y="55"/>
                </a:cubicBezTo>
                <a:cubicBezTo>
                  <a:pt x="1756" y="59"/>
                  <a:pt x="1748" y="62"/>
                  <a:pt x="1740" y="64"/>
                </a:cubicBezTo>
                <a:cubicBezTo>
                  <a:pt x="1719" y="69"/>
                  <a:pt x="1699" y="74"/>
                  <a:pt x="1678" y="79"/>
                </a:cubicBezTo>
                <a:cubicBezTo>
                  <a:pt x="1677" y="80"/>
                  <a:pt x="1675" y="82"/>
                  <a:pt x="1674" y="84"/>
                </a:cubicBezTo>
                <a:cubicBezTo>
                  <a:pt x="1679" y="86"/>
                  <a:pt x="1684" y="88"/>
                  <a:pt x="1690" y="90"/>
                </a:cubicBezTo>
                <a:cubicBezTo>
                  <a:pt x="1689" y="92"/>
                  <a:pt x="1688" y="93"/>
                  <a:pt x="1688" y="94"/>
                </a:cubicBezTo>
                <a:cubicBezTo>
                  <a:pt x="1681" y="93"/>
                  <a:pt x="1674" y="93"/>
                  <a:pt x="1667" y="92"/>
                </a:cubicBezTo>
                <a:cubicBezTo>
                  <a:pt x="1667" y="95"/>
                  <a:pt x="1667" y="97"/>
                  <a:pt x="1667" y="99"/>
                </a:cubicBezTo>
                <a:cubicBezTo>
                  <a:pt x="1679" y="99"/>
                  <a:pt x="1691" y="100"/>
                  <a:pt x="1703" y="99"/>
                </a:cubicBezTo>
                <a:cubicBezTo>
                  <a:pt x="1705" y="99"/>
                  <a:pt x="1706" y="92"/>
                  <a:pt x="1707" y="89"/>
                </a:cubicBezTo>
                <a:cubicBezTo>
                  <a:pt x="1716" y="85"/>
                  <a:pt x="1726" y="81"/>
                  <a:pt x="1739" y="76"/>
                </a:cubicBezTo>
                <a:cubicBezTo>
                  <a:pt x="1735" y="83"/>
                  <a:pt x="1733" y="87"/>
                  <a:pt x="1731" y="91"/>
                </a:cubicBezTo>
                <a:cubicBezTo>
                  <a:pt x="1743" y="95"/>
                  <a:pt x="1758" y="85"/>
                  <a:pt x="1769" y="97"/>
                </a:cubicBezTo>
                <a:cubicBezTo>
                  <a:pt x="1771" y="100"/>
                  <a:pt x="1780" y="96"/>
                  <a:pt x="1785" y="95"/>
                </a:cubicBezTo>
                <a:cubicBezTo>
                  <a:pt x="1788" y="94"/>
                  <a:pt x="1791" y="89"/>
                  <a:pt x="1792" y="89"/>
                </a:cubicBezTo>
                <a:cubicBezTo>
                  <a:pt x="1805" y="96"/>
                  <a:pt x="1816" y="89"/>
                  <a:pt x="1828" y="84"/>
                </a:cubicBezTo>
                <a:cubicBezTo>
                  <a:pt x="1842" y="79"/>
                  <a:pt x="1858" y="79"/>
                  <a:pt x="1872" y="75"/>
                </a:cubicBezTo>
                <a:cubicBezTo>
                  <a:pt x="1897" y="69"/>
                  <a:pt x="1921" y="61"/>
                  <a:pt x="1945" y="53"/>
                </a:cubicBezTo>
                <a:cubicBezTo>
                  <a:pt x="1950" y="51"/>
                  <a:pt x="1956" y="50"/>
                  <a:pt x="1962" y="48"/>
                </a:cubicBezTo>
                <a:cubicBezTo>
                  <a:pt x="1972" y="45"/>
                  <a:pt x="1982" y="42"/>
                  <a:pt x="1985" y="53"/>
                </a:cubicBezTo>
                <a:cubicBezTo>
                  <a:pt x="2014" y="47"/>
                  <a:pt x="2043" y="40"/>
                  <a:pt x="2071" y="34"/>
                </a:cubicBezTo>
                <a:cubicBezTo>
                  <a:pt x="2073" y="22"/>
                  <a:pt x="2084" y="17"/>
                  <a:pt x="2098" y="24"/>
                </a:cubicBezTo>
                <a:cubicBezTo>
                  <a:pt x="2107" y="29"/>
                  <a:pt x="2113" y="32"/>
                  <a:pt x="2119" y="20"/>
                </a:cubicBezTo>
                <a:cubicBezTo>
                  <a:pt x="2120" y="18"/>
                  <a:pt x="2133" y="21"/>
                  <a:pt x="2140" y="22"/>
                </a:cubicBezTo>
                <a:cubicBezTo>
                  <a:pt x="2140" y="25"/>
                  <a:pt x="2140" y="27"/>
                  <a:pt x="2141" y="29"/>
                </a:cubicBezTo>
                <a:cubicBezTo>
                  <a:pt x="2130" y="33"/>
                  <a:pt x="2120" y="37"/>
                  <a:pt x="2110" y="40"/>
                </a:cubicBezTo>
                <a:cubicBezTo>
                  <a:pt x="2091" y="45"/>
                  <a:pt x="2070" y="44"/>
                  <a:pt x="2054" y="53"/>
                </a:cubicBezTo>
                <a:cubicBezTo>
                  <a:pt x="2035" y="62"/>
                  <a:pt x="2016" y="63"/>
                  <a:pt x="1998" y="70"/>
                </a:cubicBezTo>
                <a:cubicBezTo>
                  <a:pt x="1993" y="72"/>
                  <a:pt x="1990" y="77"/>
                  <a:pt x="1989" y="81"/>
                </a:cubicBezTo>
                <a:cubicBezTo>
                  <a:pt x="1998" y="79"/>
                  <a:pt x="2008" y="77"/>
                  <a:pt x="2017" y="75"/>
                </a:cubicBezTo>
                <a:cubicBezTo>
                  <a:pt x="2018" y="75"/>
                  <a:pt x="2022" y="74"/>
                  <a:pt x="2022" y="75"/>
                </a:cubicBezTo>
                <a:cubicBezTo>
                  <a:pt x="2030" y="91"/>
                  <a:pt x="2041" y="82"/>
                  <a:pt x="2051" y="78"/>
                </a:cubicBezTo>
                <a:cubicBezTo>
                  <a:pt x="2052" y="77"/>
                  <a:pt x="2054" y="77"/>
                  <a:pt x="2055" y="77"/>
                </a:cubicBezTo>
                <a:cubicBezTo>
                  <a:pt x="2085" y="86"/>
                  <a:pt x="2109" y="66"/>
                  <a:pt x="2136" y="61"/>
                </a:cubicBezTo>
                <a:cubicBezTo>
                  <a:pt x="2137" y="61"/>
                  <a:pt x="2139" y="59"/>
                  <a:pt x="2140" y="59"/>
                </a:cubicBezTo>
                <a:cubicBezTo>
                  <a:pt x="2166" y="60"/>
                  <a:pt x="2189" y="51"/>
                  <a:pt x="2211" y="40"/>
                </a:cubicBezTo>
                <a:cubicBezTo>
                  <a:pt x="2219" y="36"/>
                  <a:pt x="2237" y="37"/>
                  <a:pt x="2240" y="42"/>
                </a:cubicBezTo>
                <a:cubicBezTo>
                  <a:pt x="2246" y="53"/>
                  <a:pt x="2247" y="68"/>
                  <a:pt x="2248" y="82"/>
                </a:cubicBezTo>
                <a:cubicBezTo>
                  <a:pt x="2248" y="83"/>
                  <a:pt x="2239" y="87"/>
                  <a:pt x="2234" y="87"/>
                </a:cubicBezTo>
                <a:cubicBezTo>
                  <a:pt x="2190" y="88"/>
                  <a:pt x="2149" y="103"/>
                  <a:pt x="2109" y="118"/>
                </a:cubicBezTo>
                <a:cubicBezTo>
                  <a:pt x="2102" y="121"/>
                  <a:pt x="2096" y="127"/>
                  <a:pt x="2091" y="132"/>
                </a:cubicBezTo>
                <a:cubicBezTo>
                  <a:pt x="2089" y="134"/>
                  <a:pt x="2089" y="138"/>
                  <a:pt x="2087" y="141"/>
                </a:cubicBezTo>
                <a:cubicBezTo>
                  <a:pt x="2086" y="143"/>
                  <a:pt x="2084" y="146"/>
                  <a:pt x="2081" y="147"/>
                </a:cubicBezTo>
                <a:cubicBezTo>
                  <a:pt x="2079" y="148"/>
                  <a:pt x="2075" y="148"/>
                  <a:pt x="2070" y="150"/>
                </a:cubicBezTo>
                <a:cubicBezTo>
                  <a:pt x="2076" y="155"/>
                  <a:pt x="2080" y="159"/>
                  <a:pt x="2088" y="166"/>
                </a:cubicBezTo>
                <a:cubicBezTo>
                  <a:pt x="2073" y="169"/>
                  <a:pt x="2062" y="172"/>
                  <a:pt x="2050" y="175"/>
                </a:cubicBezTo>
                <a:cubicBezTo>
                  <a:pt x="2062" y="190"/>
                  <a:pt x="2073" y="193"/>
                  <a:pt x="2086" y="185"/>
                </a:cubicBezTo>
                <a:cubicBezTo>
                  <a:pt x="2102" y="175"/>
                  <a:pt x="2117" y="169"/>
                  <a:pt x="2136" y="173"/>
                </a:cubicBezTo>
                <a:cubicBezTo>
                  <a:pt x="2138" y="173"/>
                  <a:pt x="2140" y="173"/>
                  <a:pt x="2142" y="173"/>
                </a:cubicBezTo>
                <a:cubicBezTo>
                  <a:pt x="2156" y="171"/>
                  <a:pt x="2171" y="168"/>
                  <a:pt x="2186" y="166"/>
                </a:cubicBezTo>
                <a:cubicBezTo>
                  <a:pt x="2186" y="167"/>
                  <a:pt x="2187" y="169"/>
                  <a:pt x="2188" y="171"/>
                </a:cubicBezTo>
                <a:cubicBezTo>
                  <a:pt x="2174" y="182"/>
                  <a:pt x="2160" y="194"/>
                  <a:pt x="2147" y="205"/>
                </a:cubicBezTo>
                <a:cubicBezTo>
                  <a:pt x="2149" y="211"/>
                  <a:pt x="2152" y="218"/>
                  <a:pt x="2154" y="223"/>
                </a:cubicBezTo>
                <a:cubicBezTo>
                  <a:pt x="2161" y="228"/>
                  <a:pt x="2168" y="233"/>
                  <a:pt x="2176" y="239"/>
                </a:cubicBezTo>
                <a:cubicBezTo>
                  <a:pt x="2180" y="235"/>
                  <a:pt x="2184" y="229"/>
                  <a:pt x="2189" y="225"/>
                </a:cubicBezTo>
                <a:cubicBezTo>
                  <a:pt x="2194" y="221"/>
                  <a:pt x="2200" y="217"/>
                  <a:pt x="2206" y="215"/>
                </a:cubicBezTo>
                <a:cubicBezTo>
                  <a:pt x="2211" y="213"/>
                  <a:pt x="2219" y="217"/>
                  <a:pt x="2217" y="207"/>
                </a:cubicBezTo>
                <a:cubicBezTo>
                  <a:pt x="2217" y="207"/>
                  <a:pt x="2219" y="205"/>
                  <a:pt x="2220" y="205"/>
                </a:cubicBezTo>
                <a:cubicBezTo>
                  <a:pt x="2243" y="206"/>
                  <a:pt x="2259" y="189"/>
                  <a:pt x="2278" y="181"/>
                </a:cubicBezTo>
                <a:cubicBezTo>
                  <a:pt x="2279" y="181"/>
                  <a:pt x="2280" y="181"/>
                  <a:pt x="2281" y="181"/>
                </a:cubicBezTo>
                <a:cubicBezTo>
                  <a:pt x="2286" y="193"/>
                  <a:pt x="2281" y="200"/>
                  <a:pt x="2268" y="205"/>
                </a:cubicBezTo>
                <a:cubicBezTo>
                  <a:pt x="2246" y="212"/>
                  <a:pt x="2224" y="219"/>
                  <a:pt x="2204" y="229"/>
                </a:cubicBezTo>
                <a:cubicBezTo>
                  <a:pt x="2192" y="235"/>
                  <a:pt x="2182" y="247"/>
                  <a:pt x="2173" y="257"/>
                </a:cubicBezTo>
                <a:cubicBezTo>
                  <a:pt x="2168" y="263"/>
                  <a:pt x="2171" y="269"/>
                  <a:pt x="2179" y="268"/>
                </a:cubicBezTo>
                <a:cubicBezTo>
                  <a:pt x="2190" y="267"/>
                  <a:pt x="2201" y="263"/>
                  <a:pt x="2211" y="260"/>
                </a:cubicBezTo>
                <a:cubicBezTo>
                  <a:pt x="2220" y="258"/>
                  <a:pt x="2229" y="257"/>
                  <a:pt x="2239" y="255"/>
                </a:cubicBezTo>
                <a:cubicBezTo>
                  <a:pt x="2237" y="273"/>
                  <a:pt x="2225" y="270"/>
                  <a:pt x="2217" y="273"/>
                </a:cubicBezTo>
                <a:cubicBezTo>
                  <a:pt x="2202" y="279"/>
                  <a:pt x="2187" y="285"/>
                  <a:pt x="2172" y="291"/>
                </a:cubicBezTo>
                <a:cubicBezTo>
                  <a:pt x="2164" y="294"/>
                  <a:pt x="2155" y="295"/>
                  <a:pt x="2148" y="299"/>
                </a:cubicBezTo>
                <a:cubicBezTo>
                  <a:pt x="2143" y="302"/>
                  <a:pt x="2139" y="308"/>
                  <a:pt x="2134" y="312"/>
                </a:cubicBezTo>
                <a:cubicBezTo>
                  <a:pt x="2135" y="314"/>
                  <a:pt x="2136" y="316"/>
                  <a:pt x="2136" y="318"/>
                </a:cubicBezTo>
                <a:cubicBezTo>
                  <a:pt x="2144" y="316"/>
                  <a:pt x="2152" y="316"/>
                  <a:pt x="2159" y="313"/>
                </a:cubicBezTo>
                <a:cubicBezTo>
                  <a:pt x="2170" y="309"/>
                  <a:pt x="2182" y="303"/>
                  <a:pt x="2193" y="299"/>
                </a:cubicBezTo>
                <a:cubicBezTo>
                  <a:pt x="2196" y="298"/>
                  <a:pt x="2200" y="298"/>
                  <a:pt x="2202" y="299"/>
                </a:cubicBezTo>
                <a:cubicBezTo>
                  <a:pt x="2218" y="311"/>
                  <a:pt x="2234" y="304"/>
                  <a:pt x="2250" y="297"/>
                </a:cubicBezTo>
                <a:cubicBezTo>
                  <a:pt x="2253" y="295"/>
                  <a:pt x="2259" y="297"/>
                  <a:pt x="2264" y="297"/>
                </a:cubicBezTo>
                <a:cubicBezTo>
                  <a:pt x="2264" y="299"/>
                  <a:pt x="2263" y="301"/>
                  <a:pt x="2263" y="302"/>
                </a:cubicBezTo>
                <a:cubicBezTo>
                  <a:pt x="2256" y="306"/>
                  <a:pt x="2248" y="309"/>
                  <a:pt x="2241" y="313"/>
                </a:cubicBezTo>
                <a:cubicBezTo>
                  <a:pt x="2225" y="321"/>
                  <a:pt x="2224" y="326"/>
                  <a:pt x="2235" y="336"/>
                </a:cubicBezTo>
                <a:cubicBezTo>
                  <a:pt x="2227" y="343"/>
                  <a:pt x="2219" y="349"/>
                  <a:pt x="2213" y="356"/>
                </a:cubicBezTo>
                <a:cubicBezTo>
                  <a:pt x="2202" y="368"/>
                  <a:pt x="2194" y="383"/>
                  <a:pt x="2182" y="395"/>
                </a:cubicBezTo>
                <a:cubicBezTo>
                  <a:pt x="2173" y="404"/>
                  <a:pt x="2162" y="411"/>
                  <a:pt x="2151" y="419"/>
                </a:cubicBezTo>
                <a:cubicBezTo>
                  <a:pt x="2142" y="411"/>
                  <a:pt x="2142" y="407"/>
                  <a:pt x="2151" y="400"/>
                </a:cubicBezTo>
                <a:cubicBezTo>
                  <a:pt x="2167" y="388"/>
                  <a:pt x="2182" y="375"/>
                  <a:pt x="2196" y="361"/>
                </a:cubicBezTo>
                <a:cubicBezTo>
                  <a:pt x="2205" y="352"/>
                  <a:pt x="2204" y="347"/>
                  <a:pt x="2193" y="335"/>
                </a:cubicBezTo>
                <a:cubicBezTo>
                  <a:pt x="2185" y="339"/>
                  <a:pt x="2177" y="342"/>
                  <a:pt x="2169" y="346"/>
                </a:cubicBezTo>
                <a:cubicBezTo>
                  <a:pt x="2151" y="331"/>
                  <a:pt x="2103" y="322"/>
                  <a:pt x="2089" y="332"/>
                </a:cubicBezTo>
                <a:cubicBezTo>
                  <a:pt x="2074" y="316"/>
                  <a:pt x="2058" y="327"/>
                  <a:pt x="2042" y="332"/>
                </a:cubicBezTo>
                <a:cubicBezTo>
                  <a:pt x="2033" y="335"/>
                  <a:pt x="2022" y="337"/>
                  <a:pt x="2013" y="340"/>
                </a:cubicBezTo>
                <a:cubicBezTo>
                  <a:pt x="2008" y="342"/>
                  <a:pt x="2004" y="345"/>
                  <a:pt x="1999" y="347"/>
                </a:cubicBezTo>
                <a:cubicBezTo>
                  <a:pt x="2003" y="353"/>
                  <a:pt x="2005" y="358"/>
                  <a:pt x="2006" y="360"/>
                </a:cubicBezTo>
                <a:cubicBezTo>
                  <a:pt x="2018" y="362"/>
                  <a:pt x="2027" y="366"/>
                  <a:pt x="2035" y="366"/>
                </a:cubicBezTo>
                <a:cubicBezTo>
                  <a:pt x="2045" y="365"/>
                  <a:pt x="2054" y="362"/>
                  <a:pt x="2062" y="359"/>
                </a:cubicBezTo>
                <a:cubicBezTo>
                  <a:pt x="2074" y="354"/>
                  <a:pt x="2085" y="349"/>
                  <a:pt x="2097" y="344"/>
                </a:cubicBezTo>
                <a:cubicBezTo>
                  <a:pt x="2099" y="344"/>
                  <a:pt x="2100" y="342"/>
                  <a:pt x="2102" y="342"/>
                </a:cubicBezTo>
                <a:cubicBezTo>
                  <a:pt x="2121" y="342"/>
                  <a:pt x="2139" y="342"/>
                  <a:pt x="2158" y="342"/>
                </a:cubicBezTo>
                <a:cubicBezTo>
                  <a:pt x="2157" y="350"/>
                  <a:pt x="2157" y="356"/>
                  <a:pt x="2155" y="363"/>
                </a:cubicBezTo>
                <a:cubicBezTo>
                  <a:pt x="2155" y="365"/>
                  <a:pt x="2149" y="368"/>
                  <a:pt x="2146" y="368"/>
                </a:cubicBezTo>
                <a:cubicBezTo>
                  <a:pt x="2124" y="366"/>
                  <a:pt x="2106" y="372"/>
                  <a:pt x="2096" y="395"/>
                </a:cubicBezTo>
                <a:cubicBezTo>
                  <a:pt x="2093" y="401"/>
                  <a:pt x="2082" y="403"/>
                  <a:pt x="2075" y="407"/>
                </a:cubicBezTo>
                <a:cubicBezTo>
                  <a:pt x="2071" y="409"/>
                  <a:pt x="2067" y="412"/>
                  <a:pt x="2065" y="416"/>
                </a:cubicBezTo>
                <a:cubicBezTo>
                  <a:pt x="2073" y="414"/>
                  <a:pt x="2082" y="411"/>
                  <a:pt x="2090" y="410"/>
                </a:cubicBezTo>
                <a:cubicBezTo>
                  <a:pt x="2094" y="410"/>
                  <a:pt x="2099" y="415"/>
                  <a:pt x="2103" y="417"/>
                </a:cubicBezTo>
                <a:cubicBezTo>
                  <a:pt x="2101" y="421"/>
                  <a:pt x="2099" y="426"/>
                  <a:pt x="2096" y="428"/>
                </a:cubicBezTo>
                <a:cubicBezTo>
                  <a:pt x="2085" y="433"/>
                  <a:pt x="2073" y="437"/>
                  <a:pt x="2061" y="443"/>
                </a:cubicBezTo>
                <a:cubicBezTo>
                  <a:pt x="2057" y="445"/>
                  <a:pt x="2053" y="450"/>
                  <a:pt x="2051" y="456"/>
                </a:cubicBezTo>
                <a:cubicBezTo>
                  <a:pt x="2063" y="454"/>
                  <a:pt x="2076" y="460"/>
                  <a:pt x="2085" y="446"/>
                </a:cubicBezTo>
                <a:cubicBezTo>
                  <a:pt x="2092" y="437"/>
                  <a:pt x="2104" y="447"/>
                  <a:pt x="2105" y="464"/>
                </a:cubicBezTo>
                <a:cubicBezTo>
                  <a:pt x="2106" y="464"/>
                  <a:pt x="2107" y="466"/>
                  <a:pt x="2107" y="466"/>
                </a:cubicBezTo>
                <a:cubicBezTo>
                  <a:pt x="2138" y="466"/>
                  <a:pt x="2169" y="469"/>
                  <a:pt x="2199" y="466"/>
                </a:cubicBezTo>
                <a:cubicBezTo>
                  <a:pt x="2212" y="464"/>
                  <a:pt x="2224" y="451"/>
                  <a:pt x="2237" y="443"/>
                </a:cubicBezTo>
                <a:cubicBezTo>
                  <a:pt x="2237" y="441"/>
                  <a:pt x="2237" y="439"/>
                  <a:pt x="2237" y="437"/>
                </a:cubicBezTo>
                <a:cubicBezTo>
                  <a:pt x="2231" y="435"/>
                  <a:pt x="2225" y="433"/>
                  <a:pt x="2220" y="430"/>
                </a:cubicBezTo>
                <a:cubicBezTo>
                  <a:pt x="2218" y="429"/>
                  <a:pt x="2215" y="427"/>
                  <a:pt x="2215" y="426"/>
                </a:cubicBezTo>
                <a:cubicBezTo>
                  <a:pt x="2215" y="423"/>
                  <a:pt x="2217" y="420"/>
                  <a:pt x="2219" y="419"/>
                </a:cubicBezTo>
                <a:cubicBezTo>
                  <a:pt x="2224" y="418"/>
                  <a:pt x="2229" y="418"/>
                  <a:pt x="2234" y="418"/>
                </a:cubicBezTo>
                <a:cubicBezTo>
                  <a:pt x="2246" y="420"/>
                  <a:pt x="2256" y="417"/>
                  <a:pt x="2260" y="410"/>
                </a:cubicBezTo>
                <a:cubicBezTo>
                  <a:pt x="2268" y="412"/>
                  <a:pt x="2273" y="413"/>
                  <a:pt x="2279" y="414"/>
                </a:cubicBezTo>
                <a:cubicBezTo>
                  <a:pt x="2282" y="415"/>
                  <a:pt x="2286" y="413"/>
                  <a:pt x="2289" y="415"/>
                </a:cubicBezTo>
                <a:cubicBezTo>
                  <a:pt x="2292" y="416"/>
                  <a:pt x="2294" y="419"/>
                  <a:pt x="2297" y="422"/>
                </a:cubicBezTo>
                <a:cubicBezTo>
                  <a:pt x="2293" y="423"/>
                  <a:pt x="2290" y="427"/>
                  <a:pt x="2287" y="426"/>
                </a:cubicBezTo>
                <a:cubicBezTo>
                  <a:pt x="2276" y="423"/>
                  <a:pt x="2265" y="421"/>
                  <a:pt x="2255" y="430"/>
                </a:cubicBezTo>
                <a:cubicBezTo>
                  <a:pt x="2245" y="439"/>
                  <a:pt x="2235" y="448"/>
                  <a:pt x="2226" y="458"/>
                </a:cubicBezTo>
                <a:cubicBezTo>
                  <a:pt x="2226" y="459"/>
                  <a:pt x="2230" y="468"/>
                  <a:pt x="2234" y="468"/>
                </a:cubicBezTo>
                <a:cubicBezTo>
                  <a:pt x="2245" y="471"/>
                  <a:pt x="2257" y="471"/>
                  <a:pt x="2269" y="473"/>
                </a:cubicBezTo>
                <a:cubicBezTo>
                  <a:pt x="2289" y="475"/>
                  <a:pt x="2308" y="477"/>
                  <a:pt x="2328" y="479"/>
                </a:cubicBezTo>
                <a:cubicBezTo>
                  <a:pt x="2336" y="480"/>
                  <a:pt x="2345" y="479"/>
                  <a:pt x="2354" y="479"/>
                </a:cubicBezTo>
                <a:cubicBezTo>
                  <a:pt x="2354" y="481"/>
                  <a:pt x="2355" y="482"/>
                  <a:pt x="2355" y="484"/>
                </a:cubicBezTo>
                <a:cubicBezTo>
                  <a:pt x="2351" y="487"/>
                  <a:pt x="2347" y="491"/>
                  <a:pt x="2338" y="497"/>
                </a:cubicBezTo>
                <a:cubicBezTo>
                  <a:pt x="2351" y="498"/>
                  <a:pt x="2361" y="502"/>
                  <a:pt x="2367" y="498"/>
                </a:cubicBezTo>
                <a:cubicBezTo>
                  <a:pt x="2379" y="491"/>
                  <a:pt x="2382" y="499"/>
                  <a:pt x="2387" y="506"/>
                </a:cubicBezTo>
                <a:cubicBezTo>
                  <a:pt x="2388" y="508"/>
                  <a:pt x="2389" y="512"/>
                  <a:pt x="2391" y="514"/>
                </a:cubicBezTo>
                <a:cubicBezTo>
                  <a:pt x="2393" y="516"/>
                  <a:pt x="2396" y="516"/>
                  <a:pt x="2399" y="517"/>
                </a:cubicBezTo>
                <a:cubicBezTo>
                  <a:pt x="2400" y="514"/>
                  <a:pt x="2402" y="511"/>
                  <a:pt x="2402" y="508"/>
                </a:cubicBezTo>
                <a:cubicBezTo>
                  <a:pt x="2401" y="502"/>
                  <a:pt x="2398" y="496"/>
                  <a:pt x="2396" y="487"/>
                </a:cubicBezTo>
                <a:cubicBezTo>
                  <a:pt x="2412" y="494"/>
                  <a:pt x="2428" y="481"/>
                  <a:pt x="2441" y="495"/>
                </a:cubicBezTo>
                <a:cubicBezTo>
                  <a:pt x="2444" y="499"/>
                  <a:pt x="2448" y="504"/>
                  <a:pt x="2448" y="509"/>
                </a:cubicBezTo>
                <a:cubicBezTo>
                  <a:pt x="2449" y="513"/>
                  <a:pt x="2449" y="522"/>
                  <a:pt x="2439" y="518"/>
                </a:cubicBezTo>
                <a:cubicBezTo>
                  <a:pt x="2439" y="518"/>
                  <a:pt x="2438" y="518"/>
                  <a:pt x="2438" y="518"/>
                </a:cubicBezTo>
                <a:cubicBezTo>
                  <a:pt x="2428" y="533"/>
                  <a:pt x="2418" y="547"/>
                  <a:pt x="2410" y="563"/>
                </a:cubicBezTo>
                <a:cubicBezTo>
                  <a:pt x="2405" y="571"/>
                  <a:pt x="2411" y="577"/>
                  <a:pt x="2420" y="576"/>
                </a:cubicBezTo>
                <a:cubicBezTo>
                  <a:pt x="2449" y="571"/>
                  <a:pt x="2475" y="586"/>
                  <a:pt x="2504" y="589"/>
                </a:cubicBezTo>
                <a:cubicBezTo>
                  <a:pt x="2521" y="591"/>
                  <a:pt x="2539" y="594"/>
                  <a:pt x="2557" y="598"/>
                </a:cubicBezTo>
                <a:cubicBezTo>
                  <a:pt x="2563" y="599"/>
                  <a:pt x="2568" y="602"/>
                  <a:pt x="2574" y="604"/>
                </a:cubicBezTo>
                <a:cubicBezTo>
                  <a:pt x="2572" y="609"/>
                  <a:pt x="2570" y="616"/>
                  <a:pt x="2566" y="620"/>
                </a:cubicBezTo>
                <a:cubicBezTo>
                  <a:pt x="2553" y="631"/>
                  <a:pt x="2538" y="641"/>
                  <a:pt x="2525" y="652"/>
                </a:cubicBezTo>
                <a:cubicBezTo>
                  <a:pt x="2521" y="655"/>
                  <a:pt x="2520" y="659"/>
                  <a:pt x="2517" y="662"/>
                </a:cubicBezTo>
                <a:cubicBezTo>
                  <a:pt x="2514" y="665"/>
                  <a:pt x="2510" y="668"/>
                  <a:pt x="2506" y="669"/>
                </a:cubicBezTo>
                <a:cubicBezTo>
                  <a:pt x="2496" y="674"/>
                  <a:pt x="2485" y="677"/>
                  <a:pt x="2473" y="682"/>
                </a:cubicBezTo>
                <a:cubicBezTo>
                  <a:pt x="2495" y="702"/>
                  <a:pt x="2524" y="697"/>
                  <a:pt x="2534" y="675"/>
                </a:cubicBezTo>
                <a:cubicBezTo>
                  <a:pt x="2535" y="673"/>
                  <a:pt x="2536" y="671"/>
                  <a:pt x="2535" y="670"/>
                </a:cubicBezTo>
                <a:cubicBezTo>
                  <a:pt x="2526" y="653"/>
                  <a:pt x="2538" y="654"/>
                  <a:pt x="2549" y="650"/>
                </a:cubicBezTo>
                <a:cubicBezTo>
                  <a:pt x="2562" y="646"/>
                  <a:pt x="2573" y="648"/>
                  <a:pt x="2585" y="647"/>
                </a:cubicBezTo>
                <a:cubicBezTo>
                  <a:pt x="2600" y="644"/>
                  <a:pt x="2614" y="636"/>
                  <a:pt x="2628" y="628"/>
                </a:cubicBezTo>
                <a:cubicBezTo>
                  <a:pt x="2630" y="627"/>
                  <a:pt x="2628" y="619"/>
                  <a:pt x="2627" y="613"/>
                </a:cubicBezTo>
                <a:cubicBezTo>
                  <a:pt x="2627" y="608"/>
                  <a:pt x="2625" y="603"/>
                  <a:pt x="2625" y="598"/>
                </a:cubicBezTo>
                <a:cubicBezTo>
                  <a:pt x="2630" y="599"/>
                  <a:pt x="2638" y="598"/>
                  <a:pt x="2642" y="601"/>
                </a:cubicBezTo>
                <a:cubicBezTo>
                  <a:pt x="2658" y="612"/>
                  <a:pt x="2657" y="625"/>
                  <a:pt x="2642" y="637"/>
                </a:cubicBezTo>
                <a:cubicBezTo>
                  <a:pt x="2635" y="642"/>
                  <a:pt x="2627" y="646"/>
                  <a:pt x="2619" y="652"/>
                </a:cubicBezTo>
                <a:cubicBezTo>
                  <a:pt x="2616" y="654"/>
                  <a:pt x="2613" y="657"/>
                  <a:pt x="2610" y="660"/>
                </a:cubicBezTo>
                <a:cubicBezTo>
                  <a:pt x="2611" y="662"/>
                  <a:pt x="2612" y="664"/>
                  <a:pt x="2613" y="666"/>
                </a:cubicBezTo>
                <a:cubicBezTo>
                  <a:pt x="2639" y="651"/>
                  <a:pt x="2665" y="635"/>
                  <a:pt x="2693" y="619"/>
                </a:cubicBezTo>
                <a:cubicBezTo>
                  <a:pt x="2700" y="623"/>
                  <a:pt x="2702" y="629"/>
                  <a:pt x="2693" y="638"/>
                </a:cubicBezTo>
                <a:cubicBezTo>
                  <a:pt x="2673" y="660"/>
                  <a:pt x="2646" y="672"/>
                  <a:pt x="2620" y="684"/>
                </a:cubicBezTo>
                <a:cubicBezTo>
                  <a:pt x="2593" y="697"/>
                  <a:pt x="2566" y="709"/>
                  <a:pt x="2539" y="723"/>
                </a:cubicBezTo>
                <a:cubicBezTo>
                  <a:pt x="2528" y="729"/>
                  <a:pt x="2518" y="738"/>
                  <a:pt x="2510" y="747"/>
                </a:cubicBezTo>
                <a:cubicBezTo>
                  <a:pt x="2507" y="750"/>
                  <a:pt x="2509" y="758"/>
                  <a:pt x="2509" y="767"/>
                </a:cubicBezTo>
                <a:cubicBezTo>
                  <a:pt x="2519" y="759"/>
                  <a:pt x="2525" y="753"/>
                  <a:pt x="2532" y="749"/>
                </a:cubicBezTo>
                <a:cubicBezTo>
                  <a:pt x="2538" y="746"/>
                  <a:pt x="2545" y="747"/>
                  <a:pt x="2551" y="746"/>
                </a:cubicBezTo>
                <a:cubicBezTo>
                  <a:pt x="2579" y="735"/>
                  <a:pt x="2607" y="724"/>
                  <a:pt x="2635" y="713"/>
                </a:cubicBezTo>
                <a:cubicBezTo>
                  <a:pt x="2635" y="716"/>
                  <a:pt x="2635" y="717"/>
                  <a:pt x="2635" y="718"/>
                </a:cubicBezTo>
                <a:cubicBezTo>
                  <a:pt x="2593" y="744"/>
                  <a:pt x="2553" y="774"/>
                  <a:pt x="2502" y="785"/>
                </a:cubicBezTo>
                <a:cubicBezTo>
                  <a:pt x="2486" y="789"/>
                  <a:pt x="2471" y="801"/>
                  <a:pt x="2455" y="806"/>
                </a:cubicBezTo>
                <a:cubicBezTo>
                  <a:pt x="2431" y="813"/>
                  <a:pt x="2412" y="831"/>
                  <a:pt x="2386" y="831"/>
                </a:cubicBezTo>
                <a:cubicBezTo>
                  <a:pt x="2375" y="832"/>
                  <a:pt x="2365" y="840"/>
                  <a:pt x="2354" y="845"/>
                </a:cubicBezTo>
                <a:cubicBezTo>
                  <a:pt x="2354" y="846"/>
                  <a:pt x="2355" y="847"/>
                  <a:pt x="2355" y="848"/>
                </a:cubicBezTo>
                <a:cubicBezTo>
                  <a:pt x="2360" y="848"/>
                  <a:pt x="2366" y="848"/>
                  <a:pt x="2371" y="846"/>
                </a:cubicBezTo>
                <a:cubicBezTo>
                  <a:pt x="2395" y="839"/>
                  <a:pt x="2421" y="832"/>
                  <a:pt x="2445" y="823"/>
                </a:cubicBezTo>
                <a:cubicBezTo>
                  <a:pt x="2463" y="817"/>
                  <a:pt x="2479" y="807"/>
                  <a:pt x="2497" y="800"/>
                </a:cubicBezTo>
                <a:cubicBezTo>
                  <a:pt x="2509" y="795"/>
                  <a:pt x="2522" y="795"/>
                  <a:pt x="2535" y="790"/>
                </a:cubicBezTo>
                <a:cubicBezTo>
                  <a:pt x="2547" y="786"/>
                  <a:pt x="2559" y="780"/>
                  <a:pt x="2571" y="774"/>
                </a:cubicBezTo>
                <a:cubicBezTo>
                  <a:pt x="2601" y="761"/>
                  <a:pt x="2631" y="748"/>
                  <a:pt x="2660" y="733"/>
                </a:cubicBezTo>
                <a:cubicBezTo>
                  <a:pt x="2683" y="722"/>
                  <a:pt x="2705" y="708"/>
                  <a:pt x="2727" y="695"/>
                </a:cubicBezTo>
                <a:cubicBezTo>
                  <a:pt x="2731" y="693"/>
                  <a:pt x="2736" y="691"/>
                  <a:pt x="2742" y="692"/>
                </a:cubicBezTo>
                <a:cubicBezTo>
                  <a:pt x="2702" y="731"/>
                  <a:pt x="2649" y="749"/>
                  <a:pt x="2603" y="781"/>
                </a:cubicBezTo>
                <a:cubicBezTo>
                  <a:pt x="2611" y="780"/>
                  <a:pt x="2619" y="779"/>
                  <a:pt x="2626" y="779"/>
                </a:cubicBezTo>
                <a:cubicBezTo>
                  <a:pt x="2627" y="780"/>
                  <a:pt x="2627" y="782"/>
                  <a:pt x="2628" y="784"/>
                </a:cubicBezTo>
                <a:cubicBezTo>
                  <a:pt x="2617" y="789"/>
                  <a:pt x="2607" y="795"/>
                  <a:pt x="2596" y="798"/>
                </a:cubicBezTo>
                <a:cubicBezTo>
                  <a:pt x="2577" y="803"/>
                  <a:pt x="2556" y="803"/>
                  <a:pt x="2537" y="809"/>
                </a:cubicBezTo>
                <a:cubicBezTo>
                  <a:pt x="2478" y="830"/>
                  <a:pt x="2419" y="852"/>
                  <a:pt x="2360" y="873"/>
                </a:cubicBezTo>
                <a:cubicBezTo>
                  <a:pt x="2357" y="874"/>
                  <a:pt x="2355" y="877"/>
                  <a:pt x="2349" y="881"/>
                </a:cubicBezTo>
                <a:cubicBezTo>
                  <a:pt x="2355" y="883"/>
                  <a:pt x="2359" y="886"/>
                  <a:pt x="2363" y="886"/>
                </a:cubicBezTo>
                <a:cubicBezTo>
                  <a:pt x="2380" y="883"/>
                  <a:pt x="2396" y="879"/>
                  <a:pt x="2413" y="876"/>
                </a:cubicBezTo>
                <a:cubicBezTo>
                  <a:pt x="2416" y="875"/>
                  <a:pt x="2421" y="874"/>
                  <a:pt x="2422" y="871"/>
                </a:cubicBezTo>
                <a:cubicBezTo>
                  <a:pt x="2424" y="859"/>
                  <a:pt x="2433" y="860"/>
                  <a:pt x="2443" y="857"/>
                </a:cubicBezTo>
                <a:cubicBezTo>
                  <a:pt x="2452" y="855"/>
                  <a:pt x="2454" y="854"/>
                  <a:pt x="2461" y="860"/>
                </a:cubicBezTo>
                <a:cubicBezTo>
                  <a:pt x="2466" y="864"/>
                  <a:pt x="2478" y="859"/>
                  <a:pt x="2489" y="858"/>
                </a:cubicBezTo>
                <a:cubicBezTo>
                  <a:pt x="2490" y="877"/>
                  <a:pt x="2505" y="872"/>
                  <a:pt x="2518" y="871"/>
                </a:cubicBezTo>
                <a:cubicBezTo>
                  <a:pt x="2520" y="871"/>
                  <a:pt x="2523" y="870"/>
                  <a:pt x="2524" y="871"/>
                </a:cubicBezTo>
                <a:cubicBezTo>
                  <a:pt x="2537" y="882"/>
                  <a:pt x="2546" y="875"/>
                  <a:pt x="2553" y="862"/>
                </a:cubicBezTo>
                <a:cubicBezTo>
                  <a:pt x="2559" y="871"/>
                  <a:pt x="2564" y="878"/>
                  <a:pt x="2571" y="889"/>
                </a:cubicBezTo>
                <a:cubicBezTo>
                  <a:pt x="2558" y="891"/>
                  <a:pt x="2547" y="894"/>
                  <a:pt x="2538" y="892"/>
                </a:cubicBezTo>
                <a:cubicBezTo>
                  <a:pt x="2522" y="888"/>
                  <a:pt x="2515" y="896"/>
                  <a:pt x="2507" y="907"/>
                </a:cubicBezTo>
                <a:cubicBezTo>
                  <a:pt x="2500" y="915"/>
                  <a:pt x="2494" y="924"/>
                  <a:pt x="2485" y="930"/>
                </a:cubicBezTo>
                <a:cubicBezTo>
                  <a:pt x="2459" y="952"/>
                  <a:pt x="2429" y="970"/>
                  <a:pt x="2396" y="982"/>
                </a:cubicBezTo>
                <a:cubicBezTo>
                  <a:pt x="2394" y="982"/>
                  <a:pt x="2392" y="984"/>
                  <a:pt x="2390" y="986"/>
                </a:cubicBezTo>
                <a:cubicBezTo>
                  <a:pt x="2391" y="988"/>
                  <a:pt x="2392" y="990"/>
                  <a:pt x="2393" y="990"/>
                </a:cubicBezTo>
                <a:cubicBezTo>
                  <a:pt x="2410" y="987"/>
                  <a:pt x="2427" y="983"/>
                  <a:pt x="2443" y="979"/>
                </a:cubicBezTo>
                <a:cubicBezTo>
                  <a:pt x="2448" y="978"/>
                  <a:pt x="2451" y="974"/>
                  <a:pt x="2456" y="974"/>
                </a:cubicBezTo>
                <a:cubicBezTo>
                  <a:pt x="2461" y="973"/>
                  <a:pt x="2466" y="975"/>
                  <a:pt x="2470" y="977"/>
                </a:cubicBezTo>
                <a:cubicBezTo>
                  <a:pt x="2472" y="977"/>
                  <a:pt x="2472" y="984"/>
                  <a:pt x="2471" y="986"/>
                </a:cubicBezTo>
                <a:cubicBezTo>
                  <a:pt x="2466" y="989"/>
                  <a:pt x="2460" y="994"/>
                  <a:pt x="2456" y="993"/>
                </a:cubicBezTo>
                <a:cubicBezTo>
                  <a:pt x="2443" y="990"/>
                  <a:pt x="2437" y="995"/>
                  <a:pt x="2427" y="1002"/>
                </a:cubicBezTo>
                <a:cubicBezTo>
                  <a:pt x="2416" y="1009"/>
                  <a:pt x="2401" y="1011"/>
                  <a:pt x="2388" y="1015"/>
                </a:cubicBezTo>
                <a:cubicBezTo>
                  <a:pt x="2374" y="1020"/>
                  <a:pt x="2361" y="1026"/>
                  <a:pt x="2347" y="1031"/>
                </a:cubicBezTo>
                <a:cubicBezTo>
                  <a:pt x="2345" y="1032"/>
                  <a:pt x="2343" y="1034"/>
                  <a:pt x="2341" y="1034"/>
                </a:cubicBezTo>
                <a:cubicBezTo>
                  <a:pt x="2324" y="1033"/>
                  <a:pt x="2319" y="1042"/>
                  <a:pt x="2317" y="1057"/>
                </a:cubicBezTo>
                <a:cubicBezTo>
                  <a:pt x="2320" y="1058"/>
                  <a:pt x="2323" y="1059"/>
                  <a:pt x="2327" y="1061"/>
                </a:cubicBezTo>
                <a:cubicBezTo>
                  <a:pt x="2325" y="1066"/>
                  <a:pt x="2324" y="1070"/>
                  <a:pt x="2322" y="1079"/>
                </a:cubicBezTo>
                <a:cubicBezTo>
                  <a:pt x="2332" y="1079"/>
                  <a:pt x="2342" y="1081"/>
                  <a:pt x="2352" y="1080"/>
                </a:cubicBezTo>
                <a:cubicBezTo>
                  <a:pt x="2369" y="1078"/>
                  <a:pt x="2387" y="1075"/>
                  <a:pt x="2404" y="1070"/>
                </a:cubicBezTo>
                <a:cubicBezTo>
                  <a:pt x="2420" y="1064"/>
                  <a:pt x="2435" y="1056"/>
                  <a:pt x="2450" y="1048"/>
                </a:cubicBezTo>
                <a:cubicBezTo>
                  <a:pt x="2455" y="1045"/>
                  <a:pt x="2458" y="1039"/>
                  <a:pt x="2466" y="1044"/>
                </a:cubicBezTo>
                <a:cubicBezTo>
                  <a:pt x="2470" y="1047"/>
                  <a:pt x="2481" y="1037"/>
                  <a:pt x="2489" y="1033"/>
                </a:cubicBezTo>
                <a:cubicBezTo>
                  <a:pt x="2492" y="1031"/>
                  <a:pt x="2494" y="1029"/>
                  <a:pt x="2497" y="1027"/>
                </a:cubicBezTo>
                <a:cubicBezTo>
                  <a:pt x="2497" y="1028"/>
                  <a:pt x="2498" y="1029"/>
                  <a:pt x="2499" y="1030"/>
                </a:cubicBezTo>
                <a:cubicBezTo>
                  <a:pt x="2493" y="1038"/>
                  <a:pt x="2488" y="1046"/>
                  <a:pt x="2481" y="1056"/>
                </a:cubicBezTo>
                <a:cubicBezTo>
                  <a:pt x="2492" y="1055"/>
                  <a:pt x="2501" y="1055"/>
                  <a:pt x="2511" y="1054"/>
                </a:cubicBezTo>
                <a:cubicBezTo>
                  <a:pt x="2511" y="1056"/>
                  <a:pt x="2512" y="1058"/>
                  <a:pt x="2512" y="1060"/>
                </a:cubicBezTo>
                <a:cubicBezTo>
                  <a:pt x="2504" y="1063"/>
                  <a:pt x="2496" y="1069"/>
                  <a:pt x="2488" y="1069"/>
                </a:cubicBezTo>
                <a:cubicBezTo>
                  <a:pt x="2468" y="1066"/>
                  <a:pt x="2455" y="1077"/>
                  <a:pt x="2443" y="1090"/>
                </a:cubicBezTo>
                <a:cubicBezTo>
                  <a:pt x="2436" y="1097"/>
                  <a:pt x="2428" y="1101"/>
                  <a:pt x="2418" y="1100"/>
                </a:cubicBezTo>
                <a:cubicBezTo>
                  <a:pt x="2385" y="1098"/>
                  <a:pt x="2355" y="1114"/>
                  <a:pt x="2324" y="1120"/>
                </a:cubicBezTo>
                <a:cubicBezTo>
                  <a:pt x="2322" y="1120"/>
                  <a:pt x="2320" y="1121"/>
                  <a:pt x="2320" y="1122"/>
                </a:cubicBezTo>
                <a:cubicBezTo>
                  <a:pt x="2314" y="1136"/>
                  <a:pt x="2304" y="1132"/>
                  <a:pt x="2295" y="1126"/>
                </a:cubicBezTo>
                <a:cubicBezTo>
                  <a:pt x="2278" y="1148"/>
                  <a:pt x="2297" y="1155"/>
                  <a:pt x="2313" y="1168"/>
                </a:cubicBezTo>
                <a:cubicBezTo>
                  <a:pt x="2300" y="1171"/>
                  <a:pt x="2292" y="1174"/>
                  <a:pt x="2283" y="1176"/>
                </a:cubicBezTo>
                <a:cubicBezTo>
                  <a:pt x="2286" y="1155"/>
                  <a:pt x="2279" y="1149"/>
                  <a:pt x="2260" y="1152"/>
                </a:cubicBezTo>
                <a:cubicBezTo>
                  <a:pt x="2252" y="1154"/>
                  <a:pt x="2244" y="1156"/>
                  <a:pt x="2234" y="1158"/>
                </a:cubicBezTo>
                <a:cubicBezTo>
                  <a:pt x="2236" y="1168"/>
                  <a:pt x="2226" y="1164"/>
                  <a:pt x="2217" y="1165"/>
                </a:cubicBezTo>
                <a:cubicBezTo>
                  <a:pt x="2217" y="1185"/>
                  <a:pt x="2219" y="1208"/>
                  <a:pt x="2189" y="1208"/>
                </a:cubicBezTo>
                <a:cubicBezTo>
                  <a:pt x="2191" y="1205"/>
                  <a:pt x="2194" y="1203"/>
                  <a:pt x="2195" y="1200"/>
                </a:cubicBezTo>
                <a:cubicBezTo>
                  <a:pt x="2197" y="1197"/>
                  <a:pt x="2196" y="1192"/>
                  <a:pt x="2196" y="1189"/>
                </a:cubicBezTo>
                <a:cubicBezTo>
                  <a:pt x="2193" y="1189"/>
                  <a:pt x="2189" y="1189"/>
                  <a:pt x="2186" y="1190"/>
                </a:cubicBezTo>
                <a:cubicBezTo>
                  <a:pt x="2180" y="1192"/>
                  <a:pt x="2173" y="1194"/>
                  <a:pt x="2167" y="1197"/>
                </a:cubicBezTo>
                <a:cubicBezTo>
                  <a:pt x="2164" y="1198"/>
                  <a:pt x="2160" y="1202"/>
                  <a:pt x="2158" y="1205"/>
                </a:cubicBezTo>
                <a:cubicBezTo>
                  <a:pt x="2156" y="1207"/>
                  <a:pt x="2159" y="1214"/>
                  <a:pt x="2159" y="1214"/>
                </a:cubicBezTo>
                <a:cubicBezTo>
                  <a:pt x="2163" y="1214"/>
                  <a:pt x="2168" y="1213"/>
                  <a:pt x="2172" y="1212"/>
                </a:cubicBezTo>
                <a:cubicBezTo>
                  <a:pt x="2177" y="1211"/>
                  <a:pt x="2183" y="1209"/>
                  <a:pt x="2189" y="1208"/>
                </a:cubicBezTo>
                <a:close/>
                <a:moveTo>
                  <a:pt x="291" y="631"/>
                </a:moveTo>
                <a:cubicBezTo>
                  <a:pt x="289" y="624"/>
                  <a:pt x="286" y="617"/>
                  <a:pt x="284" y="610"/>
                </a:cubicBezTo>
                <a:cubicBezTo>
                  <a:pt x="278" y="613"/>
                  <a:pt x="273" y="615"/>
                  <a:pt x="268" y="617"/>
                </a:cubicBezTo>
                <a:cubicBezTo>
                  <a:pt x="265" y="615"/>
                  <a:pt x="262" y="612"/>
                  <a:pt x="257" y="607"/>
                </a:cubicBezTo>
                <a:cubicBezTo>
                  <a:pt x="256" y="613"/>
                  <a:pt x="256" y="615"/>
                  <a:pt x="256" y="617"/>
                </a:cubicBezTo>
                <a:cubicBezTo>
                  <a:pt x="262" y="632"/>
                  <a:pt x="267" y="634"/>
                  <a:pt x="291" y="631"/>
                </a:cubicBezTo>
                <a:cubicBezTo>
                  <a:pt x="305" y="643"/>
                  <a:pt x="320" y="647"/>
                  <a:pt x="336" y="636"/>
                </a:cubicBezTo>
                <a:cubicBezTo>
                  <a:pt x="345" y="631"/>
                  <a:pt x="354" y="625"/>
                  <a:pt x="363" y="621"/>
                </a:cubicBezTo>
                <a:cubicBezTo>
                  <a:pt x="370" y="617"/>
                  <a:pt x="377" y="615"/>
                  <a:pt x="384" y="613"/>
                </a:cubicBezTo>
                <a:cubicBezTo>
                  <a:pt x="384" y="611"/>
                  <a:pt x="384" y="610"/>
                  <a:pt x="384" y="608"/>
                </a:cubicBezTo>
                <a:cubicBezTo>
                  <a:pt x="378" y="608"/>
                  <a:pt x="372" y="607"/>
                  <a:pt x="367" y="606"/>
                </a:cubicBezTo>
                <a:cubicBezTo>
                  <a:pt x="361" y="605"/>
                  <a:pt x="355" y="605"/>
                  <a:pt x="351" y="603"/>
                </a:cubicBezTo>
                <a:cubicBezTo>
                  <a:pt x="336" y="595"/>
                  <a:pt x="322" y="600"/>
                  <a:pt x="317" y="616"/>
                </a:cubicBezTo>
                <a:cubicBezTo>
                  <a:pt x="316" y="619"/>
                  <a:pt x="312" y="622"/>
                  <a:pt x="309" y="623"/>
                </a:cubicBezTo>
                <a:cubicBezTo>
                  <a:pt x="303" y="626"/>
                  <a:pt x="297" y="629"/>
                  <a:pt x="291" y="631"/>
                </a:cubicBezTo>
                <a:close/>
                <a:moveTo>
                  <a:pt x="2351" y="644"/>
                </a:moveTo>
                <a:cubicBezTo>
                  <a:pt x="2354" y="649"/>
                  <a:pt x="2358" y="653"/>
                  <a:pt x="2359" y="657"/>
                </a:cubicBezTo>
                <a:cubicBezTo>
                  <a:pt x="2362" y="665"/>
                  <a:pt x="2360" y="669"/>
                  <a:pt x="2351" y="669"/>
                </a:cubicBezTo>
                <a:cubicBezTo>
                  <a:pt x="2336" y="670"/>
                  <a:pt x="2322" y="671"/>
                  <a:pt x="2308" y="672"/>
                </a:cubicBezTo>
                <a:cubicBezTo>
                  <a:pt x="2304" y="673"/>
                  <a:pt x="2301" y="679"/>
                  <a:pt x="2298" y="682"/>
                </a:cubicBezTo>
                <a:cubicBezTo>
                  <a:pt x="2302" y="684"/>
                  <a:pt x="2305" y="689"/>
                  <a:pt x="2309" y="689"/>
                </a:cubicBezTo>
                <a:cubicBezTo>
                  <a:pt x="2336" y="691"/>
                  <a:pt x="2361" y="687"/>
                  <a:pt x="2385" y="675"/>
                </a:cubicBezTo>
                <a:cubicBezTo>
                  <a:pt x="2390" y="673"/>
                  <a:pt x="2395" y="671"/>
                  <a:pt x="2400" y="671"/>
                </a:cubicBezTo>
                <a:cubicBezTo>
                  <a:pt x="2437" y="676"/>
                  <a:pt x="2464" y="649"/>
                  <a:pt x="2496" y="638"/>
                </a:cubicBezTo>
                <a:cubicBezTo>
                  <a:pt x="2500" y="637"/>
                  <a:pt x="2502" y="631"/>
                  <a:pt x="2504" y="627"/>
                </a:cubicBezTo>
                <a:cubicBezTo>
                  <a:pt x="2514" y="635"/>
                  <a:pt x="2520" y="634"/>
                  <a:pt x="2526" y="620"/>
                </a:cubicBezTo>
                <a:cubicBezTo>
                  <a:pt x="2512" y="609"/>
                  <a:pt x="2492" y="621"/>
                  <a:pt x="2479" y="606"/>
                </a:cubicBezTo>
                <a:cubicBezTo>
                  <a:pt x="2479" y="606"/>
                  <a:pt x="2473" y="608"/>
                  <a:pt x="2471" y="611"/>
                </a:cubicBezTo>
                <a:cubicBezTo>
                  <a:pt x="2460" y="620"/>
                  <a:pt x="2452" y="617"/>
                  <a:pt x="2440" y="607"/>
                </a:cubicBezTo>
                <a:cubicBezTo>
                  <a:pt x="2449" y="605"/>
                  <a:pt x="2456" y="603"/>
                  <a:pt x="2462" y="601"/>
                </a:cubicBezTo>
                <a:cubicBezTo>
                  <a:pt x="2462" y="599"/>
                  <a:pt x="2462" y="598"/>
                  <a:pt x="2463" y="596"/>
                </a:cubicBezTo>
                <a:cubicBezTo>
                  <a:pt x="2457" y="595"/>
                  <a:pt x="2451" y="594"/>
                  <a:pt x="2445" y="594"/>
                </a:cubicBezTo>
                <a:cubicBezTo>
                  <a:pt x="2430" y="594"/>
                  <a:pt x="2413" y="602"/>
                  <a:pt x="2404" y="582"/>
                </a:cubicBezTo>
                <a:cubicBezTo>
                  <a:pt x="2404" y="582"/>
                  <a:pt x="2403" y="582"/>
                  <a:pt x="2401" y="582"/>
                </a:cubicBezTo>
                <a:cubicBezTo>
                  <a:pt x="2396" y="597"/>
                  <a:pt x="2392" y="613"/>
                  <a:pt x="2387" y="629"/>
                </a:cubicBezTo>
                <a:cubicBezTo>
                  <a:pt x="2372" y="622"/>
                  <a:pt x="2362" y="632"/>
                  <a:pt x="2351" y="644"/>
                </a:cubicBezTo>
                <a:close/>
                <a:moveTo>
                  <a:pt x="2207" y="499"/>
                </a:moveTo>
                <a:cubicBezTo>
                  <a:pt x="2232" y="499"/>
                  <a:pt x="2255" y="499"/>
                  <a:pt x="2277" y="499"/>
                </a:cubicBezTo>
                <a:cubicBezTo>
                  <a:pt x="2277" y="501"/>
                  <a:pt x="2277" y="503"/>
                  <a:pt x="2277" y="505"/>
                </a:cubicBezTo>
                <a:cubicBezTo>
                  <a:pt x="2272" y="506"/>
                  <a:pt x="2267" y="506"/>
                  <a:pt x="2262" y="507"/>
                </a:cubicBezTo>
                <a:cubicBezTo>
                  <a:pt x="2242" y="507"/>
                  <a:pt x="2222" y="509"/>
                  <a:pt x="2202" y="508"/>
                </a:cubicBezTo>
                <a:cubicBezTo>
                  <a:pt x="2180" y="507"/>
                  <a:pt x="2190" y="525"/>
                  <a:pt x="2187" y="534"/>
                </a:cubicBezTo>
                <a:cubicBezTo>
                  <a:pt x="2186" y="536"/>
                  <a:pt x="2194" y="546"/>
                  <a:pt x="2199" y="546"/>
                </a:cubicBezTo>
                <a:cubicBezTo>
                  <a:pt x="2216" y="547"/>
                  <a:pt x="2234" y="547"/>
                  <a:pt x="2254" y="547"/>
                </a:cubicBezTo>
                <a:cubicBezTo>
                  <a:pt x="2254" y="548"/>
                  <a:pt x="2255" y="553"/>
                  <a:pt x="2256" y="558"/>
                </a:cubicBezTo>
                <a:cubicBezTo>
                  <a:pt x="2274" y="555"/>
                  <a:pt x="2292" y="553"/>
                  <a:pt x="2310" y="550"/>
                </a:cubicBezTo>
                <a:cubicBezTo>
                  <a:pt x="2321" y="548"/>
                  <a:pt x="2332" y="545"/>
                  <a:pt x="2342" y="540"/>
                </a:cubicBezTo>
                <a:cubicBezTo>
                  <a:pt x="2347" y="538"/>
                  <a:pt x="2351" y="530"/>
                  <a:pt x="2351" y="525"/>
                </a:cubicBezTo>
                <a:cubicBezTo>
                  <a:pt x="2351" y="508"/>
                  <a:pt x="2337" y="507"/>
                  <a:pt x="2326" y="500"/>
                </a:cubicBezTo>
                <a:cubicBezTo>
                  <a:pt x="2299" y="485"/>
                  <a:pt x="2271" y="482"/>
                  <a:pt x="2242" y="482"/>
                </a:cubicBezTo>
                <a:cubicBezTo>
                  <a:pt x="2232" y="481"/>
                  <a:pt x="2215" y="476"/>
                  <a:pt x="2207" y="499"/>
                </a:cubicBezTo>
                <a:close/>
                <a:moveTo>
                  <a:pt x="1316" y="130"/>
                </a:moveTo>
                <a:cubicBezTo>
                  <a:pt x="1311" y="124"/>
                  <a:pt x="1305" y="123"/>
                  <a:pt x="1297" y="127"/>
                </a:cubicBezTo>
                <a:cubicBezTo>
                  <a:pt x="1293" y="129"/>
                  <a:pt x="1283" y="129"/>
                  <a:pt x="1283" y="128"/>
                </a:cubicBezTo>
                <a:cubicBezTo>
                  <a:pt x="1279" y="111"/>
                  <a:pt x="1266" y="118"/>
                  <a:pt x="1259" y="120"/>
                </a:cubicBezTo>
                <a:cubicBezTo>
                  <a:pt x="1223" y="127"/>
                  <a:pt x="1189" y="148"/>
                  <a:pt x="1148" y="139"/>
                </a:cubicBezTo>
                <a:cubicBezTo>
                  <a:pt x="1156" y="134"/>
                  <a:pt x="1162" y="131"/>
                  <a:pt x="1170" y="126"/>
                </a:cubicBezTo>
                <a:cubicBezTo>
                  <a:pt x="1162" y="125"/>
                  <a:pt x="1156" y="124"/>
                  <a:pt x="1151" y="124"/>
                </a:cubicBezTo>
                <a:cubicBezTo>
                  <a:pt x="1127" y="126"/>
                  <a:pt x="1103" y="127"/>
                  <a:pt x="1080" y="131"/>
                </a:cubicBezTo>
                <a:cubicBezTo>
                  <a:pt x="1073" y="132"/>
                  <a:pt x="1068" y="140"/>
                  <a:pt x="1062" y="145"/>
                </a:cubicBezTo>
                <a:cubicBezTo>
                  <a:pt x="1069" y="148"/>
                  <a:pt x="1076" y="151"/>
                  <a:pt x="1083" y="153"/>
                </a:cubicBezTo>
                <a:cubicBezTo>
                  <a:pt x="1086" y="154"/>
                  <a:pt x="1089" y="150"/>
                  <a:pt x="1093" y="150"/>
                </a:cubicBezTo>
                <a:cubicBezTo>
                  <a:pt x="1097" y="149"/>
                  <a:pt x="1101" y="150"/>
                  <a:pt x="1106" y="150"/>
                </a:cubicBezTo>
                <a:cubicBezTo>
                  <a:pt x="1122" y="134"/>
                  <a:pt x="1124" y="134"/>
                  <a:pt x="1144" y="144"/>
                </a:cubicBezTo>
                <a:cubicBezTo>
                  <a:pt x="1137" y="145"/>
                  <a:pt x="1130" y="143"/>
                  <a:pt x="1127" y="146"/>
                </a:cubicBezTo>
                <a:cubicBezTo>
                  <a:pt x="1119" y="152"/>
                  <a:pt x="1112" y="159"/>
                  <a:pt x="1103" y="167"/>
                </a:cubicBezTo>
                <a:cubicBezTo>
                  <a:pt x="1114" y="166"/>
                  <a:pt x="1125" y="165"/>
                  <a:pt x="1140" y="164"/>
                </a:cubicBezTo>
                <a:cubicBezTo>
                  <a:pt x="1140" y="163"/>
                  <a:pt x="1144" y="160"/>
                  <a:pt x="1147" y="158"/>
                </a:cubicBezTo>
                <a:cubicBezTo>
                  <a:pt x="1147" y="159"/>
                  <a:pt x="1147" y="160"/>
                  <a:pt x="1147" y="162"/>
                </a:cubicBezTo>
                <a:cubicBezTo>
                  <a:pt x="1150" y="162"/>
                  <a:pt x="1153" y="162"/>
                  <a:pt x="1156" y="163"/>
                </a:cubicBezTo>
                <a:cubicBezTo>
                  <a:pt x="1161" y="163"/>
                  <a:pt x="1165" y="164"/>
                  <a:pt x="1169" y="165"/>
                </a:cubicBezTo>
                <a:cubicBezTo>
                  <a:pt x="1172" y="161"/>
                  <a:pt x="1175" y="158"/>
                  <a:pt x="1178" y="155"/>
                </a:cubicBezTo>
                <a:cubicBezTo>
                  <a:pt x="1180" y="158"/>
                  <a:pt x="1182" y="161"/>
                  <a:pt x="1184" y="164"/>
                </a:cubicBezTo>
                <a:cubicBezTo>
                  <a:pt x="1212" y="157"/>
                  <a:pt x="1240" y="150"/>
                  <a:pt x="1268" y="145"/>
                </a:cubicBezTo>
                <a:cubicBezTo>
                  <a:pt x="1279" y="143"/>
                  <a:pt x="1291" y="146"/>
                  <a:pt x="1302" y="146"/>
                </a:cubicBezTo>
                <a:cubicBezTo>
                  <a:pt x="1305" y="142"/>
                  <a:pt x="1310" y="137"/>
                  <a:pt x="1316" y="130"/>
                </a:cubicBezTo>
                <a:close/>
                <a:moveTo>
                  <a:pt x="2292" y="771"/>
                </a:moveTo>
                <a:cubicBezTo>
                  <a:pt x="2301" y="771"/>
                  <a:pt x="2308" y="772"/>
                  <a:pt x="2313" y="771"/>
                </a:cubicBezTo>
                <a:cubicBezTo>
                  <a:pt x="2334" y="765"/>
                  <a:pt x="2355" y="761"/>
                  <a:pt x="2375" y="753"/>
                </a:cubicBezTo>
                <a:cubicBezTo>
                  <a:pt x="2407" y="742"/>
                  <a:pt x="2438" y="728"/>
                  <a:pt x="2469" y="714"/>
                </a:cubicBezTo>
                <a:cubicBezTo>
                  <a:pt x="2473" y="712"/>
                  <a:pt x="2474" y="704"/>
                  <a:pt x="2477" y="699"/>
                </a:cubicBezTo>
                <a:cubicBezTo>
                  <a:pt x="2472" y="698"/>
                  <a:pt x="2466" y="694"/>
                  <a:pt x="2461" y="695"/>
                </a:cubicBezTo>
                <a:cubicBezTo>
                  <a:pt x="2445" y="701"/>
                  <a:pt x="2430" y="708"/>
                  <a:pt x="2415" y="715"/>
                </a:cubicBezTo>
                <a:cubicBezTo>
                  <a:pt x="2377" y="731"/>
                  <a:pt x="2339" y="747"/>
                  <a:pt x="2301" y="763"/>
                </a:cubicBezTo>
                <a:cubicBezTo>
                  <a:pt x="2298" y="764"/>
                  <a:pt x="2297" y="767"/>
                  <a:pt x="2292" y="771"/>
                </a:cubicBezTo>
                <a:close/>
                <a:moveTo>
                  <a:pt x="1959" y="1793"/>
                </a:moveTo>
                <a:cubicBezTo>
                  <a:pt x="1925" y="1788"/>
                  <a:pt x="1895" y="1803"/>
                  <a:pt x="1864" y="1809"/>
                </a:cubicBezTo>
                <a:cubicBezTo>
                  <a:pt x="1831" y="1815"/>
                  <a:pt x="1799" y="1823"/>
                  <a:pt x="1767" y="1830"/>
                </a:cubicBezTo>
                <a:cubicBezTo>
                  <a:pt x="1836" y="1843"/>
                  <a:pt x="1898" y="1822"/>
                  <a:pt x="1959" y="1793"/>
                </a:cubicBezTo>
                <a:close/>
                <a:moveTo>
                  <a:pt x="2374" y="566"/>
                </a:moveTo>
                <a:cubicBezTo>
                  <a:pt x="2368" y="565"/>
                  <a:pt x="2362" y="563"/>
                  <a:pt x="2356" y="563"/>
                </a:cubicBezTo>
                <a:cubicBezTo>
                  <a:pt x="2353" y="563"/>
                  <a:pt x="2347" y="565"/>
                  <a:pt x="2346" y="567"/>
                </a:cubicBezTo>
                <a:cubicBezTo>
                  <a:pt x="2341" y="578"/>
                  <a:pt x="2333" y="579"/>
                  <a:pt x="2323" y="578"/>
                </a:cubicBezTo>
                <a:cubicBezTo>
                  <a:pt x="2303" y="577"/>
                  <a:pt x="2287" y="584"/>
                  <a:pt x="2272" y="596"/>
                </a:cubicBezTo>
                <a:cubicBezTo>
                  <a:pt x="2273" y="598"/>
                  <a:pt x="2273" y="599"/>
                  <a:pt x="2273" y="600"/>
                </a:cubicBezTo>
                <a:cubicBezTo>
                  <a:pt x="2281" y="598"/>
                  <a:pt x="2288" y="597"/>
                  <a:pt x="2295" y="595"/>
                </a:cubicBezTo>
                <a:cubicBezTo>
                  <a:pt x="2300" y="601"/>
                  <a:pt x="2339" y="607"/>
                  <a:pt x="2350" y="603"/>
                </a:cubicBezTo>
                <a:cubicBezTo>
                  <a:pt x="2364" y="597"/>
                  <a:pt x="2376" y="579"/>
                  <a:pt x="2374" y="566"/>
                </a:cubicBezTo>
                <a:close/>
                <a:moveTo>
                  <a:pt x="756" y="119"/>
                </a:moveTo>
                <a:cubicBezTo>
                  <a:pt x="751" y="119"/>
                  <a:pt x="747" y="118"/>
                  <a:pt x="742" y="119"/>
                </a:cubicBezTo>
                <a:cubicBezTo>
                  <a:pt x="718" y="121"/>
                  <a:pt x="694" y="123"/>
                  <a:pt x="671" y="125"/>
                </a:cubicBezTo>
                <a:cubicBezTo>
                  <a:pt x="665" y="126"/>
                  <a:pt x="659" y="127"/>
                  <a:pt x="654" y="130"/>
                </a:cubicBezTo>
                <a:cubicBezTo>
                  <a:pt x="649" y="133"/>
                  <a:pt x="646" y="139"/>
                  <a:pt x="641" y="145"/>
                </a:cubicBezTo>
                <a:cubicBezTo>
                  <a:pt x="684" y="143"/>
                  <a:pt x="724" y="151"/>
                  <a:pt x="756" y="119"/>
                </a:cubicBezTo>
                <a:close/>
                <a:moveTo>
                  <a:pt x="2454" y="906"/>
                </a:moveTo>
                <a:cubicBezTo>
                  <a:pt x="2454" y="904"/>
                  <a:pt x="2453" y="902"/>
                  <a:pt x="2453" y="899"/>
                </a:cubicBezTo>
                <a:cubicBezTo>
                  <a:pt x="2448" y="899"/>
                  <a:pt x="2442" y="899"/>
                  <a:pt x="2437" y="899"/>
                </a:cubicBezTo>
                <a:cubicBezTo>
                  <a:pt x="2417" y="902"/>
                  <a:pt x="2398" y="906"/>
                  <a:pt x="2379" y="913"/>
                </a:cubicBezTo>
                <a:cubicBezTo>
                  <a:pt x="2368" y="917"/>
                  <a:pt x="2356" y="932"/>
                  <a:pt x="2358" y="942"/>
                </a:cubicBezTo>
                <a:cubicBezTo>
                  <a:pt x="2393" y="939"/>
                  <a:pt x="2423" y="920"/>
                  <a:pt x="2454" y="906"/>
                </a:cubicBezTo>
                <a:close/>
                <a:moveTo>
                  <a:pt x="490" y="182"/>
                </a:moveTo>
                <a:cubicBezTo>
                  <a:pt x="511" y="178"/>
                  <a:pt x="511" y="178"/>
                  <a:pt x="509" y="189"/>
                </a:cubicBezTo>
                <a:cubicBezTo>
                  <a:pt x="507" y="188"/>
                  <a:pt x="504" y="188"/>
                  <a:pt x="499" y="187"/>
                </a:cubicBezTo>
                <a:cubicBezTo>
                  <a:pt x="510" y="201"/>
                  <a:pt x="516" y="201"/>
                  <a:pt x="548" y="188"/>
                </a:cubicBezTo>
                <a:cubicBezTo>
                  <a:pt x="542" y="180"/>
                  <a:pt x="537" y="173"/>
                  <a:pt x="530" y="167"/>
                </a:cubicBezTo>
                <a:cubicBezTo>
                  <a:pt x="528" y="165"/>
                  <a:pt x="521" y="164"/>
                  <a:pt x="520" y="165"/>
                </a:cubicBezTo>
                <a:cubicBezTo>
                  <a:pt x="515" y="174"/>
                  <a:pt x="509" y="170"/>
                  <a:pt x="502" y="168"/>
                </a:cubicBezTo>
                <a:cubicBezTo>
                  <a:pt x="497" y="166"/>
                  <a:pt x="490" y="166"/>
                  <a:pt x="481" y="165"/>
                </a:cubicBezTo>
                <a:cubicBezTo>
                  <a:pt x="485" y="173"/>
                  <a:pt x="488" y="177"/>
                  <a:pt x="490" y="182"/>
                </a:cubicBezTo>
                <a:close/>
                <a:moveTo>
                  <a:pt x="2114" y="499"/>
                </a:moveTo>
                <a:cubicBezTo>
                  <a:pt x="2111" y="484"/>
                  <a:pt x="2105" y="482"/>
                  <a:pt x="2096" y="484"/>
                </a:cubicBezTo>
                <a:cubicBezTo>
                  <a:pt x="2089" y="485"/>
                  <a:pt x="2083" y="487"/>
                  <a:pt x="2077" y="486"/>
                </a:cubicBezTo>
                <a:cubicBezTo>
                  <a:pt x="2062" y="483"/>
                  <a:pt x="2058" y="489"/>
                  <a:pt x="2058" y="506"/>
                </a:cubicBezTo>
                <a:cubicBezTo>
                  <a:pt x="2077" y="504"/>
                  <a:pt x="2095" y="502"/>
                  <a:pt x="2114" y="499"/>
                </a:cubicBezTo>
                <a:close/>
                <a:moveTo>
                  <a:pt x="309" y="1408"/>
                </a:moveTo>
                <a:cubicBezTo>
                  <a:pt x="318" y="1437"/>
                  <a:pt x="341" y="1438"/>
                  <a:pt x="369" y="1420"/>
                </a:cubicBezTo>
                <a:cubicBezTo>
                  <a:pt x="348" y="1416"/>
                  <a:pt x="330" y="1412"/>
                  <a:pt x="309" y="1408"/>
                </a:cubicBezTo>
                <a:close/>
                <a:moveTo>
                  <a:pt x="2495" y="1302"/>
                </a:moveTo>
                <a:cubicBezTo>
                  <a:pt x="2511" y="1320"/>
                  <a:pt x="2484" y="1317"/>
                  <a:pt x="2486" y="1330"/>
                </a:cubicBezTo>
                <a:cubicBezTo>
                  <a:pt x="2506" y="1327"/>
                  <a:pt x="2522" y="1318"/>
                  <a:pt x="2538" y="1307"/>
                </a:cubicBezTo>
                <a:cubicBezTo>
                  <a:pt x="2537" y="1305"/>
                  <a:pt x="2537" y="1304"/>
                  <a:pt x="2537" y="1302"/>
                </a:cubicBezTo>
                <a:cubicBezTo>
                  <a:pt x="2524" y="1302"/>
                  <a:pt x="2511" y="1302"/>
                  <a:pt x="2495" y="1302"/>
                </a:cubicBezTo>
                <a:close/>
                <a:moveTo>
                  <a:pt x="2063" y="224"/>
                </a:moveTo>
                <a:cubicBezTo>
                  <a:pt x="2063" y="223"/>
                  <a:pt x="2062" y="221"/>
                  <a:pt x="2061" y="220"/>
                </a:cubicBezTo>
                <a:cubicBezTo>
                  <a:pt x="2038" y="225"/>
                  <a:pt x="2015" y="229"/>
                  <a:pt x="1993" y="234"/>
                </a:cubicBezTo>
                <a:cubicBezTo>
                  <a:pt x="1993" y="236"/>
                  <a:pt x="1992" y="238"/>
                  <a:pt x="1992" y="241"/>
                </a:cubicBezTo>
                <a:cubicBezTo>
                  <a:pt x="1999" y="242"/>
                  <a:pt x="2007" y="245"/>
                  <a:pt x="2013" y="244"/>
                </a:cubicBezTo>
                <a:cubicBezTo>
                  <a:pt x="2027" y="241"/>
                  <a:pt x="2041" y="236"/>
                  <a:pt x="2055" y="232"/>
                </a:cubicBezTo>
                <a:cubicBezTo>
                  <a:pt x="2058" y="231"/>
                  <a:pt x="2061" y="227"/>
                  <a:pt x="2063" y="224"/>
                </a:cubicBezTo>
                <a:close/>
                <a:moveTo>
                  <a:pt x="2177" y="1650"/>
                </a:moveTo>
                <a:cubicBezTo>
                  <a:pt x="2185" y="1650"/>
                  <a:pt x="2193" y="1650"/>
                  <a:pt x="2201" y="1650"/>
                </a:cubicBezTo>
                <a:cubicBezTo>
                  <a:pt x="2202" y="1648"/>
                  <a:pt x="2205" y="1644"/>
                  <a:pt x="2208" y="1640"/>
                </a:cubicBezTo>
                <a:cubicBezTo>
                  <a:pt x="2223" y="1656"/>
                  <a:pt x="2234" y="1635"/>
                  <a:pt x="2248" y="1638"/>
                </a:cubicBezTo>
                <a:cubicBezTo>
                  <a:pt x="2244" y="1634"/>
                  <a:pt x="2240" y="1632"/>
                  <a:pt x="2236" y="1632"/>
                </a:cubicBezTo>
                <a:cubicBezTo>
                  <a:pt x="2228" y="1631"/>
                  <a:pt x="2221" y="1632"/>
                  <a:pt x="2214" y="1631"/>
                </a:cubicBezTo>
                <a:cubicBezTo>
                  <a:pt x="2206" y="1629"/>
                  <a:pt x="2180" y="1642"/>
                  <a:pt x="2177" y="1650"/>
                </a:cubicBezTo>
                <a:cubicBezTo>
                  <a:pt x="2177" y="1651"/>
                  <a:pt x="2178" y="1651"/>
                  <a:pt x="2177" y="1650"/>
                </a:cubicBezTo>
                <a:close/>
                <a:moveTo>
                  <a:pt x="615" y="1802"/>
                </a:moveTo>
                <a:cubicBezTo>
                  <a:pt x="616" y="1800"/>
                  <a:pt x="616" y="1798"/>
                  <a:pt x="616" y="1796"/>
                </a:cubicBezTo>
                <a:cubicBezTo>
                  <a:pt x="600" y="1792"/>
                  <a:pt x="584" y="1788"/>
                  <a:pt x="568" y="1785"/>
                </a:cubicBezTo>
                <a:cubicBezTo>
                  <a:pt x="566" y="1785"/>
                  <a:pt x="563" y="1785"/>
                  <a:pt x="562" y="1786"/>
                </a:cubicBezTo>
                <a:cubicBezTo>
                  <a:pt x="560" y="1788"/>
                  <a:pt x="559" y="1794"/>
                  <a:pt x="559" y="1794"/>
                </a:cubicBezTo>
                <a:cubicBezTo>
                  <a:pt x="567" y="1797"/>
                  <a:pt x="577" y="1805"/>
                  <a:pt x="582" y="1802"/>
                </a:cubicBezTo>
                <a:cubicBezTo>
                  <a:pt x="590" y="1798"/>
                  <a:pt x="595" y="1799"/>
                  <a:pt x="602" y="1802"/>
                </a:cubicBezTo>
                <a:cubicBezTo>
                  <a:pt x="606" y="1804"/>
                  <a:pt x="611" y="1802"/>
                  <a:pt x="615" y="1802"/>
                </a:cubicBezTo>
                <a:close/>
                <a:moveTo>
                  <a:pt x="1409" y="117"/>
                </a:moveTo>
                <a:cubicBezTo>
                  <a:pt x="1409" y="116"/>
                  <a:pt x="1408" y="114"/>
                  <a:pt x="1408" y="112"/>
                </a:cubicBezTo>
                <a:cubicBezTo>
                  <a:pt x="1392" y="104"/>
                  <a:pt x="1376" y="112"/>
                  <a:pt x="1359" y="114"/>
                </a:cubicBezTo>
                <a:cubicBezTo>
                  <a:pt x="1357" y="114"/>
                  <a:pt x="1355" y="122"/>
                  <a:pt x="1353" y="127"/>
                </a:cubicBezTo>
                <a:cubicBezTo>
                  <a:pt x="1366" y="127"/>
                  <a:pt x="1374" y="124"/>
                  <a:pt x="1383" y="122"/>
                </a:cubicBezTo>
                <a:cubicBezTo>
                  <a:pt x="1391" y="120"/>
                  <a:pt x="1400" y="119"/>
                  <a:pt x="1409" y="117"/>
                </a:cubicBezTo>
                <a:close/>
                <a:moveTo>
                  <a:pt x="1932" y="177"/>
                </a:moveTo>
                <a:cubicBezTo>
                  <a:pt x="1933" y="179"/>
                  <a:pt x="1933" y="182"/>
                  <a:pt x="1934" y="184"/>
                </a:cubicBezTo>
                <a:cubicBezTo>
                  <a:pt x="1955" y="185"/>
                  <a:pt x="1972" y="174"/>
                  <a:pt x="1990" y="166"/>
                </a:cubicBezTo>
                <a:cubicBezTo>
                  <a:pt x="1990" y="164"/>
                  <a:pt x="1989" y="162"/>
                  <a:pt x="1988" y="160"/>
                </a:cubicBezTo>
                <a:cubicBezTo>
                  <a:pt x="1969" y="165"/>
                  <a:pt x="1951" y="171"/>
                  <a:pt x="1932" y="177"/>
                </a:cubicBezTo>
                <a:close/>
                <a:moveTo>
                  <a:pt x="1889" y="401"/>
                </a:moveTo>
                <a:cubicBezTo>
                  <a:pt x="1880" y="387"/>
                  <a:pt x="1846" y="390"/>
                  <a:pt x="1837" y="401"/>
                </a:cubicBezTo>
                <a:cubicBezTo>
                  <a:pt x="1854" y="401"/>
                  <a:pt x="1872" y="401"/>
                  <a:pt x="1889" y="401"/>
                </a:cubicBezTo>
                <a:close/>
                <a:moveTo>
                  <a:pt x="2645" y="1304"/>
                </a:moveTo>
                <a:cubicBezTo>
                  <a:pt x="2645" y="1302"/>
                  <a:pt x="2645" y="1301"/>
                  <a:pt x="2645" y="1299"/>
                </a:cubicBezTo>
                <a:cubicBezTo>
                  <a:pt x="2638" y="1297"/>
                  <a:pt x="2628" y="1292"/>
                  <a:pt x="2626" y="1294"/>
                </a:cubicBezTo>
                <a:cubicBezTo>
                  <a:pt x="2621" y="1300"/>
                  <a:pt x="2619" y="1310"/>
                  <a:pt x="2615" y="1318"/>
                </a:cubicBezTo>
                <a:cubicBezTo>
                  <a:pt x="2617" y="1319"/>
                  <a:pt x="2618" y="1320"/>
                  <a:pt x="2620" y="1321"/>
                </a:cubicBezTo>
                <a:cubicBezTo>
                  <a:pt x="2629" y="1315"/>
                  <a:pt x="2637" y="1310"/>
                  <a:pt x="2645" y="1304"/>
                </a:cubicBezTo>
                <a:close/>
                <a:moveTo>
                  <a:pt x="635" y="448"/>
                </a:moveTo>
                <a:cubicBezTo>
                  <a:pt x="635" y="451"/>
                  <a:pt x="635" y="454"/>
                  <a:pt x="635" y="457"/>
                </a:cubicBezTo>
                <a:cubicBezTo>
                  <a:pt x="651" y="456"/>
                  <a:pt x="666" y="455"/>
                  <a:pt x="682" y="453"/>
                </a:cubicBezTo>
                <a:cubicBezTo>
                  <a:pt x="684" y="453"/>
                  <a:pt x="686" y="449"/>
                  <a:pt x="689" y="444"/>
                </a:cubicBezTo>
                <a:cubicBezTo>
                  <a:pt x="668" y="445"/>
                  <a:pt x="652" y="447"/>
                  <a:pt x="635" y="448"/>
                </a:cubicBezTo>
                <a:close/>
                <a:moveTo>
                  <a:pt x="2274" y="1667"/>
                </a:moveTo>
                <a:cubicBezTo>
                  <a:pt x="2271" y="1669"/>
                  <a:pt x="2268" y="1671"/>
                  <a:pt x="2265" y="1672"/>
                </a:cubicBezTo>
                <a:cubicBezTo>
                  <a:pt x="2262" y="1673"/>
                  <a:pt x="2258" y="1675"/>
                  <a:pt x="2255" y="1674"/>
                </a:cubicBezTo>
                <a:cubicBezTo>
                  <a:pt x="2238" y="1670"/>
                  <a:pt x="2237" y="1671"/>
                  <a:pt x="2237" y="1690"/>
                </a:cubicBezTo>
                <a:cubicBezTo>
                  <a:pt x="2251" y="1685"/>
                  <a:pt x="2268" y="1687"/>
                  <a:pt x="2274" y="1667"/>
                </a:cubicBezTo>
                <a:close/>
                <a:moveTo>
                  <a:pt x="1945" y="386"/>
                </a:moveTo>
                <a:cubicBezTo>
                  <a:pt x="1945" y="383"/>
                  <a:pt x="1945" y="382"/>
                  <a:pt x="1945" y="381"/>
                </a:cubicBezTo>
                <a:cubicBezTo>
                  <a:pt x="1940" y="378"/>
                  <a:pt x="1935" y="371"/>
                  <a:pt x="1931" y="372"/>
                </a:cubicBezTo>
                <a:cubicBezTo>
                  <a:pt x="1926" y="373"/>
                  <a:pt x="1922" y="379"/>
                  <a:pt x="1918" y="383"/>
                </a:cubicBezTo>
                <a:cubicBezTo>
                  <a:pt x="1924" y="385"/>
                  <a:pt x="1930" y="387"/>
                  <a:pt x="1936" y="388"/>
                </a:cubicBezTo>
                <a:cubicBezTo>
                  <a:pt x="1939" y="388"/>
                  <a:pt x="1942" y="387"/>
                  <a:pt x="1945" y="386"/>
                </a:cubicBezTo>
                <a:close/>
                <a:moveTo>
                  <a:pt x="417" y="1440"/>
                </a:moveTo>
                <a:cubicBezTo>
                  <a:pt x="407" y="1424"/>
                  <a:pt x="406" y="1424"/>
                  <a:pt x="388" y="1429"/>
                </a:cubicBezTo>
                <a:cubicBezTo>
                  <a:pt x="395" y="1443"/>
                  <a:pt x="401" y="1446"/>
                  <a:pt x="417" y="1440"/>
                </a:cubicBezTo>
                <a:close/>
                <a:moveTo>
                  <a:pt x="2140" y="573"/>
                </a:moveTo>
                <a:cubicBezTo>
                  <a:pt x="2150" y="575"/>
                  <a:pt x="2156" y="577"/>
                  <a:pt x="2161" y="578"/>
                </a:cubicBezTo>
                <a:cubicBezTo>
                  <a:pt x="2166" y="562"/>
                  <a:pt x="2166" y="562"/>
                  <a:pt x="2154" y="555"/>
                </a:cubicBezTo>
                <a:cubicBezTo>
                  <a:pt x="2150" y="560"/>
                  <a:pt x="2145" y="566"/>
                  <a:pt x="2140" y="573"/>
                </a:cubicBezTo>
                <a:close/>
                <a:moveTo>
                  <a:pt x="2104" y="1205"/>
                </a:moveTo>
                <a:cubicBezTo>
                  <a:pt x="2131" y="1212"/>
                  <a:pt x="2131" y="1212"/>
                  <a:pt x="2142" y="1205"/>
                </a:cubicBezTo>
                <a:cubicBezTo>
                  <a:pt x="2138" y="1195"/>
                  <a:pt x="2133" y="1189"/>
                  <a:pt x="2121" y="1198"/>
                </a:cubicBezTo>
                <a:cubicBezTo>
                  <a:pt x="2117" y="1202"/>
                  <a:pt x="2110" y="1203"/>
                  <a:pt x="2104" y="1205"/>
                </a:cubicBezTo>
                <a:close/>
                <a:moveTo>
                  <a:pt x="542" y="1781"/>
                </a:moveTo>
                <a:cubicBezTo>
                  <a:pt x="542" y="1778"/>
                  <a:pt x="544" y="1770"/>
                  <a:pt x="543" y="1770"/>
                </a:cubicBezTo>
                <a:cubicBezTo>
                  <a:pt x="532" y="1766"/>
                  <a:pt x="520" y="1763"/>
                  <a:pt x="509" y="1761"/>
                </a:cubicBezTo>
                <a:cubicBezTo>
                  <a:pt x="509" y="1762"/>
                  <a:pt x="509" y="1763"/>
                  <a:pt x="508" y="1764"/>
                </a:cubicBezTo>
                <a:cubicBezTo>
                  <a:pt x="519" y="1769"/>
                  <a:pt x="530" y="1775"/>
                  <a:pt x="542" y="1781"/>
                </a:cubicBezTo>
                <a:close/>
                <a:moveTo>
                  <a:pt x="2403" y="1616"/>
                </a:moveTo>
                <a:cubicBezTo>
                  <a:pt x="2414" y="1610"/>
                  <a:pt x="2425" y="1605"/>
                  <a:pt x="2439" y="1597"/>
                </a:cubicBezTo>
                <a:cubicBezTo>
                  <a:pt x="2420" y="1593"/>
                  <a:pt x="2405" y="1601"/>
                  <a:pt x="2403" y="1616"/>
                </a:cubicBezTo>
                <a:close/>
                <a:moveTo>
                  <a:pt x="108" y="771"/>
                </a:moveTo>
                <a:cubicBezTo>
                  <a:pt x="94" y="757"/>
                  <a:pt x="83" y="760"/>
                  <a:pt x="76" y="779"/>
                </a:cubicBezTo>
                <a:cubicBezTo>
                  <a:pt x="88" y="776"/>
                  <a:pt x="97" y="773"/>
                  <a:pt x="108" y="771"/>
                </a:cubicBezTo>
                <a:close/>
                <a:moveTo>
                  <a:pt x="756" y="212"/>
                </a:moveTo>
                <a:cubicBezTo>
                  <a:pt x="756" y="211"/>
                  <a:pt x="755" y="210"/>
                  <a:pt x="755" y="208"/>
                </a:cubicBezTo>
                <a:cubicBezTo>
                  <a:pt x="745" y="211"/>
                  <a:pt x="735" y="213"/>
                  <a:pt x="723" y="216"/>
                </a:cubicBezTo>
                <a:cubicBezTo>
                  <a:pt x="740" y="226"/>
                  <a:pt x="746" y="225"/>
                  <a:pt x="756" y="212"/>
                </a:cubicBezTo>
                <a:close/>
                <a:moveTo>
                  <a:pt x="2430" y="1637"/>
                </a:moveTo>
                <a:cubicBezTo>
                  <a:pt x="2431" y="1639"/>
                  <a:pt x="2433" y="1640"/>
                  <a:pt x="2434" y="1642"/>
                </a:cubicBezTo>
                <a:cubicBezTo>
                  <a:pt x="2439" y="1640"/>
                  <a:pt x="2446" y="1638"/>
                  <a:pt x="2447" y="1635"/>
                </a:cubicBezTo>
                <a:cubicBezTo>
                  <a:pt x="2448" y="1630"/>
                  <a:pt x="2444" y="1618"/>
                  <a:pt x="2443" y="1618"/>
                </a:cubicBezTo>
                <a:cubicBezTo>
                  <a:pt x="2431" y="1619"/>
                  <a:pt x="2439" y="1633"/>
                  <a:pt x="2430" y="1637"/>
                </a:cubicBezTo>
                <a:close/>
                <a:moveTo>
                  <a:pt x="1904" y="347"/>
                </a:moveTo>
                <a:cubicBezTo>
                  <a:pt x="1914" y="341"/>
                  <a:pt x="1920" y="338"/>
                  <a:pt x="1925" y="334"/>
                </a:cubicBezTo>
                <a:cubicBezTo>
                  <a:pt x="1927" y="333"/>
                  <a:pt x="1925" y="328"/>
                  <a:pt x="1925" y="325"/>
                </a:cubicBezTo>
                <a:cubicBezTo>
                  <a:pt x="1919" y="327"/>
                  <a:pt x="1912" y="327"/>
                  <a:pt x="1907" y="331"/>
                </a:cubicBezTo>
                <a:cubicBezTo>
                  <a:pt x="1905" y="333"/>
                  <a:pt x="1905" y="339"/>
                  <a:pt x="1904" y="347"/>
                </a:cubicBezTo>
                <a:close/>
                <a:moveTo>
                  <a:pt x="2428" y="1344"/>
                </a:moveTo>
                <a:cubicBezTo>
                  <a:pt x="2419" y="1330"/>
                  <a:pt x="2414" y="1347"/>
                  <a:pt x="2407" y="1347"/>
                </a:cubicBezTo>
                <a:cubicBezTo>
                  <a:pt x="2405" y="1347"/>
                  <a:pt x="2402" y="1351"/>
                  <a:pt x="2400" y="1354"/>
                </a:cubicBezTo>
                <a:cubicBezTo>
                  <a:pt x="2404" y="1354"/>
                  <a:pt x="2408" y="1356"/>
                  <a:pt x="2411" y="1354"/>
                </a:cubicBezTo>
                <a:cubicBezTo>
                  <a:pt x="2417" y="1352"/>
                  <a:pt x="2422" y="1348"/>
                  <a:pt x="2428" y="1344"/>
                </a:cubicBezTo>
                <a:close/>
                <a:moveTo>
                  <a:pt x="1421" y="90"/>
                </a:moveTo>
                <a:cubicBezTo>
                  <a:pt x="1404" y="80"/>
                  <a:pt x="1395" y="83"/>
                  <a:pt x="1385" y="99"/>
                </a:cubicBezTo>
                <a:cubicBezTo>
                  <a:pt x="1396" y="96"/>
                  <a:pt x="1406" y="94"/>
                  <a:pt x="1421" y="90"/>
                </a:cubicBezTo>
                <a:close/>
                <a:moveTo>
                  <a:pt x="188" y="755"/>
                </a:moveTo>
                <a:cubicBezTo>
                  <a:pt x="179" y="741"/>
                  <a:pt x="170" y="741"/>
                  <a:pt x="156" y="753"/>
                </a:cubicBezTo>
                <a:cubicBezTo>
                  <a:pt x="169" y="754"/>
                  <a:pt x="179" y="754"/>
                  <a:pt x="188" y="755"/>
                </a:cubicBezTo>
                <a:close/>
                <a:moveTo>
                  <a:pt x="2075" y="1219"/>
                </a:moveTo>
                <a:cubicBezTo>
                  <a:pt x="2076" y="1220"/>
                  <a:pt x="2076" y="1222"/>
                  <a:pt x="2076" y="1224"/>
                </a:cubicBezTo>
                <a:cubicBezTo>
                  <a:pt x="2083" y="1225"/>
                  <a:pt x="2090" y="1226"/>
                  <a:pt x="2098" y="1227"/>
                </a:cubicBezTo>
                <a:cubicBezTo>
                  <a:pt x="2100" y="1227"/>
                  <a:pt x="2102" y="1224"/>
                  <a:pt x="2104" y="1223"/>
                </a:cubicBezTo>
                <a:cubicBezTo>
                  <a:pt x="2103" y="1221"/>
                  <a:pt x="2102" y="1217"/>
                  <a:pt x="2101" y="1217"/>
                </a:cubicBezTo>
                <a:cubicBezTo>
                  <a:pt x="2092" y="1217"/>
                  <a:pt x="2084" y="1218"/>
                  <a:pt x="2075" y="1219"/>
                </a:cubicBezTo>
                <a:close/>
                <a:moveTo>
                  <a:pt x="2085" y="129"/>
                </a:moveTo>
                <a:cubicBezTo>
                  <a:pt x="2085" y="128"/>
                  <a:pt x="2084" y="126"/>
                  <a:pt x="2083" y="124"/>
                </a:cubicBezTo>
                <a:cubicBezTo>
                  <a:pt x="2075" y="127"/>
                  <a:pt x="2067" y="129"/>
                  <a:pt x="2059" y="133"/>
                </a:cubicBezTo>
                <a:cubicBezTo>
                  <a:pt x="2058" y="133"/>
                  <a:pt x="2057" y="137"/>
                  <a:pt x="2057" y="140"/>
                </a:cubicBezTo>
                <a:cubicBezTo>
                  <a:pt x="2059" y="141"/>
                  <a:pt x="2063" y="143"/>
                  <a:pt x="2064" y="142"/>
                </a:cubicBezTo>
                <a:cubicBezTo>
                  <a:pt x="2072" y="138"/>
                  <a:pt x="2078" y="133"/>
                  <a:pt x="2085" y="129"/>
                </a:cubicBezTo>
                <a:close/>
                <a:moveTo>
                  <a:pt x="2056" y="429"/>
                </a:moveTo>
                <a:cubicBezTo>
                  <a:pt x="2056" y="428"/>
                  <a:pt x="2056" y="426"/>
                  <a:pt x="2056" y="424"/>
                </a:cubicBezTo>
                <a:cubicBezTo>
                  <a:pt x="2049" y="424"/>
                  <a:pt x="2041" y="424"/>
                  <a:pt x="2034" y="424"/>
                </a:cubicBezTo>
                <a:cubicBezTo>
                  <a:pt x="2032" y="425"/>
                  <a:pt x="2030" y="429"/>
                  <a:pt x="2028" y="432"/>
                </a:cubicBezTo>
                <a:cubicBezTo>
                  <a:pt x="2031" y="433"/>
                  <a:pt x="2034" y="436"/>
                  <a:pt x="2036" y="436"/>
                </a:cubicBezTo>
                <a:cubicBezTo>
                  <a:pt x="2043" y="434"/>
                  <a:pt x="2050" y="432"/>
                  <a:pt x="2056" y="429"/>
                </a:cubicBezTo>
                <a:close/>
                <a:moveTo>
                  <a:pt x="2287" y="1665"/>
                </a:moveTo>
                <a:cubicBezTo>
                  <a:pt x="2288" y="1667"/>
                  <a:pt x="2288" y="1669"/>
                  <a:pt x="2289" y="1670"/>
                </a:cubicBezTo>
                <a:cubicBezTo>
                  <a:pt x="2302" y="1666"/>
                  <a:pt x="2315" y="1661"/>
                  <a:pt x="2329" y="1657"/>
                </a:cubicBezTo>
                <a:cubicBezTo>
                  <a:pt x="2328" y="1655"/>
                  <a:pt x="2327" y="1653"/>
                  <a:pt x="2327" y="1651"/>
                </a:cubicBezTo>
                <a:cubicBezTo>
                  <a:pt x="2313" y="1656"/>
                  <a:pt x="2300" y="1661"/>
                  <a:pt x="2287" y="1665"/>
                </a:cubicBezTo>
                <a:close/>
                <a:moveTo>
                  <a:pt x="1978" y="382"/>
                </a:moveTo>
                <a:cubicBezTo>
                  <a:pt x="1978" y="380"/>
                  <a:pt x="1978" y="378"/>
                  <a:pt x="1977" y="375"/>
                </a:cubicBezTo>
                <a:cubicBezTo>
                  <a:pt x="1967" y="368"/>
                  <a:pt x="1960" y="374"/>
                  <a:pt x="1952" y="379"/>
                </a:cubicBezTo>
                <a:cubicBezTo>
                  <a:pt x="1953" y="381"/>
                  <a:pt x="1953" y="383"/>
                  <a:pt x="1953" y="385"/>
                </a:cubicBezTo>
                <a:cubicBezTo>
                  <a:pt x="1962" y="384"/>
                  <a:pt x="1970" y="383"/>
                  <a:pt x="1978" y="382"/>
                </a:cubicBezTo>
                <a:close/>
                <a:moveTo>
                  <a:pt x="1562" y="1872"/>
                </a:moveTo>
                <a:cubicBezTo>
                  <a:pt x="1562" y="1871"/>
                  <a:pt x="1562" y="1869"/>
                  <a:pt x="1562" y="1868"/>
                </a:cubicBezTo>
                <a:cubicBezTo>
                  <a:pt x="1554" y="1869"/>
                  <a:pt x="1547" y="1870"/>
                  <a:pt x="1540" y="1872"/>
                </a:cubicBezTo>
                <a:cubicBezTo>
                  <a:pt x="1540" y="1872"/>
                  <a:pt x="1541" y="1876"/>
                  <a:pt x="1541" y="1878"/>
                </a:cubicBezTo>
                <a:cubicBezTo>
                  <a:pt x="1548" y="1877"/>
                  <a:pt x="1554" y="1876"/>
                  <a:pt x="1561" y="1875"/>
                </a:cubicBezTo>
                <a:cubicBezTo>
                  <a:pt x="1561" y="1875"/>
                  <a:pt x="1562" y="1873"/>
                  <a:pt x="1562" y="1872"/>
                </a:cubicBezTo>
                <a:close/>
                <a:moveTo>
                  <a:pt x="2286" y="957"/>
                </a:moveTo>
                <a:cubicBezTo>
                  <a:pt x="2284" y="956"/>
                  <a:pt x="2282" y="955"/>
                  <a:pt x="2280" y="954"/>
                </a:cubicBezTo>
                <a:cubicBezTo>
                  <a:pt x="2278" y="958"/>
                  <a:pt x="2275" y="962"/>
                  <a:pt x="2274" y="967"/>
                </a:cubicBezTo>
                <a:cubicBezTo>
                  <a:pt x="2274" y="968"/>
                  <a:pt x="2279" y="972"/>
                  <a:pt x="2281" y="972"/>
                </a:cubicBezTo>
                <a:cubicBezTo>
                  <a:pt x="2285" y="971"/>
                  <a:pt x="2288" y="968"/>
                  <a:pt x="2290" y="965"/>
                </a:cubicBezTo>
                <a:cubicBezTo>
                  <a:pt x="2291" y="964"/>
                  <a:pt x="2288" y="960"/>
                  <a:pt x="2286" y="957"/>
                </a:cubicBezTo>
                <a:close/>
              </a:path>
            </a:pathLst>
          </a:custGeom>
          <a:solidFill>
            <a:srgbClr val="0B36F5"/>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 name="矩形 6">
            <a:extLst>
              <a:ext uri="{FF2B5EF4-FFF2-40B4-BE49-F238E27FC236}">
                <a16:creationId xmlns:a16="http://schemas.microsoft.com/office/drawing/2014/main" xmlns="" id="{F8A8D993-24B7-4C28-B69F-D829752B074F}"/>
              </a:ext>
            </a:extLst>
          </p:cNvPr>
          <p:cNvSpPr/>
          <p:nvPr/>
        </p:nvSpPr>
        <p:spPr>
          <a:xfrm>
            <a:off x="632178" y="355601"/>
            <a:ext cx="10927644" cy="6146799"/>
          </a:xfrm>
          <a:prstGeom prst="rect">
            <a:avLst/>
          </a:prstGeom>
          <a:solidFill>
            <a:srgbClr val="FB36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a:extLst>
              <a:ext uri="{FF2B5EF4-FFF2-40B4-BE49-F238E27FC236}">
                <a16:creationId xmlns:a16="http://schemas.microsoft.com/office/drawing/2014/main" xmlns="" id="{B8F217D3-EBE0-41FA-B406-D75C361794CF}"/>
              </a:ext>
            </a:extLst>
          </p:cNvPr>
          <p:cNvSpPr/>
          <p:nvPr/>
        </p:nvSpPr>
        <p:spPr>
          <a:xfrm>
            <a:off x="632178" y="355600"/>
            <a:ext cx="4393674" cy="614679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6" name="图片 15" descr="图片包含 舞台, 游戏机, 女人, 水&#10;&#10;描述已自动生成">
            <a:extLst>
              <a:ext uri="{FF2B5EF4-FFF2-40B4-BE49-F238E27FC236}">
                <a16:creationId xmlns:a16="http://schemas.microsoft.com/office/drawing/2014/main" xmlns="" id="{98D7F207-5C47-4627-87BC-0D4AFE13DAD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166148" y="355600"/>
            <a:ext cx="4393674" cy="6146799"/>
          </a:xfrm>
          <a:prstGeom prst="rect">
            <a:avLst/>
          </a:prstGeom>
        </p:spPr>
      </p:pic>
      <p:sp>
        <p:nvSpPr>
          <p:cNvPr id="17" name="文本框 16">
            <a:extLst>
              <a:ext uri="{FF2B5EF4-FFF2-40B4-BE49-F238E27FC236}">
                <a16:creationId xmlns:a16="http://schemas.microsoft.com/office/drawing/2014/main" xmlns="" id="{735632A8-36C5-4586-8DBA-1362F84715FC}"/>
              </a:ext>
            </a:extLst>
          </p:cNvPr>
          <p:cNvSpPr txBox="1"/>
          <p:nvPr/>
        </p:nvSpPr>
        <p:spPr>
          <a:xfrm>
            <a:off x="1137668" y="709762"/>
            <a:ext cx="3382695" cy="2800767"/>
          </a:xfrm>
          <a:prstGeom prst="rect">
            <a:avLst/>
          </a:prstGeom>
          <a:noFill/>
        </p:spPr>
        <p:txBody>
          <a:bodyPr wrap="square" rtlCol="0">
            <a:spAutoFit/>
          </a:bodyPr>
          <a:lstStyle/>
          <a:p>
            <a:r>
              <a:rPr lang="en-US" altLang="zh-CN" sz="4400" b="1">
                <a:solidFill>
                  <a:srgbClr val="C3EC12"/>
                </a:solidFill>
                <a:latin typeface="Camellion" panose="02000506000000020004" pitchFamily="50" charset="0"/>
                <a:ea typeface="站酷庆科黄油体" panose="02000803000000020004" pitchFamily="2" charset="-122"/>
              </a:rPr>
              <a:t>DESIGNED BY XIAO</a:t>
            </a:r>
          </a:p>
          <a:p>
            <a:r>
              <a:rPr lang="en-US" altLang="zh-CN" sz="4400" b="1">
                <a:solidFill>
                  <a:srgbClr val="C3EC12"/>
                </a:solidFill>
                <a:latin typeface="Camellion" panose="02000506000000020004" pitchFamily="50" charset="0"/>
                <a:ea typeface="站酷庆科黄油体" panose="02000803000000020004" pitchFamily="2" charset="-122"/>
              </a:rPr>
              <a:t>POWER YOUR POINT</a:t>
            </a:r>
          </a:p>
        </p:txBody>
      </p:sp>
      <p:sp>
        <p:nvSpPr>
          <p:cNvPr id="18" name="文本框 17">
            <a:extLst>
              <a:ext uri="{FF2B5EF4-FFF2-40B4-BE49-F238E27FC236}">
                <a16:creationId xmlns:a16="http://schemas.microsoft.com/office/drawing/2014/main" xmlns="" id="{0380F24E-07AF-40D8-93AA-7DAAB69DE25C}"/>
              </a:ext>
            </a:extLst>
          </p:cNvPr>
          <p:cNvSpPr txBox="1"/>
          <p:nvPr/>
        </p:nvSpPr>
        <p:spPr>
          <a:xfrm>
            <a:off x="1080099" y="3510529"/>
            <a:ext cx="3497832" cy="2637710"/>
          </a:xfrm>
          <a:prstGeom prst="rect">
            <a:avLst/>
          </a:prstGeom>
          <a:noFill/>
        </p:spPr>
        <p:txBody>
          <a:bodyPr wrap="square" rtlCol="0">
            <a:spAutoFit/>
          </a:bodyPr>
          <a:lstStyle/>
          <a:p>
            <a:pPr>
              <a:lnSpc>
                <a:spcPct val="150000"/>
              </a:lnSpc>
            </a:pPr>
            <a:r>
              <a:rPr lang="fr-FR" altLang="zh-CN" sz="1400">
                <a:solidFill>
                  <a:srgbClr val="C3EC12"/>
                </a:solidFill>
                <a:latin typeface="Arial" panose="020B0604020202020204" pitchFamily="34" charset="0"/>
                <a:cs typeface="Arial" panose="020B0604020202020204" pitchFamily="34" charset="0"/>
              </a:rPr>
              <a:t>Lorem ipsum dolor sit amet, consectetuer adipiscing elit. Maecenas porttitor congue massa. Fusce posuere, magna sed pulvinar ultricies, purus lectus malesuada quis urna. </a:t>
            </a:r>
          </a:p>
          <a:p>
            <a:pPr>
              <a:lnSpc>
                <a:spcPct val="150000"/>
              </a:lnSpc>
            </a:pPr>
            <a:endParaRPr lang="fr-FR" altLang="zh-CN" sz="1400">
              <a:solidFill>
                <a:srgbClr val="C3EC12"/>
              </a:solidFill>
              <a:latin typeface="Arial" panose="020B0604020202020204" pitchFamily="34" charset="0"/>
              <a:cs typeface="Arial" panose="020B0604020202020204" pitchFamily="34" charset="0"/>
            </a:endParaRPr>
          </a:p>
          <a:p>
            <a:pPr>
              <a:lnSpc>
                <a:spcPct val="150000"/>
              </a:lnSpc>
            </a:pPr>
            <a:r>
              <a:rPr lang="fr-FR" altLang="zh-CN" sz="1400">
                <a:solidFill>
                  <a:srgbClr val="C3EC12"/>
                </a:solidFill>
                <a:latin typeface="Arial" panose="020B0604020202020204" pitchFamily="34" charset="0"/>
                <a:cs typeface="Arial" panose="020B0604020202020204" pitchFamily="34" charset="0"/>
              </a:rPr>
              <a:t>Nunc viverra imperdiet enim.</a:t>
            </a:r>
          </a:p>
          <a:p>
            <a:pPr>
              <a:lnSpc>
                <a:spcPct val="150000"/>
              </a:lnSpc>
            </a:pPr>
            <a:r>
              <a:rPr lang="fr-FR" altLang="zh-CN" sz="1400">
                <a:solidFill>
                  <a:srgbClr val="C3EC12"/>
                </a:solidFill>
                <a:latin typeface="Arial" panose="020B0604020202020204" pitchFamily="34" charset="0"/>
                <a:cs typeface="Arial" panose="020B0604020202020204" pitchFamily="34" charset="0"/>
              </a:rPr>
              <a:t>Fusce est. Vivamus a tellus. </a:t>
            </a:r>
          </a:p>
        </p:txBody>
      </p:sp>
      <p:sp>
        <p:nvSpPr>
          <p:cNvPr id="21" name="文本框 20">
            <a:extLst>
              <a:ext uri="{FF2B5EF4-FFF2-40B4-BE49-F238E27FC236}">
                <a16:creationId xmlns:a16="http://schemas.microsoft.com/office/drawing/2014/main" xmlns="" id="{824320D4-D930-43CB-97A3-C420AC328D84}"/>
              </a:ext>
            </a:extLst>
          </p:cNvPr>
          <p:cNvSpPr txBox="1"/>
          <p:nvPr/>
        </p:nvSpPr>
        <p:spPr>
          <a:xfrm>
            <a:off x="5720112" y="1982964"/>
            <a:ext cx="2892072" cy="2892072"/>
          </a:xfrm>
          <a:prstGeom prst="rect">
            <a:avLst/>
          </a:prstGeom>
          <a:noFill/>
        </p:spPr>
        <p:txBody>
          <a:bodyPr wrap="square" rtlCol="0">
            <a:prstTxWarp prst="textCircle">
              <a:avLst>
                <a:gd name="adj" fmla="val 10915688"/>
              </a:avLst>
            </a:prstTxWarp>
            <a:spAutoFit/>
          </a:bodyPr>
          <a:lstStyle/>
          <a:p>
            <a:pPr algn="ctr">
              <a:lnSpc>
                <a:spcPct val="120000"/>
              </a:lnSpc>
            </a:pPr>
            <a:r>
              <a:rPr lang="fr-FR" altLang="zh-CN" sz="5400">
                <a:ln w="19050">
                  <a:solidFill>
                    <a:schemeClr val="tx1"/>
                  </a:solidFill>
                </a:ln>
                <a:noFill/>
                <a:latin typeface="Arial Black" panose="020B0A04020102020204" pitchFamily="34" charset="0"/>
              </a:rPr>
              <a:t>uePellentesquehabitant morbi et ns</a:t>
            </a:r>
            <a:endParaRPr lang="zh-CN" altLang="en-US" sz="5400">
              <a:ln w="19050">
                <a:solidFill>
                  <a:schemeClr val="tx1"/>
                </a:solidFill>
              </a:ln>
              <a:noFill/>
              <a:latin typeface="Arial Black" panose="020B0A04020102020204" pitchFamily="34" charset="0"/>
            </a:endParaRPr>
          </a:p>
        </p:txBody>
      </p:sp>
    </p:spTree>
    <p:extLst>
      <p:ext uri="{BB962C8B-B14F-4D97-AF65-F5344CB8AC3E}">
        <p14:creationId xmlns:p14="http://schemas.microsoft.com/office/powerpoint/2010/main" val="829883976"/>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xmlns:a16="http://schemas.microsoft.com/office/drawing/2014/main" xmlns:a14="http://schemas.microsoft.com/office/drawing/2010/main">
      <p:transition spd="slow">
        <p:checker/>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4B1C9FB6-576F-40BD-BACF-0CC40263E95C}"/>
              </a:ext>
            </a:extLst>
          </p:cNvPr>
          <p:cNvSpPr/>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Freeform 341">
            <a:extLst>
              <a:ext uri="{FF2B5EF4-FFF2-40B4-BE49-F238E27FC236}">
                <a16:creationId xmlns:a16="http://schemas.microsoft.com/office/drawing/2014/main" xmlns="" id="{4ACC814C-2188-4554-813A-4B758CBFC9B8}"/>
              </a:ext>
            </a:extLst>
          </p:cNvPr>
          <p:cNvSpPr>
            <a:spLocks noEditPoints="1"/>
          </p:cNvSpPr>
          <p:nvPr/>
        </p:nvSpPr>
        <p:spPr bwMode="auto">
          <a:xfrm>
            <a:off x="0" y="-2497258"/>
            <a:ext cx="12192000" cy="11852516"/>
          </a:xfrm>
          <a:custGeom>
            <a:avLst/>
            <a:gdLst>
              <a:gd name="T0" fmla="*/ 225 w 281"/>
              <a:gd name="T1" fmla="*/ 205 h 273"/>
              <a:gd name="T2" fmla="*/ 221 w 281"/>
              <a:gd name="T3" fmla="*/ 104 h 273"/>
              <a:gd name="T4" fmla="*/ 220 w 281"/>
              <a:gd name="T5" fmla="*/ 200 h 273"/>
              <a:gd name="T6" fmla="*/ 219 w 281"/>
              <a:gd name="T7" fmla="*/ 213 h 273"/>
              <a:gd name="T8" fmla="*/ 212 w 281"/>
              <a:gd name="T9" fmla="*/ 203 h 273"/>
              <a:gd name="T10" fmla="*/ 216 w 281"/>
              <a:gd name="T11" fmla="*/ 115 h 273"/>
              <a:gd name="T12" fmla="*/ 202 w 281"/>
              <a:gd name="T13" fmla="*/ 209 h 273"/>
              <a:gd name="T14" fmla="*/ 196 w 281"/>
              <a:gd name="T15" fmla="*/ 59 h 273"/>
              <a:gd name="T16" fmla="*/ 178 w 281"/>
              <a:gd name="T17" fmla="*/ 95 h 273"/>
              <a:gd name="T18" fmla="*/ 150 w 281"/>
              <a:gd name="T19" fmla="*/ 77 h 273"/>
              <a:gd name="T20" fmla="*/ 126 w 281"/>
              <a:gd name="T21" fmla="*/ 84 h 273"/>
              <a:gd name="T22" fmla="*/ 97 w 281"/>
              <a:gd name="T23" fmla="*/ 113 h 273"/>
              <a:gd name="T24" fmla="*/ 87 w 281"/>
              <a:gd name="T25" fmla="*/ 88 h 273"/>
              <a:gd name="T26" fmla="*/ 86 w 281"/>
              <a:gd name="T27" fmla="*/ 99 h 273"/>
              <a:gd name="T28" fmla="*/ 80 w 281"/>
              <a:gd name="T29" fmla="*/ 235 h 273"/>
              <a:gd name="T30" fmla="*/ 70 w 281"/>
              <a:gd name="T31" fmla="*/ 247 h 273"/>
              <a:gd name="T32" fmla="*/ 64 w 281"/>
              <a:gd name="T33" fmla="*/ 239 h 273"/>
              <a:gd name="T34" fmla="*/ 65 w 281"/>
              <a:gd name="T35" fmla="*/ 223 h 273"/>
              <a:gd name="T36" fmla="*/ 60 w 281"/>
              <a:gd name="T37" fmla="*/ 96 h 273"/>
              <a:gd name="T38" fmla="*/ 59 w 281"/>
              <a:gd name="T39" fmla="*/ 155 h 273"/>
              <a:gd name="T40" fmla="*/ 58 w 281"/>
              <a:gd name="T41" fmla="*/ 222 h 273"/>
              <a:gd name="T42" fmla="*/ 57 w 281"/>
              <a:gd name="T43" fmla="*/ 76 h 273"/>
              <a:gd name="T44" fmla="*/ 48 w 281"/>
              <a:gd name="T45" fmla="*/ 153 h 273"/>
              <a:gd name="T46" fmla="*/ 51 w 281"/>
              <a:gd name="T47" fmla="*/ 83 h 273"/>
              <a:gd name="T48" fmla="*/ 58 w 281"/>
              <a:gd name="T49" fmla="*/ 89 h 273"/>
              <a:gd name="T50" fmla="*/ 42 w 281"/>
              <a:gd name="T51" fmla="*/ 65 h 273"/>
              <a:gd name="T52" fmla="*/ 34 w 281"/>
              <a:gd name="T53" fmla="*/ 132 h 273"/>
              <a:gd name="T54" fmla="*/ 50 w 281"/>
              <a:gd name="T55" fmla="*/ 14 h 273"/>
              <a:gd name="T56" fmla="*/ 82 w 281"/>
              <a:gd name="T57" fmla="*/ 79 h 273"/>
              <a:gd name="T58" fmla="*/ 110 w 281"/>
              <a:gd name="T59" fmla="*/ 76 h 273"/>
              <a:gd name="T60" fmla="*/ 133 w 281"/>
              <a:gd name="T61" fmla="*/ 65 h 273"/>
              <a:gd name="T62" fmla="*/ 175 w 281"/>
              <a:gd name="T63" fmla="*/ 71 h 273"/>
              <a:gd name="T64" fmla="*/ 212 w 281"/>
              <a:gd name="T65" fmla="*/ 37 h 273"/>
              <a:gd name="T66" fmla="*/ 199 w 281"/>
              <a:gd name="T67" fmla="*/ 75 h 273"/>
              <a:gd name="T68" fmla="*/ 182 w 281"/>
              <a:gd name="T69" fmla="*/ 93 h 273"/>
              <a:gd name="T70" fmla="*/ 201 w 281"/>
              <a:gd name="T71" fmla="*/ 95 h 273"/>
              <a:gd name="T72" fmla="*/ 204 w 281"/>
              <a:gd name="T73" fmla="*/ 83 h 273"/>
              <a:gd name="T74" fmla="*/ 216 w 281"/>
              <a:gd name="T75" fmla="*/ 75 h 273"/>
              <a:gd name="T76" fmla="*/ 227 w 281"/>
              <a:gd name="T77" fmla="*/ 83 h 273"/>
              <a:gd name="T78" fmla="*/ 245 w 281"/>
              <a:gd name="T79" fmla="*/ 90 h 273"/>
              <a:gd name="T80" fmla="*/ 228 w 281"/>
              <a:gd name="T81" fmla="*/ 114 h 273"/>
              <a:gd name="T82" fmla="*/ 219 w 281"/>
              <a:gd name="T83" fmla="*/ 152 h 273"/>
              <a:gd name="T84" fmla="*/ 247 w 281"/>
              <a:gd name="T85" fmla="*/ 175 h 273"/>
              <a:gd name="T86" fmla="*/ 234 w 281"/>
              <a:gd name="T87" fmla="*/ 185 h 273"/>
              <a:gd name="T88" fmla="*/ 230 w 281"/>
              <a:gd name="T89" fmla="*/ 221 h 273"/>
              <a:gd name="T90" fmla="*/ 222 w 281"/>
              <a:gd name="T91" fmla="*/ 225 h 273"/>
              <a:gd name="T92" fmla="*/ 219 w 281"/>
              <a:gd name="T93" fmla="*/ 237 h 273"/>
              <a:gd name="T94" fmla="*/ 230 w 281"/>
              <a:gd name="T95" fmla="*/ 245 h 273"/>
              <a:gd name="T96" fmla="*/ 199 w 281"/>
              <a:gd name="T97" fmla="*/ 226 h 273"/>
              <a:gd name="T98" fmla="*/ 171 w 281"/>
              <a:gd name="T99" fmla="*/ 231 h 273"/>
              <a:gd name="T100" fmla="*/ 143 w 281"/>
              <a:gd name="T101" fmla="*/ 246 h 273"/>
              <a:gd name="T102" fmla="*/ 78 w 281"/>
              <a:gd name="T103" fmla="*/ 252 h 273"/>
              <a:gd name="T104" fmla="*/ 56 w 281"/>
              <a:gd name="T105" fmla="*/ 269 h 273"/>
              <a:gd name="T106" fmla="*/ 52 w 281"/>
              <a:gd name="T107" fmla="*/ 217 h 273"/>
              <a:gd name="T108" fmla="*/ 13 w 281"/>
              <a:gd name="T109" fmla="*/ 177 h 273"/>
              <a:gd name="T110" fmla="*/ 31 w 281"/>
              <a:gd name="T111" fmla="*/ 161 h 273"/>
              <a:gd name="T112" fmla="*/ 35 w 281"/>
              <a:gd name="T113" fmla="*/ 161 h 273"/>
              <a:gd name="T114" fmla="*/ 23 w 281"/>
              <a:gd name="T115" fmla="*/ 139 h 273"/>
              <a:gd name="T116" fmla="*/ 32 w 281"/>
              <a:gd name="T117" fmla="*/ 116 h 273"/>
              <a:gd name="T118" fmla="*/ 42 w 281"/>
              <a:gd name="T119" fmla="*/ 89 h 273"/>
              <a:gd name="T120" fmla="*/ 98 w 281"/>
              <a:gd name="T121" fmla="*/ 169 h 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81" h="273">
                <a:moveTo>
                  <a:pt x="256" y="183"/>
                </a:moveTo>
                <a:cubicBezTo>
                  <a:pt x="253" y="176"/>
                  <a:pt x="248" y="185"/>
                  <a:pt x="256" y="183"/>
                </a:cubicBezTo>
                <a:close/>
                <a:moveTo>
                  <a:pt x="227" y="244"/>
                </a:moveTo>
                <a:cubicBezTo>
                  <a:pt x="228" y="244"/>
                  <a:pt x="229" y="244"/>
                  <a:pt x="229" y="243"/>
                </a:cubicBezTo>
                <a:cubicBezTo>
                  <a:pt x="229" y="244"/>
                  <a:pt x="229" y="244"/>
                  <a:pt x="229" y="245"/>
                </a:cubicBezTo>
                <a:cubicBezTo>
                  <a:pt x="233" y="245"/>
                  <a:pt x="233" y="239"/>
                  <a:pt x="229" y="238"/>
                </a:cubicBezTo>
                <a:cubicBezTo>
                  <a:pt x="228" y="241"/>
                  <a:pt x="231" y="240"/>
                  <a:pt x="231" y="243"/>
                </a:cubicBezTo>
                <a:cubicBezTo>
                  <a:pt x="229" y="243"/>
                  <a:pt x="227" y="242"/>
                  <a:pt x="227" y="244"/>
                </a:cubicBezTo>
                <a:close/>
                <a:moveTo>
                  <a:pt x="225" y="179"/>
                </a:moveTo>
                <a:cubicBezTo>
                  <a:pt x="225" y="178"/>
                  <a:pt x="226" y="178"/>
                  <a:pt x="227" y="178"/>
                </a:cubicBezTo>
                <a:cubicBezTo>
                  <a:pt x="227" y="178"/>
                  <a:pt x="227" y="177"/>
                  <a:pt x="227" y="177"/>
                </a:cubicBezTo>
                <a:cubicBezTo>
                  <a:pt x="226" y="176"/>
                  <a:pt x="223" y="178"/>
                  <a:pt x="225" y="179"/>
                </a:cubicBezTo>
                <a:close/>
                <a:moveTo>
                  <a:pt x="224" y="184"/>
                </a:moveTo>
                <a:cubicBezTo>
                  <a:pt x="224" y="187"/>
                  <a:pt x="225" y="188"/>
                  <a:pt x="226" y="189"/>
                </a:cubicBezTo>
                <a:cubicBezTo>
                  <a:pt x="228" y="188"/>
                  <a:pt x="230" y="184"/>
                  <a:pt x="227" y="183"/>
                </a:cubicBezTo>
                <a:cubicBezTo>
                  <a:pt x="226" y="183"/>
                  <a:pt x="225" y="184"/>
                  <a:pt x="224" y="184"/>
                </a:cubicBezTo>
                <a:close/>
                <a:moveTo>
                  <a:pt x="224" y="199"/>
                </a:moveTo>
                <a:cubicBezTo>
                  <a:pt x="224" y="201"/>
                  <a:pt x="224" y="203"/>
                  <a:pt x="225" y="205"/>
                </a:cubicBezTo>
                <a:cubicBezTo>
                  <a:pt x="227" y="204"/>
                  <a:pt x="230" y="202"/>
                  <a:pt x="229" y="200"/>
                </a:cubicBezTo>
                <a:cubicBezTo>
                  <a:pt x="227" y="200"/>
                  <a:pt x="225" y="202"/>
                  <a:pt x="225" y="201"/>
                </a:cubicBezTo>
                <a:cubicBezTo>
                  <a:pt x="225" y="199"/>
                  <a:pt x="228" y="198"/>
                  <a:pt x="226" y="197"/>
                </a:cubicBezTo>
                <a:cubicBezTo>
                  <a:pt x="226" y="198"/>
                  <a:pt x="224" y="197"/>
                  <a:pt x="224" y="199"/>
                </a:cubicBezTo>
                <a:close/>
                <a:moveTo>
                  <a:pt x="223" y="104"/>
                </a:moveTo>
                <a:cubicBezTo>
                  <a:pt x="226" y="104"/>
                  <a:pt x="224" y="106"/>
                  <a:pt x="224" y="107"/>
                </a:cubicBezTo>
                <a:cubicBezTo>
                  <a:pt x="225" y="104"/>
                  <a:pt x="230" y="103"/>
                  <a:pt x="229" y="100"/>
                </a:cubicBezTo>
                <a:cubicBezTo>
                  <a:pt x="227" y="103"/>
                  <a:pt x="225" y="103"/>
                  <a:pt x="223" y="104"/>
                </a:cubicBezTo>
                <a:close/>
                <a:moveTo>
                  <a:pt x="220" y="206"/>
                </a:moveTo>
                <a:cubicBezTo>
                  <a:pt x="220" y="210"/>
                  <a:pt x="224" y="207"/>
                  <a:pt x="224" y="211"/>
                </a:cubicBezTo>
                <a:cubicBezTo>
                  <a:pt x="225" y="211"/>
                  <a:pt x="226" y="208"/>
                  <a:pt x="224" y="207"/>
                </a:cubicBezTo>
                <a:cubicBezTo>
                  <a:pt x="224" y="208"/>
                  <a:pt x="221" y="206"/>
                  <a:pt x="220" y="206"/>
                </a:cubicBezTo>
                <a:close/>
                <a:moveTo>
                  <a:pt x="225" y="109"/>
                </a:moveTo>
                <a:cubicBezTo>
                  <a:pt x="224" y="108"/>
                  <a:pt x="220" y="109"/>
                  <a:pt x="221" y="110"/>
                </a:cubicBezTo>
                <a:cubicBezTo>
                  <a:pt x="221" y="109"/>
                  <a:pt x="223" y="110"/>
                  <a:pt x="223" y="110"/>
                </a:cubicBezTo>
                <a:cubicBezTo>
                  <a:pt x="223" y="109"/>
                  <a:pt x="224" y="109"/>
                  <a:pt x="225" y="109"/>
                </a:cubicBezTo>
                <a:cubicBezTo>
                  <a:pt x="225" y="109"/>
                  <a:pt x="225" y="109"/>
                  <a:pt x="225" y="109"/>
                </a:cubicBezTo>
                <a:close/>
                <a:moveTo>
                  <a:pt x="221" y="104"/>
                </a:moveTo>
                <a:cubicBezTo>
                  <a:pt x="220" y="105"/>
                  <a:pt x="219" y="103"/>
                  <a:pt x="218" y="103"/>
                </a:cubicBezTo>
                <a:cubicBezTo>
                  <a:pt x="217" y="105"/>
                  <a:pt x="218" y="105"/>
                  <a:pt x="219" y="106"/>
                </a:cubicBezTo>
                <a:cubicBezTo>
                  <a:pt x="218" y="106"/>
                  <a:pt x="218" y="108"/>
                  <a:pt x="219" y="108"/>
                </a:cubicBezTo>
                <a:cubicBezTo>
                  <a:pt x="219" y="107"/>
                  <a:pt x="222" y="105"/>
                  <a:pt x="221" y="104"/>
                </a:cubicBezTo>
                <a:close/>
                <a:moveTo>
                  <a:pt x="219" y="75"/>
                </a:moveTo>
                <a:cubicBezTo>
                  <a:pt x="218" y="75"/>
                  <a:pt x="219" y="73"/>
                  <a:pt x="217" y="74"/>
                </a:cubicBezTo>
                <a:cubicBezTo>
                  <a:pt x="217" y="75"/>
                  <a:pt x="217" y="76"/>
                  <a:pt x="217" y="77"/>
                </a:cubicBezTo>
                <a:cubicBezTo>
                  <a:pt x="219" y="76"/>
                  <a:pt x="219" y="80"/>
                  <a:pt x="219" y="78"/>
                </a:cubicBezTo>
                <a:cubicBezTo>
                  <a:pt x="218" y="77"/>
                  <a:pt x="218" y="75"/>
                  <a:pt x="219" y="75"/>
                </a:cubicBezTo>
                <a:close/>
                <a:moveTo>
                  <a:pt x="213" y="186"/>
                </a:moveTo>
                <a:cubicBezTo>
                  <a:pt x="215" y="184"/>
                  <a:pt x="218" y="187"/>
                  <a:pt x="218" y="184"/>
                </a:cubicBezTo>
                <a:cubicBezTo>
                  <a:pt x="217" y="183"/>
                  <a:pt x="212" y="184"/>
                  <a:pt x="213" y="186"/>
                </a:cubicBezTo>
                <a:close/>
                <a:moveTo>
                  <a:pt x="216" y="88"/>
                </a:moveTo>
                <a:cubicBezTo>
                  <a:pt x="217" y="88"/>
                  <a:pt x="217" y="88"/>
                  <a:pt x="218" y="88"/>
                </a:cubicBezTo>
                <a:cubicBezTo>
                  <a:pt x="217" y="85"/>
                  <a:pt x="221" y="86"/>
                  <a:pt x="221" y="84"/>
                </a:cubicBezTo>
                <a:cubicBezTo>
                  <a:pt x="219" y="83"/>
                  <a:pt x="217" y="86"/>
                  <a:pt x="216" y="88"/>
                </a:cubicBezTo>
                <a:close/>
                <a:moveTo>
                  <a:pt x="216" y="198"/>
                </a:moveTo>
                <a:cubicBezTo>
                  <a:pt x="219" y="198"/>
                  <a:pt x="218" y="200"/>
                  <a:pt x="220" y="200"/>
                </a:cubicBezTo>
                <a:cubicBezTo>
                  <a:pt x="220" y="200"/>
                  <a:pt x="220" y="200"/>
                  <a:pt x="220" y="200"/>
                </a:cubicBezTo>
                <a:cubicBezTo>
                  <a:pt x="220" y="200"/>
                  <a:pt x="220" y="200"/>
                  <a:pt x="220" y="200"/>
                </a:cubicBezTo>
                <a:cubicBezTo>
                  <a:pt x="220" y="199"/>
                  <a:pt x="219" y="195"/>
                  <a:pt x="221" y="195"/>
                </a:cubicBezTo>
                <a:cubicBezTo>
                  <a:pt x="221" y="196"/>
                  <a:pt x="221" y="197"/>
                  <a:pt x="221" y="198"/>
                </a:cubicBezTo>
                <a:cubicBezTo>
                  <a:pt x="224" y="198"/>
                  <a:pt x="228" y="196"/>
                  <a:pt x="225" y="192"/>
                </a:cubicBezTo>
                <a:cubicBezTo>
                  <a:pt x="223" y="192"/>
                  <a:pt x="220" y="193"/>
                  <a:pt x="221" y="195"/>
                </a:cubicBezTo>
                <a:cubicBezTo>
                  <a:pt x="220" y="194"/>
                  <a:pt x="220" y="195"/>
                  <a:pt x="218" y="195"/>
                </a:cubicBezTo>
                <a:cubicBezTo>
                  <a:pt x="218" y="196"/>
                  <a:pt x="219" y="196"/>
                  <a:pt x="218" y="197"/>
                </a:cubicBezTo>
                <a:cubicBezTo>
                  <a:pt x="218" y="196"/>
                  <a:pt x="218" y="196"/>
                  <a:pt x="217" y="195"/>
                </a:cubicBezTo>
                <a:cubicBezTo>
                  <a:pt x="217" y="196"/>
                  <a:pt x="216" y="197"/>
                  <a:pt x="216" y="198"/>
                </a:cubicBezTo>
                <a:close/>
                <a:moveTo>
                  <a:pt x="216" y="194"/>
                </a:moveTo>
                <a:cubicBezTo>
                  <a:pt x="217" y="193"/>
                  <a:pt x="222" y="194"/>
                  <a:pt x="223" y="190"/>
                </a:cubicBezTo>
                <a:cubicBezTo>
                  <a:pt x="222" y="190"/>
                  <a:pt x="222" y="191"/>
                  <a:pt x="221" y="190"/>
                </a:cubicBezTo>
                <a:cubicBezTo>
                  <a:pt x="222" y="189"/>
                  <a:pt x="223" y="190"/>
                  <a:pt x="224" y="190"/>
                </a:cubicBezTo>
                <a:cubicBezTo>
                  <a:pt x="224" y="189"/>
                  <a:pt x="223" y="188"/>
                  <a:pt x="223" y="186"/>
                </a:cubicBezTo>
                <a:cubicBezTo>
                  <a:pt x="221" y="188"/>
                  <a:pt x="215" y="192"/>
                  <a:pt x="216" y="194"/>
                </a:cubicBezTo>
                <a:close/>
                <a:moveTo>
                  <a:pt x="215" y="211"/>
                </a:moveTo>
                <a:cubicBezTo>
                  <a:pt x="217" y="211"/>
                  <a:pt x="218" y="215"/>
                  <a:pt x="219" y="213"/>
                </a:cubicBezTo>
                <a:cubicBezTo>
                  <a:pt x="218" y="212"/>
                  <a:pt x="216" y="210"/>
                  <a:pt x="215" y="211"/>
                </a:cubicBezTo>
                <a:close/>
                <a:moveTo>
                  <a:pt x="216" y="159"/>
                </a:moveTo>
                <a:cubicBezTo>
                  <a:pt x="217" y="155"/>
                  <a:pt x="222" y="159"/>
                  <a:pt x="222" y="156"/>
                </a:cubicBezTo>
                <a:cubicBezTo>
                  <a:pt x="220" y="156"/>
                  <a:pt x="219" y="155"/>
                  <a:pt x="217" y="155"/>
                </a:cubicBezTo>
                <a:cubicBezTo>
                  <a:pt x="217" y="156"/>
                  <a:pt x="215" y="158"/>
                  <a:pt x="216" y="159"/>
                </a:cubicBezTo>
                <a:close/>
                <a:moveTo>
                  <a:pt x="214" y="202"/>
                </a:moveTo>
                <a:cubicBezTo>
                  <a:pt x="217" y="201"/>
                  <a:pt x="219" y="204"/>
                  <a:pt x="219" y="201"/>
                </a:cubicBezTo>
                <a:cubicBezTo>
                  <a:pt x="217" y="202"/>
                  <a:pt x="218" y="199"/>
                  <a:pt x="216" y="199"/>
                </a:cubicBezTo>
                <a:cubicBezTo>
                  <a:pt x="217" y="201"/>
                  <a:pt x="214" y="200"/>
                  <a:pt x="214" y="201"/>
                </a:cubicBezTo>
                <a:cubicBezTo>
                  <a:pt x="215" y="201"/>
                  <a:pt x="214" y="201"/>
                  <a:pt x="214" y="202"/>
                </a:cubicBezTo>
                <a:close/>
                <a:moveTo>
                  <a:pt x="217" y="81"/>
                </a:moveTo>
                <a:cubicBezTo>
                  <a:pt x="215" y="84"/>
                  <a:pt x="210" y="82"/>
                  <a:pt x="215" y="84"/>
                </a:cubicBezTo>
                <a:cubicBezTo>
                  <a:pt x="216" y="83"/>
                  <a:pt x="217" y="82"/>
                  <a:pt x="217" y="81"/>
                </a:cubicBezTo>
                <a:close/>
                <a:moveTo>
                  <a:pt x="212" y="211"/>
                </a:moveTo>
                <a:cubicBezTo>
                  <a:pt x="213" y="211"/>
                  <a:pt x="213" y="212"/>
                  <a:pt x="212" y="212"/>
                </a:cubicBezTo>
                <a:cubicBezTo>
                  <a:pt x="214" y="213"/>
                  <a:pt x="215" y="214"/>
                  <a:pt x="216" y="212"/>
                </a:cubicBezTo>
                <a:cubicBezTo>
                  <a:pt x="215" y="212"/>
                  <a:pt x="213" y="209"/>
                  <a:pt x="212" y="211"/>
                </a:cubicBezTo>
                <a:close/>
                <a:moveTo>
                  <a:pt x="212" y="203"/>
                </a:moveTo>
                <a:cubicBezTo>
                  <a:pt x="210" y="203"/>
                  <a:pt x="210" y="204"/>
                  <a:pt x="209" y="204"/>
                </a:cubicBezTo>
                <a:cubicBezTo>
                  <a:pt x="210" y="204"/>
                  <a:pt x="210" y="205"/>
                  <a:pt x="210" y="206"/>
                </a:cubicBezTo>
                <a:cubicBezTo>
                  <a:pt x="211" y="202"/>
                  <a:pt x="213" y="211"/>
                  <a:pt x="214" y="207"/>
                </a:cubicBezTo>
                <a:cubicBezTo>
                  <a:pt x="212" y="206"/>
                  <a:pt x="212" y="206"/>
                  <a:pt x="212" y="203"/>
                </a:cubicBezTo>
                <a:close/>
                <a:moveTo>
                  <a:pt x="207" y="119"/>
                </a:moveTo>
                <a:cubicBezTo>
                  <a:pt x="208" y="119"/>
                  <a:pt x="208" y="120"/>
                  <a:pt x="209" y="120"/>
                </a:cubicBezTo>
                <a:cubicBezTo>
                  <a:pt x="212" y="118"/>
                  <a:pt x="209" y="117"/>
                  <a:pt x="211" y="116"/>
                </a:cubicBezTo>
                <a:cubicBezTo>
                  <a:pt x="212" y="116"/>
                  <a:pt x="211" y="117"/>
                  <a:pt x="212" y="118"/>
                </a:cubicBezTo>
                <a:cubicBezTo>
                  <a:pt x="213" y="116"/>
                  <a:pt x="213" y="115"/>
                  <a:pt x="214" y="115"/>
                </a:cubicBezTo>
                <a:cubicBezTo>
                  <a:pt x="212" y="114"/>
                  <a:pt x="213" y="110"/>
                  <a:pt x="212" y="114"/>
                </a:cubicBezTo>
                <a:cubicBezTo>
                  <a:pt x="211" y="113"/>
                  <a:pt x="211" y="111"/>
                  <a:pt x="210" y="112"/>
                </a:cubicBezTo>
                <a:cubicBezTo>
                  <a:pt x="209" y="114"/>
                  <a:pt x="208" y="116"/>
                  <a:pt x="207" y="119"/>
                </a:cubicBezTo>
                <a:close/>
                <a:moveTo>
                  <a:pt x="214" y="119"/>
                </a:moveTo>
                <a:cubicBezTo>
                  <a:pt x="214" y="122"/>
                  <a:pt x="212" y="123"/>
                  <a:pt x="209" y="125"/>
                </a:cubicBezTo>
                <a:cubicBezTo>
                  <a:pt x="209" y="126"/>
                  <a:pt x="211" y="127"/>
                  <a:pt x="208" y="127"/>
                </a:cubicBezTo>
                <a:cubicBezTo>
                  <a:pt x="208" y="129"/>
                  <a:pt x="210" y="131"/>
                  <a:pt x="211" y="129"/>
                </a:cubicBezTo>
                <a:cubicBezTo>
                  <a:pt x="210" y="128"/>
                  <a:pt x="209" y="129"/>
                  <a:pt x="209" y="128"/>
                </a:cubicBezTo>
                <a:cubicBezTo>
                  <a:pt x="213" y="124"/>
                  <a:pt x="215" y="121"/>
                  <a:pt x="216" y="115"/>
                </a:cubicBezTo>
                <a:cubicBezTo>
                  <a:pt x="214" y="117"/>
                  <a:pt x="209" y="118"/>
                  <a:pt x="210" y="121"/>
                </a:cubicBezTo>
                <a:cubicBezTo>
                  <a:pt x="212" y="120"/>
                  <a:pt x="213" y="119"/>
                  <a:pt x="214" y="119"/>
                </a:cubicBezTo>
                <a:close/>
                <a:moveTo>
                  <a:pt x="205" y="111"/>
                </a:moveTo>
                <a:cubicBezTo>
                  <a:pt x="207" y="111"/>
                  <a:pt x="208" y="109"/>
                  <a:pt x="209" y="109"/>
                </a:cubicBezTo>
                <a:cubicBezTo>
                  <a:pt x="207" y="109"/>
                  <a:pt x="210" y="106"/>
                  <a:pt x="208" y="106"/>
                </a:cubicBezTo>
                <a:cubicBezTo>
                  <a:pt x="206" y="108"/>
                  <a:pt x="208" y="108"/>
                  <a:pt x="205" y="109"/>
                </a:cubicBezTo>
                <a:cubicBezTo>
                  <a:pt x="205" y="109"/>
                  <a:pt x="205" y="110"/>
                  <a:pt x="205" y="111"/>
                </a:cubicBezTo>
                <a:close/>
                <a:moveTo>
                  <a:pt x="206" y="227"/>
                </a:moveTo>
                <a:cubicBezTo>
                  <a:pt x="206" y="230"/>
                  <a:pt x="209" y="232"/>
                  <a:pt x="210" y="232"/>
                </a:cubicBezTo>
                <a:cubicBezTo>
                  <a:pt x="208" y="230"/>
                  <a:pt x="208" y="228"/>
                  <a:pt x="206" y="227"/>
                </a:cubicBezTo>
                <a:close/>
                <a:moveTo>
                  <a:pt x="201" y="66"/>
                </a:moveTo>
                <a:cubicBezTo>
                  <a:pt x="201" y="67"/>
                  <a:pt x="201" y="68"/>
                  <a:pt x="201" y="68"/>
                </a:cubicBezTo>
                <a:cubicBezTo>
                  <a:pt x="202" y="69"/>
                  <a:pt x="203" y="68"/>
                  <a:pt x="204" y="68"/>
                </a:cubicBezTo>
                <a:cubicBezTo>
                  <a:pt x="204" y="66"/>
                  <a:pt x="202" y="66"/>
                  <a:pt x="201" y="66"/>
                </a:cubicBezTo>
                <a:close/>
                <a:moveTo>
                  <a:pt x="201" y="211"/>
                </a:moveTo>
                <a:cubicBezTo>
                  <a:pt x="199" y="211"/>
                  <a:pt x="199" y="210"/>
                  <a:pt x="199" y="210"/>
                </a:cubicBezTo>
                <a:cubicBezTo>
                  <a:pt x="197" y="211"/>
                  <a:pt x="199" y="213"/>
                  <a:pt x="201" y="213"/>
                </a:cubicBezTo>
                <a:cubicBezTo>
                  <a:pt x="200" y="211"/>
                  <a:pt x="202" y="211"/>
                  <a:pt x="202" y="209"/>
                </a:cubicBezTo>
                <a:cubicBezTo>
                  <a:pt x="200" y="209"/>
                  <a:pt x="200" y="210"/>
                  <a:pt x="201" y="211"/>
                </a:cubicBezTo>
                <a:close/>
                <a:moveTo>
                  <a:pt x="188" y="71"/>
                </a:moveTo>
                <a:cubicBezTo>
                  <a:pt x="190" y="71"/>
                  <a:pt x="191" y="71"/>
                  <a:pt x="193" y="71"/>
                </a:cubicBezTo>
                <a:cubicBezTo>
                  <a:pt x="194" y="70"/>
                  <a:pt x="194" y="69"/>
                  <a:pt x="195" y="68"/>
                </a:cubicBezTo>
                <a:cubicBezTo>
                  <a:pt x="197" y="68"/>
                  <a:pt x="199" y="69"/>
                  <a:pt x="200" y="69"/>
                </a:cubicBezTo>
                <a:cubicBezTo>
                  <a:pt x="201" y="67"/>
                  <a:pt x="197" y="69"/>
                  <a:pt x="198" y="67"/>
                </a:cubicBezTo>
                <a:cubicBezTo>
                  <a:pt x="201" y="65"/>
                  <a:pt x="200" y="64"/>
                  <a:pt x="202" y="62"/>
                </a:cubicBezTo>
                <a:cubicBezTo>
                  <a:pt x="204" y="63"/>
                  <a:pt x="202" y="66"/>
                  <a:pt x="204" y="65"/>
                </a:cubicBezTo>
                <a:cubicBezTo>
                  <a:pt x="203" y="62"/>
                  <a:pt x="209" y="57"/>
                  <a:pt x="205" y="56"/>
                </a:cubicBezTo>
                <a:cubicBezTo>
                  <a:pt x="206" y="56"/>
                  <a:pt x="206" y="55"/>
                  <a:pt x="207" y="54"/>
                </a:cubicBezTo>
                <a:cubicBezTo>
                  <a:pt x="206" y="54"/>
                  <a:pt x="206" y="52"/>
                  <a:pt x="204" y="52"/>
                </a:cubicBezTo>
                <a:cubicBezTo>
                  <a:pt x="205" y="53"/>
                  <a:pt x="203" y="55"/>
                  <a:pt x="203" y="53"/>
                </a:cubicBezTo>
                <a:cubicBezTo>
                  <a:pt x="203" y="52"/>
                  <a:pt x="207" y="51"/>
                  <a:pt x="205" y="50"/>
                </a:cubicBezTo>
                <a:cubicBezTo>
                  <a:pt x="202" y="50"/>
                  <a:pt x="201" y="52"/>
                  <a:pt x="198" y="54"/>
                </a:cubicBezTo>
                <a:cubicBezTo>
                  <a:pt x="199" y="58"/>
                  <a:pt x="197" y="54"/>
                  <a:pt x="196" y="57"/>
                </a:cubicBezTo>
                <a:cubicBezTo>
                  <a:pt x="198" y="57"/>
                  <a:pt x="198" y="61"/>
                  <a:pt x="201" y="61"/>
                </a:cubicBezTo>
                <a:cubicBezTo>
                  <a:pt x="200" y="61"/>
                  <a:pt x="200" y="62"/>
                  <a:pt x="198" y="62"/>
                </a:cubicBezTo>
                <a:cubicBezTo>
                  <a:pt x="198" y="60"/>
                  <a:pt x="197" y="59"/>
                  <a:pt x="196" y="59"/>
                </a:cubicBezTo>
                <a:cubicBezTo>
                  <a:pt x="193" y="62"/>
                  <a:pt x="191" y="67"/>
                  <a:pt x="191" y="71"/>
                </a:cubicBezTo>
                <a:cubicBezTo>
                  <a:pt x="190" y="71"/>
                  <a:pt x="190" y="71"/>
                  <a:pt x="190" y="71"/>
                </a:cubicBezTo>
                <a:cubicBezTo>
                  <a:pt x="189" y="69"/>
                  <a:pt x="191" y="66"/>
                  <a:pt x="190" y="67"/>
                </a:cubicBezTo>
                <a:cubicBezTo>
                  <a:pt x="189" y="69"/>
                  <a:pt x="189" y="70"/>
                  <a:pt x="188" y="71"/>
                </a:cubicBezTo>
                <a:close/>
                <a:moveTo>
                  <a:pt x="183" y="224"/>
                </a:moveTo>
                <a:cubicBezTo>
                  <a:pt x="183" y="223"/>
                  <a:pt x="185" y="220"/>
                  <a:pt x="182" y="221"/>
                </a:cubicBezTo>
                <a:cubicBezTo>
                  <a:pt x="182" y="222"/>
                  <a:pt x="182" y="223"/>
                  <a:pt x="183" y="224"/>
                </a:cubicBezTo>
                <a:close/>
                <a:moveTo>
                  <a:pt x="184" y="68"/>
                </a:moveTo>
                <a:cubicBezTo>
                  <a:pt x="186" y="68"/>
                  <a:pt x="186" y="71"/>
                  <a:pt x="187" y="69"/>
                </a:cubicBezTo>
                <a:cubicBezTo>
                  <a:pt x="186" y="69"/>
                  <a:pt x="186" y="69"/>
                  <a:pt x="186" y="68"/>
                </a:cubicBezTo>
                <a:cubicBezTo>
                  <a:pt x="186" y="68"/>
                  <a:pt x="188" y="65"/>
                  <a:pt x="188" y="64"/>
                </a:cubicBezTo>
                <a:cubicBezTo>
                  <a:pt x="186" y="65"/>
                  <a:pt x="185" y="67"/>
                  <a:pt x="184" y="68"/>
                </a:cubicBezTo>
                <a:close/>
                <a:moveTo>
                  <a:pt x="177" y="95"/>
                </a:moveTo>
                <a:cubicBezTo>
                  <a:pt x="177" y="93"/>
                  <a:pt x="177" y="93"/>
                  <a:pt x="178" y="92"/>
                </a:cubicBezTo>
                <a:cubicBezTo>
                  <a:pt x="176" y="91"/>
                  <a:pt x="175" y="93"/>
                  <a:pt x="174" y="91"/>
                </a:cubicBezTo>
                <a:cubicBezTo>
                  <a:pt x="175" y="93"/>
                  <a:pt x="174" y="94"/>
                  <a:pt x="175" y="95"/>
                </a:cubicBezTo>
                <a:cubicBezTo>
                  <a:pt x="175" y="94"/>
                  <a:pt x="176" y="94"/>
                  <a:pt x="177" y="95"/>
                </a:cubicBezTo>
                <a:close/>
                <a:moveTo>
                  <a:pt x="178" y="95"/>
                </a:moveTo>
                <a:cubicBezTo>
                  <a:pt x="177" y="96"/>
                  <a:pt x="180" y="95"/>
                  <a:pt x="179" y="98"/>
                </a:cubicBezTo>
                <a:cubicBezTo>
                  <a:pt x="180" y="97"/>
                  <a:pt x="181" y="99"/>
                  <a:pt x="181" y="98"/>
                </a:cubicBezTo>
                <a:cubicBezTo>
                  <a:pt x="180" y="97"/>
                  <a:pt x="180" y="95"/>
                  <a:pt x="178" y="95"/>
                </a:cubicBezTo>
                <a:close/>
                <a:moveTo>
                  <a:pt x="178" y="77"/>
                </a:moveTo>
                <a:cubicBezTo>
                  <a:pt x="178" y="78"/>
                  <a:pt x="178" y="78"/>
                  <a:pt x="179" y="79"/>
                </a:cubicBezTo>
                <a:cubicBezTo>
                  <a:pt x="176" y="80"/>
                  <a:pt x="178" y="81"/>
                  <a:pt x="175" y="81"/>
                </a:cubicBezTo>
                <a:cubicBezTo>
                  <a:pt x="175" y="81"/>
                  <a:pt x="175" y="82"/>
                  <a:pt x="175" y="83"/>
                </a:cubicBezTo>
                <a:cubicBezTo>
                  <a:pt x="175" y="83"/>
                  <a:pt x="176" y="83"/>
                  <a:pt x="177" y="83"/>
                </a:cubicBezTo>
                <a:cubicBezTo>
                  <a:pt x="178" y="80"/>
                  <a:pt x="183" y="78"/>
                  <a:pt x="182" y="75"/>
                </a:cubicBezTo>
                <a:cubicBezTo>
                  <a:pt x="180" y="75"/>
                  <a:pt x="180" y="77"/>
                  <a:pt x="178" y="77"/>
                </a:cubicBezTo>
                <a:close/>
                <a:moveTo>
                  <a:pt x="161" y="85"/>
                </a:moveTo>
                <a:cubicBezTo>
                  <a:pt x="160" y="85"/>
                  <a:pt x="159" y="85"/>
                  <a:pt x="158" y="85"/>
                </a:cubicBezTo>
                <a:cubicBezTo>
                  <a:pt x="159" y="88"/>
                  <a:pt x="161" y="90"/>
                  <a:pt x="164" y="88"/>
                </a:cubicBezTo>
                <a:cubicBezTo>
                  <a:pt x="164" y="88"/>
                  <a:pt x="164" y="87"/>
                  <a:pt x="164" y="86"/>
                </a:cubicBezTo>
                <a:cubicBezTo>
                  <a:pt x="161" y="85"/>
                  <a:pt x="163" y="89"/>
                  <a:pt x="162" y="88"/>
                </a:cubicBezTo>
                <a:cubicBezTo>
                  <a:pt x="161" y="88"/>
                  <a:pt x="161" y="88"/>
                  <a:pt x="160" y="88"/>
                </a:cubicBezTo>
                <a:cubicBezTo>
                  <a:pt x="159" y="87"/>
                  <a:pt x="160" y="87"/>
                  <a:pt x="161" y="85"/>
                </a:cubicBezTo>
                <a:close/>
                <a:moveTo>
                  <a:pt x="150" y="77"/>
                </a:moveTo>
                <a:cubicBezTo>
                  <a:pt x="149" y="78"/>
                  <a:pt x="148" y="75"/>
                  <a:pt x="148" y="77"/>
                </a:cubicBezTo>
                <a:cubicBezTo>
                  <a:pt x="150" y="77"/>
                  <a:pt x="147" y="78"/>
                  <a:pt x="148" y="79"/>
                </a:cubicBezTo>
                <a:cubicBezTo>
                  <a:pt x="149" y="79"/>
                  <a:pt x="149" y="79"/>
                  <a:pt x="150" y="79"/>
                </a:cubicBezTo>
                <a:cubicBezTo>
                  <a:pt x="150" y="79"/>
                  <a:pt x="150" y="78"/>
                  <a:pt x="150" y="77"/>
                </a:cubicBezTo>
                <a:close/>
                <a:moveTo>
                  <a:pt x="144" y="73"/>
                </a:moveTo>
                <a:cubicBezTo>
                  <a:pt x="143" y="73"/>
                  <a:pt x="144" y="71"/>
                  <a:pt x="144" y="71"/>
                </a:cubicBezTo>
                <a:cubicBezTo>
                  <a:pt x="144" y="71"/>
                  <a:pt x="143" y="71"/>
                  <a:pt x="142" y="71"/>
                </a:cubicBezTo>
                <a:cubicBezTo>
                  <a:pt x="141" y="73"/>
                  <a:pt x="143" y="75"/>
                  <a:pt x="144" y="73"/>
                </a:cubicBezTo>
                <a:close/>
                <a:moveTo>
                  <a:pt x="128" y="80"/>
                </a:moveTo>
                <a:cubicBezTo>
                  <a:pt x="129" y="82"/>
                  <a:pt x="126" y="83"/>
                  <a:pt x="127" y="84"/>
                </a:cubicBezTo>
                <a:cubicBezTo>
                  <a:pt x="128" y="82"/>
                  <a:pt x="132" y="81"/>
                  <a:pt x="130" y="79"/>
                </a:cubicBezTo>
                <a:cubicBezTo>
                  <a:pt x="130" y="80"/>
                  <a:pt x="129" y="80"/>
                  <a:pt x="128" y="80"/>
                </a:cubicBezTo>
                <a:close/>
                <a:moveTo>
                  <a:pt x="125" y="78"/>
                </a:moveTo>
                <a:cubicBezTo>
                  <a:pt x="126" y="77"/>
                  <a:pt x="127" y="80"/>
                  <a:pt x="127" y="79"/>
                </a:cubicBezTo>
                <a:cubicBezTo>
                  <a:pt x="126" y="78"/>
                  <a:pt x="129" y="76"/>
                  <a:pt x="130" y="76"/>
                </a:cubicBezTo>
                <a:cubicBezTo>
                  <a:pt x="129" y="76"/>
                  <a:pt x="129" y="74"/>
                  <a:pt x="128" y="75"/>
                </a:cubicBezTo>
                <a:cubicBezTo>
                  <a:pt x="129" y="77"/>
                  <a:pt x="126" y="76"/>
                  <a:pt x="125" y="78"/>
                </a:cubicBezTo>
                <a:close/>
                <a:moveTo>
                  <a:pt x="126" y="84"/>
                </a:moveTo>
                <a:cubicBezTo>
                  <a:pt x="126" y="85"/>
                  <a:pt x="125" y="86"/>
                  <a:pt x="125" y="87"/>
                </a:cubicBezTo>
                <a:cubicBezTo>
                  <a:pt x="127" y="87"/>
                  <a:pt x="126" y="87"/>
                  <a:pt x="127" y="88"/>
                </a:cubicBezTo>
                <a:cubicBezTo>
                  <a:pt x="128" y="88"/>
                  <a:pt x="129" y="88"/>
                  <a:pt x="130" y="88"/>
                </a:cubicBezTo>
                <a:cubicBezTo>
                  <a:pt x="129" y="87"/>
                  <a:pt x="131" y="86"/>
                  <a:pt x="130" y="85"/>
                </a:cubicBezTo>
                <a:cubicBezTo>
                  <a:pt x="129" y="88"/>
                  <a:pt x="127" y="85"/>
                  <a:pt x="126" y="84"/>
                </a:cubicBezTo>
                <a:close/>
                <a:moveTo>
                  <a:pt x="93" y="105"/>
                </a:moveTo>
                <a:cubicBezTo>
                  <a:pt x="94" y="105"/>
                  <a:pt x="94" y="105"/>
                  <a:pt x="95" y="105"/>
                </a:cubicBezTo>
                <a:cubicBezTo>
                  <a:pt x="95" y="105"/>
                  <a:pt x="97" y="103"/>
                  <a:pt x="96" y="102"/>
                </a:cubicBezTo>
                <a:cubicBezTo>
                  <a:pt x="95" y="104"/>
                  <a:pt x="93" y="103"/>
                  <a:pt x="93" y="105"/>
                </a:cubicBezTo>
                <a:close/>
                <a:moveTo>
                  <a:pt x="96" y="122"/>
                </a:moveTo>
                <a:cubicBezTo>
                  <a:pt x="96" y="123"/>
                  <a:pt x="96" y="125"/>
                  <a:pt x="96" y="126"/>
                </a:cubicBezTo>
                <a:cubicBezTo>
                  <a:pt x="97" y="126"/>
                  <a:pt x="98" y="126"/>
                  <a:pt x="99" y="126"/>
                </a:cubicBezTo>
                <a:cubicBezTo>
                  <a:pt x="99" y="124"/>
                  <a:pt x="98" y="123"/>
                  <a:pt x="96" y="122"/>
                </a:cubicBezTo>
                <a:close/>
                <a:moveTo>
                  <a:pt x="97" y="113"/>
                </a:moveTo>
                <a:cubicBezTo>
                  <a:pt x="99" y="113"/>
                  <a:pt x="100" y="115"/>
                  <a:pt x="103" y="115"/>
                </a:cubicBezTo>
                <a:cubicBezTo>
                  <a:pt x="102" y="112"/>
                  <a:pt x="104" y="113"/>
                  <a:pt x="102" y="110"/>
                </a:cubicBezTo>
                <a:cubicBezTo>
                  <a:pt x="103" y="110"/>
                  <a:pt x="103" y="110"/>
                  <a:pt x="102" y="110"/>
                </a:cubicBezTo>
                <a:cubicBezTo>
                  <a:pt x="101" y="111"/>
                  <a:pt x="99" y="110"/>
                  <a:pt x="97" y="113"/>
                </a:cubicBezTo>
                <a:close/>
                <a:moveTo>
                  <a:pt x="95" y="119"/>
                </a:moveTo>
                <a:cubicBezTo>
                  <a:pt x="96" y="121"/>
                  <a:pt x="99" y="119"/>
                  <a:pt x="98" y="122"/>
                </a:cubicBezTo>
                <a:cubicBezTo>
                  <a:pt x="100" y="122"/>
                  <a:pt x="99" y="120"/>
                  <a:pt x="100" y="120"/>
                </a:cubicBezTo>
                <a:cubicBezTo>
                  <a:pt x="101" y="118"/>
                  <a:pt x="99" y="119"/>
                  <a:pt x="99" y="117"/>
                </a:cubicBezTo>
                <a:cubicBezTo>
                  <a:pt x="101" y="117"/>
                  <a:pt x="101" y="118"/>
                  <a:pt x="102" y="116"/>
                </a:cubicBezTo>
                <a:cubicBezTo>
                  <a:pt x="99" y="115"/>
                  <a:pt x="96" y="117"/>
                  <a:pt x="95" y="119"/>
                </a:cubicBezTo>
                <a:close/>
                <a:moveTo>
                  <a:pt x="83" y="118"/>
                </a:moveTo>
                <a:cubicBezTo>
                  <a:pt x="85" y="117"/>
                  <a:pt x="87" y="117"/>
                  <a:pt x="88" y="116"/>
                </a:cubicBezTo>
                <a:cubicBezTo>
                  <a:pt x="86" y="115"/>
                  <a:pt x="84" y="117"/>
                  <a:pt x="83" y="118"/>
                </a:cubicBezTo>
                <a:close/>
                <a:moveTo>
                  <a:pt x="94" y="116"/>
                </a:moveTo>
                <a:cubicBezTo>
                  <a:pt x="93" y="115"/>
                  <a:pt x="91" y="116"/>
                  <a:pt x="90" y="117"/>
                </a:cubicBezTo>
                <a:cubicBezTo>
                  <a:pt x="92" y="117"/>
                  <a:pt x="94" y="119"/>
                  <a:pt x="94" y="116"/>
                </a:cubicBezTo>
                <a:close/>
                <a:moveTo>
                  <a:pt x="88" y="108"/>
                </a:moveTo>
                <a:cubicBezTo>
                  <a:pt x="88" y="109"/>
                  <a:pt x="88" y="111"/>
                  <a:pt x="90" y="111"/>
                </a:cubicBezTo>
                <a:cubicBezTo>
                  <a:pt x="90" y="110"/>
                  <a:pt x="90" y="107"/>
                  <a:pt x="88" y="108"/>
                </a:cubicBezTo>
                <a:close/>
                <a:moveTo>
                  <a:pt x="87" y="88"/>
                </a:moveTo>
                <a:cubicBezTo>
                  <a:pt x="88" y="87"/>
                  <a:pt x="87" y="85"/>
                  <a:pt x="85" y="85"/>
                </a:cubicBezTo>
                <a:cubicBezTo>
                  <a:pt x="85" y="87"/>
                  <a:pt x="85" y="88"/>
                  <a:pt x="87" y="88"/>
                </a:cubicBezTo>
                <a:close/>
                <a:moveTo>
                  <a:pt x="83" y="89"/>
                </a:moveTo>
                <a:cubicBezTo>
                  <a:pt x="81" y="90"/>
                  <a:pt x="79" y="87"/>
                  <a:pt x="79" y="89"/>
                </a:cubicBezTo>
                <a:cubicBezTo>
                  <a:pt x="81" y="89"/>
                  <a:pt x="81" y="92"/>
                  <a:pt x="84" y="92"/>
                </a:cubicBezTo>
                <a:cubicBezTo>
                  <a:pt x="84" y="90"/>
                  <a:pt x="85" y="91"/>
                  <a:pt x="86" y="90"/>
                </a:cubicBezTo>
                <a:cubicBezTo>
                  <a:pt x="87" y="93"/>
                  <a:pt x="89" y="95"/>
                  <a:pt x="92" y="96"/>
                </a:cubicBezTo>
                <a:cubicBezTo>
                  <a:pt x="92" y="94"/>
                  <a:pt x="93" y="96"/>
                  <a:pt x="94" y="96"/>
                </a:cubicBezTo>
                <a:cubicBezTo>
                  <a:pt x="94" y="94"/>
                  <a:pt x="91" y="93"/>
                  <a:pt x="93" y="91"/>
                </a:cubicBezTo>
                <a:cubicBezTo>
                  <a:pt x="91" y="90"/>
                  <a:pt x="92" y="93"/>
                  <a:pt x="90" y="92"/>
                </a:cubicBezTo>
                <a:cubicBezTo>
                  <a:pt x="90" y="90"/>
                  <a:pt x="92" y="91"/>
                  <a:pt x="91" y="89"/>
                </a:cubicBezTo>
                <a:cubicBezTo>
                  <a:pt x="91" y="89"/>
                  <a:pt x="90" y="88"/>
                  <a:pt x="90" y="88"/>
                </a:cubicBezTo>
                <a:cubicBezTo>
                  <a:pt x="86" y="91"/>
                  <a:pt x="84" y="86"/>
                  <a:pt x="81" y="84"/>
                </a:cubicBezTo>
                <a:cubicBezTo>
                  <a:pt x="80" y="84"/>
                  <a:pt x="81" y="86"/>
                  <a:pt x="80" y="87"/>
                </a:cubicBezTo>
                <a:cubicBezTo>
                  <a:pt x="81" y="87"/>
                  <a:pt x="82" y="88"/>
                  <a:pt x="83" y="89"/>
                </a:cubicBezTo>
                <a:close/>
                <a:moveTo>
                  <a:pt x="78" y="90"/>
                </a:moveTo>
                <a:cubicBezTo>
                  <a:pt x="77" y="92"/>
                  <a:pt x="77" y="93"/>
                  <a:pt x="77" y="96"/>
                </a:cubicBezTo>
                <a:cubicBezTo>
                  <a:pt x="78" y="96"/>
                  <a:pt x="78" y="96"/>
                  <a:pt x="78" y="98"/>
                </a:cubicBezTo>
                <a:cubicBezTo>
                  <a:pt x="80" y="97"/>
                  <a:pt x="81" y="100"/>
                  <a:pt x="85" y="101"/>
                </a:cubicBezTo>
                <a:cubicBezTo>
                  <a:pt x="86" y="100"/>
                  <a:pt x="88" y="99"/>
                  <a:pt x="86" y="99"/>
                </a:cubicBezTo>
                <a:cubicBezTo>
                  <a:pt x="86" y="99"/>
                  <a:pt x="86" y="100"/>
                  <a:pt x="86" y="99"/>
                </a:cubicBezTo>
                <a:cubicBezTo>
                  <a:pt x="83" y="97"/>
                  <a:pt x="83" y="91"/>
                  <a:pt x="78" y="90"/>
                </a:cubicBezTo>
                <a:close/>
                <a:moveTo>
                  <a:pt x="82" y="102"/>
                </a:moveTo>
                <a:cubicBezTo>
                  <a:pt x="80" y="100"/>
                  <a:pt x="77" y="97"/>
                  <a:pt x="75" y="100"/>
                </a:cubicBezTo>
                <a:cubicBezTo>
                  <a:pt x="77" y="101"/>
                  <a:pt x="79" y="104"/>
                  <a:pt x="82" y="102"/>
                </a:cubicBezTo>
                <a:close/>
                <a:moveTo>
                  <a:pt x="73" y="108"/>
                </a:moveTo>
                <a:cubicBezTo>
                  <a:pt x="73" y="110"/>
                  <a:pt x="74" y="110"/>
                  <a:pt x="75" y="111"/>
                </a:cubicBezTo>
                <a:cubicBezTo>
                  <a:pt x="75" y="109"/>
                  <a:pt x="74" y="108"/>
                  <a:pt x="73" y="108"/>
                </a:cubicBezTo>
                <a:close/>
                <a:moveTo>
                  <a:pt x="74" y="97"/>
                </a:moveTo>
                <a:cubicBezTo>
                  <a:pt x="73" y="97"/>
                  <a:pt x="73" y="96"/>
                  <a:pt x="72" y="96"/>
                </a:cubicBezTo>
                <a:cubicBezTo>
                  <a:pt x="72" y="97"/>
                  <a:pt x="72" y="98"/>
                  <a:pt x="72" y="99"/>
                </a:cubicBezTo>
                <a:cubicBezTo>
                  <a:pt x="73" y="99"/>
                  <a:pt x="75" y="99"/>
                  <a:pt x="74" y="97"/>
                </a:cubicBezTo>
                <a:close/>
                <a:moveTo>
                  <a:pt x="73" y="242"/>
                </a:moveTo>
                <a:cubicBezTo>
                  <a:pt x="76" y="245"/>
                  <a:pt x="80" y="238"/>
                  <a:pt x="84" y="235"/>
                </a:cubicBezTo>
                <a:cubicBezTo>
                  <a:pt x="81" y="236"/>
                  <a:pt x="83" y="234"/>
                  <a:pt x="82" y="233"/>
                </a:cubicBezTo>
                <a:cubicBezTo>
                  <a:pt x="80" y="235"/>
                  <a:pt x="74" y="232"/>
                  <a:pt x="75" y="234"/>
                </a:cubicBezTo>
                <a:cubicBezTo>
                  <a:pt x="75" y="234"/>
                  <a:pt x="75" y="233"/>
                  <a:pt x="76" y="234"/>
                </a:cubicBezTo>
                <a:cubicBezTo>
                  <a:pt x="77" y="234"/>
                  <a:pt x="78" y="236"/>
                  <a:pt x="80" y="235"/>
                </a:cubicBezTo>
                <a:cubicBezTo>
                  <a:pt x="80" y="236"/>
                  <a:pt x="81" y="236"/>
                  <a:pt x="81" y="238"/>
                </a:cubicBezTo>
                <a:cubicBezTo>
                  <a:pt x="78" y="239"/>
                  <a:pt x="75" y="240"/>
                  <a:pt x="73" y="242"/>
                </a:cubicBezTo>
                <a:close/>
                <a:moveTo>
                  <a:pt x="65" y="143"/>
                </a:moveTo>
                <a:cubicBezTo>
                  <a:pt x="67" y="142"/>
                  <a:pt x="67" y="144"/>
                  <a:pt x="68" y="145"/>
                </a:cubicBezTo>
                <a:cubicBezTo>
                  <a:pt x="68" y="145"/>
                  <a:pt x="68" y="144"/>
                  <a:pt x="68" y="144"/>
                </a:cubicBezTo>
                <a:cubicBezTo>
                  <a:pt x="69" y="144"/>
                  <a:pt x="69" y="144"/>
                  <a:pt x="69" y="144"/>
                </a:cubicBezTo>
                <a:cubicBezTo>
                  <a:pt x="67" y="143"/>
                  <a:pt x="66" y="140"/>
                  <a:pt x="65" y="143"/>
                </a:cubicBezTo>
                <a:close/>
                <a:moveTo>
                  <a:pt x="72" y="92"/>
                </a:moveTo>
                <a:cubicBezTo>
                  <a:pt x="72" y="94"/>
                  <a:pt x="70" y="93"/>
                  <a:pt x="69" y="94"/>
                </a:cubicBezTo>
                <a:cubicBezTo>
                  <a:pt x="71" y="95"/>
                  <a:pt x="75" y="90"/>
                  <a:pt x="76" y="95"/>
                </a:cubicBezTo>
                <a:cubicBezTo>
                  <a:pt x="76" y="93"/>
                  <a:pt x="77" y="92"/>
                  <a:pt x="77" y="89"/>
                </a:cubicBezTo>
                <a:cubicBezTo>
                  <a:pt x="76" y="90"/>
                  <a:pt x="76" y="88"/>
                  <a:pt x="75" y="88"/>
                </a:cubicBezTo>
                <a:cubicBezTo>
                  <a:pt x="75" y="89"/>
                  <a:pt x="75" y="90"/>
                  <a:pt x="73" y="90"/>
                </a:cubicBezTo>
                <a:cubicBezTo>
                  <a:pt x="71" y="91"/>
                  <a:pt x="72" y="87"/>
                  <a:pt x="70" y="88"/>
                </a:cubicBezTo>
                <a:cubicBezTo>
                  <a:pt x="69" y="91"/>
                  <a:pt x="73" y="89"/>
                  <a:pt x="72" y="92"/>
                </a:cubicBezTo>
                <a:close/>
                <a:moveTo>
                  <a:pt x="67" y="238"/>
                </a:moveTo>
                <a:cubicBezTo>
                  <a:pt x="66" y="240"/>
                  <a:pt x="68" y="243"/>
                  <a:pt x="69" y="243"/>
                </a:cubicBezTo>
                <a:cubicBezTo>
                  <a:pt x="69" y="244"/>
                  <a:pt x="67" y="247"/>
                  <a:pt x="70" y="247"/>
                </a:cubicBezTo>
                <a:cubicBezTo>
                  <a:pt x="70" y="244"/>
                  <a:pt x="70" y="240"/>
                  <a:pt x="71" y="237"/>
                </a:cubicBezTo>
                <a:cubicBezTo>
                  <a:pt x="70" y="236"/>
                  <a:pt x="68" y="237"/>
                  <a:pt x="67" y="238"/>
                </a:cubicBezTo>
                <a:close/>
                <a:moveTo>
                  <a:pt x="67" y="255"/>
                </a:moveTo>
                <a:cubicBezTo>
                  <a:pt x="67" y="254"/>
                  <a:pt x="68" y="256"/>
                  <a:pt x="69" y="255"/>
                </a:cubicBezTo>
                <a:cubicBezTo>
                  <a:pt x="68" y="254"/>
                  <a:pt x="71" y="250"/>
                  <a:pt x="69" y="248"/>
                </a:cubicBezTo>
                <a:cubicBezTo>
                  <a:pt x="70" y="251"/>
                  <a:pt x="66" y="253"/>
                  <a:pt x="67" y="255"/>
                </a:cubicBezTo>
                <a:close/>
                <a:moveTo>
                  <a:pt x="68" y="262"/>
                </a:moveTo>
                <a:cubicBezTo>
                  <a:pt x="66" y="262"/>
                  <a:pt x="65" y="262"/>
                  <a:pt x="65" y="265"/>
                </a:cubicBezTo>
                <a:cubicBezTo>
                  <a:pt x="67" y="264"/>
                  <a:pt x="67" y="265"/>
                  <a:pt x="68" y="266"/>
                </a:cubicBezTo>
                <a:cubicBezTo>
                  <a:pt x="71" y="264"/>
                  <a:pt x="71" y="260"/>
                  <a:pt x="69" y="256"/>
                </a:cubicBezTo>
                <a:cubicBezTo>
                  <a:pt x="69" y="256"/>
                  <a:pt x="68" y="256"/>
                  <a:pt x="67" y="256"/>
                </a:cubicBezTo>
                <a:cubicBezTo>
                  <a:pt x="66" y="259"/>
                  <a:pt x="69" y="259"/>
                  <a:pt x="68" y="262"/>
                </a:cubicBezTo>
                <a:close/>
                <a:moveTo>
                  <a:pt x="63" y="191"/>
                </a:moveTo>
                <a:cubicBezTo>
                  <a:pt x="68" y="190"/>
                  <a:pt x="68" y="193"/>
                  <a:pt x="71" y="194"/>
                </a:cubicBezTo>
                <a:cubicBezTo>
                  <a:pt x="72" y="190"/>
                  <a:pt x="74" y="188"/>
                  <a:pt x="74" y="185"/>
                </a:cubicBezTo>
                <a:cubicBezTo>
                  <a:pt x="69" y="186"/>
                  <a:pt x="67" y="189"/>
                  <a:pt x="63" y="191"/>
                </a:cubicBezTo>
                <a:close/>
                <a:moveTo>
                  <a:pt x="62" y="235"/>
                </a:moveTo>
                <a:cubicBezTo>
                  <a:pt x="63" y="237"/>
                  <a:pt x="63" y="239"/>
                  <a:pt x="64" y="239"/>
                </a:cubicBezTo>
                <a:cubicBezTo>
                  <a:pt x="65" y="238"/>
                  <a:pt x="64" y="235"/>
                  <a:pt x="62" y="235"/>
                </a:cubicBezTo>
                <a:close/>
                <a:moveTo>
                  <a:pt x="63" y="82"/>
                </a:moveTo>
                <a:cubicBezTo>
                  <a:pt x="63" y="83"/>
                  <a:pt x="63" y="83"/>
                  <a:pt x="63" y="84"/>
                </a:cubicBezTo>
                <a:cubicBezTo>
                  <a:pt x="64" y="84"/>
                  <a:pt x="64" y="84"/>
                  <a:pt x="65" y="84"/>
                </a:cubicBezTo>
                <a:cubicBezTo>
                  <a:pt x="64" y="82"/>
                  <a:pt x="67" y="81"/>
                  <a:pt x="66" y="81"/>
                </a:cubicBezTo>
                <a:cubicBezTo>
                  <a:pt x="66" y="82"/>
                  <a:pt x="64" y="82"/>
                  <a:pt x="63" y="82"/>
                </a:cubicBezTo>
                <a:close/>
                <a:moveTo>
                  <a:pt x="64" y="257"/>
                </a:moveTo>
                <a:cubicBezTo>
                  <a:pt x="63" y="257"/>
                  <a:pt x="63" y="256"/>
                  <a:pt x="62" y="256"/>
                </a:cubicBezTo>
                <a:cubicBezTo>
                  <a:pt x="63" y="257"/>
                  <a:pt x="61" y="260"/>
                  <a:pt x="63" y="260"/>
                </a:cubicBezTo>
                <a:cubicBezTo>
                  <a:pt x="63" y="259"/>
                  <a:pt x="64" y="258"/>
                  <a:pt x="64" y="257"/>
                </a:cubicBezTo>
                <a:close/>
                <a:moveTo>
                  <a:pt x="63" y="101"/>
                </a:moveTo>
                <a:cubicBezTo>
                  <a:pt x="63" y="102"/>
                  <a:pt x="62" y="103"/>
                  <a:pt x="61" y="102"/>
                </a:cubicBezTo>
                <a:cubicBezTo>
                  <a:pt x="61" y="105"/>
                  <a:pt x="63" y="105"/>
                  <a:pt x="64" y="107"/>
                </a:cubicBezTo>
                <a:cubicBezTo>
                  <a:pt x="64" y="105"/>
                  <a:pt x="63" y="102"/>
                  <a:pt x="63" y="101"/>
                </a:cubicBezTo>
                <a:close/>
                <a:moveTo>
                  <a:pt x="62" y="228"/>
                </a:moveTo>
                <a:cubicBezTo>
                  <a:pt x="61" y="230"/>
                  <a:pt x="62" y="231"/>
                  <a:pt x="63" y="231"/>
                </a:cubicBezTo>
                <a:cubicBezTo>
                  <a:pt x="66" y="229"/>
                  <a:pt x="64" y="227"/>
                  <a:pt x="65" y="228"/>
                </a:cubicBezTo>
                <a:cubicBezTo>
                  <a:pt x="66" y="226"/>
                  <a:pt x="64" y="225"/>
                  <a:pt x="65" y="223"/>
                </a:cubicBezTo>
                <a:cubicBezTo>
                  <a:pt x="61" y="223"/>
                  <a:pt x="65" y="228"/>
                  <a:pt x="62" y="228"/>
                </a:cubicBezTo>
                <a:close/>
                <a:moveTo>
                  <a:pt x="61" y="151"/>
                </a:moveTo>
                <a:cubicBezTo>
                  <a:pt x="63" y="151"/>
                  <a:pt x="64" y="150"/>
                  <a:pt x="64" y="149"/>
                </a:cubicBezTo>
                <a:cubicBezTo>
                  <a:pt x="62" y="150"/>
                  <a:pt x="63" y="150"/>
                  <a:pt x="61" y="149"/>
                </a:cubicBezTo>
                <a:cubicBezTo>
                  <a:pt x="61" y="150"/>
                  <a:pt x="61" y="150"/>
                  <a:pt x="61" y="151"/>
                </a:cubicBezTo>
                <a:close/>
                <a:moveTo>
                  <a:pt x="63" y="251"/>
                </a:moveTo>
                <a:cubicBezTo>
                  <a:pt x="64" y="253"/>
                  <a:pt x="60" y="255"/>
                  <a:pt x="63" y="255"/>
                </a:cubicBezTo>
                <a:cubicBezTo>
                  <a:pt x="63" y="254"/>
                  <a:pt x="65" y="250"/>
                  <a:pt x="63" y="251"/>
                </a:cubicBezTo>
                <a:close/>
                <a:moveTo>
                  <a:pt x="60" y="111"/>
                </a:moveTo>
                <a:cubicBezTo>
                  <a:pt x="63" y="110"/>
                  <a:pt x="63" y="112"/>
                  <a:pt x="64" y="113"/>
                </a:cubicBezTo>
                <a:cubicBezTo>
                  <a:pt x="66" y="112"/>
                  <a:pt x="68" y="110"/>
                  <a:pt x="69" y="108"/>
                </a:cubicBezTo>
                <a:cubicBezTo>
                  <a:pt x="67" y="109"/>
                  <a:pt x="66" y="107"/>
                  <a:pt x="65" y="105"/>
                </a:cubicBezTo>
                <a:cubicBezTo>
                  <a:pt x="65" y="106"/>
                  <a:pt x="65" y="106"/>
                  <a:pt x="65" y="106"/>
                </a:cubicBezTo>
                <a:cubicBezTo>
                  <a:pt x="65" y="107"/>
                  <a:pt x="64" y="107"/>
                  <a:pt x="64" y="107"/>
                </a:cubicBezTo>
                <a:cubicBezTo>
                  <a:pt x="66" y="107"/>
                  <a:pt x="66" y="108"/>
                  <a:pt x="66" y="110"/>
                </a:cubicBezTo>
                <a:cubicBezTo>
                  <a:pt x="66" y="110"/>
                  <a:pt x="66" y="111"/>
                  <a:pt x="65" y="112"/>
                </a:cubicBezTo>
                <a:cubicBezTo>
                  <a:pt x="64" y="111"/>
                  <a:pt x="61" y="108"/>
                  <a:pt x="60" y="111"/>
                </a:cubicBezTo>
                <a:close/>
                <a:moveTo>
                  <a:pt x="60" y="96"/>
                </a:moveTo>
                <a:cubicBezTo>
                  <a:pt x="59" y="99"/>
                  <a:pt x="63" y="100"/>
                  <a:pt x="63" y="99"/>
                </a:cubicBezTo>
                <a:cubicBezTo>
                  <a:pt x="63" y="99"/>
                  <a:pt x="63" y="98"/>
                  <a:pt x="63" y="97"/>
                </a:cubicBezTo>
                <a:cubicBezTo>
                  <a:pt x="62" y="97"/>
                  <a:pt x="61" y="97"/>
                  <a:pt x="60" y="96"/>
                </a:cubicBezTo>
                <a:close/>
                <a:moveTo>
                  <a:pt x="60" y="113"/>
                </a:moveTo>
                <a:cubicBezTo>
                  <a:pt x="61" y="114"/>
                  <a:pt x="59" y="117"/>
                  <a:pt x="60" y="118"/>
                </a:cubicBezTo>
                <a:cubicBezTo>
                  <a:pt x="60" y="116"/>
                  <a:pt x="62" y="116"/>
                  <a:pt x="62" y="114"/>
                </a:cubicBezTo>
                <a:cubicBezTo>
                  <a:pt x="61" y="114"/>
                  <a:pt x="61" y="113"/>
                  <a:pt x="60" y="113"/>
                </a:cubicBezTo>
                <a:close/>
                <a:moveTo>
                  <a:pt x="59" y="161"/>
                </a:moveTo>
                <a:cubicBezTo>
                  <a:pt x="61" y="160"/>
                  <a:pt x="61" y="162"/>
                  <a:pt x="62" y="163"/>
                </a:cubicBezTo>
                <a:cubicBezTo>
                  <a:pt x="62" y="162"/>
                  <a:pt x="64" y="162"/>
                  <a:pt x="64" y="161"/>
                </a:cubicBezTo>
                <a:cubicBezTo>
                  <a:pt x="59" y="162"/>
                  <a:pt x="63" y="156"/>
                  <a:pt x="62" y="157"/>
                </a:cubicBezTo>
                <a:cubicBezTo>
                  <a:pt x="62" y="160"/>
                  <a:pt x="58" y="157"/>
                  <a:pt x="58" y="158"/>
                </a:cubicBezTo>
                <a:cubicBezTo>
                  <a:pt x="59" y="158"/>
                  <a:pt x="59" y="160"/>
                  <a:pt x="59" y="161"/>
                </a:cubicBezTo>
                <a:close/>
                <a:moveTo>
                  <a:pt x="59" y="155"/>
                </a:moveTo>
                <a:cubicBezTo>
                  <a:pt x="59" y="154"/>
                  <a:pt x="61" y="155"/>
                  <a:pt x="61" y="155"/>
                </a:cubicBezTo>
                <a:cubicBezTo>
                  <a:pt x="61" y="154"/>
                  <a:pt x="62" y="152"/>
                  <a:pt x="60" y="152"/>
                </a:cubicBezTo>
                <a:cubicBezTo>
                  <a:pt x="61" y="154"/>
                  <a:pt x="59" y="153"/>
                  <a:pt x="59" y="153"/>
                </a:cubicBezTo>
                <a:cubicBezTo>
                  <a:pt x="59" y="154"/>
                  <a:pt x="57" y="155"/>
                  <a:pt x="59" y="155"/>
                </a:cubicBezTo>
                <a:close/>
                <a:moveTo>
                  <a:pt x="60" y="129"/>
                </a:moveTo>
                <a:cubicBezTo>
                  <a:pt x="58" y="129"/>
                  <a:pt x="59" y="127"/>
                  <a:pt x="57" y="127"/>
                </a:cubicBezTo>
                <a:cubicBezTo>
                  <a:pt x="56" y="129"/>
                  <a:pt x="59" y="130"/>
                  <a:pt x="60" y="130"/>
                </a:cubicBezTo>
                <a:cubicBezTo>
                  <a:pt x="61" y="130"/>
                  <a:pt x="61" y="128"/>
                  <a:pt x="62" y="129"/>
                </a:cubicBezTo>
                <a:cubicBezTo>
                  <a:pt x="64" y="128"/>
                  <a:pt x="64" y="129"/>
                  <a:pt x="64" y="130"/>
                </a:cubicBezTo>
                <a:cubicBezTo>
                  <a:pt x="64" y="132"/>
                  <a:pt x="62" y="131"/>
                  <a:pt x="60" y="131"/>
                </a:cubicBezTo>
                <a:cubicBezTo>
                  <a:pt x="61" y="135"/>
                  <a:pt x="65" y="131"/>
                  <a:pt x="66" y="130"/>
                </a:cubicBezTo>
                <a:cubicBezTo>
                  <a:pt x="66" y="128"/>
                  <a:pt x="63" y="129"/>
                  <a:pt x="63" y="127"/>
                </a:cubicBezTo>
                <a:cubicBezTo>
                  <a:pt x="64" y="125"/>
                  <a:pt x="66" y="126"/>
                  <a:pt x="65" y="124"/>
                </a:cubicBezTo>
                <a:cubicBezTo>
                  <a:pt x="65" y="122"/>
                  <a:pt x="63" y="122"/>
                  <a:pt x="63" y="120"/>
                </a:cubicBezTo>
                <a:cubicBezTo>
                  <a:pt x="62" y="121"/>
                  <a:pt x="60" y="119"/>
                  <a:pt x="60" y="120"/>
                </a:cubicBezTo>
                <a:cubicBezTo>
                  <a:pt x="63" y="122"/>
                  <a:pt x="56" y="124"/>
                  <a:pt x="59" y="126"/>
                </a:cubicBezTo>
                <a:cubicBezTo>
                  <a:pt x="59" y="125"/>
                  <a:pt x="61" y="127"/>
                  <a:pt x="61" y="128"/>
                </a:cubicBezTo>
                <a:cubicBezTo>
                  <a:pt x="60" y="128"/>
                  <a:pt x="60" y="128"/>
                  <a:pt x="60" y="129"/>
                </a:cubicBezTo>
                <a:close/>
                <a:moveTo>
                  <a:pt x="58" y="222"/>
                </a:moveTo>
                <a:cubicBezTo>
                  <a:pt x="60" y="221"/>
                  <a:pt x="60" y="218"/>
                  <a:pt x="61" y="216"/>
                </a:cubicBezTo>
                <a:cubicBezTo>
                  <a:pt x="60" y="216"/>
                  <a:pt x="61" y="214"/>
                  <a:pt x="59" y="214"/>
                </a:cubicBezTo>
                <a:cubicBezTo>
                  <a:pt x="58" y="216"/>
                  <a:pt x="59" y="220"/>
                  <a:pt x="58" y="222"/>
                </a:cubicBezTo>
                <a:close/>
                <a:moveTo>
                  <a:pt x="60" y="79"/>
                </a:moveTo>
                <a:cubicBezTo>
                  <a:pt x="60" y="80"/>
                  <a:pt x="60" y="80"/>
                  <a:pt x="60" y="81"/>
                </a:cubicBezTo>
                <a:cubicBezTo>
                  <a:pt x="61" y="81"/>
                  <a:pt x="61" y="81"/>
                  <a:pt x="62" y="81"/>
                </a:cubicBezTo>
                <a:cubicBezTo>
                  <a:pt x="61" y="79"/>
                  <a:pt x="64" y="78"/>
                  <a:pt x="63" y="78"/>
                </a:cubicBezTo>
                <a:cubicBezTo>
                  <a:pt x="62" y="79"/>
                  <a:pt x="61" y="80"/>
                  <a:pt x="60" y="79"/>
                </a:cubicBezTo>
                <a:close/>
                <a:moveTo>
                  <a:pt x="63" y="197"/>
                </a:moveTo>
                <a:cubicBezTo>
                  <a:pt x="60" y="197"/>
                  <a:pt x="59" y="196"/>
                  <a:pt x="56" y="197"/>
                </a:cubicBezTo>
                <a:cubicBezTo>
                  <a:pt x="57" y="199"/>
                  <a:pt x="58" y="202"/>
                  <a:pt x="60" y="203"/>
                </a:cubicBezTo>
                <a:cubicBezTo>
                  <a:pt x="60" y="200"/>
                  <a:pt x="63" y="200"/>
                  <a:pt x="63" y="198"/>
                </a:cubicBezTo>
                <a:cubicBezTo>
                  <a:pt x="63" y="198"/>
                  <a:pt x="63" y="198"/>
                  <a:pt x="63" y="197"/>
                </a:cubicBezTo>
                <a:close/>
                <a:moveTo>
                  <a:pt x="57" y="96"/>
                </a:moveTo>
                <a:cubicBezTo>
                  <a:pt x="57" y="97"/>
                  <a:pt x="56" y="96"/>
                  <a:pt x="56" y="97"/>
                </a:cubicBezTo>
                <a:cubicBezTo>
                  <a:pt x="56" y="99"/>
                  <a:pt x="59" y="102"/>
                  <a:pt x="60" y="99"/>
                </a:cubicBezTo>
                <a:cubicBezTo>
                  <a:pt x="59" y="99"/>
                  <a:pt x="58" y="99"/>
                  <a:pt x="57" y="99"/>
                </a:cubicBezTo>
                <a:cubicBezTo>
                  <a:pt x="56" y="98"/>
                  <a:pt x="58" y="96"/>
                  <a:pt x="57" y="96"/>
                </a:cubicBezTo>
                <a:close/>
                <a:moveTo>
                  <a:pt x="57" y="79"/>
                </a:moveTo>
                <a:cubicBezTo>
                  <a:pt x="59" y="79"/>
                  <a:pt x="61" y="76"/>
                  <a:pt x="60" y="75"/>
                </a:cubicBezTo>
                <a:cubicBezTo>
                  <a:pt x="59" y="76"/>
                  <a:pt x="58" y="77"/>
                  <a:pt x="57" y="76"/>
                </a:cubicBezTo>
                <a:cubicBezTo>
                  <a:pt x="57" y="77"/>
                  <a:pt x="57" y="78"/>
                  <a:pt x="57" y="79"/>
                </a:cubicBezTo>
                <a:close/>
                <a:moveTo>
                  <a:pt x="55" y="190"/>
                </a:moveTo>
                <a:cubicBezTo>
                  <a:pt x="55" y="192"/>
                  <a:pt x="56" y="192"/>
                  <a:pt x="57" y="192"/>
                </a:cubicBezTo>
                <a:cubicBezTo>
                  <a:pt x="59" y="189"/>
                  <a:pt x="65" y="191"/>
                  <a:pt x="65" y="187"/>
                </a:cubicBezTo>
                <a:cubicBezTo>
                  <a:pt x="63" y="186"/>
                  <a:pt x="62" y="187"/>
                  <a:pt x="60" y="186"/>
                </a:cubicBezTo>
                <a:cubicBezTo>
                  <a:pt x="60" y="187"/>
                  <a:pt x="59" y="187"/>
                  <a:pt x="59" y="188"/>
                </a:cubicBezTo>
                <a:cubicBezTo>
                  <a:pt x="60" y="188"/>
                  <a:pt x="62" y="187"/>
                  <a:pt x="62" y="189"/>
                </a:cubicBezTo>
                <a:cubicBezTo>
                  <a:pt x="58" y="187"/>
                  <a:pt x="58" y="193"/>
                  <a:pt x="55" y="190"/>
                </a:cubicBezTo>
                <a:close/>
                <a:moveTo>
                  <a:pt x="56" y="68"/>
                </a:moveTo>
                <a:cubicBezTo>
                  <a:pt x="55" y="67"/>
                  <a:pt x="56" y="60"/>
                  <a:pt x="52" y="63"/>
                </a:cubicBezTo>
                <a:cubicBezTo>
                  <a:pt x="54" y="64"/>
                  <a:pt x="53" y="66"/>
                  <a:pt x="53" y="68"/>
                </a:cubicBezTo>
                <a:cubicBezTo>
                  <a:pt x="55" y="67"/>
                  <a:pt x="56" y="70"/>
                  <a:pt x="56" y="68"/>
                </a:cubicBezTo>
                <a:close/>
                <a:moveTo>
                  <a:pt x="45" y="153"/>
                </a:moveTo>
                <a:cubicBezTo>
                  <a:pt x="45" y="151"/>
                  <a:pt x="47" y="154"/>
                  <a:pt x="48" y="152"/>
                </a:cubicBezTo>
                <a:cubicBezTo>
                  <a:pt x="46" y="152"/>
                  <a:pt x="47" y="150"/>
                  <a:pt x="46" y="150"/>
                </a:cubicBezTo>
                <a:cubicBezTo>
                  <a:pt x="46" y="151"/>
                  <a:pt x="43" y="152"/>
                  <a:pt x="45" y="153"/>
                </a:cubicBezTo>
                <a:close/>
                <a:moveTo>
                  <a:pt x="49" y="150"/>
                </a:moveTo>
                <a:cubicBezTo>
                  <a:pt x="50" y="152"/>
                  <a:pt x="48" y="152"/>
                  <a:pt x="48" y="153"/>
                </a:cubicBezTo>
                <a:cubicBezTo>
                  <a:pt x="50" y="153"/>
                  <a:pt x="51" y="152"/>
                  <a:pt x="52" y="152"/>
                </a:cubicBezTo>
                <a:cubicBezTo>
                  <a:pt x="51" y="151"/>
                  <a:pt x="50" y="148"/>
                  <a:pt x="48" y="150"/>
                </a:cubicBezTo>
                <a:cubicBezTo>
                  <a:pt x="49" y="150"/>
                  <a:pt x="49" y="150"/>
                  <a:pt x="49" y="150"/>
                </a:cubicBezTo>
                <a:close/>
                <a:moveTo>
                  <a:pt x="41" y="162"/>
                </a:moveTo>
                <a:cubicBezTo>
                  <a:pt x="41" y="162"/>
                  <a:pt x="41" y="162"/>
                  <a:pt x="41" y="162"/>
                </a:cubicBezTo>
                <a:cubicBezTo>
                  <a:pt x="41" y="162"/>
                  <a:pt x="41" y="162"/>
                  <a:pt x="41" y="162"/>
                </a:cubicBezTo>
                <a:close/>
                <a:moveTo>
                  <a:pt x="40" y="74"/>
                </a:moveTo>
                <a:cubicBezTo>
                  <a:pt x="41" y="82"/>
                  <a:pt x="48" y="84"/>
                  <a:pt x="48" y="88"/>
                </a:cubicBezTo>
                <a:cubicBezTo>
                  <a:pt x="51" y="86"/>
                  <a:pt x="47" y="82"/>
                  <a:pt x="45" y="81"/>
                </a:cubicBezTo>
                <a:cubicBezTo>
                  <a:pt x="44" y="78"/>
                  <a:pt x="42" y="74"/>
                  <a:pt x="40" y="74"/>
                </a:cubicBezTo>
                <a:close/>
                <a:moveTo>
                  <a:pt x="37" y="51"/>
                </a:moveTo>
                <a:cubicBezTo>
                  <a:pt x="37" y="54"/>
                  <a:pt x="39" y="58"/>
                  <a:pt x="41" y="56"/>
                </a:cubicBezTo>
                <a:cubicBezTo>
                  <a:pt x="39" y="55"/>
                  <a:pt x="39" y="53"/>
                  <a:pt x="37" y="51"/>
                </a:cubicBezTo>
                <a:close/>
                <a:moveTo>
                  <a:pt x="39" y="57"/>
                </a:moveTo>
                <a:cubicBezTo>
                  <a:pt x="37" y="59"/>
                  <a:pt x="38" y="63"/>
                  <a:pt x="40" y="64"/>
                </a:cubicBezTo>
                <a:cubicBezTo>
                  <a:pt x="37" y="69"/>
                  <a:pt x="45" y="75"/>
                  <a:pt x="46" y="81"/>
                </a:cubicBezTo>
                <a:cubicBezTo>
                  <a:pt x="48" y="80"/>
                  <a:pt x="49" y="80"/>
                  <a:pt x="48" y="82"/>
                </a:cubicBezTo>
                <a:cubicBezTo>
                  <a:pt x="49" y="82"/>
                  <a:pt x="51" y="81"/>
                  <a:pt x="51" y="83"/>
                </a:cubicBezTo>
                <a:cubicBezTo>
                  <a:pt x="52" y="85"/>
                  <a:pt x="49" y="85"/>
                  <a:pt x="51" y="86"/>
                </a:cubicBezTo>
                <a:cubicBezTo>
                  <a:pt x="51" y="85"/>
                  <a:pt x="51" y="84"/>
                  <a:pt x="52" y="84"/>
                </a:cubicBezTo>
                <a:cubicBezTo>
                  <a:pt x="53" y="85"/>
                  <a:pt x="54" y="85"/>
                  <a:pt x="54" y="87"/>
                </a:cubicBezTo>
                <a:cubicBezTo>
                  <a:pt x="53" y="87"/>
                  <a:pt x="54" y="89"/>
                  <a:pt x="52" y="88"/>
                </a:cubicBezTo>
                <a:cubicBezTo>
                  <a:pt x="52" y="90"/>
                  <a:pt x="55" y="90"/>
                  <a:pt x="54" y="93"/>
                </a:cubicBezTo>
                <a:cubicBezTo>
                  <a:pt x="57" y="92"/>
                  <a:pt x="58" y="97"/>
                  <a:pt x="60" y="95"/>
                </a:cubicBezTo>
                <a:cubicBezTo>
                  <a:pt x="59" y="94"/>
                  <a:pt x="57" y="94"/>
                  <a:pt x="57" y="92"/>
                </a:cubicBezTo>
                <a:cubicBezTo>
                  <a:pt x="56" y="90"/>
                  <a:pt x="58" y="90"/>
                  <a:pt x="60" y="90"/>
                </a:cubicBezTo>
                <a:cubicBezTo>
                  <a:pt x="60" y="92"/>
                  <a:pt x="61" y="92"/>
                  <a:pt x="60" y="93"/>
                </a:cubicBezTo>
                <a:cubicBezTo>
                  <a:pt x="61" y="93"/>
                  <a:pt x="61" y="93"/>
                  <a:pt x="62" y="93"/>
                </a:cubicBezTo>
                <a:cubicBezTo>
                  <a:pt x="63" y="94"/>
                  <a:pt x="64" y="94"/>
                  <a:pt x="63" y="96"/>
                </a:cubicBezTo>
                <a:cubicBezTo>
                  <a:pt x="66" y="95"/>
                  <a:pt x="66" y="100"/>
                  <a:pt x="69" y="98"/>
                </a:cubicBezTo>
                <a:cubicBezTo>
                  <a:pt x="69" y="98"/>
                  <a:pt x="68" y="97"/>
                  <a:pt x="68" y="97"/>
                </a:cubicBezTo>
                <a:cubicBezTo>
                  <a:pt x="69" y="97"/>
                  <a:pt x="69" y="97"/>
                  <a:pt x="69" y="96"/>
                </a:cubicBezTo>
                <a:cubicBezTo>
                  <a:pt x="68" y="96"/>
                  <a:pt x="67" y="96"/>
                  <a:pt x="66" y="96"/>
                </a:cubicBezTo>
                <a:cubicBezTo>
                  <a:pt x="66" y="95"/>
                  <a:pt x="65" y="94"/>
                  <a:pt x="66" y="93"/>
                </a:cubicBezTo>
                <a:cubicBezTo>
                  <a:pt x="62" y="93"/>
                  <a:pt x="61" y="90"/>
                  <a:pt x="58" y="89"/>
                </a:cubicBezTo>
                <a:cubicBezTo>
                  <a:pt x="58" y="89"/>
                  <a:pt x="58" y="89"/>
                  <a:pt x="58" y="89"/>
                </a:cubicBezTo>
                <a:cubicBezTo>
                  <a:pt x="60" y="89"/>
                  <a:pt x="60" y="87"/>
                  <a:pt x="62" y="87"/>
                </a:cubicBezTo>
                <a:cubicBezTo>
                  <a:pt x="63" y="88"/>
                  <a:pt x="62" y="91"/>
                  <a:pt x="65" y="90"/>
                </a:cubicBezTo>
                <a:cubicBezTo>
                  <a:pt x="64" y="86"/>
                  <a:pt x="70" y="87"/>
                  <a:pt x="68" y="84"/>
                </a:cubicBezTo>
                <a:cubicBezTo>
                  <a:pt x="66" y="85"/>
                  <a:pt x="66" y="87"/>
                  <a:pt x="64" y="88"/>
                </a:cubicBezTo>
                <a:cubicBezTo>
                  <a:pt x="62" y="88"/>
                  <a:pt x="63" y="84"/>
                  <a:pt x="60" y="85"/>
                </a:cubicBezTo>
                <a:cubicBezTo>
                  <a:pt x="60" y="87"/>
                  <a:pt x="59" y="88"/>
                  <a:pt x="58" y="89"/>
                </a:cubicBezTo>
                <a:cubicBezTo>
                  <a:pt x="58" y="89"/>
                  <a:pt x="58" y="89"/>
                  <a:pt x="58" y="88"/>
                </a:cubicBezTo>
                <a:cubicBezTo>
                  <a:pt x="58" y="89"/>
                  <a:pt x="58" y="89"/>
                  <a:pt x="58" y="89"/>
                </a:cubicBezTo>
                <a:cubicBezTo>
                  <a:pt x="57" y="89"/>
                  <a:pt x="56" y="90"/>
                  <a:pt x="55" y="91"/>
                </a:cubicBezTo>
                <a:cubicBezTo>
                  <a:pt x="54" y="90"/>
                  <a:pt x="54" y="89"/>
                  <a:pt x="54" y="88"/>
                </a:cubicBezTo>
                <a:cubicBezTo>
                  <a:pt x="55" y="87"/>
                  <a:pt x="56" y="87"/>
                  <a:pt x="57" y="88"/>
                </a:cubicBezTo>
                <a:cubicBezTo>
                  <a:pt x="57" y="88"/>
                  <a:pt x="57" y="88"/>
                  <a:pt x="57" y="88"/>
                </a:cubicBezTo>
                <a:cubicBezTo>
                  <a:pt x="57" y="88"/>
                  <a:pt x="57" y="88"/>
                  <a:pt x="57" y="88"/>
                </a:cubicBezTo>
                <a:cubicBezTo>
                  <a:pt x="55" y="85"/>
                  <a:pt x="61" y="84"/>
                  <a:pt x="59" y="82"/>
                </a:cubicBezTo>
                <a:cubicBezTo>
                  <a:pt x="57" y="84"/>
                  <a:pt x="56" y="78"/>
                  <a:pt x="53" y="78"/>
                </a:cubicBezTo>
                <a:cubicBezTo>
                  <a:pt x="54" y="76"/>
                  <a:pt x="55" y="75"/>
                  <a:pt x="56" y="76"/>
                </a:cubicBezTo>
                <a:cubicBezTo>
                  <a:pt x="56" y="73"/>
                  <a:pt x="56" y="73"/>
                  <a:pt x="57" y="71"/>
                </a:cubicBezTo>
                <a:cubicBezTo>
                  <a:pt x="52" y="68"/>
                  <a:pt x="44" y="74"/>
                  <a:pt x="42" y="65"/>
                </a:cubicBezTo>
                <a:cubicBezTo>
                  <a:pt x="43" y="65"/>
                  <a:pt x="43" y="64"/>
                  <a:pt x="44" y="64"/>
                </a:cubicBezTo>
                <a:cubicBezTo>
                  <a:pt x="43" y="61"/>
                  <a:pt x="42" y="57"/>
                  <a:pt x="39" y="57"/>
                </a:cubicBezTo>
                <a:close/>
                <a:moveTo>
                  <a:pt x="48" y="20"/>
                </a:moveTo>
                <a:cubicBezTo>
                  <a:pt x="43" y="28"/>
                  <a:pt x="38" y="37"/>
                  <a:pt x="38" y="50"/>
                </a:cubicBezTo>
                <a:cubicBezTo>
                  <a:pt x="43" y="54"/>
                  <a:pt x="44" y="62"/>
                  <a:pt x="52" y="64"/>
                </a:cubicBezTo>
                <a:cubicBezTo>
                  <a:pt x="53" y="62"/>
                  <a:pt x="49" y="61"/>
                  <a:pt x="51" y="61"/>
                </a:cubicBezTo>
                <a:cubicBezTo>
                  <a:pt x="52" y="60"/>
                  <a:pt x="54" y="63"/>
                  <a:pt x="55" y="61"/>
                </a:cubicBezTo>
                <a:cubicBezTo>
                  <a:pt x="53" y="55"/>
                  <a:pt x="51" y="48"/>
                  <a:pt x="51" y="42"/>
                </a:cubicBezTo>
                <a:cubicBezTo>
                  <a:pt x="55" y="51"/>
                  <a:pt x="56" y="62"/>
                  <a:pt x="58" y="71"/>
                </a:cubicBezTo>
                <a:cubicBezTo>
                  <a:pt x="62" y="73"/>
                  <a:pt x="65" y="78"/>
                  <a:pt x="69" y="81"/>
                </a:cubicBezTo>
                <a:cubicBezTo>
                  <a:pt x="68" y="75"/>
                  <a:pt x="68" y="69"/>
                  <a:pt x="66" y="65"/>
                </a:cubicBezTo>
                <a:cubicBezTo>
                  <a:pt x="66" y="56"/>
                  <a:pt x="60" y="54"/>
                  <a:pt x="59" y="46"/>
                </a:cubicBezTo>
                <a:cubicBezTo>
                  <a:pt x="57" y="41"/>
                  <a:pt x="58" y="39"/>
                  <a:pt x="54" y="37"/>
                </a:cubicBezTo>
                <a:cubicBezTo>
                  <a:pt x="55" y="34"/>
                  <a:pt x="56" y="21"/>
                  <a:pt x="48" y="20"/>
                </a:cubicBezTo>
                <a:close/>
                <a:moveTo>
                  <a:pt x="34" y="132"/>
                </a:moveTo>
                <a:cubicBezTo>
                  <a:pt x="34" y="133"/>
                  <a:pt x="32" y="132"/>
                  <a:pt x="32" y="132"/>
                </a:cubicBezTo>
                <a:cubicBezTo>
                  <a:pt x="32" y="133"/>
                  <a:pt x="33" y="133"/>
                  <a:pt x="32" y="134"/>
                </a:cubicBezTo>
                <a:cubicBezTo>
                  <a:pt x="35" y="135"/>
                  <a:pt x="34" y="130"/>
                  <a:pt x="34" y="132"/>
                </a:cubicBezTo>
                <a:close/>
                <a:moveTo>
                  <a:pt x="28" y="139"/>
                </a:moveTo>
                <a:cubicBezTo>
                  <a:pt x="28" y="140"/>
                  <a:pt x="28" y="143"/>
                  <a:pt x="29" y="144"/>
                </a:cubicBezTo>
                <a:cubicBezTo>
                  <a:pt x="29" y="143"/>
                  <a:pt x="29" y="141"/>
                  <a:pt x="30" y="141"/>
                </a:cubicBezTo>
                <a:cubicBezTo>
                  <a:pt x="28" y="142"/>
                  <a:pt x="30" y="138"/>
                  <a:pt x="28" y="139"/>
                </a:cubicBezTo>
                <a:close/>
                <a:moveTo>
                  <a:pt x="24" y="139"/>
                </a:moveTo>
                <a:cubicBezTo>
                  <a:pt x="25" y="139"/>
                  <a:pt x="25" y="140"/>
                  <a:pt x="25" y="140"/>
                </a:cubicBezTo>
                <a:cubicBezTo>
                  <a:pt x="25" y="141"/>
                  <a:pt x="24" y="141"/>
                  <a:pt x="25" y="143"/>
                </a:cubicBezTo>
                <a:cubicBezTo>
                  <a:pt x="25" y="143"/>
                  <a:pt x="26" y="143"/>
                  <a:pt x="26" y="143"/>
                </a:cubicBezTo>
                <a:cubicBezTo>
                  <a:pt x="25" y="141"/>
                  <a:pt x="28" y="140"/>
                  <a:pt x="26" y="138"/>
                </a:cubicBezTo>
                <a:cubicBezTo>
                  <a:pt x="27" y="140"/>
                  <a:pt x="24" y="137"/>
                  <a:pt x="24" y="139"/>
                </a:cubicBezTo>
                <a:close/>
                <a:moveTo>
                  <a:pt x="12" y="30"/>
                </a:moveTo>
                <a:cubicBezTo>
                  <a:pt x="8" y="26"/>
                  <a:pt x="4" y="23"/>
                  <a:pt x="0" y="19"/>
                </a:cubicBezTo>
                <a:cubicBezTo>
                  <a:pt x="1" y="18"/>
                  <a:pt x="1" y="18"/>
                  <a:pt x="1" y="18"/>
                </a:cubicBezTo>
                <a:cubicBezTo>
                  <a:pt x="5" y="22"/>
                  <a:pt x="10" y="25"/>
                  <a:pt x="14" y="28"/>
                </a:cubicBezTo>
                <a:cubicBezTo>
                  <a:pt x="15" y="29"/>
                  <a:pt x="15" y="27"/>
                  <a:pt x="16" y="27"/>
                </a:cubicBezTo>
                <a:cubicBezTo>
                  <a:pt x="23" y="31"/>
                  <a:pt x="27" y="40"/>
                  <a:pt x="34" y="44"/>
                </a:cubicBezTo>
                <a:cubicBezTo>
                  <a:pt x="34" y="43"/>
                  <a:pt x="36" y="43"/>
                  <a:pt x="38" y="43"/>
                </a:cubicBezTo>
                <a:cubicBezTo>
                  <a:pt x="39" y="30"/>
                  <a:pt x="45" y="23"/>
                  <a:pt x="50" y="14"/>
                </a:cubicBezTo>
                <a:cubicBezTo>
                  <a:pt x="49" y="12"/>
                  <a:pt x="47" y="10"/>
                  <a:pt x="46" y="7"/>
                </a:cubicBezTo>
                <a:cubicBezTo>
                  <a:pt x="49" y="7"/>
                  <a:pt x="47" y="11"/>
                  <a:pt x="49" y="11"/>
                </a:cubicBezTo>
                <a:cubicBezTo>
                  <a:pt x="51" y="10"/>
                  <a:pt x="49" y="8"/>
                  <a:pt x="49" y="7"/>
                </a:cubicBezTo>
                <a:cubicBezTo>
                  <a:pt x="50" y="6"/>
                  <a:pt x="51" y="11"/>
                  <a:pt x="52" y="13"/>
                </a:cubicBezTo>
                <a:cubicBezTo>
                  <a:pt x="57" y="8"/>
                  <a:pt x="69" y="0"/>
                  <a:pt x="76" y="8"/>
                </a:cubicBezTo>
                <a:cubicBezTo>
                  <a:pt x="71" y="7"/>
                  <a:pt x="63" y="4"/>
                  <a:pt x="62" y="10"/>
                </a:cubicBezTo>
                <a:cubicBezTo>
                  <a:pt x="58" y="8"/>
                  <a:pt x="56" y="13"/>
                  <a:pt x="54" y="14"/>
                </a:cubicBezTo>
                <a:cubicBezTo>
                  <a:pt x="54" y="15"/>
                  <a:pt x="56" y="16"/>
                  <a:pt x="58" y="16"/>
                </a:cubicBezTo>
                <a:cubicBezTo>
                  <a:pt x="58" y="19"/>
                  <a:pt x="58" y="22"/>
                  <a:pt x="60" y="24"/>
                </a:cubicBezTo>
                <a:cubicBezTo>
                  <a:pt x="69" y="39"/>
                  <a:pt x="84" y="51"/>
                  <a:pt x="94" y="62"/>
                </a:cubicBezTo>
                <a:cubicBezTo>
                  <a:pt x="81" y="51"/>
                  <a:pt x="69" y="39"/>
                  <a:pt x="59" y="24"/>
                </a:cubicBezTo>
                <a:cubicBezTo>
                  <a:pt x="57" y="24"/>
                  <a:pt x="57" y="24"/>
                  <a:pt x="56" y="24"/>
                </a:cubicBezTo>
                <a:cubicBezTo>
                  <a:pt x="53" y="27"/>
                  <a:pt x="56" y="34"/>
                  <a:pt x="60" y="36"/>
                </a:cubicBezTo>
                <a:cubicBezTo>
                  <a:pt x="60" y="39"/>
                  <a:pt x="59" y="42"/>
                  <a:pt x="60" y="44"/>
                </a:cubicBezTo>
                <a:cubicBezTo>
                  <a:pt x="61" y="52"/>
                  <a:pt x="66" y="53"/>
                  <a:pt x="68" y="59"/>
                </a:cubicBezTo>
                <a:cubicBezTo>
                  <a:pt x="71" y="67"/>
                  <a:pt x="70" y="73"/>
                  <a:pt x="70" y="81"/>
                </a:cubicBezTo>
                <a:cubicBezTo>
                  <a:pt x="72" y="83"/>
                  <a:pt x="74" y="86"/>
                  <a:pt x="77" y="87"/>
                </a:cubicBezTo>
                <a:cubicBezTo>
                  <a:pt x="79" y="84"/>
                  <a:pt x="80" y="81"/>
                  <a:pt x="82" y="79"/>
                </a:cubicBezTo>
                <a:cubicBezTo>
                  <a:pt x="83" y="79"/>
                  <a:pt x="88" y="80"/>
                  <a:pt x="91" y="79"/>
                </a:cubicBezTo>
                <a:cubicBezTo>
                  <a:pt x="88" y="85"/>
                  <a:pt x="91" y="88"/>
                  <a:pt x="96" y="91"/>
                </a:cubicBezTo>
                <a:cubicBezTo>
                  <a:pt x="97" y="90"/>
                  <a:pt x="97" y="89"/>
                  <a:pt x="97" y="88"/>
                </a:cubicBezTo>
                <a:cubicBezTo>
                  <a:pt x="99" y="88"/>
                  <a:pt x="99" y="88"/>
                  <a:pt x="99" y="88"/>
                </a:cubicBezTo>
                <a:cubicBezTo>
                  <a:pt x="98" y="89"/>
                  <a:pt x="98" y="90"/>
                  <a:pt x="98" y="91"/>
                </a:cubicBezTo>
                <a:cubicBezTo>
                  <a:pt x="98" y="91"/>
                  <a:pt x="98" y="91"/>
                  <a:pt x="98" y="92"/>
                </a:cubicBezTo>
                <a:cubicBezTo>
                  <a:pt x="98" y="92"/>
                  <a:pt x="98" y="92"/>
                  <a:pt x="98" y="92"/>
                </a:cubicBezTo>
                <a:cubicBezTo>
                  <a:pt x="98" y="92"/>
                  <a:pt x="98" y="93"/>
                  <a:pt x="97" y="93"/>
                </a:cubicBezTo>
                <a:cubicBezTo>
                  <a:pt x="98" y="94"/>
                  <a:pt x="99" y="92"/>
                  <a:pt x="98" y="92"/>
                </a:cubicBezTo>
                <a:cubicBezTo>
                  <a:pt x="98" y="92"/>
                  <a:pt x="98" y="91"/>
                  <a:pt x="98" y="91"/>
                </a:cubicBezTo>
                <a:cubicBezTo>
                  <a:pt x="100" y="91"/>
                  <a:pt x="103" y="89"/>
                  <a:pt x="105" y="90"/>
                </a:cubicBezTo>
                <a:cubicBezTo>
                  <a:pt x="107" y="88"/>
                  <a:pt x="106" y="83"/>
                  <a:pt x="110" y="82"/>
                </a:cubicBezTo>
                <a:cubicBezTo>
                  <a:pt x="110" y="77"/>
                  <a:pt x="109" y="75"/>
                  <a:pt x="106" y="73"/>
                </a:cubicBezTo>
                <a:cubicBezTo>
                  <a:pt x="107" y="73"/>
                  <a:pt x="107" y="73"/>
                  <a:pt x="107" y="73"/>
                </a:cubicBezTo>
                <a:cubicBezTo>
                  <a:pt x="107" y="73"/>
                  <a:pt x="108" y="74"/>
                  <a:pt x="109" y="75"/>
                </a:cubicBezTo>
                <a:cubicBezTo>
                  <a:pt x="108" y="73"/>
                  <a:pt x="108" y="71"/>
                  <a:pt x="107" y="70"/>
                </a:cubicBezTo>
                <a:cubicBezTo>
                  <a:pt x="107" y="69"/>
                  <a:pt x="107" y="69"/>
                  <a:pt x="107" y="69"/>
                </a:cubicBezTo>
                <a:cubicBezTo>
                  <a:pt x="109" y="71"/>
                  <a:pt x="110" y="73"/>
                  <a:pt x="110" y="76"/>
                </a:cubicBezTo>
                <a:cubicBezTo>
                  <a:pt x="112" y="78"/>
                  <a:pt x="118" y="78"/>
                  <a:pt x="117" y="75"/>
                </a:cubicBezTo>
                <a:cubicBezTo>
                  <a:pt x="118" y="76"/>
                  <a:pt x="122" y="75"/>
                  <a:pt x="124" y="77"/>
                </a:cubicBezTo>
                <a:cubicBezTo>
                  <a:pt x="123" y="74"/>
                  <a:pt x="126" y="74"/>
                  <a:pt x="127" y="73"/>
                </a:cubicBezTo>
                <a:cubicBezTo>
                  <a:pt x="126" y="73"/>
                  <a:pt x="126" y="71"/>
                  <a:pt x="125" y="71"/>
                </a:cubicBezTo>
                <a:cubicBezTo>
                  <a:pt x="126" y="75"/>
                  <a:pt x="122" y="75"/>
                  <a:pt x="121" y="73"/>
                </a:cubicBezTo>
                <a:cubicBezTo>
                  <a:pt x="121" y="72"/>
                  <a:pt x="121" y="71"/>
                  <a:pt x="122" y="71"/>
                </a:cubicBezTo>
                <a:cubicBezTo>
                  <a:pt x="112" y="75"/>
                  <a:pt x="121" y="68"/>
                  <a:pt x="121" y="65"/>
                </a:cubicBezTo>
                <a:cubicBezTo>
                  <a:pt x="120" y="67"/>
                  <a:pt x="118" y="64"/>
                  <a:pt x="117" y="63"/>
                </a:cubicBezTo>
                <a:cubicBezTo>
                  <a:pt x="119" y="62"/>
                  <a:pt x="119" y="62"/>
                  <a:pt x="119" y="62"/>
                </a:cubicBezTo>
                <a:cubicBezTo>
                  <a:pt x="120" y="62"/>
                  <a:pt x="120" y="62"/>
                  <a:pt x="121" y="62"/>
                </a:cubicBezTo>
                <a:cubicBezTo>
                  <a:pt x="122" y="62"/>
                  <a:pt x="122" y="62"/>
                  <a:pt x="122" y="62"/>
                </a:cubicBezTo>
                <a:cubicBezTo>
                  <a:pt x="121" y="64"/>
                  <a:pt x="123" y="65"/>
                  <a:pt x="124" y="65"/>
                </a:cubicBezTo>
                <a:cubicBezTo>
                  <a:pt x="124" y="63"/>
                  <a:pt x="124" y="62"/>
                  <a:pt x="125" y="62"/>
                </a:cubicBezTo>
                <a:cubicBezTo>
                  <a:pt x="127" y="62"/>
                  <a:pt x="128" y="62"/>
                  <a:pt x="128" y="63"/>
                </a:cubicBezTo>
                <a:cubicBezTo>
                  <a:pt x="128" y="65"/>
                  <a:pt x="126" y="65"/>
                  <a:pt x="126" y="66"/>
                </a:cubicBezTo>
                <a:cubicBezTo>
                  <a:pt x="128" y="66"/>
                  <a:pt x="128" y="64"/>
                  <a:pt x="130" y="65"/>
                </a:cubicBezTo>
                <a:cubicBezTo>
                  <a:pt x="130" y="63"/>
                  <a:pt x="130" y="61"/>
                  <a:pt x="132" y="62"/>
                </a:cubicBezTo>
                <a:cubicBezTo>
                  <a:pt x="133" y="62"/>
                  <a:pt x="135" y="64"/>
                  <a:pt x="133" y="65"/>
                </a:cubicBezTo>
                <a:cubicBezTo>
                  <a:pt x="137" y="64"/>
                  <a:pt x="137" y="68"/>
                  <a:pt x="139" y="68"/>
                </a:cubicBezTo>
                <a:cubicBezTo>
                  <a:pt x="139" y="67"/>
                  <a:pt x="139" y="64"/>
                  <a:pt x="141" y="65"/>
                </a:cubicBezTo>
                <a:cubicBezTo>
                  <a:pt x="142" y="67"/>
                  <a:pt x="145" y="67"/>
                  <a:pt x="145" y="71"/>
                </a:cubicBezTo>
                <a:cubicBezTo>
                  <a:pt x="146" y="71"/>
                  <a:pt x="147" y="71"/>
                  <a:pt x="148" y="71"/>
                </a:cubicBezTo>
                <a:cubicBezTo>
                  <a:pt x="148" y="74"/>
                  <a:pt x="152" y="74"/>
                  <a:pt x="151" y="77"/>
                </a:cubicBezTo>
                <a:cubicBezTo>
                  <a:pt x="153" y="78"/>
                  <a:pt x="158" y="79"/>
                  <a:pt x="156" y="83"/>
                </a:cubicBezTo>
                <a:cubicBezTo>
                  <a:pt x="159" y="81"/>
                  <a:pt x="160" y="84"/>
                  <a:pt x="162" y="85"/>
                </a:cubicBezTo>
                <a:cubicBezTo>
                  <a:pt x="161" y="81"/>
                  <a:pt x="157" y="81"/>
                  <a:pt x="157" y="77"/>
                </a:cubicBezTo>
                <a:cubicBezTo>
                  <a:pt x="158" y="77"/>
                  <a:pt x="160" y="77"/>
                  <a:pt x="160" y="78"/>
                </a:cubicBezTo>
                <a:cubicBezTo>
                  <a:pt x="160" y="79"/>
                  <a:pt x="159" y="79"/>
                  <a:pt x="159" y="80"/>
                </a:cubicBezTo>
                <a:cubicBezTo>
                  <a:pt x="162" y="79"/>
                  <a:pt x="163" y="81"/>
                  <a:pt x="163" y="82"/>
                </a:cubicBezTo>
                <a:cubicBezTo>
                  <a:pt x="164" y="82"/>
                  <a:pt x="165" y="81"/>
                  <a:pt x="164" y="81"/>
                </a:cubicBezTo>
                <a:cubicBezTo>
                  <a:pt x="166" y="81"/>
                  <a:pt x="166" y="81"/>
                  <a:pt x="166" y="81"/>
                </a:cubicBezTo>
                <a:cubicBezTo>
                  <a:pt x="167" y="80"/>
                  <a:pt x="168" y="79"/>
                  <a:pt x="168" y="80"/>
                </a:cubicBezTo>
                <a:cubicBezTo>
                  <a:pt x="167" y="77"/>
                  <a:pt x="170" y="78"/>
                  <a:pt x="170" y="76"/>
                </a:cubicBezTo>
                <a:cubicBezTo>
                  <a:pt x="170" y="75"/>
                  <a:pt x="170" y="75"/>
                  <a:pt x="170" y="75"/>
                </a:cubicBezTo>
                <a:cubicBezTo>
                  <a:pt x="172" y="76"/>
                  <a:pt x="174" y="74"/>
                  <a:pt x="174" y="72"/>
                </a:cubicBezTo>
                <a:cubicBezTo>
                  <a:pt x="175" y="71"/>
                  <a:pt x="175" y="71"/>
                  <a:pt x="175" y="71"/>
                </a:cubicBezTo>
                <a:cubicBezTo>
                  <a:pt x="176" y="71"/>
                  <a:pt x="176" y="72"/>
                  <a:pt x="178" y="72"/>
                </a:cubicBezTo>
                <a:cubicBezTo>
                  <a:pt x="177" y="70"/>
                  <a:pt x="177" y="70"/>
                  <a:pt x="178" y="68"/>
                </a:cubicBezTo>
                <a:cubicBezTo>
                  <a:pt x="177" y="68"/>
                  <a:pt x="176" y="68"/>
                  <a:pt x="176" y="68"/>
                </a:cubicBezTo>
                <a:cubicBezTo>
                  <a:pt x="179" y="66"/>
                  <a:pt x="179" y="66"/>
                  <a:pt x="179" y="66"/>
                </a:cubicBezTo>
                <a:cubicBezTo>
                  <a:pt x="181" y="65"/>
                  <a:pt x="185" y="63"/>
                  <a:pt x="185" y="62"/>
                </a:cubicBezTo>
                <a:cubicBezTo>
                  <a:pt x="186" y="60"/>
                  <a:pt x="191" y="59"/>
                  <a:pt x="186" y="57"/>
                </a:cubicBezTo>
                <a:cubicBezTo>
                  <a:pt x="186" y="56"/>
                  <a:pt x="188" y="58"/>
                  <a:pt x="189" y="58"/>
                </a:cubicBezTo>
                <a:cubicBezTo>
                  <a:pt x="189" y="56"/>
                  <a:pt x="187" y="57"/>
                  <a:pt x="187" y="54"/>
                </a:cubicBezTo>
                <a:cubicBezTo>
                  <a:pt x="189" y="54"/>
                  <a:pt x="188" y="57"/>
                  <a:pt x="190" y="57"/>
                </a:cubicBezTo>
                <a:cubicBezTo>
                  <a:pt x="190" y="55"/>
                  <a:pt x="194" y="55"/>
                  <a:pt x="193" y="52"/>
                </a:cubicBezTo>
                <a:cubicBezTo>
                  <a:pt x="197" y="54"/>
                  <a:pt x="202" y="48"/>
                  <a:pt x="207" y="47"/>
                </a:cubicBezTo>
                <a:cubicBezTo>
                  <a:pt x="204" y="46"/>
                  <a:pt x="207" y="45"/>
                  <a:pt x="207" y="42"/>
                </a:cubicBezTo>
                <a:cubicBezTo>
                  <a:pt x="208" y="42"/>
                  <a:pt x="209" y="42"/>
                  <a:pt x="210" y="41"/>
                </a:cubicBezTo>
                <a:cubicBezTo>
                  <a:pt x="208" y="41"/>
                  <a:pt x="210" y="37"/>
                  <a:pt x="208" y="37"/>
                </a:cubicBezTo>
                <a:cubicBezTo>
                  <a:pt x="210" y="37"/>
                  <a:pt x="212" y="35"/>
                  <a:pt x="213" y="33"/>
                </a:cubicBezTo>
                <a:cubicBezTo>
                  <a:pt x="214" y="33"/>
                  <a:pt x="214" y="33"/>
                  <a:pt x="214" y="33"/>
                </a:cubicBezTo>
                <a:cubicBezTo>
                  <a:pt x="213" y="35"/>
                  <a:pt x="213" y="36"/>
                  <a:pt x="215" y="39"/>
                </a:cubicBezTo>
                <a:cubicBezTo>
                  <a:pt x="213" y="39"/>
                  <a:pt x="214" y="37"/>
                  <a:pt x="212" y="37"/>
                </a:cubicBezTo>
                <a:cubicBezTo>
                  <a:pt x="213" y="39"/>
                  <a:pt x="212" y="40"/>
                  <a:pt x="211" y="42"/>
                </a:cubicBezTo>
                <a:cubicBezTo>
                  <a:pt x="211" y="44"/>
                  <a:pt x="213" y="45"/>
                  <a:pt x="215" y="45"/>
                </a:cubicBezTo>
                <a:cubicBezTo>
                  <a:pt x="215" y="45"/>
                  <a:pt x="215" y="44"/>
                  <a:pt x="215" y="44"/>
                </a:cubicBezTo>
                <a:cubicBezTo>
                  <a:pt x="216" y="45"/>
                  <a:pt x="217" y="46"/>
                  <a:pt x="217" y="48"/>
                </a:cubicBezTo>
                <a:cubicBezTo>
                  <a:pt x="216" y="48"/>
                  <a:pt x="215" y="48"/>
                  <a:pt x="213" y="48"/>
                </a:cubicBezTo>
                <a:cubicBezTo>
                  <a:pt x="214" y="46"/>
                  <a:pt x="214" y="47"/>
                  <a:pt x="213" y="46"/>
                </a:cubicBezTo>
                <a:cubicBezTo>
                  <a:pt x="211" y="47"/>
                  <a:pt x="213" y="50"/>
                  <a:pt x="210" y="48"/>
                </a:cubicBezTo>
                <a:cubicBezTo>
                  <a:pt x="210" y="49"/>
                  <a:pt x="211" y="49"/>
                  <a:pt x="212" y="50"/>
                </a:cubicBezTo>
                <a:cubicBezTo>
                  <a:pt x="211" y="50"/>
                  <a:pt x="209" y="50"/>
                  <a:pt x="208" y="51"/>
                </a:cubicBezTo>
                <a:cubicBezTo>
                  <a:pt x="209" y="52"/>
                  <a:pt x="209" y="52"/>
                  <a:pt x="210" y="52"/>
                </a:cubicBezTo>
                <a:cubicBezTo>
                  <a:pt x="210" y="53"/>
                  <a:pt x="208" y="52"/>
                  <a:pt x="207" y="53"/>
                </a:cubicBezTo>
                <a:cubicBezTo>
                  <a:pt x="207" y="58"/>
                  <a:pt x="207" y="61"/>
                  <a:pt x="205" y="64"/>
                </a:cubicBezTo>
                <a:cubicBezTo>
                  <a:pt x="205" y="65"/>
                  <a:pt x="207" y="65"/>
                  <a:pt x="207" y="68"/>
                </a:cubicBezTo>
                <a:cubicBezTo>
                  <a:pt x="206" y="69"/>
                  <a:pt x="203" y="68"/>
                  <a:pt x="204" y="71"/>
                </a:cubicBezTo>
                <a:cubicBezTo>
                  <a:pt x="200" y="71"/>
                  <a:pt x="194" y="69"/>
                  <a:pt x="194" y="75"/>
                </a:cubicBezTo>
                <a:cubicBezTo>
                  <a:pt x="196" y="74"/>
                  <a:pt x="196" y="71"/>
                  <a:pt x="199" y="71"/>
                </a:cubicBezTo>
                <a:cubicBezTo>
                  <a:pt x="199" y="72"/>
                  <a:pt x="200" y="71"/>
                  <a:pt x="201" y="71"/>
                </a:cubicBezTo>
                <a:cubicBezTo>
                  <a:pt x="201" y="73"/>
                  <a:pt x="200" y="74"/>
                  <a:pt x="199" y="75"/>
                </a:cubicBezTo>
                <a:cubicBezTo>
                  <a:pt x="198" y="74"/>
                  <a:pt x="197" y="73"/>
                  <a:pt x="198" y="72"/>
                </a:cubicBezTo>
                <a:cubicBezTo>
                  <a:pt x="197" y="72"/>
                  <a:pt x="196" y="73"/>
                  <a:pt x="196" y="74"/>
                </a:cubicBezTo>
                <a:cubicBezTo>
                  <a:pt x="196" y="75"/>
                  <a:pt x="197" y="74"/>
                  <a:pt x="198" y="75"/>
                </a:cubicBezTo>
                <a:cubicBezTo>
                  <a:pt x="198" y="76"/>
                  <a:pt x="198" y="76"/>
                  <a:pt x="198" y="77"/>
                </a:cubicBezTo>
                <a:cubicBezTo>
                  <a:pt x="195" y="77"/>
                  <a:pt x="195" y="76"/>
                  <a:pt x="193" y="76"/>
                </a:cubicBezTo>
                <a:cubicBezTo>
                  <a:pt x="193" y="76"/>
                  <a:pt x="193" y="75"/>
                  <a:pt x="193" y="73"/>
                </a:cubicBezTo>
                <a:cubicBezTo>
                  <a:pt x="192" y="73"/>
                  <a:pt x="191" y="73"/>
                  <a:pt x="190" y="73"/>
                </a:cubicBezTo>
                <a:cubicBezTo>
                  <a:pt x="190" y="75"/>
                  <a:pt x="192" y="75"/>
                  <a:pt x="192" y="77"/>
                </a:cubicBezTo>
                <a:cubicBezTo>
                  <a:pt x="189" y="77"/>
                  <a:pt x="188" y="76"/>
                  <a:pt x="190" y="75"/>
                </a:cubicBezTo>
                <a:cubicBezTo>
                  <a:pt x="188" y="74"/>
                  <a:pt x="188" y="76"/>
                  <a:pt x="187" y="77"/>
                </a:cubicBezTo>
                <a:cubicBezTo>
                  <a:pt x="187" y="78"/>
                  <a:pt x="189" y="78"/>
                  <a:pt x="188" y="80"/>
                </a:cubicBezTo>
                <a:cubicBezTo>
                  <a:pt x="187" y="80"/>
                  <a:pt x="187" y="79"/>
                  <a:pt x="185" y="79"/>
                </a:cubicBezTo>
                <a:cubicBezTo>
                  <a:pt x="184" y="80"/>
                  <a:pt x="187" y="82"/>
                  <a:pt x="185" y="83"/>
                </a:cubicBezTo>
                <a:cubicBezTo>
                  <a:pt x="184" y="83"/>
                  <a:pt x="183" y="83"/>
                  <a:pt x="183" y="81"/>
                </a:cubicBezTo>
                <a:cubicBezTo>
                  <a:pt x="182" y="81"/>
                  <a:pt x="182" y="83"/>
                  <a:pt x="181" y="82"/>
                </a:cubicBezTo>
                <a:cubicBezTo>
                  <a:pt x="181" y="83"/>
                  <a:pt x="182" y="83"/>
                  <a:pt x="183" y="83"/>
                </a:cubicBezTo>
                <a:cubicBezTo>
                  <a:pt x="183" y="87"/>
                  <a:pt x="181" y="89"/>
                  <a:pt x="179" y="89"/>
                </a:cubicBezTo>
                <a:cubicBezTo>
                  <a:pt x="179" y="91"/>
                  <a:pt x="180" y="93"/>
                  <a:pt x="182" y="93"/>
                </a:cubicBezTo>
                <a:cubicBezTo>
                  <a:pt x="184" y="94"/>
                  <a:pt x="183" y="91"/>
                  <a:pt x="184" y="92"/>
                </a:cubicBezTo>
                <a:cubicBezTo>
                  <a:pt x="186" y="92"/>
                  <a:pt x="187" y="92"/>
                  <a:pt x="187" y="94"/>
                </a:cubicBezTo>
                <a:cubicBezTo>
                  <a:pt x="185" y="95"/>
                  <a:pt x="184" y="95"/>
                  <a:pt x="182" y="94"/>
                </a:cubicBezTo>
                <a:cubicBezTo>
                  <a:pt x="183" y="96"/>
                  <a:pt x="184" y="97"/>
                  <a:pt x="182" y="98"/>
                </a:cubicBezTo>
                <a:cubicBezTo>
                  <a:pt x="185" y="97"/>
                  <a:pt x="188" y="96"/>
                  <a:pt x="188" y="92"/>
                </a:cubicBezTo>
                <a:cubicBezTo>
                  <a:pt x="188" y="91"/>
                  <a:pt x="187" y="93"/>
                  <a:pt x="186" y="92"/>
                </a:cubicBezTo>
                <a:cubicBezTo>
                  <a:pt x="186" y="90"/>
                  <a:pt x="187" y="89"/>
                  <a:pt x="188" y="88"/>
                </a:cubicBezTo>
                <a:cubicBezTo>
                  <a:pt x="189" y="92"/>
                  <a:pt x="189" y="92"/>
                  <a:pt x="192" y="92"/>
                </a:cubicBezTo>
                <a:cubicBezTo>
                  <a:pt x="192" y="93"/>
                  <a:pt x="192" y="94"/>
                  <a:pt x="192" y="95"/>
                </a:cubicBezTo>
                <a:cubicBezTo>
                  <a:pt x="190" y="95"/>
                  <a:pt x="191" y="95"/>
                  <a:pt x="189" y="95"/>
                </a:cubicBezTo>
                <a:cubicBezTo>
                  <a:pt x="190" y="98"/>
                  <a:pt x="192" y="94"/>
                  <a:pt x="195" y="95"/>
                </a:cubicBezTo>
                <a:cubicBezTo>
                  <a:pt x="195" y="95"/>
                  <a:pt x="195" y="96"/>
                  <a:pt x="195" y="98"/>
                </a:cubicBezTo>
                <a:cubicBezTo>
                  <a:pt x="193" y="99"/>
                  <a:pt x="192" y="97"/>
                  <a:pt x="191" y="96"/>
                </a:cubicBezTo>
                <a:cubicBezTo>
                  <a:pt x="191" y="98"/>
                  <a:pt x="192" y="99"/>
                  <a:pt x="193" y="99"/>
                </a:cubicBezTo>
                <a:cubicBezTo>
                  <a:pt x="195" y="100"/>
                  <a:pt x="195" y="97"/>
                  <a:pt x="197" y="97"/>
                </a:cubicBezTo>
                <a:cubicBezTo>
                  <a:pt x="198" y="99"/>
                  <a:pt x="200" y="101"/>
                  <a:pt x="202" y="102"/>
                </a:cubicBezTo>
                <a:cubicBezTo>
                  <a:pt x="201" y="99"/>
                  <a:pt x="199" y="98"/>
                  <a:pt x="197" y="96"/>
                </a:cubicBezTo>
                <a:cubicBezTo>
                  <a:pt x="197" y="95"/>
                  <a:pt x="198" y="94"/>
                  <a:pt x="201" y="95"/>
                </a:cubicBezTo>
                <a:cubicBezTo>
                  <a:pt x="201" y="95"/>
                  <a:pt x="201" y="97"/>
                  <a:pt x="201" y="98"/>
                </a:cubicBezTo>
                <a:cubicBezTo>
                  <a:pt x="204" y="98"/>
                  <a:pt x="203" y="94"/>
                  <a:pt x="207" y="94"/>
                </a:cubicBezTo>
                <a:cubicBezTo>
                  <a:pt x="206" y="93"/>
                  <a:pt x="206" y="93"/>
                  <a:pt x="207" y="93"/>
                </a:cubicBezTo>
                <a:cubicBezTo>
                  <a:pt x="207" y="91"/>
                  <a:pt x="204" y="93"/>
                  <a:pt x="204" y="92"/>
                </a:cubicBezTo>
                <a:cubicBezTo>
                  <a:pt x="203" y="90"/>
                  <a:pt x="204" y="89"/>
                  <a:pt x="204" y="88"/>
                </a:cubicBezTo>
                <a:cubicBezTo>
                  <a:pt x="207" y="88"/>
                  <a:pt x="208" y="90"/>
                  <a:pt x="207" y="92"/>
                </a:cubicBezTo>
                <a:cubicBezTo>
                  <a:pt x="208" y="91"/>
                  <a:pt x="209" y="91"/>
                  <a:pt x="209" y="90"/>
                </a:cubicBezTo>
                <a:cubicBezTo>
                  <a:pt x="209" y="88"/>
                  <a:pt x="206" y="89"/>
                  <a:pt x="206" y="87"/>
                </a:cubicBezTo>
                <a:cubicBezTo>
                  <a:pt x="207" y="86"/>
                  <a:pt x="207" y="86"/>
                  <a:pt x="207" y="85"/>
                </a:cubicBezTo>
                <a:cubicBezTo>
                  <a:pt x="209" y="85"/>
                  <a:pt x="209" y="87"/>
                  <a:pt x="211" y="87"/>
                </a:cubicBezTo>
                <a:cubicBezTo>
                  <a:pt x="209" y="85"/>
                  <a:pt x="209" y="84"/>
                  <a:pt x="210" y="82"/>
                </a:cubicBezTo>
                <a:cubicBezTo>
                  <a:pt x="209" y="82"/>
                  <a:pt x="209" y="84"/>
                  <a:pt x="207" y="83"/>
                </a:cubicBezTo>
                <a:cubicBezTo>
                  <a:pt x="206" y="84"/>
                  <a:pt x="208" y="85"/>
                  <a:pt x="206" y="86"/>
                </a:cubicBezTo>
                <a:cubicBezTo>
                  <a:pt x="204" y="87"/>
                  <a:pt x="204" y="85"/>
                  <a:pt x="203" y="85"/>
                </a:cubicBezTo>
                <a:cubicBezTo>
                  <a:pt x="204" y="84"/>
                  <a:pt x="205" y="83"/>
                  <a:pt x="207" y="83"/>
                </a:cubicBezTo>
                <a:cubicBezTo>
                  <a:pt x="206" y="81"/>
                  <a:pt x="207" y="81"/>
                  <a:pt x="208" y="79"/>
                </a:cubicBezTo>
                <a:cubicBezTo>
                  <a:pt x="206" y="79"/>
                  <a:pt x="206" y="80"/>
                  <a:pt x="204" y="80"/>
                </a:cubicBezTo>
                <a:cubicBezTo>
                  <a:pt x="203" y="80"/>
                  <a:pt x="204" y="82"/>
                  <a:pt x="204" y="83"/>
                </a:cubicBezTo>
                <a:cubicBezTo>
                  <a:pt x="201" y="83"/>
                  <a:pt x="200" y="84"/>
                  <a:pt x="201" y="86"/>
                </a:cubicBezTo>
                <a:cubicBezTo>
                  <a:pt x="199" y="86"/>
                  <a:pt x="198" y="86"/>
                  <a:pt x="198" y="85"/>
                </a:cubicBezTo>
                <a:cubicBezTo>
                  <a:pt x="198" y="82"/>
                  <a:pt x="199" y="80"/>
                  <a:pt x="204" y="80"/>
                </a:cubicBezTo>
                <a:cubicBezTo>
                  <a:pt x="204" y="77"/>
                  <a:pt x="202" y="77"/>
                  <a:pt x="201" y="76"/>
                </a:cubicBezTo>
                <a:cubicBezTo>
                  <a:pt x="200" y="74"/>
                  <a:pt x="202" y="74"/>
                  <a:pt x="204" y="75"/>
                </a:cubicBezTo>
                <a:cubicBezTo>
                  <a:pt x="204" y="76"/>
                  <a:pt x="204" y="77"/>
                  <a:pt x="204" y="78"/>
                </a:cubicBezTo>
                <a:cubicBezTo>
                  <a:pt x="206" y="77"/>
                  <a:pt x="206" y="74"/>
                  <a:pt x="209" y="74"/>
                </a:cubicBezTo>
                <a:cubicBezTo>
                  <a:pt x="210" y="75"/>
                  <a:pt x="210" y="78"/>
                  <a:pt x="208" y="78"/>
                </a:cubicBezTo>
                <a:cubicBezTo>
                  <a:pt x="209" y="80"/>
                  <a:pt x="210" y="76"/>
                  <a:pt x="212" y="77"/>
                </a:cubicBezTo>
                <a:cubicBezTo>
                  <a:pt x="213" y="78"/>
                  <a:pt x="213" y="79"/>
                  <a:pt x="212" y="80"/>
                </a:cubicBezTo>
                <a:cubicBezTo>
                  <a:pt x="214" y="80"/>
                  <a:pt x="214" y="79"/>
                  <a:pt x="215" y="78"/>
                </a:cubicBezTo>
                <a:cubicBezTo>
                  <a:pt x="215" y="77"/>
                  <a:pt x="214" y="78"/>
                  <a:pt x="212" y="77"/>
                </a:cubicBezTo>
                <a:cubicBezTo>
                  <a:pt x="212" y="75"/>
                  <a:pt x="212" y="73"/>
                  <a:pt x="210" y="74"/>
                </a:cubicBezTo>
                <a:cubicBezTo>
                  <a:pt x="210" y="72"/>
                  <a:pt x="210" y="72"/>
                  <a:pt x="210" y="71"/>
                </a:cubicBezTo>
                <a:cubicBezTo>
                  <a:pt x="208" y="71"/>
                  <a:pt x="208" y="72"/>
                  <a:pt x="207" y="71"/>
                </a:cubicBezTo>
                <a:cubicBezTo>
                  <a:pt x="206" y="67"/>
                  <a:pt x="210" y="70"/>
                  <a:pt x="211" y="68"/>
                </a:cubicBezTo>
                <a:cubicBezTo>
                  <a:pt x="213" y="70"/>
                  <a:pt x="213" y="71"/>
                  <a:pt x="213" y="74"/>
                </a:cubicBezTo>
                <a:cubicBezTo>
                  <a:pt x="213" y="75"/>
                  <a:pt x="215" y="73"/>
                  <a:pt x="216" y="75"/>
                </a:cubicBezTo>
                <a:cubicBezTo>
                  <a:pt x="217" y="74"/>
                  <a:pt x="213" y="72"/>
                  <a:pt x="215" y="70"/>
                </a:cubicBezTo>
                <a:cubicBezTo>
                  <a:pt x="217" y="70"/>
                  <a:pt x="216" y="72"/>
                  <a:pt x="216" y="73"/>
                </a:cubicBezTo>
                <a:cubicBezTo>
                  <a:pt x="218" y="73"/>
                  <a:pt x="218" y="72"/>
                  <a:pt x="218" y="71"/>
                </a:cubicBezTo>
                <a:cubicBezTo>
                  <a:pt x="218" y="74"/>
                  <a:pt x="220" y="74"/>
                  <a:pt x="221" y="76"/>
                </a:cubicBezTo>
                <a:cubicBezTo>
                  <a:pt x="225" y="76"/>
                  <a:pt x="224" y="71"/>
                  <a:pt x="223" y="71"/>
                </a:cubicBezTo>
                <a:cubicBezTo>
                  <a:pt x="223" y="70"/>
                  <a:pt x="221" y="72"/>
                  <a:pt x="221" y="70"/>
                </a:cubicBezTo>
                <a:cubicBezTo>
                  <a:pt x="219" y="67"/>
                  <a:pt x="224" y="66"/>
                  <a:pt x="222" y="62"/>
                </a:cubicBezTo>
                <a:cubicBezTo>
                  <a:pt x="223" y="61"/>
                  <a:pt x="225" y="61"/>
                  <a:pt x="226" y="62"/>
                </a:cubicBezTo>
                <a:cubicBezTo>
                  <a:pt x="226" y="63"/>
                  <a:pt x="226" y="64"/>
                  <a:pt x="226" y="65"/>
                </a:cubicBezTo>
                <a:cubicBezTo>
                  <a:pt x="224" y="65"/>
                  <a:pt x="222" y="66"/>
                  <a:pt x="221" y="67"/>
                </a:cubicBezTo>
                <a:cubicBezTo>
                  <a:pt x="226" y="69"/>
                  <a:pt x="229" y="60"/>
                  <a:pt x="236" y="61"/>
                </a:cubicBezTo>
                <a:cubicBezTo>
                  <a:pt x="234" y="64"/>
                  <a:pt x="225" y="65"/>
                  <a:pt x="231" y="70"/>
                </a:cubicBezTo>
                <a:cubicBezTo>
                  <a:pt x="232" y="69"/>
                  <a:pt x="234" y="68"/>
                  <a:pt x="235" y="66"/>
                </a:cubicBezTo>
                <a:cubicBezTo>
                  <a:pt x="234" y="69"/>
                  <a:pt x="229" y="72"/>
                  <a:pt x="230" y="76"/>
                </a:cubicBezTo>
                <a:cubicBezTo>
                  <a:pt x="228" y="76"/>
                  <a:pt x="226" y="75"/>
                  <a:pt x="225" y="78"/>
                </a:cubicBezTo>
                <a:cubicBezTo>
                  <a:pt x="230" y="76"/>
                  <a:pt x="225" y="80"/>
                  <a:pt x="229" y="78"/>
                </a:cubicBezTo>
                <a:cubicBezTo>
                  <a:pt x="229" y="78"/>
                  <a:pt x="230" y="79"/>
                  <a:pt x="230" y="81"/>
                </a:cubicBezTo>
                <a:cubicBezTo>
                  <a:pt x="226" y="81"/>
                  <a:pt x="231" y="83"/>
                  <a:pt x="227" y="83"/>
                </a:cubicBezTo>
                <a:cubicBezTo>
                  <a:pt x="228" y="85"/>
                  <a:pt x="227" y="88"/>
                  <a:pt x="230" y="88"/>
                </a:cubicBezTo>
                <a:cubicBezTo>
                  <a:pt x="230" y="90"/>
                  <a:pt x="228" y="91"/>
                  <a:pt x="227" y="94"/>
                </a:cubicBezTo>
                <a:cubicBezTo>
                  <a:pt x="226" y="93"/>
                  <a:pt x="225" y="90"/>
                  <a:pt x="227" y="92"/>
                </a:cubicBezTo>
                <a:cubicBezTo>
                  <a:pt x="228" y="90"/>
                  <a:pt x="226" y="90"/>
                  <a:pt x="225" y="89"/>
                </a:cubicBezTo>
                <a:cubicBezTo>
                  <a:pt x="223" y="90"/>
                  <a:pt x="227" y="92"/>
                  <a:pt x="225" y="94"/>
                </a:cubicBezTo>
                <a:cubicBezTo>
                  <a:pt x="224" y="94"/>
                  <a:pt x="224" y="92"/>
                  <a:pt x="223" y="92"/>
                </a:cubicBezTo>
                <a:cubicBezTo>
                  <a:pt x="222" y="94"/>
                  <a:pt x="221" y="95"/>
                  <a:pt x="219" y="98"/>
                </a:cubicBezTo>
                <a:cubicBezTo>
                  <a:pt x="228" y="101"/>
                  <a:pt x="231" y="93"/>
                  <a:pt x="236" y="88"/>
                </a:cubicBezTo>
                <a:cubicBezTo>
                  <a:pt x="233" y="85"/>
                  <a:pt x="238" y="80"/>
                  <a:pt x="240" y="81"/>
                </a:cubicBezTo>
                <a:cubicBezTo>
                  <a:pt x="242" y="78"/>
                  <a:pt x="245" y="75"/>
                  <a:pt x="245" y="70"/>
                </a:cubicBezTo>
                <a:cubicBezTo>
                  <a:pt x="246" y="70"/>
                  <a:pt x="246" y="70"/>
                  <a:pt x="246" y="70"/>
                </a:cubicBezTo>
                <a:cubicBezTo>
                  <a:pt x="249" y="71"/>
                  <a:pt x="248" y="74"/>
                  <a:pt x="247" y="76"/>
                </a:cubicBezTo>
                <a:cubicBezTo>
                  <a:pt x="246" y="76"/>
                  <a:pt x="246" y="75"/>
                  <a:pt x="246" y="74"/>
                </a:cubicBezTo>
                <a:cubicBezTo>
                  <a:pt x="243" y="76"/>
                  <a:pt x="242" y="79"/>
                  <a:pt x="241" y="82"/>
                </a:cubicBezTo>
                <a:cubicBezTo>
                  <a:pt x="242" y="83"/>
                  <a:pt x="244" y="82"/>
                  <a:pt x="245" y="81"/>
                </a:cubicBezTo>
                <a:cubicBezTo>
                  <a:pt x="247" y="82"/>
                  <a:pt x="242" y="83"/>
                  <a:pt x="242" y="84"/>
                </a:cubicBezTo>
                <a:cubicBezTo>
                  <a:pt x="242" y="85"/>
                  <a:pt x="243" y="89"/>
                  <a:pt x="245" y="87"/>
                </a:cubicBezTo>
                <a:cubicBezTo>
                  <a:pt x="246" y="87"/>
                  <a:pt x="245" y="90"/>
                  <a:pt x="245" y="90"/>
                </a:cubicBezTo>
                <a:cubicBezTo>
                  <a:pt x="245" y="92"/>
                  <a:pt x="246" y="90"/>
                  <a:pt x="248" y="90"/>
                </a:cubicBezTo>
                <a:cubicBezTo>
                  <a:pt x="250" y="94"/>
                  <a:pt x="246" y="95"/>
                  <a:pt x="247" y="97"/>
                </a:cubicBezTo>
                <a:cubicBezTo>
                  <a:pt x="245" y="99"/>
                  <a:pt x="244" y="96"/>
                  <a:pt x="246" y="95"/>
                </a:cubicBezTo>
                <a:cubicBezTo>
                  <a:pt x="245" y="93"/>
                  <a:pt x="242" y="94"/>
                  <a:pt x="241" y="95"/>
                </a:cubicBezTo>
                <a:cubicBezTo>
                  <a:pt x="242" y="92"/>
                  <a:pt x="240" y="92"/>
                  <a:pt x="240" y="89"/>
                </a:cubicBezTo>
                <a:cubicBezTo>
                  <a:pt x="239" y="89"/>
                  <a:pt x="238" y="89"/>
                  <a:pt x="237" y="88"/>
                </a:cubicBezTo>
                <a:cubicBezTo>
                  <a:pt x="234" y="91"/>
                  <a:pt x="232" y="95"/>
                  <a:pt x="229" y="98"/>
                </a:cubicBezTo>
                <a:cubicBezTo>
                  <a:pt x="230" y="98"/>
                  <a:pt x="232" y="100"/>
                  <a:pt x="233" y="99"/>
                </a:cubicBezTo>
                <a:cubicBezTo>
                  <a:pt x="233" y="100"/>
                  <a:pt x="232" y="100"/>
                  <a:pt x="231" y="101"/>
                </a:cubicBezTo>
                <a:cubicBezTo>
                  <a:pt x="230" y="102"/>
                  <a:pt x="229" y="103"/>
                  <a:pt x="229" y="104"/>
                </a:cubicBezTo>
                <a:cubicBezTo>
                  <a:pt x="232" y="105"/>
                  <a:pt x="230" y="102"/>
                  <a:pt x="231" y="101"/>
                </a:cubicBezTo>
                <a:cubicBezTo>
                  <a:pt x="234" y="104"/>
                  <a:pt x="235" y="95"/>
                  <a:pt x="236" y="100"/>
                </a:cubicBezTo>
                <a:cubicBezTo>
                  <a:pt x="239" y="99"/>
                  <a:pt x="236" y="99"/>
                  <a:pt x="237" y="96"/>
                </a:cubicBezTo>
                <a:cubicBezTo>
                  <a:pt x="238" y="96"/>
                  <a:pt x="239" y="96"/>
                  <a:pt x="239" y="95"/>
                </a:cubicBezTo>
                <a:cubicBezTo>
                  <a:pt x="242" y="96"/>
                  <a:pt x="243" y="99"/>
                  <a:pt x="241" y="101"/>
                </a:cubicBezTo>
                <a:cubicBezTo>
                  <a:pt x="239" y="101"/>
                  <a:pt x="240" y="99"/>
                  <a:pt x="239" y="99"/>
                </a:cubicBezTo>
                <a:cubicBezTo>
                  <a:pt x="229" y="104"/>
                  <a:pt x="224" y="114"/>
                  <a:pt x="218" y="122"/>
                </a:cubicBezTo>
                <a:cubicBezTo>
                  <a:pt x="221" y="122"/>
                  <a:pt x="223" y="116"/>
                  <a:pt x="228" y="114"/>
                </a:cubicBezTo>
                <a:cubicBezTo>
                  <a:pt x="231" y="109"/>
                  <a:pt x="235" y="107"/>
                  <a:pt x="239" y="103"/>
                </a:cubicBezTo>
                <a:cubicBezTo>
                  <a:pt x="235" y="109"/>
                  <a:pt x="225" y="115"/>
                  <a:pt x="221" y="123"/>
                </a:cubicBezTo>
                <a:cubicBezTo>
                  <a:pt x="218" y="123"/>
                  <a:pt x="217" y="126"/>
                  <a:pt x="215" y="127"/>
                </a:cubicBezTo>
                <a:cubicBezTo>
                  <a:pt x="215" y="128"/>
                  <a:pt x="217" y="128"/>
                  <a:pt x="218" y="129"/>
                </a:cubicBezTo>
                <a:cubicBezTo>
                  <a:pt x="217" y="129"/>
                  <a:pt x="216" y="131"/>
                  <a:pt x="218" y="130"/>
                </a:cubicBezTo>
                <a:cubicBezTo>
                  <a:pt x="218" y="132"/>
                  <a:pt x="217" y="132"/>
                  <a:pt x="218" y="133"/>
                </a:cubicBezTo>
                <a:cubicBezTo>
                  <a:pt x="215" y="133"/>
                  <a:pt x="215" y="136"/>
                  <a:pt x="212" y="136"/>
                </a:cubicBezTo>
                <a:cubicBezTo>
                  <a:pt x="215" y="136"/>
                  <a:pt x="218" y="134"/>
                  <a:pt x="220" y="136"/>
                </a:cubicBezTo>
                <a:cubicBezTo>
                  <a:pt x="221" y="137"/>
                  <a:pt x="220" y="140"/>
                  <a:pt x="222" y="139"/>
                </a:cubicBezTo>
                <a:cubicBezTo>
                  <a:pt x="225" y="140"/>
                  <a:pt x="224" y="137"/>
                  <a:pt x="226" y="137"/>
                </a:cubicBezTo>
                <a:cubicBezTo>
                  <a:pt x="226" y="138"/>
                  <a:pt x="225" y="138"/>
                  <a:pt x="225" y="139"/>
                </a:cubicBezTo>
                <a:cubicBezTo>
                  <a:pt x="227" y="139"/>
                  <a:pt x="230" y="137"/>
                  <a:pt x="233" y="138"/>
                </a:cubicBezTo>
                <a:cubicBezTo>
                  <a:pt x="235" y="138"/>
                  <a:pt x="233" y="137"/>
                  <a:pt x="234" y="136"/>
                </a:cubicBezTo>
                <a:cubicBezTo>
                  <a:pt x="235" y="136"/>
                  <a:pt x="235" y="137"/>
                  <a:pt x="235" y="138"/>
                </a:cubicBezTo>
                <a:cubicBezTo>
                  <a:pt x="238" y="138"/>
                  <a:pt x="241" y="136"/>
                  <a:pt x="244" y="138"/>
                </a:cubicBezTo>
                <a:cubicBezTo>
                  <a:pt x="241" y="143"/>
                  <a:pt x="231" y="141"/>
                  <a:pt x="227" y="144"/>
                </a:cubicBezTo>
                <a:cubicBezTo>
                  <a:pt x="225" y="144"/>
                  <a:pt x="224" y="144"/>
                  <a:pt x="222" y="144"/>
                </a:cubicBezTo>
                <a:cubicBezTo>
                  <a:pt x="220" y="145"/>
                  <a:pt x="221" y="150"/>
                  <a:pt x="219" y="152"/>
                </a:cubicBezTo>
                <a:cubicBezTo>
                  <a:pt x="221" y="154"/>
                  <a:pt x="225" y="155"/>
                  <a:pt x="230" y="155"/>
                </a:cubicBezTo>
                <a:cubicBezTo>
                  <a:pt x="230" y="156"/>
                  <a:pt x="231" y="157"/>
                  <a:pt x="230" y="158"/>
                </a:cubicBezTo>
                <a:cubicBezTo>
                  <a:pt x="226" y="158"/>
                  <a:pt x="223" y="159"/>
                  <a:pt x="220" y="161"/>
                </a:cubicBezTo>
                <a:cubicBezTo>
                  <a:pt x="220" y="162"/>
                  <a:pt x="221" y="162"/>
                  <a:pt x="221" y="162"/>
                </a:cubicBezTo>
                <a:cubicBezTo>
                  <a:pt x="219" y="163"/>
                  <a:pt x="218" y="164"/>
                  <a:pt x="218" y="166"/>
                </a:cubicBezTo>
                <a:cubicBezTo>
                  <a:pt x="218" y="168"/>
                  <a:pt x="220" y="169"/>
                  <a:pt x="222" y="169"/>
                </a:cubicBezTo>
                <a:cubicBezTo>
                  <a:pt x="222" y="167"/>
                  <a:pt x="219" y="167"/>
                  <a:pt x="221" y="166"/>
                </a:cubicBezTo>
                <a:cubicBezTo>
                  <a:pt x="223" y="165"/>
                  <a:pt x="224" y="168"/>
                  <a:pt x="222" y="170"/>
                </a:cubicBezTo>
                <a:cubicBezTo>
                  <a:pt x="223" y="170"/>
                  <a:pt x="224" y="170"/>
                  <a:pt x="224" y="170"/>
                </a:cubicBezTo>
                <a:cubicBezTo>
                  <a:pt x="226" y="169"/>
                  <a:pt x="228" y="170"/>
                  <a:pt x="229" y="167"/>
                </a:cubicBezTo>
                <a:cubicBezTo>
                  <a:pt x="229" y="165"/>
                  <a:pt x="227" y="165"/>
                  <a:pt x="227" y="162"/>
                </a:cubicBezTo>
                <a:cubicBezTo>
                  <a:pt x="231" y="163"/>
                  <a:pt x="230" y="166"/>
                  <a:pt x="233" y="167"/>
                </a:cubicBezTo>
                <a:cubicBezTo>
                  <a:pt x="235" y="166"/>
                  <a:pt x="235" y="164"/>
                  <a:pt x="235" y="162"/>
                </a:cubicBezTo>
                <a:cubicBezTo>
                  <a:pt x="238" y="162"/>
                  <a:pt x="235" y="163"/>
                  <a:pt x="236" y="164"/>
                </a:cubicBezTo>
                <a:cubicBezTo>
                  <a:pt x="238" y="164"/>
                  <a:pt x="236" y="160"/>
                  <a:pt x="239" y="161"/>
                </a:cubicBezTo>
                <a:cubicBezTo>
                  <a:pt x="236" y="164"/>
                  <a:pt x="238" y="171"/>
                  <a:pt x="237" y="175"/>
                </a:cubicBezTo>
                <a:cubicBezTo>
                  <a:pt x="237" y="176"/>
                  <a:pt x="239" y="175"/>
                  <a:pt x="239" y="177"/>
                </a:cubicBezTo>
                <a:cubicBezTo>
                  <a:pt x="242" y="177"/>
                  <a:pt x="244" y="177"/>
                  <a:pt x="247" y="175"/>
                </a:cubicBezTo>
                <a:cubicBezTo>
                  <a:pt x="246" y="174"/>
                  <a:pt x="245" y="174"/>
                  <a:pt x="246" y="173"/>
                </a:cubicBezTo>
                <a:cubicBezTo>
                  <a:pt x="248" y="173"/>
                  <a:pt x="248" y="174"/>
                  <a:pt x="247" y="172"/>
                </a:cubicBezTo>
                <a:cubicBezTo>
                  <a:pt x="254" y="172"/>
                  <a:pt x="251" y="159"/>
                  <a:pt x="260" y="160"/>
                </a:cubicBezTo>
                <a:cubicBezTo>
                  <a:pt x="260" y="162"/>
                  <a:pt x="261" y="162"/>
                  <a:pt x="261" y="164"/>
                </a:cubicBezTo>
                <a:cubicBezTo>
                  <a:pt x="262" y="166"/>
                  <a:pt x="264" y="167"/>
                  <a:pt x="266" y="168"/>
                </a:cubicBezTo>
                <a:cubicBezTo>
                  <a:pt x="264" y="178"/>
                  <a:pt x="270" y="182"/>
                  <a:pt x="275" y="186"/>
                </a:cubicBezTo>
                <a:cubicBezTo>
                  <a:pt x="275" y="188"/>
                  <a:pt x="274" y="186"/>
                  <a:pt x="273" y="186"/>
                </a:cubicBezTo>
                <a:cubicBezTo>
                  <a:pt x="275" y="191"/>
                  <a:pt x="278" y="196"/>
                  <a:pt x="281" y="201"/>
                </a:cubicBezTo>
                <a:cubicBezTo>
                  <a:pt x="277" y="196"/>
                  <a:pt x="271" y="191"/>
                  <a:pt x="272" y="186"/>
                </a:cubicBezTo>
                <a:cubicBezTo>
                  <a:pt x="270" y="183"/>
                  <a:pt x="266" y="183"/>
                  <a:pt x="264" y="180"/>
                </a:cubicBezTo>
                <a:cubicBezTo>
                  <a:pt x="258" y="183"/>
                  <a:pt x="253" y="187"/>
                  <a:pt x="246" y="180"/>
                </a:cubicBezTo>
                <a:cubicBezTo>
                  <a:pt x="245" y="181"/>
                  <a:pt x="245" y="181"/>
                  <a:pt x="243" y="181"/>
                </a:cubicBezTo>
                <a:cubicBezTo>
                  <a:pt x="245" y="183"/>
                  <a:pt x="244" y="183"/>
                  <a:pt x="241" y="182"/>
                </a:cubicBezTo>
                <a:cubicBezTo>
                  <a:pt x="240" y="182"/>
                  <a:pt x="242" y="183"/>
                  <a:pt x="241" y="185"/>
                </a:cubicBezTo>
                <a:cubicBezTo>
                  <a:pt x="239" y="183"/>
                  <a:pt x="238" y="180"/>
                  <a:pt x="234" y="182"/>
                </a:cubicBezTo>
                <a:cubicBezTo>
                  <a:pt x="234" y="184"/>
                  <a:pt x="235" y="185"/>
                  <a:pt x="238" y="185"/>
                </a:cubicBezTo>
                <a:cubicBezTo>
                  <a:pt x="238" y="186"/>
                  <a:pt x="236" y="185"/>
                  <a:pt x="235" y="186"/>
                </a:cubicBezTo>
                <a:cubicBezTo>
                  <a:pt x="234" y="186"/>
                  <a:pt x="234" y="186"/>
                  <a:pt x="234" y="185"/>
                </a:cubicBezTo>
                <a:cubicBezTo>
                  <a:pt x="231" y="186"/>
                  <a:pt x="229" y="188"/>
                  <a:pt x="226" y="190"/>
                </a:cubicBezTo>
                <a:cubicBezTo>
                  <a:pt x="226" y="192"/>
                  <a:pt x="228" y="192"/>
                  <a:pt x="229" y="193"/>
                </a:cubicBezTo>
                <a:cubicBezTo>
                  <a:pt x="230" y="191"/>
                  <a:pt x="232" y="190"/>
                  <a:pt x="235" y="189"/>
                </a:cubicBezTo>
                <a:cubicBezTo>
                  <a:pt x="234" y="193"/>
                  <a:pt x="231" y="191"/>
                  <a:pt x="229" y="194"/>
                </a:cubicBezTo>
                <a:cubicBezTo>
                  <a:pt x="230" y="196"/>
                  <a:pt x="238" y="202"/>
                  <a:pt x="233" y="199"/>
                </a:cubicBezTo>
                <a:cubicBezTo>
                  <a:pt x="233" y="198"/>
                  <a:pt x="231" y="198"/>
                  <a:pt x="229" y="196"/>
                </a:cubicBezTo>
                <a:cubicBezTo>
                  <a:pt x="228" y="200"/>
                  <a:pt x="232" y="199"/>
                  <a:pt x="234" y="202"/>
                </a:cubicBezTo>
                <a:cubicBezTo>
                  <a:pt x="238" y="201"/>
                  <a:pt x="239" y="198"/>
                  <a:pt x="241" y="196"/>
                </a:cubicBezTo>
                <a:cubicBezTo>
                  <a:pt x="244" y="198"/>
                  <a:pt x="237" y="200"/>
                  <a:pt x="236" y="203"/>
                </a:cubicBezTo>
                <a:cubicBezTo>
                  <a:pt x="236" y="205"/>
                  <a:pt x="238" y="206"/>
                  <a:pt x="237" y="208"/>
                </a:cubicBezTo>
                <a:cubicBezTo>
                  <a:pt x="236" y="210"/>
                  <a:pt x="232" y="210"/>
                  <a:pt x="229" y="211"/>
                </a:cubicBezTo>
                <a:cubicBezTo>
                  <a:pt x="228" y="209"/>
                  <a:pt x="228" y="208"/>
                  <a:pt x="229" y="206"/>
                </a:cubicBezTo>
                <a:cubicBezTo>
                  <a:pt x="227" y="207"/>
                  <a:pt x="227" y="210"/>
                  <a:pt x="226" y="212"/>
                </a:cubicBezTo>
                <a:cubicBezTo>
                  <a:pt x="228" y="212"/>
                  <a:pt x="227" y="211"/>
                  <a:pt x="229" y="211"/>
                </a:cubicBezTo>
                <a:cubicBezTo>
                  <a:pt x="229" y="213"/>
                  <a:pt x="231" y="212"/>
                  <a:pt x="230" y="214"/>
                </a:cubicBezTo>
                <a:cubicBezTo>
                  <a:pt x="228" y="214"/>
                  <a:pt x="227" y="216"/>
                  <a:pt x="225" y="214"/>
                </a:cubicBezTo>
                <a:cubicBezTo>
                  <a:pt x="226" y="216"/>
                  <a:pt x="228" y="218"/>
                  <a:pt x="230" y="219"/>
                </a:cubicBezTo>
                <a:cubicBezTo>
                  <a:pt x="230" y="220"/>
                  <a:pt x="230" y="221"/>
                  <a:pt x="230" y="221"/>
                </a:cubicBezTo>
                <a:cubicBezTo>
                  <a:pt x="230" y="222"/>
                  <a:pt x="231" y="222"/>
                  <a:pt x="232" y="223"/>
                </a:cubicBezTo>
                <a:cubicBezTo>
                  <a:pt x="234" y="223"/>
                  <a:pt x="233" y="221"/>
                  <a:pt x="235" y="221"/>
                </a:cubicBezTo>
                <a:cubicBezTo>
                  <a:pt x="235" y="222"/>
                  <a:pt x="235" y="223"/>
                  <a:pt x="236" y="223"/>
                </a:cubicBezTo>
                <a:cubicBezTo>
                  <a:pt x="236" y="224"/>
                  <a:pt x="235" y="225"/>
                  <a:pt x="233" y="224"/>
                </a:cubicBezTo>
                <a:cubicBezTo>
                  <a:pt x="235" y="226"/>
                  <a:pt x="234" y="228"/>
                  <a:pt x="235" y="228"/>
                </a:cubicBezTo>
                <a:cubicBezTo>
                  <a:pt x="236" y="229"/>
                  <a:pt x="236" y="229"/>
                  <a:pt x="236" y="229"/>
                </a:cubicBezTo>
                <a:cubicBezTo>
                  <a:pt x="236" y="230"/>
                  <a:pt x="235" y="230"/>
                  <a:pt x="234" y="230"/>
                </a:cubicBezTo>
                <a:cubicBezTo>
                  <a:pt x="235" y="232"/>
                  <a:pt x="238" y="232"/>
                  <a:pt x="238" y="235"/>
                </a:cubicBezTo>
                <a:cubicBezTo>
                  <a:pt x="235" y="235"/>
                  <a:pt x="233" y="230"/>
                  <a:pt x="230" y="231"/>
                </a:cubicBezTo>
                <a:cubicBezTo>
                  <a:pt x="229" y="229"/>
                  <a:pt x="230" y="228"/>
                  <a:pt x="229" y="227"/>
                </a:cubicBezTo>
                <a:cubicBezTo>
                  <a:pt x="230" y="227"/>
                  <a:pt x="230" y="226"/>
                  <a:pt x="231" y="226"/>
                </a:cubicBezTo>
                <a:cubicBezTo>
                  <a:pt x="229" y="224"/>
                  <a:pt x="229" y="220"/>
                  <a:pt x="225" y="220"/>
                </a:cubicBezTo>
                <a:cubicBezTo>
                  <a:pt x="224" y="220"/>
                  <a:pt x="226" y="221"/>
                  <a:pt x="226" y="221"/>
                </a:cubicBezTo>
                <a:cubicBezTo>
                  <a:pt x="225" y="222"/>
                  <a:pt x="224" y="219"/>
                  <a:pt x="222" y="218"/>
                </a:cubicBezTo>
                <a:cubicBezTo>
                  <a:pt x="223" y="224"/>
                  <a:pt x="227" y="225"/>
                  <a:pt x="226" y="231"/>
                </a:cubicBezTo>
                <a:cubicBezTo>
                  <a:pt x="225" y="230"/>
                  <a:pt x="225" y="229"/>
                  <a:pt x="224" y="229"/>
                </a:cubicBezTo>
                <a:cubicBezTo>
                  <a:pt x="224" y="227"/>
                  <a:pt x="225" y="227"/>
                  <a:pt x="224" y="224"/>
                </a:cubicBezTo>
                <a:cubicBezTo>
                  <a:pt x="224" y="225"/>
                  <a:pt x="223" y="225"/>
                  <a:pt x="222" y="225"/>
                </a:cubicBezTo>
                <a:cubicBezTo>
                  <a:pt x="224" y="223"/>
                  <a:pt x="223" y="223"/>
                  <a:pt x="222" y="220"/>
                </a:cubicBezTo>
                <a:cubicBezTo>
                  <a:pt x="221" y="220"/>
                  <a:pt x="221" y="221"/>
                  <a:pt x="221" y="221"/>
                </a:cubicBezTo>
                <a:cubicBezTo>
                  <a:pt x="222" y="222"/>
                  <a:pt x="221" y="224"/>
                  <a:pt x="220" y="224"/>
                </a:cubicBezTo>
                <a:cubicBezTo>
                  <a:pt x="218" y="224"/>
                  <a:pt x="216" y="224"/>
                  <a:pt x="215" y="223"/>
                </a:cubicBezTo>
                <a:cubicBezTo>
                  <a:pt x="213" y="223"/>
                  <a:pt x="211" y="225"/>
                  <a:pt x="208" y="226"/>
                </a:cubicBezTo>
                <a:cubicBezTo>
                  <a:pt x="209" y="227"/>
                  <a:pt x="210" y="233"/>
                  <a:pt x="212" y="230"/>
                </a:cubicBezTo>
                <a:cubicBezTo>
                  <a:pt x="213" y="231"/>
                  <a:pt x="211" y="232"/>
                  <a:pt x="213" y="233"/>
                </a:cubicBezTo>
                <a:cubicBezTo>
                  <a:pt x="214" y="232"/>
                  <a:pt x="213" y="231"/>
                  <a:pt x="215" y="230"/>
                </a:cubicBezTo>
                <a:cubicBezTo>
                  <a:pt x="213" y="229"/>
                  <a:pt x="211" y="227"/>
                  <a:pt x="213" y="224"/>
                </a:cubicBezTo>
                <a:cubicBezTo>
                  <a:pt x="215" y="225"/>
                  <a:pt x="213" y="227"/>
                  <a:pt x="215" y="229"/>
                </a:cubicBezTo>
                <a:cubicBezTo>
                  <a:pt x="216" y="229"/>
                  <a:pt x="216" y="228"/>
                  <a:pt x="218" y="228"/>
                </a:cubicBezTo>
                <a:cubicBezTo>
                  <a:pt x="218" y="230"/>
                  <a:pt x="220" y="230"/>
                  <a:pt x="220" y="232"/>
                </a:cubicBezTo>
                <a:cubicBezTo>
                  <a:pt x="218" y="232"/>
                  <a:pt x="219" y="229"/>
                  <a:pt x="217" y="229"/>
                </a:cubicBezTo>
                <a:cubicBezTo>
                  <a:pt x="216" y="232"/>
                  <a:pt x="218" y="232"/>
                  <a:pt x="214" y="231"/>
                </a:cubicBezTo>
                <a:cubicBezTo>
                  <a:pt x="215" y="234"/>
                  <a:pt x="219" y="232"/>
                  <a:pt x="221" y="234"/>
                </a:cubicBezTo>
                <a:cubicBezTo>
                  <a:pt x="221" y="237"/>
                  <a:pt x="215" y="234"/>
                  <a:pt x="215" y="237"/>
                </a:cubicBezTo>
                <a:cubicBezTo>
                  <a:pt x="216" y="238"/>
                  <a:pt x="218" y="238"/>
                  <a:pt x="219" y="240"/>
                </a:cubicBezTo>
                <a:cubicBezTo>
                  <a:pt x="220" y="239"/>
                  <a:pt x="219" y="238"/>
                  <a:pt x="219" y="237"/>
                </a:cubicBezTo>
                <a:cubicBezTo>
                  <a:pt x="221" y="237"/>
                  <a:pt x="221" y="239"/>
                  <a:pt x="222" y="238"/>
                </a:cubicBezTo>
                <a:cubicBezTo>
                  <a:pt x="223" y="240"/>
                  <a:pt x="222" y="240"/>
                  <a:pt x="222" y="241"/>
                </a:cubicBezTo>
                <a:cubicBezTo>
                  <a:pt x="224" y="243"/>
                  <a:pt x="227" y="238"/>
                  <a:pt x="227" y="243"/>
                </a:cubicBezTo>
                <a:cubicBezTo>
                  <a:pt x="228" y="243"/>
                  <a:pt x="228" y="242"/>
                  <a:pt x="228" y="240"/>
                </a:cubicBezTo>
                <a:cubicBezTo>
                  <a:pt x="227" y="238"/>
                  <a:pt x="226" y="240"/>
                  <a:pt x="225" y="239"/>
                </a:cubicBezTo>
                <a:cubicBezTo>
                  <a:pt x="228" y="239"/>
                  <a:pt x="224" y="236"/>
                  <a:pt x="221" y="235"/>
                </a:cubicBezTo>
                <a:cubicBezTo>
                  <a:pt x="222" y="234"/>
                  <a:pt x="223" y="233"/>
                  <a:pt x="223" y="232"/>
                </a:cubicBezTo>
                <a:cubicBezTo>
                  <a:pt x="222" y="231"/>
                  <a:pt x="221" y="229"/>
                  <a:pt x="219" y="228"/>
                </a:cubicBezTo>
                <a:cubicBezTo>
                  <a:pt x="219" y="227"/>
                  <a:pt x="220" y="226"/>
                  <a:pt x="220" y="224"/>
                </a:cubicBezTo>
                <a:cubicBezTo>
                  <a:pt x="223" y="228"/>
                  <a:pt x="223" y="235"/>
                  <a:pt x="232" y="233"/>
                </a:cubicBezTo>
                <a:cubicBezTo>
                  <a:pt x="230" y="238"/>
                  <a:pt x="235" y="236"/>
                  <a:pt x="236" y="239"/>
                </a:cubicBezTo>
                <a:cubicBezTo>
                  <a:pt x="238" y="238"/>
                  <a:pt x="234" y="235"/>
                  <a:pt x="234" y="236"/>
                </a:cubicBezTo>
                <a:cubicBezTo>
                  <a:pt x="232" y="235"/>
                  <a:pt x="235" y="235"/>
                  <a:pt x="235" y="234"/>
                </a:cubicBezTo>
                <a:cubicBezTo>
                  <a:pt x="237" y="236"/>
                  <a:pt x="238" y="238"/>
                  <a:pt x="239" y="241"/>
                </a:cubicBezTo>
                <a:cubicBezTo>
                  <a:pt x="238" y="241"/>
                  <a:pt x="238" y="241"/>
                  <a:pt x="238" y="241"/>
                </a:cubicBezTo>
                <a:cubicBezTo>
                  <a:pt x="237" y="241"/>
                  <a:pt x="234" y="241"/>
                  <a:pt x="233" y="239"/>
                </a:cubicBezTo>
                <a:cubicBezTo>
                  <a:pt x="232" y="242"/>
                  <a:pt x="238" y="243"/>
                  <a:pt x="235" y="246"/>
                </a:cubicBezTo>
                <a:cubicBezTo>
                  <a:pt x="233" y="246"/>
                  <a:pt x="232" y="244"/>
                  <a:pt x="230" y="245"/>
                </a:cubicBezTo>
                <a:cubicBezTo>
                  <a:pt x="230" y="249"/>
                  <a:pt x="233" y="249"/>
                  <a:pt x="233" y="254"/>
                </a:cubicBezTo>
                <a:cubicBezTo>
                  <a:pt x="232" y="254"/>
                  <a:pt x="232" y="254"/>
                  <a:pt x="232" y="254"/>
                </a:cubicBezTo>
                <a:cubicBezTo>
                  <a:pt x="231" y="253"/>
                  <a:pt x="230" y="252"/>
                  <a:pt x="230" y="251"/>
                </a:cubicBezTo>
                <a:cubicBezTo>
                  <a:pt x="229" y="251"/>
                  <a:pt x="229" y="251"/>
                  <a:pt x="230" y="252"/>
                </a:cubicBezTo>
                <a:cubicBezTo>
                  <a:pt x="229" y="252"/>
                  <a:pt x="229" y="252"/>
                  <a:pt x="229" y="252"/>
                </a:cubicBezTo>
                <a:cubicBezTo>
                  <a:pt x="227" y="250"/>
                  <a:pt x="225" y="249"/>
                  <a:pt x="222" y="249"/>
                </a:cubicBezTo>
                <a:cubicBezTo>
                  <a:pt x="224" y="248"/>
                  <a:pt x="223" y="247"/>
                  <a:pt x="222" y="246"/>
                </a:cubicBezTo>
                <a:cubicBezTo>
                  <a:pt x="221" y="246"/>
                  <a:pt x="222" y="248"/>
                  <a:pt x="222" y="249"/>
                </a:cubicBezTo>
                <a:cubicBezTo>
                  <a:pt x="221" y="248"/>
                  <a:pt x="222" y="246"/>
                  <a:pt x="219" y="246"/>
                </a:cubicBezTo>
                <a:cubicBezTo>
                  <a:pt x="220" y="243"/>
                  <a:pt x="220" y="243"/>
                  <a:pt x="218" y="241"/>
                </a:cubicBezTo>
                <a:cubicBezTo>
                  <a:pt x="218" y="242"/>
                  <a:pt x="217" y="244"/>
                  <a:pt x="215" y="244"/>
                </a:cubicBezTo>
                <a:cubicBezTo>
                  <a:pt x="214" y="243"/>
                  <a:pt x="216" y="242"/>
                  <a:pt x="217" y="241"/>
                </a:cubicBezTo>
                <a:cubicBezTo>
                  <a:pt x="216" y="239"/>
                  <a:pt x="213" y="239"/>
                  <a:pt x="212" y="238"/>
                </a:cubicBezTo>
                <a:cubicBezTo>
                  <a:pt x="213" y="242"/>
                  <a:pt x="213" y="246"/>
                  <a:pt x="219" y="245"/>
                </a:cubicBezTo>
                <a:cubicBezTo>
                  <a:pt x="219" y="246"/>
                  <a:pt x="216" y="245"/>
                  <a:pt x="215" y="246"/>
                </a:cubicBezTo>
                <a:cubicBezTo>
                  <a:pt x="217" y="250"/>
                  <a:pt x="214" y="252"/>
                  <a:pt x="216" y="257"/>
                </a:cubicBezTo>
                <a:cubicBezTo>
                  <a:pt x="207" y="247"/>
                  <a:pt x="205" y="231"/>
                  <a:pt x="197" y="220"/>
                </a:cubicBezTo>
                <a:cubicBezTo>
                  <a:pt x="193" y="222"/>
                  <a:pt x="199" y="225"/>
                  <a:pt x="199" y="226"/>
                </a:cubicBezTo>
                <a:cubicBezTo>
                  <a:pt x="200" y="228"/>
                  <a:pt x="195" y="229"/>
                  <a:pt x="199" y="229"/>
                </a:cubicBezTo>
                <a:cubicBezTo>
                  <a:pt x="197" y="231"/>
                  <a:pt x="195" y="228"/>
                  <a:pt x="195" y="226"/>
                </a:cubicBezTo>
                <a:cubicBezTo>
                  <a:pt x="195" y="226"/>
                  <a:pt x="195" y="224"/>
                  <a:pt x="196" y="224"/>
                </a:cubicBezTo>
                <a:cubicBezTo>
                  <a:pt x="194" y="223"/>
                  <a:pt x="193" y="225"/>
                  <a:pt x="192" y="225"/>
                </a:cubicBezTo>
                <a:cubicBezTo>
                  <a:pt x="191" y="225"/>
                  <a:pt x="191" y="221"/>
                  <a:pt x="192" y="223"/>
                </a:cubicBezTo>
                <a:cubicBezTo>
                  <a:pt x="192" y="221"/>
                  <a:pt x="191" y="221"/>
                  <a:pt x="192" y="220"/>
                </a:cubicBezTo>
                <a:cubicBezTo>
                  <a:pt x="189" y="221"/>
                  <a:pt x="192" y="222"/>
                  <a:pt x="188" y="221"/>
                </a:cubicBezTo>
                <a:cubicBezTo>
                  <a:pt x="188" y="219"/>
                  <a:pt x="189" y="218"/>
                  <a:pt x="189" y="217"/>
                </a:cubicBezTo>
                <a:cubicBezTo>
                  <a:pt x="190" y="217"/>
                  <a:pt x="191" y="217"/>
                  <a:pt x="192" y="217"/>
                </a:cubicBezTo>
                <a:cubicBezTo>
                  <a:pt x="193" y="217"/>
                  <a:pt x="192" y="215"/>
                  <a:pt x="193" y="214"/>
                </a:cubicBezTo>
                <a:cubicBezTo>
                  <a:pt x="188" y="214"/>
                  <a:pt x="189" y="220"/>
                  <a:pt x="184" y="221"/>
                </a:cubicBezTo>
                <a:cubicBezTo>
                  <a:pt x="184" y="235"/>
                  <a:pt x="196" y="244"/>
                  <a:pt x="196" y="257"/>
                </a:cubicBezTo>
                <a:cubicBezTo>
                  <a:pt x="194" y="256"/>
                  <a:pt x="193" y="254"/>
                  <a:pt x="192" y="252"/>
                </a:cubicBezTo>
                <a:cubicBezTo>
                  <a:pt x="192" y="244"/>
                  <a:pt x="187" y="236"/>
                  <a:pt x="182" y="230"/>
                </a:cubicBezTo>
                <a:cubicBezTo>
                  <a:pt x="183" y="233"/>
                  <a:pt x="185" y="235"/>
                  <a:pt x="185" y="239"/>
                </a:cubicBezTo>
                <a:cubicBezTo>
                  <a:pt x="180" y="238"/>
                  <a:pt x="179" y="232"/>
                  <a:pt x="176" y="229"/>
                </a:cubicBezTo>
                <a:cubicBezTo>
                  <a:pt x="175" y="230"/>
                  <a:pt x="175" y="232"/>
                  <a:pt x="173" y="232"/>
                </a:cubicBezTo>
                <a:cubicBezTo>
                  <a:pt x="172" y="232"/>
                  <a:pt x="171" y="232"/>
                  <a:pt x="171" y="231"/>
                </a:cubicBezTo>
                <a:cubicBezTo>
                  <a:pt x="167" y="232"/>
                  <a:pt x="169" y="239"/>
                  <a:pt x="165" y="241"/>
                </a:cubicBezTo>
                <a:cubicBezTo>
                  <a:pt x="166" y="244"/>
                  <a:pt x="168" y="244"/>
                  <a:pt x="167" y="248"/>
                </a:cubicBezTo>
                <a:cubicBezTo>
                  <a:pt x="165" y="247"/>
                  <a:pt x="162" y="243"/>
                  <a:pt x="165" y="241"/>
                </a:cubicBezTo>
                <a:cubicBezTo>
                  <a:pt x="161" y="238"/>
                  <a:pt x="157" y="244"/>
                  <a:pt x="152" y="241"/>
                </a:cubicBezTo>
                <a:cubicBezTo>
                  <a:pt x="154" y="240"/>
                  <a:pt x="160" y="243"/>
                  <a:pt x="161" y="239"/>
                </a:cubicBezTo>
                <a:cubicBezTo>
                  <a:pt x="159" y="239"/>
                  <a:pt x="159" y="241"/>
                  <a:pt x="158" y="240"/>
                </a:cubicBezTo>
                <a:cubicBezTo>
                  <a:pt x="155" y="234"/>
                  <a:pt x="148" y="243"/>
                  <a:pt x="153" y="246"/>
                </a:cubicBezTo>
                <a:cubicBezTo>
                  <a:pt x="152" y="250"/>
                  <a:pt x="149" y="252"/>
                  <a:pt x="151" y="258"/>
                </a:cubicBezTo>
                <a:cubicBezTo>
                  <a:pt x="150" y="258"/>
                  <a:pt x="149" y="259"/>
                  <a:pt x="148" y="259"/>
                </a:cubicBezTo>
                <a:cubicBezTo>
                  <a:pt x="148" y="258"/>
                  <a:pt x="147" y="258"/>
                  <a:pt x="147" y="256"/>
                </a:cubicBezTo>
                <a:cubicBezTo>
                  <a:pt x="145" y="257"/>
                  <a:pt x="144" y="258"/>
                  <a:pt x="142" y="258"/>
                </a:cubicBezTo>
                <a:cubicBezTo>
                  <a:pt x="142" y="256"/>
                  <a:pt x="142" y="256"/>
                  <a:pt x="142" y="256"/>
                </a:cubicBezTo>
                <a:cubicBezTo>
                  <a:pt x="142" y="254"/>
                  <a:pt x="142" y="254"/>
                  <a:pt x="142" y="254"/>
                </a:cubicBezTo>
                <a:cubicBezTo>
                  <a:pt x="144" y="254"/>
                  <a:pt x="145" y="254"/>
                  <a:pt x="145" y="252"/>
                </a:cubicBezTo>
                <a:cubicBezTo>
                  <a:pt x="144" y="252"/>
                  <a:pt x="142" y="252"/>
                  <a:pt x="141" y="252"/>
                </a:cubicBezTo>
                <a:cubicBezTo>
                  <a:pt x="139" y="249"/>
                  <a:pt x="139" y="249"/>
                  <a:pt x="139" y="249"/>
                </a:cubicBezTo>
                <a:cubicBezTo>
                  <a:pt x="139" y="249"/>
                  <a:pt x="140" y="249"/>
                  <a:pt x="140" y="249"/>
                </a:cubicBezTo>
                <a:cubicBezTo>
                  <a:pt x="141" y="249"/>
                  <a:pt x="143" y="248"/>
                  <a:pt x="143" y="246"/>
                </a:cubicBezTo>
                <a:cubicBezTo>
                  <a:pt x="139" y="245"/>
                  <a:pt x="138" y="249"/>
                  <a:pt x="136" y="248"/>
                </a:cubicBezTo>
                <a:cubicBezTo>
                  <a:pt x="136" y="246"/>
                  <a:pt x="136" y="246"/>
                  <a:pt x="136" y="246"/>
                </a:cubicBezTo>
                <a:cubicBezTo>
                  <a:pt x="136" y="246"/>
                  <a:pt x="136" y="246"/>
                  <a:pt x="136" y="246"/>
                </a:cubicBezTo>
                <a:cubicBezTo>
                  <a:pt x="136" y="244"/>
                  <a:pt x="137" y="241"/>
                  <a:pt x="135" y="241"/>
                </a:cubicBezTo>
                <a:cubicBezTo>
                  <a:pt x="135" y="241"/>
                  <a:pt x="135" y="241"/>
                  <a:pt x="135" y="241"/>
                </a:cubicBezTo>
                <a:cubicBezTo>
                  <a:pt x="135" y="241"/>
                  <a:pt x="135" y="241"/>
                  <a:pt x="136" y="241"/>
                </a:cubicBezTo>
                <a:cubicBezTo>
                  <a:pt x="135" y="238"/>
                  <a:pt x="136" y="236"/>
                  <a:pt x="137" y="235"/>
                </a:cubicBezTo>
                <a:cubicBezTo>
                  <a:pt x="135" y="233"/>
                  <a:pt x="131" y="235"/>
                  <a:pt x="130" y="233"/>
                </a:cubicBezTo>
                <a:cubicBezTo>
                  <a:pt x="130" y="225"/>
                  <a:pt x="122" y="227"/>
                  <a:pt x="117" y="224"/>
                </a:cubicBezTo>
                <a:cubicBezTo>
                  <a:pt x="117" y="227"/>
                  <a:pt x="121" y="228"/>
                  <a:pt x="119" y="231"/>
                </a:cubicBezTo>
                <a:cubicBezTo>
                  <a:pt x="117" y="231"/>
                  <a:pt x="116" y="230"/>
                  <a:pt x="114" y="231"/>
                </a:cubicBezTo>
                <a:cubicBezTo>
                  <a:pt x="115" y="232"/>
                  <a:pt x="116" y="234"/>
                  <a:pt x="118" y="234"/>
                </a:cubicBezTo>
                <a:cubicBezTo>
                  <a:pt x="117" y="236"/>
                  <a:pt x="115" y="234"/>
                  <a:pt x="114" y="233"/>
                </a:cubicBezTo>
                <a:cubicBezTo>
                  <a:pt x="113" y="234"/>
                  <a:pt x="117" y="236"/>
                  <a:pt x="116" y="238"/>
                </a:cubicBezTo>
                <a:cubicBezTo>
                  <a:pt x="110" y="241"/>
                  <a:pt x="104" y="235"/>
                  <a:pt x="97" y="236"/>
                </a:cubicBezTo>
                <a:cubicBezTo>
                  <a:pt x="96" y="236"/>
                  <a:pt x="96" y="237"/>
                  <a:pt x="96" y="238"/>
                </a:cubicBezTo>
                <a:cubicBezTo>
                  <a:pt x="89" y="234"/>
                  <a:pt x="81" y="237"/>
                  <a:pt x="77" y="243"/>
                </a:cubicBezTo>
                <a:cubicBezTo>
                  <a:pt x="79" y="245"/>
                  <a:pt x="79" y="250"/>
                  <a:pt x="78" y="252"/>
                </a:cubicBezTo>
                <a:cubicBezTo>
                  <a:pt x="76" y="252"/>
                  <a:pt x="74" y="252"/>
                  <a:pt x="72" y="251"/>
                </a:cubicBezTo>
                <a:cubicBezTo>
                  <a:pt x="71" y="253"/>
                  <a:pt x="71" y="254"/>
                  <a:pt x="72" y="256"/>
                </a:cubicBezTo>
                <a:cubicBezTo>
                  <a:pt x="74" y="256"/>
                  <a:pt x="73" y="254"/>
                  <a:pt x="75" y="255"/>
                </a:cubicBezTo>
                <a:cubicBezTo>
                  <a:pt x="75" y="256"/>
                  <a:pt x="74" y="258"/>
                  <a:pt x="76" y="257"/>
                </a:cubicBezTo>
                <a:cubicBezTo>
                  <a:pt x="76" y="258"/>
                  <a:pt x="75" y="258"/>
                  <a:pt x="74" y="260"/>
                </a:cubicBezTo>
                <a:cubicBezTo>
                  <a:pt x="73" y="260"/>
                  <a:pt x="73" y="259"/>
                  <a:pt x="73" y="259"/>
                </a:cubicBezTo>
                <a:cubicBezTo>
                  <a:pt x="72" y="261"/>
                  <a:pt x="73" y="266"/>
                  <a:pt x="73" y="269"/>
                </a:cubicBezTo>
                <a:cubicBezTo>
                  <a:pt x="71" y="268"/>
                  <a:pt x="71" y="269"/>
                  <a:pt x="70" y="271"/>
                </a:cubicBezTo>
                <a:cubicBezTo>
                  <a:pt x="69" y="270"/>
                  <a:pt x="70" y="270"/>
                  <a:pt x="70" y="270"/>
                </a:cubicBezTo>
                <a:cubicBezTo>
                  <a:pt x="70" y="268"/>
                  <a:pt x="69" y="267"/>
                  <a:pt x="67" y="266"/>
                </a:cubicBezTo>
                <a:cubicBezTo>
                  <a:pt x="65" y="267"/>
                  <a:pt x="67" y="269"/>
                  <a:pt x="67" y="271"/>
                </a:cubicBezTo>
                <a:cubicBezTo>
                  <a:pt x="65" y="270"/>
                  <a:pt x="65" y="271"/>
                  <a:pt x="64" y="273"/>
                </a:cubicBezTo>
                <a:cubicBezTo>
                  <a:pt x="62" y="273"/>
                  <a:pt x="62" y="273"/>
                  <a:pt x="62" y="273"/>
                </a:cubicBezTo>
                <a:cubicBezTo>
                  <a:pt x="62" y="273"/>
                  <a:pt x="62" y="272"/>
                  <a:pt x="62" y="272"/>
                </a:cubicBezTo>
                <a:cubicBezTo>
                  <a:pt x="62" y="271"/>
                  <a:pt x="60" y="269"/>
                  <a:pt x="59" y="271"/>
                </a:cubicBezTo>
                <a:cubicBezTo>
                  <a:pt x="59" y="271"/>
                  <a:pt x="59" y="271"/>
                  <a:pt x="59" y="272"/>
                </a:cubicBezTo>
                <a:cubicBezTo>
                  <a:pt x="57" y="272"/>
                  <a:pt x="57" y="272"/>
                  <a:pt x="57" y="272"/>
                </a:cubicBezTo>
                <a:cubicBezTo>
                  <a:pt x="57" y="271"/>
                  <a:pt x="56" y="270"/>
                  <a:pt x="56" y="269"/>
                </a:cubicBezTo>
                <a:cubicBezTo>
                  <a:pt x="56" y="269"/>
                  <a:pt x="57" y="269"/>
                  <a:pt x="57" y="269"/>
                </a:cubicBezTo>
                <a:cubicBezTo>
                  <a:pt x="58" y="266"/>
                  <a:pt x="56" y="264"/>
                  <a:pt x="53" y="265"/>
                </a:cubicBezTo>
                <a:cubicBezTo>
                  <a:pt x="54" y="264"/>
                  <a:pt x="60" y="262"/>
                  <a:pt x="62" y="259"/>
                </a:cubicBezTo>
                <a:cubicBezTo>
                  <a:pt x="60" y="256"/>
                  <a:pt x="62" y="254"/>
                  <a:pt x="58" y="253"/>
                </a:cubicBezTo>
                <a:cubicBezTo>
                  <a:pt x="58" y="252"/>
                  <a:pt x="59" y="252"/>
                  <a:pt x="60" y="252"/>
                </a:cubicBezTo>
                <a:cubicBezTo>
                  <a:pt x="55" y="248"/>
                  <a:pt x="63" y="243"/>
                  <a:pt x="59" y="236"/>
                </a:cubicBezTo>
                <a:cubicBezTo>
                  <a:pt x="57" y="236"/>
                  <a:pt x="57" y="237"/>
                  <a:pt x="56" y="236"/>
                </a:cubicBezTo>
                <a:cubicBezTo>
                  <a:pt x="56" y="235"/>
                  <a:pt x="57" y="235"/>
                  <a:pt x="58" y="235"/>
                </a:cubicBezTo>
                <a:cubicBezTo>
                  <a:pt x="57" y="233"/>
                  <a:pt x="57" y="233"/>
                  <a:pt x="56" y="232"/>
                </a:cubicBezTo>
                <a:cubicBezTo>
                  <a:pt x="55" y="231"/>
                  <a:pt x="57" y="231"/>
                  <a:pt x="58" y="231"/>
                </a:cubicBezTo>
                <a:cubicBezTo>
                  <a:pt x="59" y="229"/>
                  <a:pt x="58" y="229"/>
                  <a:pt x="59" y="227"/>
                </a:cubicBezTo>
                <a:cubicBezTo>
                  <a:pt x="56" y="227"/>
                  <a:pt x="57" y="228"/>
                  <a:pt x="57" y="229"/>
                </a:cubicBezTo>
                <a:cubicBezTo>
                  <a:pt x="56" y="228"/>
                  <a:pt x="55" y="224"/>
                  <a:pt x="57" y="223"/>
                </a:cubicBezTo>
                <a:cubicBezTo>
                  <a:pt x="56" y="221"/>
                  <a:pt x="54" y="219"/>
                  <a:pt x="54" y="216"/>
                </a:cubicBezTo>
                <a:cubicBezTo>
                  <a:pt x="56" y="216"/>
                  <a:pt x="55" y="219"/>
                  <a:pt x="56" y="220"/>
                </a:cubicBezTo>
                <a:cubicBezTo>
                  <a:pt x="57" y="218"/>
                  <a:pt x="57" y="215"/>
                  <a:pt x="59" y="214"/>
                </a:cubicBezTo>
                <a:cubicBezTo>
                  <a:pt x="57" y="213"/>
                  <a:pt x="56" y="210"/>
                  <a:pt x="53" y="212"/>
                </a:cubicBezTo>
                <a:cubicBezTo>
                  <a:pt x="55" y="214"/>
                  <a:pt x="52" y="214"/>
                  <a:pt x="52" y="217"/>
                </a:cubicBezTo>
                <a:cubicBezTo>
                  <a:pt x="50" y="217"/>
                  <a:pt x="47" y="217"/>
                  <a:pt x="47" y="214"/>
                </a:cubicBezTo>
                <a:cubicBezTo>
                  <a:pt x="45" y="214"/>
                  <a:pt x="46" y="217"/>
                  <a:pt x="44" y="216"/>
                </a:cubicBezTo>
                <a:cubicBezTo>
                  <a:pt x="43" y="215"/>
                  <a:pt x="42" y="214"/>
                  <a:pt x="40" y="214"/>
                </a:cubicBezTo>
                <a:cubicBezTo>
                  <a:pt x="39" y="217"/>
                  <a:pt x="36" y="214"/>
                  <a:pt x="35" y="217"/>
                </a:cubicBezTo>
                <a:cubicBezTo>
                  <a:pt x="34" y="216"/>
                  <a:pt x="34" y="212"/>
                  <a:pt x="35" y="210"/>
                </a:cubicBezTo>
                <a:cubicBezTo>
                  <a:pt x="35" y="208"/>
                  <a:pt x="32" y="208"/>
                  <a:pt x="31" y="208"/>
                </a:cubicBezTo>
                <a:cubicBezTo>
                  <a:pt x="30" y="209"/>
                  <a:pt x="29" y="210"/>
                  <a:pt x="28" y="210"/>
                </a:cubicBezTo>
                <a:cubicBezTo>
                  <a:pt x="32" y="208"/>
                  <a:pt x="25" y="206"/>
                  <a:pt x="23" y="204"/>
                </a:cubicBezTo>
                <a:cubicBezTo>
                  <a:pt x="22" y="204"/>
                  <a:pt x="24" y="207"/>
                  <a:pt x="22" y="207"/>
                </a:cubicBezTo>
                <a:cubicBezTo>
                  <a:pt x="20" y="206"/>
                  <a:pt x="23" y="203"/>
                  <a:pt x="18" y="203"/>
                </a:cubicBezTo>
                <a:cubicBezTo>
                  <a:pt x="19" y="204"/>
                  <a:pt x="21" y="203"/>
                  <a:pt x="20" y="206"/>
                </a:cubicBezTo>
                <a:cubicBezTo>
                  <a:pt x="19" y="207"/>
                  <a:pt x="17" y="206"/>
                  <a:pt x="17" y="204"/>
                </a:cubicBezTo>
                <a:cubicBezTo>
                  <a:pt x="17" y="203"/>
                  <a:pt x="19" y="203"/>
                  <a:pt x="19" y="201"/>
                </a:cubicBezTo>
                <a:cubicBezTo>
                  <a:pt x="21" y="201"/>
                  <a:pt x="21" y="202"/>
                  <a:pt x="22" y="203"/>
                </a:cubicBezTo>
                <a:cubicBezTo>
                  <a:pt x="24" y="202"/>
                  <a:pt x="24" y="198"/>
                  <a:pt x="26" y="197"/>
                </a:cubicBezTo>
                <a:cubicBezTo>
                  <a:pt x="22" y="196"/>
                  <a:pt x="17" y="195"/>
                  <a:pt x="14" y="194"/>
                </a:cubicBezTo>
                <a:cubicBezTo>
                  <a:pt x="15" y="189"/>
                  <a:pt x="13" y="185"/>
                  <a:pt x="17" y="181"/>
                </a:cubicBezTo>
                <a:cubicBezTo>
                  <a:pt x="14" y="180"/>
                  <a:pt x="16" y="177"/>
                  <a:pt x="13" y="177"/>
                </a:cubicBezTo>
                <a:cubicBezTo>
                  <a:pt x="13" y="175"/>
                  <a:pt x="12" y="175"/>
                  <a:pt x="12" y="173"/>
                </a:cubicBezTo>
                <a:cubicBezTo>
                  <a:pt x="15" y="173"/>
                  <a:pt x="15" y="174"/>
                  <a:pt x="15" y="177"/>
                </a:cubicBezTo>
                <a:cubicBezTo>
                  <a:pt x="19" y="177"/>
                  <a:pt x="17" y="173"/>
                  <a:pt x="20" y="173"/>
                </a:cubicBezTo>
                <a:cubicBezTo>
                  <a:pt x="21" y="174"/>
                  <a:pt x="21" y="175"/>
                  <a:pt x="21" y="177"/>
                </a:cubicBezTo>
                <a:cubicBezTo>
                  <a:pt x="24" y="175"/>
                  <a:pt x="26" y="170"/>
                  <a:pt x="29" y="171"/>
                </a:cubicBezTo>
                <a:cubicBezTo>
                  <a:pt x="31" y="170"/>
                  <a:pt x="27" y="169"/>
                  <a:pt x="27" y="168"/>
                </a:cubicBezTo>
                <a:cubicBezTo>
                  <a:pt x="26" y="168"/>
                  <a:pt x="27" y="171"/>
                  <a:pt x="25" y="171"/>
                </a:cubicBezTo>
                <a:cubicBezTo>
                  <a:pt x="20" y="169"/>
                  <a:pt x="27" y="167"/>
                  <a:pt x="27" y="164"/>
                </a:cubicBezTo>
                <a:cubicBezTo>
                  <a:pt x="26" y="163"/>
                  <a:pt x="26" y="166"/>
                  <a:pt x="24" y="165"/>
                </a:cubicBezTo>
                <a:cubicBezTo>
                  <a:pt x="23" y="163"/>
                  <a:pt x="24" y="160"/>
                  <a:pt x="21" y="162"/>
                </a:cubicBezTo>
                <a:cubicBezTo>
                  <a:pt x="20" y="161"/>
                  <a:pt x="20" y="160"/>
                  <a:pt x="20" y="158"/>
                </a:cubicBezTo>
                <a:cubicBezTo>
                  <a:pt x="20" y="159"/>
                  <a:pt x="20" y="160"/>
                  <a:pt x="18" y="159"/>
                </a:cubicBezTo>
                <a:cubicBezTo>
                  <a:pt x="18" y="158"/>
                  <a:pt x="17" y="158"/>
                  <a:pt x="17" y="156"/>
                </a:cubicBezTo>
                <a:cubicBezTo>
                  <a:pt x="23" y="157"/>
                  <a:pt x="22" y="163"/>
                  <a:pt x="28" y="163"/>
                </a:cubicBezTo>
                <a:cubicBezTo>
                  <a:pt x="27" y="161"/>
                  <a:pt x="27" y="161"/>
                  <a:pt x="25" y="161"/>
                </a:cubicBezTo>
                <a:cubicBezTo>
                  <a:pt x="26" y="160"/>
                  <a:pt x="26" y="158"/>
                  <a:pt x="29" y="159"/>
                </a:cubicBezTo>
                <a:cubicBezTo>
                  <a:pt x="30" y="161"/>
                  <a:pt x="28" y="160"/>
                  <a:pt x="28" y="163"/>
                </a:cubicBezTo>
                <a:cubicBezTo>
                  <a:pt x="30" y="163"/>
                  <a:pt x="29" y="160"/>
                  <a:pt x="31" y="161"/>
                </a:cubicBezTo>
                <a:cubicBezTo>
                  <a:pt x="32" y="162"/>
                  <a:pt x="32" y="164"/>
                  <a:pt x="31" y="165"/>
                </a:cubicBezTo>
                <a:cubicBezTo>
                  <a:pt x="30" y="165"/>
                  <a:pt x="30" y="164"/>
                  <a:pt x="29" y="164"/>
                </a:cubicBezTo>
                <a:cubicBezTo>
                  <a:pt x="28" y="168"/>
                  <a:pt x="33" y="166"/>
                  <a:pt x="32" y="170"/>
                </a:cubicBezTo>
                <a:cubicBezTo>
                  <a:pt x="35" y="170"/>
                  <a:pt x="35" y="168"/>
                  <a:pt x="36" y="167"/>
                </a:cubicBezTo>
                <a:cubicBezTo>
                  <a:pt x="39" y="169"/>
                  <a:pt x="40" y="168"/>
                  <a:pt x="43" y="167"/>
                </a:cubicBezTo>
                <a:cubicBezTo>
                  <a:pt x="44" y="167"/>
                  <a:pt x="44" y="168"/>
                  <a:pt x="44" y="170"/>
                </a:cubicBezTo>
                <a:cubicBezTo>
                  <a:pt x="47" y="169"/>
                  <a:pt x="46" y="171"/>
                  <a:pt x="49" y="171"/>
                </a:cubicBezTo>
                <a:cubicBezTo>
                  <a:pt x="48" y="170"/>
                  <a:pt x="45" y="169"/>
                  <a:pt x="47" y="167"/>
                </a:cubicBezTo>
                <a:cubicBezTo>
                  <a:pt x="46" y="167"/>
                  <a:pt x="45" y="168"/>
                  <a:pt x="44" y="167"/>
                </a:cubicBezTo>
                <a:cubicBezTo>
                  <a:pt x="43" y="166"/>
                  <a:pt x="44" y="165"/>
                  <a:pt x="45" y="164"/>
                </a:cubicBezTo>
                <a:cubicBezTo>
                  <a:pt x="44" y="162"/>
                  <a:pt x="43" y="166"/>
                  <a:pt x="41" y="164"/>
                </a:cubicBezTo>
                <a:cubicBezTo>
                  <a:pt x="41" y="165"/>
                  <a:pt x="41" y="166"/>
                  <a:pt x="41" y="167"/>
                </a:cubicBezTo>
                <a:cubicBezTo>
                  <a:pt x="40" y="168"/>
                  <a:pt x="39" y="167"/>
                  <a:pt x="38" y="167"/>
                </a:cubicBezTo>
                <a:cubicBezTo>
                  <a:pt x="37" y="165"/>
                  <a:pt x="39" y="165"/>
                  <a:pt x="39" y="164"/>
                </a:cubicBezTo>
                <a:cubicBezTo>
                  <a:pt x="37" y="164"/>
                  <a:pt x="37" y="166"/>
                  <a:pt x="35" y="164"/>
                </a:cubicBezTo>
                <a:cubicBezTo>
                  <a:pt x="34" y="165"/>
                  <a:pt x="36" y="167"/>
                  <a:pt x="34" y="168"/>
                </a:cubicBezTo>
                <a:cubicBezTo>
                  <a:pt x="33" y="168"/>
                  <a:pt x="32" y="167"/>
                  <a:pt x="32" y="165"/>
                </a:cubicBezTo>
                <a:cubicBezTo>
                  <a:pt x="34" y="165"/>
                  <a:pt x="35" y="164"/>
                  <a:pt x="35" y="161"/>
                </a:cubicBezTo>
                <a:cubicBezTo>
                  <a:pt x="38" y="161"/>
                  <a:pt x="37" y="163"/>
                  <a:pt x="39" y="163"/>
                </a:cubicBezTo>
                <a:cubicBezTo>
                  <a:pt x="40" y="164"/>
                  <a:pt x="39" y="162"/>
                  <a:pt x="40" y="162"/>
                </a:cubicBezTo>
                <a:cubicBezTo>
                  <a:pt x="39" y="161"/>
                  <a:pt x="37" y="161"/>
                  <a:pt x="38" y="159"/>
                </a:cubicBezTo>
                <a:cubicBezTo>
                  <a:pt x="37" y="159"/>
                  <a:pt x="36" y="159"/>
                  <a:pt x="35" y="158"/>
                </a:cubicBezTo>
                <a:cubicBezTo>
                  <a:pt x="35" y="157"/>
                  <a:pt x="35" y="156"/>
                  <a:pt x="35" y="155"/>
                </a:cubicBezTo>
                <a:cubicBezTo>
                  <a:pt x="34" y="156"/>
                  <a:pt x="30" y="156"/>
                  <a:pt x="31" y="153"/>
                </a:cubicBezTo>
                <a:cubicBezTo>
                  <a:pt x="30" y="153"/>
                  <a:pt x="29" y="153"/>
                  <a:pt x="29" y="153"/>
                </a:cubicBezTo>
                <a:cubicBezTo>
                  <a:pt x="28" y="153"/>
                  <a:pt x="30" y="157"/>
                  <a:pt x="26" y="156"/>
                </a:cubicBezTo>
                <a:cubicBezTo>
                  <a:pt x="26" y="154"/>
                  <a:pt x="26" y="154"/>
                  <a:pt x="27" y="153"/>
                </a:cubicBezTo>
                <a:cubicBezTo>
                  <a:pt x="26" y="151"/>
                  <a:pt x="23" y="154"/>
                  <a:pt x="23" y="151"/>
                </a:cubicBezTo>
                <a:cubicBezTo>
                  <a:pt x="27" y="151"/>
                  <a:pt x="29" y="151"/>
                  <a:pt x="34" y="150"/>
                </a:cubicBezTo>
                <a:cubicBezTo>
                  <a:pt x="31" y="149"/>
                  <a:pt x="29" y="147"/>
                  <a:pt x="26" y="146"/>
                </a:cubicBezTo>
                <a:cubicBezTo>
                  <a:pt x="27" y="145"/>
                  <a:pt x="26" y="145"/>
                  <a:pt x="25" y="144"/>
                </a:cubicBezTo>
                <a:cubicBezTo>
                  <a:pt x="24" y="144"/>
                  <a:pt x="26" y="146"/>
                  <a:pt x="25" y="147"/>
                </a:cubicBezTo>
                <a:cubicBezTo>
                  <a:pt x="25" y="147"/>
                  <a:pt x="24" y="147"/>
                  <a:pt x="24" y="147"/>
                </a:cubicBezTo>
                <a:cubicBezTo>
                  <a:pt x="23" y="146"/>
                  <a:pt x="23" y="145"/>
                  <a:pt x="23" y="144"/>
                </a:cubicBezTo>
                <a:cubicBezTo>
                  <a:pt x="22" y="145"/>
                  <a:pt x="20" y="144"/>
                  <a:pt x="20" y="142"/>
                </a:cubicBezTo>
                <a:cubicBezTo>
                  <a:pt x="21" y="141"/>
                  <a:pt x="24" y="141"/>
                  <a:pt x="23" y="139"/>
                </a:cubicBezTo>
                <a:cubicBezTo>
                  <a:pt x="17" y="136"/>
                  <a:pt x="13" y="135"/>
                  <a:pt x="7" y="136"/>
                </a:cubicBezTo>
                <a:cubicBezTo>
                  <a:pt x="6" y="135"/>
                  <a:pt x="6" y="135"/>
                  <a:pt x="6" y="135"/>
                </a:cubicBezTo>
                <a:cubicBezTo>
                  <a:pt x="6" y="135"/>
                  <a:pt x="7" y="134"/>
                  <a:pt x="7" y="133"/>
                </a:cubicBezTo>
                <a:cubicBezTo>
                  <a:pt x="9" y="133"/>
                  <a:pt x="10" y="134"/>
                  <a:pt x="12" y="134"/>
                </a:cubicBezTo>
                <a:cubicBezTo>
                  <a:pt x="14" y="134"/>
                  <a:pt x="14" y="132"/>
                  <a:pt x="14" y="131"/>
                </a:cubicBezTo>
                <a:cubicBezTo>
                  <a:pt x="15" y="131"/>
                  <a:pt x="16" y="131"/>
                  <a:pt x="17" y="131"/>
                </a:cubicBezTo>
                <a:cubicBezTo>
                  <a:pt x="14" y="132"/>
                  <a:pt x="14" y="132"/>
                  <a:pt x="16" y="135"/>
                </a:cubicBezTo>
                <a:cubicBezTo>
                  <a:pt x="18" y="134"/>
                  <a:pt x="19" y="133"/>
                  <a:pt x="20" y="135"/>
                </a:cubicBezTo>
                <a:cubicBezTo>
                  <a:pt x="21" y="132"/>
                  <a:pt x="26" y="134"/>
                  <a:pt x="26" y="130"/>
                </a:cubicBezTo>
                <a:cubicBezTo>
                  <a:pt x="28" y="130"/>
                  <a:pt x="29" y="131"/>
                  <a:pt x="31" y="131"/>
                </a:cubicBezTo>
                <a:cubicBezTo>
                  <a:pt x="33" y="130"/>
                  <a:pt x="33" y="127"/>
                  <a:pt x="34" y="129"/>
                </a:cubicBezTo>
                <a:cubicBezTo>
                  <a:pt x="34" y="128"/>
                  <a:pt x="34" y="127"/>
                  <a:pt x="34" y="126"/>
                </a:cubicBezTo>
                <a:cubicBezTo>
                  <a:pt x="34" y="124"/>
                  <a:pt x="33" y="126"/>
                  <a:pt x="32" y="126"/>
                </a:cubicBezTo>
                <a:cubicBezTo>
                  <a:pt x="32" y="124"/>
                  <a:pt x="33" y="124"/>
                  <a:pt x="34" y="124"/>
                </a:cubicBezTo>
                <a:cubicBezTo>
                  <a:pt x="32" y="123"/>
                  <a:pt x="32" y="119"/>
                  <a:pt x="31" y="116"/>
                </a:cubicBezTo>
                <a:cubicBezTo>
                  <a:pt x="30" y="116"/>
                  <a:pt x="30" y="117"/>
                  <a:pt x="29" y="117"/>
                </a:cubicBezTo>
                <a:cubicBezTo>
                  <a:pt x="28" y="115"/>
                  <a:pt x="31" y="115"/>
                  <a:pt x="29" y="115"/>
                </a:cubicBezTo>
                <a:cubicBezTo>
                  <a:pt x="30" y="113"/>
                  <a:pt x="31" y="116"/>
                  <a:pt x="32" y="116"/>
                </a:cubicBezTo>
                <a:cubicBezTo>
                  <a:pt x="34" y="114"/>
                  <a:pt x="30" y="113"/>
                  <a:pt x="32" y="112"/>
                </a:cubicBezTo>
                <a:cubicBezTo>
                  <a:pt x="34" y="113"/>
                  <a:pt x="33" y="112"/>
                  <a:pt x="35" y="112"/>
                </a:cubicBezTo>
                <a:cubicBezTo>
                  <a:pt x="33" y="111"/>
                  <a:pt x="31" y="111"/>
                  <a:pt x="29" y="112"/>
                </a:cubicBezTo>
                <a:cubicBezTo>
                  <a:pt x="30" y="106"/>
                  <a:pt x="28" y="104"/>
                  <a:pt x="24" y="104"/>
                </a:cubicBezTo>
                <a:cubicBezTo>
                  <a:pt x="24" y="102"/>
                  <a:pt x="24" y="101"/>
                  <a:pt x="25" y="101"/>
                </a:cubicBezTo>
                <a:cubicBezTo>
                  <a:pt x="24" y="99"/>
                  <a:pt x="23" y="98"/>
                  <a:pt x="22" y="96"/>
                </a:cubicBezTo>
                <a:cubicBezTo>
                  <a:pt x="24" y="98"/>
                  <a:pt x="30" y="103"/>
                  <a:pt x="30" y="105"/>
                </a:cubicBezTo>
                <a:cubicBezTo>
                  <a:pt x="33" y="105"/>
                  <a:pt x="35" y="108"/>
                  <a:pt x="36" y="110"/>
                </a:cubicBezTo>
                <a:cubicBezTo>
                  <a:pt x="38" y="110"/>
                  <a:pt x="38" y="107"/>
                  <a:pt x="36" y="107"/>
                </a:cubicBezTo>
                <a:cubicBezTo>
                  <a:pt x="37" y="107"/>
                  <a:pt x="37" y="106"/>
                  <a:pt x="38" y="106"/>
                </a:cubicBezTo>
                <a:cubicBezTo>
                  <a:pt x="39" y="106"/>
                  <a:pt x="39" y="107"/>
                  <a:pt x="39" y="108"/>
                </a:cubicBezTo>
                <a:cubicBezTo>
                  <a:pt x="42" y="107"/>
                  <a:pt x="41" y="106"/>
                  <a:pt x="40" y="104"/>
                </a:cubicBezTo>
                <a:cubicBezTo>
                  <a:pt x="40" y="103"/>
                  <a:pt x="42" y="103"/>
                  <a:pt x="43" y="103"/>
                </a:cubicBezTo>
                <a:cubicBezTo>
                  <a:pt x="43" y="103"/>
                  <a:pt x="43" y="102"/>
                  <a:pt x="43" y="101"/>
                </a:cubicBezTo>
                <a:cubicBezTo>
                  <a:pt x="43" y="99"/>
                  <a:pt x="40" y="100"/>
                  <a:pt x="40" y="99"/>
                </a:cubicBezTo>
                <a:cubicBezTo>
                  <a:pt x="40" y="98"/>
                  <a:pt x="40" y="97"/>
                  <a:pt x="40" y="96"/>
                </a:cubicBezTo>
                <a:cubicBezTo>
                  <a:pt x="41" y="95"/>
                  <a:pt x="42" y="93"/>
                  <a:pt x="45" y="94"/>
                </a:cubicBezTo>
                <a:cubicBezTo>
                  <a:pt x="45" y="91"/>
                  <a:pt x="42" y="92"/>
                  <a:pt x="42" y="89"/>
                </a:cubicBezTo>
                <a:cubicBezTo>
                  <a:pt x="42" y="88"/>
                  <a:pt x="43" y="88"/>
                  <a:pt x="43" y="87"/>
                </a:cubicBezTo>
                <a:cubicBezTo>
                  <a:pt x="42" y="83"/>
                  <a:pt x="40" y="80"/>
                  <a:pt x="38" y="77"/>
                </a:cubicBezTo>
                <a:cubicBezTo>
                  <a:pt x="39" y="76"/>
                  <a:pt x="39" y="76"/>
                  <a:pt x="39" y="76"/>
                </a:cubicBezTo>
                <a:cubicBezTo>
                  <a:pt x="39" y="77"/>
                  <a:pt x="39" y="78"/>
                  <a:pt x="40" y="78"/>
                </a:cubicBezTo>
                <a:cubicBezTo>
                  <a:pt x="38" y="64"/>
                  <a:pt x="28" y="54"/>
                  <a:pt x="18" y="46"/>
                </a:cubicBezTo>
                <a:cubicBezTo>
                  <a:pt x="18" y="43"/>
                  <a:pt x="20" y="43"/>
                  <a:pt x="20" y="40"/>
                </a:cubicBezTo>
                <a:cubicBezTo>
                  <a:pt x="27" y="39"/>
                  <a:pt x="26" y="45"/>
                  <a:pt x="28" y="48"/>
                </a:cubicBezTo>
                <a:cubicBezTo>
                  <a:pt x="27" y="50"/>
                  <a:pt x="26" y="46"/>
                  <a:pt x="25" y="48"/>
                </a:cubicBezTo>
                <a:cubicBezTo>
                  <a:pt x="28" y="54"/>
                  <a:pt x="34" y="57"/>
                  <a:pt x="37" y="63"/>
                </a:cubicBezTo>
                <a:cubicBezTo>
                  <a:pt x="38" y="61"/>
                  <a:pt x="37" y="54"/>
                  <a:pt x="34" y="54"/>
                </a:cubicBezTo>
                <a:cubicBezTo>
                  <a:pt x="35" y="54"/>
                  <a:pt x="35" y="53"/>
                  <a:pt x="36" y="51"/>
                </a:cubicBezTo>
                <a:cubicBezTo>
                  <a:pt x="33" y="45"/>
                  <a:pt x="27" y="41"/>
                  <a:pt x="23" y="36"/>
                </a:cubicBezTo>
                <a:cubicBezTo>
                  <a:pt x="22" y="37"/>
                  <a:pt x="21" y="39"/>
                  <a:pt x="21" y="36"/>
                </a:cubicBezTo>
                <a:cubicBezTo>
                  <a:pt x="17" y="39"/>
                  <a:pt x="9" y="36"/>
                  <a:pt x="12" y="30"/>
                </a:cubicBezTo>
                <a:close/>
                <a:moveTo>
                  <a:pt x="102" y="172"/>
                </a:moveTo>
                <a:cubicBezTo>
                  <a:pt x="102" y="170"/>
                  <a:pt x="102" y="170"/>
                  <a:pt x="102" y="169"/>
                </a:cubicBezTo>
                <a:cubicBezTo>
                  <a:pt x="100" y="169"/>
                  <a:pt x="100" y="168"/>
                  <a:pt x="99" y="167"/>
                </a:cubicBezTo>
                <a:cubicBezTo>
                  <a:pt x="99" y="168"/>
                  <a:pt x="98" y="168"/>
                  <a:pt x="98" y="169"/>
                </a:cubicBezTo>
                <a:cubicBezTo>
                  <a:pt x="101" y="169"/>
                  <a:pt x="98" y="172"/>
                  <a:pt x="102" y="172"/>
                </a:cubicBezTo>
                <a:close/>
                <a:moveTo>
                  <a:pt x="86" y="222"/>
                </a:moveTo>
                <a:cubicBezTo>
                  <a:pt x="87" y="220"/>
                  <a:pt x="87" y="221"/>
                  <a:pt x="87" y="218"/>
                </a:cubicBezTo>
                <a:cubicBezTo>
                  <a:pt x="84" y="218"/>
                  <a:pt x="85" y="218"/>
                  <a:pt x="83" y="217"/>
                </a:cubicBezTo>
                <a:cubicBezTo>
                  <a:pt x="83" y="219"/>
                  <a:pt x="82" y="219"/>
                  <a:pt x="82" y="221"/>
                </a:cubicBezTo>
                <a:cubicBezTo>
                  <a:pt x="84" y="221"/>
                  <a:pt x="84" y="223"/>
                  <a:pt x="86" y="222"/>
                </a:cubicBezTo>
                <a:close/>
                <a:moveTo>
                  <a:pt x="56" y="169"/>
                </a:moveTo>
                <a:cubicBezTo>
                  <a:pt x="57" y="169"/>
                  <a:pt x="58" y="169"/>
                  <a:pt x="59" y="169"/>
                </a:cubicBezTo>
                <a:cubicBezTo>
                  <a:pt x="58" y="168"/>
                  <a:pt x="57" y="167"/>
                  <a:pt x="56" y="167"/>
                </a:cubicBezTo>
                <a:cubicBezTo>
                  <a:pt x="56" y="168"/>
                  <a:pt x="56" y="168"/>
                  <a:pt x="56" y="169"/>
                </a:cubicBezTo>
                <a:close/>
              </a:path>
            </a:pathLst>
          </a:custGeom>
          <a:solidFill>
            <a:srgbClr val="0B36F5"/>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0" name="矩形 39">
            <a:extLst>
              <a:ext uri="{FF2B5EF4-FFF2-40B4-BE49-F238E27FC236}">
                <a16:creationId xmlns:a16="http://schemas.microsoft.com/office/drawing/2014/main" xmlns="" id="{EC6F5DEC-BB84-43F3-8C87-6854D135C1A4}"/>
              </a:ext>
            </a:extLst>
          </p:cNvPr>
          <p:cNvSpPr/>
          <p:nvPr/>
        </p:nvSpPr>
        <p:spPr>
          <a:xfrm>
            <a:off x="0" y="0"/>
            <a:ext cx="7645008" cy="6858000"/>
          </a:xfrm>
          <a:prstGeom prst="rect">
            <a:avLst/>
          </a:prstGeom>
          <a:solidFill>
            <a:srgbClr val="C3EC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a:extLst>
              <a:ext uri="{FF2B5EF4-FFF2-40B4-BE49-F238E27FC236}">
                <a16:creationId xmlns:a16="http://schemas.microsoft.com/office/drawing/2014/main" xmlns="" id="{9504FC1A-FE54-4185-BF4A-7CFB43396652}"/>
              </a:ext>
            </a:extLst>
          </p:cNvPr>
          <p:cNvSpPr/>
          <p:nvPr/>
        </p:nvSpPr>
        <p:spPr>
          <a:xfrm>
            <a:off x="290286" y="246743"/>
            <a:ext cx="11611429" cy="636451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片 16" descr="图片包含 游戏机, 桌子, 男人, 窗帘&#10;&#10;描述已自动生成">
            <a:extLst>
              <a:ext uri="{FF2B5EF4-FFF2-40B4-BE49-F238E27FC236}">
                <a16:creationId xmlns:a16="http://schemas.microsoft.com/office/drawing/2014/main" xmlns="" id="{D2E86EB8-15B5-4496-9DD5-02DF621A8384}"/>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r="7700"/>
          <a:stretch/>
        </p:blipFill>
        <p:spPr>
          <a:xfrm>
            <a:off x="290285" y="2131066"/>
            <a:ext cx="7354724" cy="4480192"/>
          </a:xfrm>
          <a:prstGeom prst="rect">
            <a:avLst/>
          </a:prstGeom>
        </p:spPr>
      </p:pic>
      <p:pic>
        <p:nvPicPr>
          <p:cNvPr id="24" name="图片 23" descr="图片包含 游戏机, 桌子, 男人, 窗帘&#10;&#10;描述已自动生成">
            <a:extLst>
              <a:ext uri="{FF2B5EF4-FFF2-40B4-BE49-F238E27FC236}">
                <a16:creationId xmlns:a16="http://schemas.microsoft.com/office/drawing/2014/main" xmlns="" id="{7CFB9C19-177C-4E90-BFCB-2AE9F01CCD35}"/>
              </a:ext>
            </a:extLst>
          </p:cNvPr>
          <p:cNvPicPr>
            <a:picLocks noChangeAspect="1"/>
          </p:cNvPicPr>
          <p:nvPr/>
        </p:nvPicPr>
        <p:blipFill>
          <a:blip r:embed="rId4" cstate="print">
            <a:extLst>
              <a:ext uri="{28A0092B-C50C-407E-A947-70E740481C1C}">
                <a14:useLocalDpi xmlns:a14="http://schemas.microsoft.com/office/drawing/2010/main" val="0"/>
              </a:ext>
            </a:extLst>
          </a:blip>
          <a:srcRect l="56528" r="8040"/>
          <a:stretch>
            <a:fillRect/>
          </a:stretch>
        </p:blipFill>
        <p:spPr>
          <a:xfrm rot="17896128">
            <a:off x="877669" y="1356054"/>
            <a:ext cx="1051236" cy="1668164"/>
          </a:xfrm>
          <a:custGeom>
            <a:avLst/>
            <a:gdLst>
              <a:gd name="connsiteX0" fmla="*/ 0 w 2647950"/>
              <a:gd name="connsiteY0" fmla="*/ 0 h 4201923"/>
              <a:gd name="connsiteX1" fmla="*/ 2647950 w 2647950"/>
              <a:gd name="connsiteY1" fmla="*/ 0 h 4201923"/>
              <a:gd name="connsiteX2" fmla="*/ 2647950 w 2647950"/>
              <a:gd name="connsiteY2" fmla="*/ 4201923 h 4201923"/>
              <a:gd name="connsiteX3" fmla="*/ 0 w 2647950"/>
              <a:gd name="connsiteY3" fmla="*/ 4201923 h 4201923"/>
            </a:gdLst>
            <a:ahLst/>
            <a:cxnLst>
              <a:cxn ang="0">
                <a:pos x="connsiteX0" y="connsiteY0"/>
              </a:cxn>
              <a:cxn ang="0">
                <a:pos x="connsiteX1" y="connsiteY1"/>
              </a:cxn>
              <a:cxn ang="0">
                <a:pos x="connsiteX2" y="connsiteY2"/>
              </a:cxn>
              <a:cxn ang="0">
                <a:pos x="connsiteX3" y="connsiteY3"/>
              </a:cxn>
            </a:cxnLst>
            <a:rect l="l" t="t" r="r" b="b"/>
            <a:pathLst>
              <a:path w="2647950" h="4201923">
                <a:moveTo>
                  <a:pt x="0" y="0"/>
                </a:moveTo>
                <a:lnTo>
                  <a:pt x="2647950" y="0"/>
                </a:lnTo>
                <a:lnTo>
                  <a:pt x="2647950" y="4201923"/>
                </a:lnTo>
                <a:lnTo>
                  <a:pt x="0" y="4201923"/>
                </a:lnTo>
                <a:close/>
              </a:path>
            </a:pathLst>
          </a:custGeom>
        </p:spPr>
      </p:pic>
      <p:sp>
        <p:nvSpPr>
          <p:cNvPr id="23" name="矩形 22">
            <a:extLst>
              <a:ext uri="{FF2B5EF4-FFF2-40B4-BE49-F238E27FC236}">
                <a16:creationId xmlns:a16="http://schemas.microsoft.com/office/drawing/2014/main" xmlns="" id="{EE13F393-A24A-4039-A95F-731F0C47D6D7}"/>
              </a:ext>
            </a:extLst>
          </p:cNvPr>
          <p:cNvSpPr/>
          <p:nvPr/>
        </p:nvSpPr>
        <p:spPr>
          <a:xfrm rot="19308386">
            <a:off x="1132925" y="1444819"/>
            <a:ext cx="874792" cy="1534851"/>
          </a:xfrm>
          <a:prstGeom prst="rect">
            <a:avLst/>
          </a:prstGeom>
          <a:solidFill>
            <a:srgbClr val="C3EC12">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2" name="图片 21" descr="图片包含 游戏机, 桌子, 男人, 窗帘&#10;&#10;描述已自动生成">
            <a:extLst>
              <a:ext uri="{FF2B5EF4-FFF2-40B4-BE49-F238E27FC236}">
                <a16:creationId xmlns:a16="http://schemas.microsoft.com/office/drawing/2014/main" xmlns="" id="{831FED6C-DA6F-4532-B5F0-8E050FB0F917}"/>
              </a:ext>
            </a:extLst>
          </p:cNvPr>
          <p:cNvPicPr>
            <a:picLocks noChangeAspect="1"/>
          </p:cNvPicPr>
          <p:nvPr/>
        </p:nvPicPr>
        <p:blipFill>
          <a:blip r:embed="rId4" cstate="print">
            <a:extLst>
              <a:ext uri="{28A0092B-C50C-407E-A947-70E740481C1C}">
                <a14:useLocalDpi xmlns:a14="http://schemas.microsoft.com/office/drawing/2010/main" val="0"/>
              </a:ext>
            </a:extLst>
          </a:blip>
          <a:srcRect l="56528" r="8040"/>
          <a:stretch>
            <a:fillRect/>
          </a:stretch>
        </p:blipFill>
        <p:spPr>
          <a:xfrm rot="21005738">
            <a:off x="1405951" y="1432570"/>
            <a:ext cx="1051236" cy="1668163"/>
          </a:xfrm>
          <a:custGeom>
            <a:avLst/>
            <a:gdLst>
              <a:gd name="connsiteX0" fmla="*/ 0 w 2647950"/>
              <a:gd name="connsiteY0" fmla="*/ 0 h 4201923"/>
              <a:gd name="connsiteX1" fmla="*/ 2647950 w 2647950"/>
              <a:gd name="connsiteY1" fmla="*/ 0 h 4201923"/>
              <a:gd name="connsiteX2" fmla="*/ 2647950 w 2647950"/>
              <a:gd name="connsiteY2" fmla="*/ 4201923 h 4201923"/>
              <a:gd name="connsiteX3" fmla="*/ 0 w 2647950"/>
              <a:gd name="connsiteY3" fmla="*/ 4201923 h 4201923"/>
            </a:gdLst>
            <a:ahLst/>
            <a:cxnLst>
              <a:cxn ang="0">
                <a:pos x="connsiteX0" y="connsiteY0"/>
              </a:cxn>
              <a:cxn ang="0">
                <a:pos x="connsiteX1" y="connsiteY1"/>
              </a:cxn>
              <a:cxn ang="0">
                <a:pos x="connsiteX2" y="connsiteY2"/>
              </a:cxn>
              <a:cxn ang="0">
                <a:pos x="connsiteX3" y="connsiteY3"/>
              </a:cxn>
            </a:cxnLst>
            <a:rect l="l" t="t" r="r" b="b"/>
            <a:pathLst>
              <a:path w="2647950" h="4201923">
                <a:moveTo>
                  <a:pt x="0" y="0"/>
                </a:moveTo>
                <a:lnTo>
                  <a:pt x="2647950" y="0"/>
                </a:lnTo>
                <a:lnTo>
                  <a:pt x="2647950" y="4201923"/>
                </a:lnTo>
                <a:lnTo>
                  <a:pt x="0" y="4201923"/>
                </a:lnTo>
                <a:close/>
              </a:path>
            </a:pathLst>
          </a:custGeom>
        </p:spPr>
      </p:pic>
      <p:sp>
        <p:nvSpPr>
          <p:cNvPr id="26" name="矩形 25">
            <a:extLst>
              <a:ext uri="{FF2B5EF4-FFF2-40B4-BE49-F238E27FC236}">
                <a16:creationId xmlns:a16="http://schemas.microsoft.com/office/drawing/2014/main" xmlns="" id="{76D65688-6F3D-4538-8CC5-6EBF4005CE22}"/>
              </a:ext>
            </a:extLst>
          </p:cNvPr>
          <p:cNvSpPr/>
          <p:nvPr/>
        </p:nvSpPr>
        <p:spPr>
          <a:xfrm rot="20311584">
            <a:off x="1881217" y="1404182"/>
            <a:ext cx="874793" cy="1271652"/>
          </a:xfrm>
          <a:prstGeom prst="rect">
            <a:avLst/>
          </a:prstGeom>
          <a:solidFill>
            <a:srgbClr val="C3EC12">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7" name="图片 26" descr="图片包含 游戏机, 桌子, 男人, 窗帘&#10;&#10;描述已自动生成">
            <a:extLst>
              <a:ext uri="{FF2B5EF4-FFF2-40B4-BE49-F238E27FC236}">
                <a16:creationId xmlns:a16="http://schemas.microsoft.com/office/drawing/2014/main" xmlns="" id="{9B9C8344-BF96-47BF-A695-269551F1C445}"/>
              </a:ext>
            </a:extLst>
          </p:cNvPr>
          <p:cNvPicPr>
            <a:picLocks noChangeAspect="1"/>
          </p:cNvPicPr>
          <p:nvPr/>
        </p:nvPicPr>
        <p:blipFill>
          <a:blip r:embed="rId5" cstate="print">
            <a:extLst>
              <a:ext uri="{28A0092B-C50C-407E-A947-70E740481C1C}">
                <a14:useLocalDpi xmlns:a14="http://schemas.microsoft.com/office/drawing/2010/main" val="0"/>
              </a:ext>
            </a:extLst>
          </a:blip>
          <a:srcRect l="56528" r="8040"/>
          <a:stretch>
            <a:fillRect/>
          </a:stretch>
        </p:blipFill>
        <p:spPr>
          <a:xfrm rot="359516">
            <a:off x="2425537" y="1309001"/>
            <a:ext cx="865348" cy="1373186"/>
          </a:xfrm>
          <a:custGeom>
            <a:avLst/>
            <a:gdLst>
              <a:gd name="connsiteX0" fmla="*/ 0 w 2647950"/>
              <a:gd name="connsiteY0" fmla="*/ 0 h 4201923"/>
              <a:gd name="connsiteX1" fmla="*/ 2647950 w 2647950"/>
              <a:gd name="connsiteY1" fmla="*/ 0 h 4201923"/>
              <a:gd name="connsiteX2" fmla="*/ 2647950 w 2647950"/>
              <a:gd name="connsiteY2" fmla="*/ 4201923 h 4201923"/>
              <a:gd name="connsiteX3" fmla="*/ 0 w 2647950"/>
              <a:gd name="connsiteY3" fmla="*/ 4201923 h 4201923"/>
            </a:gdLst>
            <a:ahLst/>
            <a:cxnLst>
              <a:cxn ang="0">
                <a:pos x="connsiteX0" y="connsiteY0"/>
              </a:cxn>
              <a:cxn ang="0">
                <a:pos x="connsiteX1" y="connsiteY1"/>
              </a:cxn>
              <a:cxn ang="0">
                <a:pos x="connsiteX2" y="connsiteY2"/>
              </a:cxn>
              <a:cxn ang="0">
                <a:pos x="connsiteX3" y="connsiteY3"/>
              </a:cxn>
            </a:cxnLst>
            <a:rect l="l" t="t" r="r" b="b"/>
            <a:pathLst>
              <a:path w="2647950" h="4201923">
                <a:moveTo>
                  <a:pt x="0" y="0"/>
                </a:moveTo>
                <a:lnTo>
                  <a:pt x="2647950" y="0"/>
                </a:lnTo>
                <a:lnTo>
                  <a:pt x="2647950" y="4201923"/>
                </a:lnTo>
                <a:lnTo>
                  <a:pt x="0" y="4201923"/>
                </a:lnTo>
                <a:close/>
              </a:path>
            </a:pathLst>
          </a:custGeom>
        </p:spPr>
      </p:pic>
      <p:sp>
        <p:nvSpPr>
          <p:cNvPr id="28" name="矩形 27">
            <a:extLst>
              <a:ext uri="{FF2B5EF4-FFF2-40B4-BE49-F238E27FC236}">
                <a16:creationId xmlns:a16="http://schemas.microsoft.com/office/drawing/2014/main" xmlns="" id="{52D17CA1-B8B9-4A07-BC66-EFBE2B3811B5}"/>
              </a:ext>
            </a:extLst>
          </p:cNvPr>
          <p:cNvSpPr/>
          <p:nvPr/>
        </p:nvSpPr>
        <p:spPr>
          <a:xfrm rot="19701751">
            <a:off x="3050209" y="1430991"/>
            <a:ext cx="874792" cy="1271651"/>
          </a:xfrm>
          <a:prstGeom prst="rect">
            <a:avLst/>
          </a:prstGeom>
          <a:solidFill>
            <a:srgbClr val="C3EC12">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9" name="图片 28" descr="图片包含 游戏机, 桌子, 男人, 窗帘&#10;&#10;描述已自动生成">
            <a:extLst>
              <a:ext uri="{FF2B5EF4-FFF2-40B4-BE49-F238E27FC236}">
                <a16:creationId xmlns:a16="http://schemas.microsoft.com/office/drawing/2014/main" xmlns="" id="{0CA00F0B-BD84-4312-9B30-C965EC6835A2}"/>
              </a:ext>
            </a:extLst>
          </p:cNvPr>
          <p:cNvPicPr>
            <a:picLocks noChangeAspect="1"/>
          </p:cNvPicPr>
          <p:nvPr/>
        </p:nvPicPr>
        <p:blipFill>
          <a:blip r:embed="rId4" cstate="print">
            <a:extLst>
              <a:ext uri="{28A0092B-C50C-407E-A947-70E740481C1C}">
                <a14:useLocalDpi xmlns:a14="http://schemas.microsoft.com/office/drawing/2010/main" val="0"/>
              </a:ext>
            </a:extLst>
          </a:blip>
          <a:srcRect l="56528" r="8040"/>
          <a:stretch>
            <a:fillRect/>
          </a:stretch>
        </p:blipFill>
        <p:spPr>
          <a:xfrm rot="21005738">
            <a:off x="3458112" y="1076970"/>
            <a:ext cx="1051236" cy="1668163"/>
          </a:xfrm>
          <a:custGeom>
            <a:avLst/>
            <a:gdLst>
              <a:gd name="connsiteX0" fmla="*/ 0 w 2647950"/>
              <a:gd name="connsiteY0" fmla="*/ 0 h 4201923"/>
              <a:gd name="connsiteX1" fmla="*/ 2647950 w 2647950"/>
              <a:gd name="connsiteY1" fmla="*/ 0 h 4201923"/>
              <a:gd name="connsiteX2" fmla="*/ 2647950 w 2647950"/>
              <a:gd name="connsiteY2" fmla="*/ 4201923 h 4201923"/>
              <a:gd name="connsiteX3" fmla="*/ 0 w 2647950"/>
              <a:gd name="connsiteY3" fmla="*/ 4201923 h 4201923"/>
            </a:gdLst>
            <a:ahLst/>
            <a:cxnLst>
              <a:cxn ang="0">
                <a:pos x="connsiteX0" y="connsiteY0"/>
              </a:cxn>
              <a:cxn ang="0">
                <a:pos x="connsiteX1" y="connsiteY1"/>
              </a:cxn>
              <a:cxn ang="0">
                <a:pos x="connsiteX2" y="connsiteY2"/>
              </a:cxn>
              <a:cxn ang="0">
                <a:pos x="connsiteX3" y="connsiteY3"/>
              </a:cxn>
            </a:cxnLst>
            <a:rect l="l" t="t" r="r" b="b"/>
            <a:pathLst>
              <a:path w="2647950" h="4201923">
                <a:moveTo>
                  <a:pt x="0" y="0"/>
                </a:moveTo>
                <a:lnTo>
                  <a:pt x="2647950" y="0"/>
                </a:lnTo>
                <a:lnTo>
                  <a:pt x="2647950" y="4201923"/>
                </a:lnTo>
                <a:lnTo>
                  <a:pt x="0" y="4201923"/>
                </a:lnTo>
                <a:close/>
              </a:path>
            </a:pathLst>
          </a:custGeom>
        </p:spPr>
      </p:pic>
      <p:sp>
        <p:nvSpPr>
          <p:cNvPr id="30" name="矩形 29">
            <a:extLst>
              <a:ext uri="{FF2B5EF4-FFF2-40B4-BE49-F238E27FC236}">
                <a16:creationId xmlns:a16="http://schemas.microsoft.com/office/drawing/2014/main" xmlns="" id="{813E70EF-C3D1-4A91-9B06-90FB2B0BA6EC}"/>
              </a:ext>
            </a:extLst>
          </p:cNvPr>
          <p:cNvSpPr/>
          <p:nvPr/>
        </p:nvSpPr>
        <p:spPr>
          <a:xfrm rot="19701751">
            <a:off x="4043544" y="1430991"/>
            <a:ext cx="874792" cy="1271651"/>
          </a:xfrm>
          <a:prstGeom prst="rect">
            <a:avLst/>
          </a:prstGeom>
          <a:solidFill>
            <a:srgbClr val="C3EC12">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1" name="图片 30" descr="图片包含 游戏机, 桌子, 男人, 窗帘&#10;&#10;描述已自动生成">
            <a:extLst>
              <a:ext uri="{FF2B5EF4-FFF2-40B4-BE49-F238E27FC236}">
                <a16:creationId xmlns:a16="http://schemas.microsoft.com/office/drawing/2014/main" xmlns="" id="{7ECE39F2-2471-4B15-9D81-95E2C0C67EC8}"/>
              </a:ext>
            </a:extLst>
          </p:cNvPr>
          <p:cNvPicPr>
            <a:picLocks noChangeAspect="1"/>
          </p:cNvPicPr>
          <p:nvPr/>
        </p:nvPicPr>
        <p:blipFill>
          <a:blip r:embed="rId5" cstate="print">
            <a:extLst>
              <a:ext uri="{28A0092B-C50C-407E-A947-70E740481C1C}">
                <a14:useLocalDpi xmlns:a14="http://schemas.microsoft.com/office/drawing/2010/main" val="0"/>
              </a:ext>
            </a:extLst>
          </a:blip>
          <a:srcRect l="56528" r="8040"/>
          <a:stretch>
            <a:fillRect/>
          </a:stretch>
        </p:blipFill>
        <p:spPr>
          <a:xfrm rot="20304722">
            <a:off x="4234848" y="1062613"/>
            <a:ext cx="865348" cy="1373186"/>
          </a:xfrm>
          <a:custGeom>
            <a:avLst/>
            <a:gdLst>
              <a:gd name="connsiteX0" fmla="*/ 0 w 2647950"/>
              <a:gd name="connsiteY0" fmla="*/ 0 h 4201923"/>
              <a:gd name="connsiteX1" fmla="*/ 2647950 w 2647950"/>
              <a:gd name="connsiteY1" fmla="*/ 0 h 4201923"/>
              <a:gd name="connsiteX2" fmla="*/ 2647950 w 2647950"/>
              <a:gd name="connsiteY2" fmla="*/ 4201923 h 4201923"/>
              <a:gd name="connsiteX3" fmla="*/ 0 w 2647950"/>
              <a:gd name="connsiteY3" fmla="*/ 4201923 h 4201923"/>
            </a:gdLst>
            <a:ahLst/>
            <a:cxnLst>
              <a:cxn ang="0">
                <a:pos x="connsiteX0" y="connsiteY0"/>
              </a:cxn>
              <a:cxn ang="0">
                <a:pos x="connsiteX1" y="connsiteY1"/>
              </a:cxn>
              <a:cxn ang="0">
                <a:pos x="connsiteX2" y="connsiteY2"/>
              </a:cxn>
              <a:cxn ang="0">
                <a:pos x="connsiteX3" y="connsiteY3"/>
              </a:cxn>
            </a:cxnLst>
            <a:rect l="l" t="t" r="r" b="b"/>
            <a:pathLst>
              <a:path w="2647950" h="4201923">
                <a:moveTo>
                  <a:pt x="0" y="0"/>
                </a:moveTo>
                <a:lnTo>
                  <a:pt x="2647950" y="0"/>
                </a:lnTo>
                <a:lnTo>
                  <a:pt x="2647950" y="4201923"/>
                </a:lnTo>
                <a:lnTo>
                  <a:pt x="0" y="4201923"/>
                </a:lnTo>
                <a:close/>
              </a:path>
            </a:pathLst>
          </a:custGeom>
        </p:spPr>
      </p:pic>
      <p:sp>
        <p:nvSpPr>
          <p:cNvPr id="33" name="矩形 32">
            <a:extLst>
              <a:ext uri="{FF2B5EF4-FFF2-40B4-BE49-F238E27FC236}">
                <a16:creationId xmlns:a16="http://schemas.microsoft.com/office/drawing/2014/main" xmlns="" id="{AFF97C49-04D5-498C-9400-9C44328D277B}"/>
              </a:ext>
            </a:extLst>
          </p:cNvPr>
          <p:cNvSpPr/>
          <p:nvPr/>
        </p:nvSpPr>
        <p:spPr>
          <a:xfrm rot="19701751">
            <a:off x="4846474" y="1430991"/>
            <a:ext cx="874792" cy="1271651"/>
          </a:xfrm>
          <a:prstGeom prst="rect">
            <a:avLst/>
          </a:prstGeom>
          <a:solidFill>
            <a:srgbClr val="C3EC12">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a:extLst>
              <a:ext uri="{FF2B5EF4-FFF2-40B4-BE49-F238E27FC236}">
                <a16:creationId xmlns:a16="http://schemas.microsoft.com/office/drawing/2014/main" xmlns="" id="{70A9FB3B-CCC6-4F74-A18F-2D8C9502859B}"/>
              </a:ext>
            </a:extLst>
          </p:cNvPr>
          <p:cNvSpPr txBox="1"/>
          <p:nvPr/>
        </p:nvSpPr>
        <p:spPr>
          <a:xfrm>
            <a:off x="505648" y="500743"/>
            <a:ext cx="6250752" cy="1754326"/>
          </a:xfrm>
          <a:prstGeom prst="rect">
            <a:avLst/>
          </a:prstGeom>
          <a:noFill/>
        </p:spPr>
        <p:txBody>
          <a:bodyPr wrap="square" rtlCol="0">
            <a:spAutoFit/>
          </a:bodyPr>
          <a:lstStyle/>
          <a:p>
            <a:r>
              <a:rPr lang="en-US" altLang="zh-CN" sz="5400" b="1">
                <a:solidFill>
                  <a:srgbClr val="FB3618"/>
                </a:solidFill>
                <a:latin typeface="Camellion" panose="02000506000000020004" pitchFamily="50" charset="0"/>
                <a:ea typeface="站酷庆科黄油体" panose="02000803000000020004" pitchFamily="2" charset="-122"/>
              </a:rPr>
              <a:t>DESIGNED BY XIAO</a:t>
            </a:r>
          </a:p>
          <a:p>
            <a:r>
              <a:rPr lang="en-US" altLang="zh-CN" sz="5400" b="1">
                <a:solidFill>
                  <a:srgbClr val="FB3618"/>
                </a:solidFill>
                <a:latin typeface="Camellion" panose="02000506000000020004" pitchFamily="50" charset="0"/>
                <a:ea typeface="站酷庆科黄油体" panose="02000803000000020004" pitchFamily="2" charset="-122"/>
              </a:rPr>
              <a:t>POWER YOUR POINT</a:t>
            </a:r>
          </a:p>
        </p:txBody>
      </p:sp>
      <p:sp>
        <p:nvSpPr>
          <p:cNvPr id="36" name="文本框 35">
            <a:extLst>
              <a:ext uri="{FF2B5EF4-FFF2-40B4-BE49-F238E27FC236}">
                <a16:creationId xmlns:a16="http://schemas.microsoft.com/office/drawing/2014/main" xmlns="" id="{03AD3E56-0C18-439E-9437-A344F7476835}"/>
              </a:ext>
            </a:extLst>
          </p:cNvPr>
          <p:cNvSpPr txBox="1"/>
          <p:nvPr/>
        </p:nvSpPr>
        <p:spPr>
          <a:xfrm>
            <a:off x="8023146" y="838260"/>
            <a:ext cx="3500430" cy="726609"/>
          </a:xfrm>
          <a:prstGeom prst="rect">
            <a:avLst/>
          </a:prstGeom>
          <a:noFill/>
        </p:spPr>
        <p:txBody>
          <a:bodyPr wrap="square" rtlCol="0">
            <a:spAutoFit/>
          </a:bodyPr>
          <a:lstStyle/>
          <a:p>
            <a:pPr>
              <a:lnSpc>
                <a:spcPct val="120000"/>
              </a:lnSpc>
            </a:pPr>
            <a:r>
              <a:rPr lang="fr-FR" altLang="zh-CN" b="1" spc="-150">
                <a:solidFill>
                  <a:srgbClr val="C3EC12"/>
                </a:solidFill>
                <a:latin typeface="Arial" panose="020B0604020202020204" pitchFamily="34" charset="0"/>
                <a:ea typeface="站酷小薇LOGO体" panose="02010600010101010101" pitchFamily="2" charset="-122"/>
                <a:cs typeface="Arial" panose="020B0604020202020204" pitchFamily="34" charset="0"/>
              </a:rPr>
              <a:t>PELLENTESQUE HABITAN MORBI TRISTIQUE</a:t>
            </a:r>
            <a:endParaRPr lang="zh-CN" altLang="en-US" b="1" spc="-150">
              <a:solidFill>
                <a:srgbClr val="C3EC12"/>
              </a:solidFill>
              <a:latin typeface="Arial" panose="020B0604020202020204" pitchFamily="34" charset="0"/>
              <a:ea typeface="站酷小薇LOGO体" panose="02010600010101010101" pitchFamily="2" charset="-122"/>
              <a:cs typeface="Arial" panose="020B0604020202020204" pitchFamily="34" charset="0"/>
            </a:endParaRPr>
          </a:p>
        </p:txBody>
      </p:sp>
      <p:sp>
        <p:nvSpPr>
          <p:cNvPr id="37" name="文本框 36">
            <a:extLst>
              <a:ext uri="{FF2B5EF4-FFF2-40B4-BE49-F238E27FC236}">
                <a16:creationId xmlns:a16="http://schemas.microsoft.com/office/drawing/2014/main" xmlns="" id="{5231E388-144B-4405-99B3-DAE4F1295CD4}"/>
              </a:ext>
            </a:extLst>
          </p:cNvPr>
          <p:cNvSpPr txBox="1"/>
          <p:nvPr/>
        </p:nvSpPr>
        <p:spPr>
          <a:xfrm>
            <a:off x="8023146" y="1772568"/>
            <a:ext cx="3500431" cy="3284041"/>
          </a:xfrm>
          <a:prstGeom prst="rect">
            <a:avLst/>
          </a:prstGeom>
          <a:noFill/>
        </p:spPr>
        <p:txBody>
          <a:bodyPr wrap="square" rtlCol="0">
            <a:spAutoFit/>
          </a:bodyPr>
          <a:lstStyle/>
          <a:p>
            <a:pPr>
              <a:lnSpc>
                <a:spcPct val="150000"/>
              </a:lnSpc>
            </a:pPr>
            <a:r>
              <a:rPr lang="fr-FR" altLang="zh-CN" sz="1400">
                <a:solidFill>
                  <a:srgbClr val="C3EC12"/>
                </a:solidFill>
                <a:latin typeface="Arial" panose="020B0604020202020204" pitchFamily="34" charset="0"/>
                <a:cs typeface="Arial" panose="020B0604020202020204" pitchFamily="34" charset="0"/>
              </a:rPr>
              <a:t>Lorem ipsum dolor sit amet, consectetuer adipiscing elit. Maecenas porttitor congue massa. Fusce posuere, magna sed pulvinar ultricies, purus lectus malesuada libero, sit amet commodo magna eros quis urna. </a:t>
            </a:r>
          </a:p>
          <a:p>
            <a:pPr>
              <a:lnSpc>
                <a:spcPct val="150000"/>
              </a:lnSpc>
            </a:pPr>
            <a:endParaRPr lang="fr-FR" altLang="zh-CN" sz="1400">
              <a:solidFill>
                <a:srgbClr val="C3EC12"/>
              </a:solidFill>
              <a:latin typeface="Arial" panose="020B0604020202020204" pitchFamily="34" charset="0"/>
              <a:cs typeface="Arial" panose="020B0604020202020204" pitchFamily="34" charset="0"/>
            </a:endParaRPr>
          </a:p>
          <a:p>
            <a:pPr>
              <a:lnSpc>
                <a:spcPct val="150000"/>
              </a:lnSpc>
            </a:pPr>
            <a:r>
              <a:rPr lang="fr-FR" altLang="zh-CN" sz="1400">
                <a:solidFill>
                  <a:srgbClr val="C3EC12"/>
                </a:solidFill>
                <a:latin typeface="Arial" panose="020B0604020202020204" pitchFamily="34" charset="0"/>
                <a:cs typeface="Arial" panose="020B0604020202020204" pitchFamily="34" charset="0"/>
              </a:rPr>
              <a:t>Nunc viverra imperdiet enim.</a:t>
            </a:r>
          </a:p>
          <a:p>
            <a:pPr>
              <a:lnSpc>
                <a:spcPct val="150000"/>
              </a:lnSpc>
            </a:pPr>
            <a:r>
              <a:rPr lang="fr-FR" altLang="zh-CN" sz="1400">
                <a:solidFill>
                  <a:srgbClr val="C3EC12"/>
                </a:solidFill>
                <a:latin typeface="Arial" panose="020B0604020202020204" pitchFamily="34" charset="0"/>
                <a:cs typeface="Arial" panose="020B0604020202020204" pitchFamily="34" charset="0"/>
              </a:rPr>
              <a:t>Fusce est. Vivamus a tellus. Pellentesque habitant morbi tristique senectus et netus</a:t>
            </a:r>
          </a:p>
        </p:txBody>
      </p:sp>
      <p:sp>
        <p:nvSpPr>
          <p:cNvPr id="39" name="文本框 38">
            <a:extLst>
              <a:ext uri="{FF2B5EF4-FFF2-40B4-BE49-F238E27FC236}">
                <a16:creationId xmlns:a16="http://schemas.microsoft.com/office/drawing/2014/main" xmlns="" id="{D38FC6FB-BCC2-4475-89AB-46AC39FF9BBB}"/>
              </a:ext>
            </a:extLst>
          </p:cNvPr>
          <p:cNvSpPr txBox="1"/>
          <p:nvPr/>
        </p:nvSpPr>
        <p:spPr>
          <a:xfrm>
            <a:off x="8242300" y="6273225"/>
            <a:ext cx="3949700" cy="584775"/>
          </a:xfrm>
          <a:prstGeom prst="rect">
            <a:avLst/>
          </a:prstGeom>
          <a:noFill/>
        </p:spPr>
        <p:txBody>
          <a:bodyPr wrap="square" rtlCol="0">
            <a:spAutoFit/>
          </a:bodyPr>
          <a:lstStyle/>
          <a:p>
            <a:pPr algn="r"/>
            <a:r>
              <a:rPr lang="en-US" altLang="zh-CN" sz="3200" b="1">
                <a:solidFill>
                  <a:srgbClr val="FB3618"/>
                </a:solidFill>
                <a:latin typeface="Camellion" panose="02000506000000020004" pitchFamily="50" charset="0"/>
                <a:ea typeface="站酷庆科黄油体" panose="02000803000000020004" pitchFamily="2" charset="-122"/>
              </a:rPr>
              <a:t>DESIGNED BY XIAO</a:t>
            </a:r>
          </a:p>
        </p:txBody>
      </p:sp>
      <p:pic>
        <p:nvPicPr>
          <p:cNvPr id="42" name="图片 41" descr="图片包含 游戏机, 桌子, 男人, 窗帘&#10;&#10;描述已自动生成">
            <a:extLst>
              <a:ext uri="{FF2B5EF4-FFF2-40B4-BE49-F238E27FC236}">
                <a16:creationId xmlns:a16="http://schemas.microsoft.com/office/drawing/2014/main" xmlns="" id="{B7F35C8C-D38B-4470-B107-1C4649198BAF}"/>
              </a:ext>
            </a:extLst>
          </p:cNvPr>
          <p:cNvPicPr>
            <a:picLocks noChangeAspect="1"/>
          </p:cNvPicPr>
          <p:nvPr/>
        </p:nvPicPr>
        <p:blipFill>
          <a:blip r:embed="rId6" cstate="print">
            <a:extLst>
              <a:ext uri="{28A0092B-C50C-407E-A947-70E740481C1C}">
                <a14:useLocalDpi xmlns:a14="http://schemas.microsoft.com/office/drawing/2010/main" val="0"/>
              </a:ext>
            </a:extLst>
          </a:blip>
          <a:srcRect l="56528" r="8040"/>
          <a:stretch>
            <a:fillRect/>
          </a:stretch>
        </p:blipFill>
        <p:spPr>
          <a:xfrm rot="2320025">
            <a:off x="6662353" y="1461780"/>
            <a:ext cx="927664" cy="1472073"/>
          </a:xfrm>
          <a:custGeom>
            <a:avLst/>
            <a:gdLst>
              <a:gd name="connsiteX0" fmla="*/ 0 w 2647950"/>
              <a:gd name="connsiteY0" fmla="*/ 0 h 4201923"/>
              <a:gd name="connsiteX1" fmla="*/ 2647950 w 2647950"/>
              <a:gd name="connsiteY1" fmla="*/ 0 h 4201923"/>
              <a:gd name="connsiteX2" fmla="*/ 2647950 w 2647950"/>
              <a:gd name="connsiteY2" fmla="*/ 4201923 h 4201923"/>
              <a:gd name="connsiteX3" fmla="*/ 0 w 2647950"/>
              <a:gd name="connsiteY3" fmla="*/ 4201923 h 4201923"/>
            </a:gdLst>
            <a:ahLst/>
            <a:cxnLst>
              <a:cxn ang="0">
                <a:pos x="connsiteX0" y="connsiteY0"/>
              </a:cxn>
              <a:cxn ang="0">
                <a:pos x="connsiteX1" y="connsiteY1"/>
              </a:cxn>
              <a:cxn ang="0">
                <a:pos x="connsiteX2" y="connsiteY2"/>
              </a:cxn>
              <a:cxn ang="0">
                <a:pos x="connsiteX3" y="connsiteY3"/>
              </a:cxn>
            </a:cxnLst>
            <a:rect l="l" t="t" r="r" b="b"/>
            <a:pathLst>
              <a:path w="2647950" h="4201923">
                <a:moveTo>
                  <a:pt x="0" y="0"/>
                </a:moveTo>
                <a:lnTo>
                  <a:pt x="2647950" y="0"/>
                </a:lnTo>
                <a:lnTo>
                  <a:pt x="2647950" y="4201923"/>
                </a:lnTo>
                <a:lnTo>
                  <a:pt x="0" y="4201923"/>
                </a:lnTo>
                <a:close/>
              </a:path>
            </a:pathLst>
          </a:custGeom>
        </p:spPr>
      </p:pic>
    </p:spTree>
    <p:extLst>
      <p:ext uri="{BB962C8B-B14F-4D97-AF65-F5344CB8AC3E}">
        <p14:creationId xmlns:p14="http://schemas.microsoft.com/office/powerpoint/2010/main" val="3612410137"/>
      </p:ext>
    </p:extLst>
  </p:cSld>
  <p:clrMapOvr>
    <a:masterClrMapping/>
  </p:clrMapOvr>
  <mc:AlternateContent xmlns:mc="http://schemas.openxmlformats.org/markup-compatibility/2006" xmlns:p14="http://schemas.microsoft.com/office/powerpoint/2010/main">
    <mc:Choice Requires="p14">
      <p:transition spd="slow" p14:dur="2500">
        <p:checker dir="vert"/>
      </p:transition>
    </mc:Choice>
    <mc:Fallback xmlns="" xmlns:a16="http://schemas.microsoft.com/office/drawing/2014/main" xmlns:a14="http://schemas.microsoft.com/office/drawing/2010/main">
      <p:transition spd="slow">
        <p:checker dir="vert"/>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626156E6-7C37-4CB8-85D2-36D0CAD803E1}"/>
              </a:ext>
            </a:extLst>
          </p:cNvPr>
          <p:cNvSpPr/>
          <p:nvPr/>
        </p:nvSpPr>
        <p:spPr>
          <a:xfrm>
            <a:off x="0" y="0"/>
            <a:ext cx="12192000" cy="6858000"/>
          </a:xfrm>
          <a:prstGeom prst="rect">
            <a:avLst/>
          </a:prstGeom>
          <a:solidFill>
            <a:srgbClr val="FB36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矩形 84">
            <a:extLst>
              <a:ext uri="{FF2B5EF4-FFF2-40B4-BE49-F238E27FC236}">
                <a16:creationId xmlns:a16="http://schemas.microsoft.com/office/drawing/2014/main" xmlns="" id="{80F2CA5D-2970-4AB8-8B78-31788F3AAA6C}"/>
              </a:ext>
            </a:extLst>
          </p:cNvPr>
          <p:cNvSpPr/>
          <p:nvPr/>
        </p:nvSpPr>
        <p:spPr>
          <a:xfrm>
            <a:off x="0" y="0"/>
            <a:ext cx="3364088"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Freeform 1815">
            <a:extLst>
              <a:ext uri="{FF2B5EF4-FFF2-40B4-BE49-F238E27FC236}">
                <a16:creationId xmlns:a16="http://schemas.microsoft.com/office/drawing/2014/main" xmlns="" id="{D01B0788-1149-421C-B158-9CDF0F0913A3}"/>
              </a:ext>
            </a:extLst>
          </p:cNvPr>
          <p:cNvSpPr>
            <a:spLocks noEditPoints="1"/>
          </p:cNvSpPr>
          <p:nvPr/>
        </p:nvSpPr>
        <p:spPr bwMode="auto">
          <a:xfrm>
            <a:off x="0" y="0"/>
            <a:ext cx="12683169" cy="6858000"/>
          </a:xfrm>
          <a:custGeom>
            <a:avLst/>
            <a:gdLst>
              <a:gd name="T0" fmla="*/ 2427 w 2671"/>
              <a:gd name="T1" fmla="*/ 397 h 1443"/>
              <a:gd name="T2" fmla="*/ 2031 w 2671"/>
              <a:gd name="T3" fmla="*/ 607 h 1443"/>
              <a:gd name="T4" fmla="*/ 1820 w 2671"/>
              <a:gd name="T5" fmla="*/ 601 h 1443"/>
              <a:gd name="T6" fmla="*/ 1690 w 2671"/>
              <a:gd name="T7" fmla="*/ 716 h 1443"/>
              <a:gd name="T8" fmla="*/ 1428 w 2671"/>
              <a:gd name="T9" fmla="*/ 954 h 1443"/>
              <a:gd name="T10" fmla="*/ 1200 w 2671"/>
              <a:gd name="T11" fmla="*/ 283 h 1443"/>
              <a:gd name="T12" fmla="*/ 929 w 2671"/>
              <a:gd name="T13" fmla="*/ 1300 h 1443"/>
              <a:gd name="T14" fmla="*/ 654 w 2671"/>
              <a:gd name="T15" fmla="*/ 1199 h 1443"/>
              <a:gd name="T16" fmla="*/ 483 w 2671"/>
              <a:gd name="T17" fmla="*/ 1114 h 1443"/>
              <a:gd name="T18" fmla="*/ 443 w 2671"/>
              <a:gd name="T19" fmla="*/ 1422 h 1443"/>
              <a:gd name="T20" fmla="*/ 387 w 2671"/>
              <a:gd name="T21" fmla="*/ 1353 h 1443"/>
              <a:gd name="T22" fmla="*/ 147 w 2671"/>
              <a:gd name="T23" fmla="*/ 811 h 1443"/>
              <a:gd name="T24" fmla="*/ 30 w 2671"/>
              <a:gd name="T25" fmla="*/ 730 h 1443"/>
              <a:gd name="T26" fmla="*/ 543 w 2671"/>
              <a:gd name="T27" fmla="*/ 1400 h 1443"/>
              <a:gd name="T28" fmla="*/ 633 w 2671"/>
              <a:gd name="T29" fmla="*/ 1222 h 1443"/>
              <a:gd name="T30" fmla="*/ 839 w 2671"/>
              <a:gd name="T31" fmla="*/ 1210 h 1443"/>
              <a:gd name="T32" fmla="*/ 967 w 2671"/>
              <a:gd name="T33" fmla="*/ 1166 h 1443"/>
              <a:gd name="T34" fmla="*/ 1180 w 2671"/>
              <a:gd name="T35" fmla="*/ 1225 h 1443"/>
              <a:gd name="T36" fmla="*/ 1310 w 2671"/>
              <a:gd name="T37" fmla="*/ 1127 h 1443"/>
              <a:gd name="T38" fmla="*/ 1442 w 2671"/>
              <a:gd name="T39" fmla="*/ 1019 h 1443"/>
              <a:gd name="T40" fmla="*/ 1630 w 2671"/>
              <a:gd name="T41" fmla="*/ 902 h 1443"/>
              <a:gd name="T42" fmla="*/ 1749 w 2671"/>
              <a:gd name="T43" fmla="*/ 710 h 1443"/>
              <a:gd name="T44" fmla="*/ 1750 w 2671"/>
              <a:gd name="T45" fmla="*/ 638 h 1443"/>
              <a:gd name="T46" fmla="*/ 1956 w 2671"/>
              <a:gd name="T47" fmla="*/ 616 h 1443"/>
              <a:gd name="T48" fmla="*/ 2334 w 2671"/>
              <a:gd name="T49" fmla="*/ 453 h 1443"/>
              <a:gd name="T50" fmla="*/ 2551 w 2671"/>
              <a:gd name="T51" fmla="*/ 362 h 1443"/>
              <a:gd name="T52" fmla="*/ 2487 w 2671"/>
              <a:gd name="T53" fmla="*/ 310 h 1443"/>
              <a:gd name="T54" fmla="*/ 2042 w 2671"/>
              <a:gd name="T55" fmla="*/ 404 h 1443"/>
              <a:gd name="T56" fmla="*/ 1657 w 2671"/>
              <a:gd name="T57" fmla="*/ 534 h 1443"/>
              <a:gd name="T58" fmla="*/ 1302 w 2671"/>
              <a:gd name="T59" fmla="*/ 504 h 1443"/>
              <a:gd name="T60" fmla="*/ 1261 w 2671"/>
              <a:gd name="T61" fmla="*/ 226 h 1443"/>
              <a:gd name="T62" fmla="*/ 1216 w 2671"/>
              <a:gd name="T63" fmla="*/ 66 h 1443"/>
              <a:gd name="T64" fmla="*/ 1013 w 2671"/>
              <a:gd name="T65" fmla="*/ 127 h 1443"/>
              <a:gd name="T66" fmla="*/ 719 w 2671"/>
              <a:gd name="T67" fmla="*/ 147 h 1443"/>
              <a:gd name="T68" fmla="*/ 381 w 2671"/>
              <a:gd name="T69" fmla="*/ 213 h 1443"/>
              <a:gd name="T70" fmla="*/ 139 w 2671"/>
              <a:gd name="T71" fmla="*/ 563 h 1443"/>
              <a:gd name="T72" fmla="*/ 109 w 2671"/>
              <a:gd name="T73" fmla="*/ 815 h 1443"/>
              <a:gd name="T74" fmla="*/ 222 w 2671"/>
              <a:gd name="T75" fmla="*/ 724 h 1443"/>
              <a:gd name="T76" fmla="*/ 335 w 2671"/>
              <a:gd name="T77" fmla="*/ 1011 h 1443"/>
              <a:gd name="T78" fmla="*/ 508 w 2671"/>
              <a:gd name="T79" fmla="*/ 1005 h 1443"/>
              <a:gd name="T80" fmla="*/ 564 w 2671"/>
              <a:gd name="T81" fmla="*/ 958 h 1443"/>
              <a:gd name="T82" fmla="*/ 402 w 2671"/>
              <a:gd name="T83" fmla="*/ 1269 h 1443"/>
              <a:gd name="T84" fmla="*/ 867 w 2671"/>
              <a:gd name="T85" fmla="*/ 1182 h 1443"/>
              <a:gd name="T86" fmla="*/ 1547 w 2671"/>
              <a:gd name="T87" fmla="*/ 931 h 1443"/>
              <a:gd name="T88" fmla="*/ 2371 w 2671"/>
              <a:gd name="T89" fmla="*/ 389 h 1443"/>
              <a:gd name="T90" fmla="*/ 2338 w 2671"/>
              <a:gd name="T91" fmla="*/ 381 h 1443"/>
              <a:gd name="T92" fmla="*/ 832 w 2671"/>
              <a:gd name="T93" fmla="*/ 139 h 1443"/>
              <a:gd name="T94" fmla="*/ 732 w 2671"/>
              <a:gd name="T95" fmla="*/ 447 h 1443"/>
              <a:gd name="T96" fmla="*/ 227 w 2671"/>
              <a:gd name="T97" fmla="*/ 584 h 1443"/>
              <a:gd name="T98" fmla="*/ 820 w 2671"/>
              <a:gd name="T99" fmla="*/ 743 h 1443"/>
              <a:gd name="T100" fmla="*/ 2063 w 2671"/>
              <a:gd name="T101" fmla="*/ 545 h 1443"/>
              <a:gd name="T102" fmla="*/ 753 w 2671"/>
              <a:gd name="T103" fmla="*/ 713 h 1443"/>
              <a:gd name="T104" fmla="*/ 875 w 2671"/>
              <a:gd name="T105" fmla="*/ 980 h 1443"/>
              <a:gd name="T106" fmla="*/ 714 w 2671"/>
              <a:gd name="T107" fmla="*/ 870 h 1443"/>
              <a:gd name="T108" fmla="*/ 672 w 2671"/>
              <a:gd name="T109" fmla="*/ 923 h 1443"/>
              <a:gd name="T110" fmla="*/ 658 w 2671"/>
              <a:gd name="T111" fmla="*/ 1057 h 1443"/>
              <a:gd name="T112" fmla="*/ 403 w 2671"/>
              <a:gd name="T113" fmla="*/ 1397 h 1443"/>
              <a:gd name="T114" fmla="*/ 2212 w 2671"/>
              <a:gd name="T115" fmla="*/ 337 h 1443"/>
              <a:gd name="T116" fmla="*/ 1414 w 2671"/>
              <a:gd name="T117" fmla="*/ 1080 h 1443"/>
              <a:gd name="T118" fmla="*/ 1319 w 2671"/>
              <a:gd name="T119" fmla="*/ 1116 h 1443"/>
              <a:gd name="T120" fmla="*/ 489 w 2671"/>
              <a:gd name="T121" fmla="*/ 1107 h 1443"/>
              <a:gd name="T122" fmla="*/ 200 w 2671"/>
              <a:gd name="T123" fmla="*/ 457 h 1443"/>
              <a:gd name="T124" fmla="*/ 2540 w 2671"/>
              <a:gd name="T125" fmla="*/ 321 h 1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671" h="1443">
                <a:moveTo>
                  <a:pt x="2661" y="311"/>
                </a:moveTo>
                <a:cubicBezTo>
                  <a:pt x="2665" y="309"/>
                  <a:pt x="2669" y="313"/>
                  <a:pt x="2671" y="309"/>
                </a:cubicBezTo>
                <a:cubicBezTo>
                  <a:pt x="2668" y="307"/>
                  <a:pt x="2662" y="311"/>
                  <a:pt x="2664" y="305"/>
                </a:cubicBezTo>
                <a:cubicBezTo>
                  <a:pt x="2661" y="305"/>
                  <a:pt x="2661" y="308"/>
                  <a:pt x="2661" y="311"/>
                </a:cubicBezTo>
                <a:close/>
                <a:moveTo>
                  <a:pt x="2661" y="296"/>
                </a:moveTo>
                <a:cubicBezTo>
                  <a:pt x="2667" y="296"/>
                  <a:pt x="2667" y="296"/>
                  <a:pt x="2667" y="296"/>
                </a:cubicBezTo>
                <a:cubicBezTo>
                  <a:pt x="2666" y="293"/>
                  <a:pt x="2666" y="293"/>
                  <a:pt x="2666" y="293"/>
                </a:cubicBezTo>
                <a:cubicBezTo>
                  <a:pt x="2664" y="293"/>
                  <a:pt x="2660" y="293"/>
                  <a:pt x="2661" y="296"/>
                </a:cubicBezTo>
                <a:close/>
                <a:moveTo>
                  <a:pt x="2653" y="260"/>
                </a:moveTo>
                <a:cubicBezTo>
                  <a:pt x="2656" y="260"/>
                  <a:pt x="2655" y="258"/>
                  <a:pt x="2655" y="255"/>
                </a:cubicBezTo>
                <a:cubicBezTo>
                  <a:pt x="2652" y="255"/>
                  <a:pt x="2652" y="258"/>
                  <a:pt x="2653" y="260"/>
                </a:cubicBezTo>
                <a:close/>
                <a:moveTo>
                  <a:pt x="2650" y="295"/>
                </a:moveTo>
                <a:cubicBezTo>
                  <a:pt x="2652" y="292"/>
                  <a:pt x="2656" y="296"/>
                  <a:pt x="2656" y="292"/>
                </a:cubicBezTo>
                <a:cubicBezTo>
                  <a:pt x="2654" y="292"/>
                  <a:pt x="2649" y="291"/>
                  <a:pt x="2650" y="295"/>
                </a:cubicBezTo>
                <a:close/>
                <a:moveTo>
                  <a:pt x="2637" y="305"/>
                </a:moveTo>
                <a:cubicBezTo>
                  <a:pt x="2638" y="301"/>
                  <a:pt x="2641" y="305"/>
                  <a:pt x="2642" y="306"/>
                </a:cubicBezTo>
                <a:cubicBezTo>
                  <a:pt x="2646" y="303"/>
                  <a:pt x="2633" y="301"/>
                  <a:pt x="2637" y="305"/>
                </a:cubicBezTo>
                <a:close/>
                <a:moveTo>
                  <a:pt x="2591" y="301"/>
                </a:moveTo>
                <a:cubicBezTo>
                  <a:pt x="2591" y="300"/>
                  <a:pt x="2589" y="297"/>
                  <a:pt x="2588" y="299"/>
                </a:cubicBezTo>
                <a:cubicBezTo>
                  <a:pt x="2591" y="300"/>
                  <a:pt x="2588" y="302"/>
                  <a:pt x="2589" y="303"/>
                </a:cubicBezTo>
                <a:cubicBezTo>
                  <a:pt x="2592" y="302"/>
                  <a:pt x="2591" y="305"/>
                  <a:pt x="2593" y="306"/>
                </a:cubicBezTo>
                <a:cubicBezTo>
                  <a:pt x="2595" y="304"/>
                  <a:pt x="2598" y="303"/>
                  <a:pt x="2600" y="301"/>
                </a:cubicBezTo>
                <a:cubicBezTo>
                  <a:pt x="2599" y="303"/>
                  <a:pt x="2599" y="304"/>
                  <a:pt x="2602" y="304"/>
                </a:cubicBezTo>
                <a:cubicBezTo>
                  <a:pt x="2599" y="300"/>
                  <a:pt x="2602" y="297"/>
                  <a:pt x="2602" y="293"/>
                </a:cubicBezTo>
                <a:cubicBezTo>
                  <a:pt x="2598" y="294"/>
                  <a:pt x="2598" y="292"/>
                  <a:pt x="2595" y="292"/>
                </a:cubicBezTo>
                <a:cubicBezTo>
                  <a:pt x="2594" y="295"/>
                  <a:pt x="2594" y="299"/>
                  <a:pt x="2591" y="301"/>
                </a:cubicBezTo>
                <a:close/>
                <a:moveTo>
                  <a:pt x="2572" y="365"/>
                </a:moveTo>
                <a:cubicBezTo>
                  <a:pt x="2576" y="364"/>
                  <a:pt x="2580" y="364"/>
                  <a:pt x="2582" y="367"/>
                </a:cubicBezTo>
                <a:cubicBezTo>
                  <a:pt x="2582" y="365"/>
                  <a:pt x="2585" y="365"/>
                  <a:pt x="2584" y="363"/>
                </a:cubicBezTo>
                <a:cubicBezTo>
                  <a:pt x="2580" y="360"/>
                  <a:pt x="2573" y="360"/>
                  <a:pt x="2572" y="365"/>
                </a:cubicBezTo>
                <a:close/>
                <a:moveTo>
                  <a:pt x="2554" y="363"/>
                </a:moveTo>
                <a:cubicBezTo>
                  <a:pt x="2557" y="365"/>
                  <a:pt x="2559" y="360"/>
                  <a:pt x="2564" y="361"/>
                </a:cubicBezTo>
                <a:cubicBezTo>
                  <a:pt x="2563" y="360"/>
                  <a:pt x="2566" y="357"/>
                  <a:pt x="2564" y="356"/>
                </a:cubicBezTo>
                <a:cubicBezTo>
                  <a:pt x="2562" y="360"/>
                  <a:pt x="2556" y="360"/>
                  <a:pt x="2554" y="363"/>
                </a:cubicBezTo>
                <a:close/>
                <a:moveTo>
                  <a:pt x="2552" y="325"/>
                </a:moveTo>
                <a:cubicBezTo>
                  <a:pt x="2555" y="325"/>
                  <a:pt x="2558" y="325"/>
                  <a:pt x="2558" y="321"/>
                </a:cubicBezTo>
                <a:cubicBezTo>
                  <a:pt x="2555" y="322"/>
                  <a:pt x="2551" y="321"/>
                  <a:pt x="2552" y="325"/>
                </a:cubicBezTo>
                <a:close/>
                <a:moveTo>
                  <a:pt x="2539" y="374"/>
                </a:moveTo>
                <a:cubicBezTo>
                  <a:pt x="2539" y="370"/>
                  <a:pt x="2537" y="367"/>
                  <a:pt x="2532" y="367"/>
                </a:cubicBezTo>
                <a:cubicBezTo>
                  <a:pt x="2533" y="371"/>
                  <a:pt x="2529" y="371"/>
                  <a:pt x="2532" y="373"/>
                </a:cubicBezTo>
                <a:cubicBezTo>
                  <a:pt x="2534" y="373"/>
                  <a:pt x="2532" y="370"/>
                  <a:pt x="2536" y="371"/>
                </a:cubicBezTo>
                <a:cubicBezTo>
                  <a:pt x="2535" y="373"/>
                  <a:pt x="2535" y="375"/>
                  <a:pt x="2539" y="374"/>
                </a:cubicBezTo>
                <a:close/>
                <a:moveTo>
                  <a:pt x="2493" y="386"/>
                </a:moveTo>
                <a:cubicBezTo>
                  <a:pt x="2489" y="386"/>
                  <a:pt x="2488" y="388"/>
                  <a:pt x="2484" y="386"/>
                </a:cubicBezTo>
                <a:cubicBezTo>
                  <a:pt x="2484" y="392"/>
                  <a:pt x="2493" y="389"/>
                  <a:pt x="2493" y="386"/>
                </a:cubicBezTo>
                <a:close/>
                <a:moveTo>
                  <a:pt x="2484" y="395"/>
                </a:moveTo>
                <a:cubicBezTo>
                  <a:pt x="2474" y="395"/>
                  <a:pt x="2467" y="397"/>
                  <a:pt x="2459" y="393"/>
                </a:cubicBezTo>
                <a:cubicBezTo>
                  <a:pt x="2458" y="394"/>
                  <a:pt x="2457" y="396"/>
                  <a:pt x="2455" y="397"/>
                </a:cubicBezTo>
                <a:cubicBezTo>
                  <a:pt x="2456" y="398"/>
                  <a:pt x="2459" y="397"/>
                  <a:pt x="2458" y="399"/>
                </a:cubicBezTo>
                <a:cubicBezTo>
                  <a:pt x="2454" y="400"/>
                  <a:pt x="2452" y="399"/>
                  <a:pt x="2449" y="399"/>
                </a:cubicBezTo>
                <a:cubicBezTo>
                  <a:pt x="2449" y="401"/>
                  <a:pt x="2451" y="401"/>
                  <a:pt x="2450" y="404"/>
                </a:cubicBezTo>
                <a:cubicBezTo>
                  <a:pt x="2461" y="400"/>
                  <a:pt x="2477" y="406"/>
                  <a:pt x="2484" y="395"/>
                </a:cubicBezTo>
                <a:close/>
                <a:moveTo>
                  <a:pt x="2474" y="409"/>
                </a:moveTo>
                <a:cubicBezTo>
                  <a:pt x="2474" y="407"/>
                  <a:pt x="2478" y="408"/>
                  <a:pt x="2478" y="406"/>
                </a:cubicBezTo>
                <a:cubicBezTo>
                  <a:pt x="2476" y="406"/>
                  <a:pt x="2476" y="403"/>
                  <a:pt x="2474" y="404"/>
                </a:cubicBezTo>
                <a:cubicBezTo>
                  <a:pt x="2473" y="405"/>
                  <a:pt x="2472" y="409"/>
                  <a:pt x="2474" y="409"/>
                </a:cubicBezTo>
                <a:close/>
                <a:moveTo>
                  <a:pt x="2425" y="196"/>
                </a:moveTo>
                <a:cubicBezTo>
                  <a:pt x="2427" y="195"/>
                  <a:pt x="2428" y="197"/>
                  <a:pt x="2430" y="196"/>
                </a:cubicBezTo>
                <a:cubicBezTo>
                  <a:pt x="2430" y="193"/>
                  <a:pt x="2430" y="193"/>
                  <a:pt x="2430" y="193"/>
                </a:cubicBezTo>
                <a:cubicBezTo>
                  <a:pt x="2426" y="192"/>
                  <a:pt x="2426" y="195"/>
                  <a:pt x="2425" y="196"/>
                </a:cubicBezTo>
                <a:close/>
                <a:moveTo>
                  <a:pt x="2427" y="397"/>
                </a:moveTo>
                <a:cubicBezTo>
                  <a:pt x="2431" y="400"/>
                  <a:pt x="2433" y="397"/>
                  <a:pt x="2434" y="394"/>
                </a:cubicBezTo>
                <a:cubicBezTo>
                  <a:pt x="2431" y="396"/>
                  <a:pt x="2428" y="394"/>
                  <a:pt x="2427" y="397"/>
                </a:cubicBezTo>
                <a:close/>
                <a:moveTo>
                  <a:pt x="2381" y="263"/>
                </a:moveTo>
                <a:cubicBezTo>
                  <a:pt x="2383" y="263"/>
                  <a:pt x="2381" y="259"/>
                  <a:pt x="2383" y="258"/>
                </a:cubicBezTo>
                <a:cubicBezTo>
                  <a:pt x="2383" y="258"/>
                  <a:pt x="2384" y="258"/>
                  <a:pt x="2383" y="257"/>
                </a:cubicBezTo>
                <a:cubicBezTo>
                  <a:pt x="2380" y="257"/>
                  <a:pt x="2379" y="263"/>
                  <a:pt x="2381" y="263"/>
                </a:cubicBezTo>
                <a:close/>
                <a:moveTo>
                  <a:pt x="2363" y="281"/>
                </a:moveTo>
                <a:cubicBezTo>
                  <a:pt x="2363" y="282"/>
                  <a:pt x="2363" y="282"/>
                  <a:pt x="2362" y="282"/>
                </a:cubicBezTo>
                <a:cubicBezTo>
                  <a:pt x="2362" y="285"/>
                  <a:pt x="2369" y="287"/>
                  <a:pt x="2369" y="283"/>
                </a:cubicBezTo>
                <a:cubicBezTo>
                  <a:pt x="2365" y="285"/>
                  <a:pt x="2366" y="281"/>
                  <a:pt x="2363" y="281"/>
                </a:cubicBezTo>
                <a:close/>
                <a:moveTo>
                  <a:pt x="2317" y="317"/>
                </a:moveTo>
                <a:cubicBezTo>
                  <a:pt x="2317" y="314"/>
                  <a:pt x="2315" y="312"/>
                  <a:pt x="2313" y="312"/>
                </a:cubicBezTo>
                <a:cubicBezTo>
                  <a:pt x="2314" y="314"/>
                  <a:pt x="2314" y="317"/>
                  <a:pt x="2317" y="317"/>
                </a:cubicBezTo>
                <a:close/>
                <a:moveTo>
                  <a:pt x="2301" y="266"/>
                </a:moveTo>
                <a:cubicBezTo>
                  <a:pt x="2302" y="266"/>
                  <a:pt x="2309" y="266"/>
                  <a:pt x="2306" y="265"/>
                </a:cubicBezTo>
                <a:cubicBezTo>
                  <a:pt x="2303" y="265"/>
                  <a:pt x="2303" y="265"/>
                  <a:pt x="2303" y="265"/>
                </a:cubicBezTo>
                <a:cubicBezTo>
                  <a:pt x="2302" y="264"/>
                  <a:pt x="2303" y="262"/>
                  <a:pt x="2302" y="262"/>
                </a:cubicBezTo>
                <a:cubicBezTo>
                  <a:pt x="2301" y="264"/>
                  <a:pt x="2300" y="264"/>
                  <a:pt x="2301" y="266"/>
                </a:cubicBezTo>
                <a:close/>
                <a:moveTo>
                  <a:pt x="2241" y="284"/>
                </a:moveTo>
                <a:cubicBezTo>
                  <a:pt x="2242" y="282"/>
                  <a:pt x="2251" y="283"/>
                  <a:pt x="2248" y="281"/>
                </a:cubicBezTo>
                <a:cubicBezTo>
                  <a:pt x="2245" y="282"/>
                  <a:pt x="2241" y="279"/>
                  <a:pt x="2241" y="284"/>
                </a:cubicBezTo>
                <a:close/>
                <a:moveTo>
                  <a:pt x="2236" y="277"/>
                </a:moveTo>
                <a:cubicBezTo>
                  <a:pt x="2234" y="277"/>
                  <a:pt x="2234" y="276"/>
                  <a:pt x="2233" y="275"/>
                </a:cubicBezTo>
                <a:cubicBezTo>
                  <a:pt x="2231" y="279"/>
                  <a:pt x="2235" y="285"/>
                  <a:pt x="2237" y="282"/>
                </a:cubicBezTo>
                <a:cubicBezTo>
                  <a:pt x="2236" y="282"/>
                  <a:pt x="2236" y="281"/>
                  <a:pt x="2235" y="281"/>
                </a:cubicBezTo>
                <a:cubicBezTo>
                  <a:pt x="2235" y="279"/>
                  <a:pt x="2236" y="279"/>
                  <a:pt x="2236" y="277"/>
                </a:cubicBezTo>
                <a:close/>
                <a:moveTo>
                  <a:pt x="2202" y="285"/>
                </a:moveTo>
                <a:cubicBezTo>
                  <a:pt x="2199" y="286"/>
                  <a:pt x="2197" y="287"/>
                  <a:pt x="2195" y="289"/>
                </a:cubicBezTo>
                <a:cubicBezTo>
                  <a:pt x="2199" y="289"/>
                  <a:pt x="2200" y="287"/>
                  <a:pt x="2202" y="285"/>
                </a:cubicBezTo>
                <a:close/>
                <a:moveTo>
                  <a:pt x="2149" y="313"/>
                </a:moveTo>
                <a:cubicBezTo>
                  <a:pt x="2151" y="313"/>
                  <a:pt x="2151" y="310"/>
                  <a:pt x="2152" y="308"/>
                </a:cubicBezTo>
                <a:cubicBezTo>
                  <a:pt x="2149" y="309"/>
                  <a:pt x="2147" y="312"/>
                  <a:pt x="2149" y="313"/>
                </a:cubicBezTo>
                <a:close/>
                <a:moveTo>
                  <a:pt x="2115" y="359"/>
                </a:moveTo>
                <a:cubicBezTo>
                  <a:pt x="2122" y="358"/>
                  <a:pt x="2134" y="363"/>
                  <a:pt x="2139" y="355"/>
                </a:cubicBezTo>
                <a:cubicBezTo>
                  <a:pt x="2133" y="359"/>
                  <a:pt x="2119" y="353"/>
                  <a:pt x="2115" y="359"/>
                </a:cubicBezTo>
                <a:close/>
                <a:moveTo>
                  <a:pt x="2142" y="553"/>
                </a:moveTo>
                <a:cubicBezTo>
                  <a:pt x="2144" y="552"/>
                  <a:pt x="2142" y="548"/>
                  <a:pt x="2143" y="548"/>
                </a:cubicBezTo>
                <a:cubicBezTo>
                  <a:pt x="2144" y="550"/>
                  <a:pt x="2144" y="552"/>
                  <a:pt x="2146" y="552"/>
                </a:cubicBezTo>
                <a:cubicBezTo>
                  <a:pt x="2146" y="549"/>
                  <a:pt x="2146" y="546"/>
                  <a:pt x="2147" y="544"/>
                </a:cubicBezTo>
                <a:cubicBezTo>
                  <a:pt x="2140" y="542"/>
                  <a:pt x="2137" y="549"/>
                  <a:pt x="2133" y="550"/>
                </a:cubicBezTo>
                <a:cubicBezTo>
                  <a:pt x="2138" y="549"/>
                  <a:pt x="2139" y="553"/>
                  <a:pt x="2142" y="553"/>
                </a:cubicBezTo>
                <a:close/>
                <a:moveTo>
                  <a:pt x="2124" y="383"/>
                </a:moveTo>
                <a:cubicBezTo>
                  <a:pt x="2124" y="381"/>
                  <a:pt x="2125" y="381"/>
                  <a:pt x="2124" y="380"/>
                </a:cubicBezTo>
                <a:cubicBezTo>
                  <a:pt x="2120" y="379"/>
                  <a:pt x="2121" y="384"/>
                  <a:pt x="2124" y="383"/>
                </a:cubicBezTo>
                <a:close/>
                <a:moveTo>
                  <a:pt x="2090" y="365"/>
                </a:moveTo>
                <a:cubicBezTo>
                  <a:pt x="2089" y="365"/>
                  <a:pt x="2088" y="364"/>
                  <a:pt x="2086" y="365"/>
                </a:cubicBezTo>
                <a:cubicBezTo>
                  <a:pt x="2088" y="369"/>
                  <a:pt x="2083" y="368"/>
                  <a:pt x="2084" y="372"/>
                </a:cubicBezTo>
                <a:cubicBezTo>
                  <a:pt x="2086" y="370"/>
                  <a:pt x="2087" y="370"/>
                  <a:pt x="2090" y="371"/>
                </a:cubicBezTo>
                <a:cubicBezTo>
                  <a:pt x="2089" y="368"/>
                  <a:pt x="2089" y="367"/>
                  <a:pt x="2090" y="365"/>
                </a:cubicBezTo>
                <a:close/>
                <a:moveTo>
                  <a:pt x="2087" y="572"/>
                </a:moveTo>
                <a:cubicBezTo>
                  <a:pt x="2087" y="568"/>
                  <a:pt x="2086" y="564"/>
                  <a:pt x="2082" y="566"/>
                </a:cubicBezTo>
                <a:cubicBezTo>
                  <a:pt x="2083" y="568"/>
                  <a:pt x="2084" y="571"/>
                  <a:pt x="2087" y="572"/>
                </a:cubicBezTo>
                <a:close/>
                <a:moveTo>
                  <a:pt x="2064" y="590"/>
                </a:moveTo>
                <a:cubicBezTo>
                  <a:pt x="2062" y="588"/>
                  <a:pt x="2062" y="590"/>
                  <a:pt x="2060" y="589"/>
                </a:cubicBezTo>
                <a:cubicBezTo>
                  <a:pt x="2059" y="592"/>
                  <a:pt x="2064" y="593"/>
                  <a:pt x="2064" y="590"/>
                </a:cubicBezTo>
                <a:close/>
                <a:moveTo>
                  <a:pt x="2025" y="372"/>
                </a:moveTo>
                <a:cubicBezTo>
                  <a:pt x="2024" y="373"/>
                  <a:pt x="2020" y="375"/>
                  <a:pt x="2023" y="375"/>
                </a:cubicBezTo>
                <a:cubicBezTo>
                  <a:pt x="2023" y="374"/>
                  <a:pt x="2024" y="374"/>
                  <a:pt x="2026" y="374"/>
                </a:cubicBezTo>
                <a:cubicBezTo>
                  <a:pt x="2027" y="370"/>
                  <a:pt x="2022" y="369"/>
                  <a:pt x="2025" y="372"/>
                </a:cubicBezTo>
                <a:close/>
                <a:moveTo>
                  <a:pt x="2024" y="608"/>
                </a:moveTo>
                <a:cubicBezTo>
                  <a:pt x="2027" y="607"/>
                  <a:pt x="2031" y="611"/>
                  <a:pt x="2031" y="607"/>
                </a:cubicBezTo>
                <a:cubicBezTo>
                  <a:pt x="2029" y="606"/>
                  <a:pt x="2024" y="605"/>
                  <a:pt x="2024" y="608"/>
                </a:cubicBezTo>
                <a:close/>
                <a:moveTo>
                  <a:pt x="1998" y="383"/>
                </a:moveTo>
                <a:cubicBezTo>
                  <a:pt x="1988" y="383"/>
                  <a:pt x="1982" y="387"/>
                  <a:pt x="1978" y="392"/>
                </a:cubicBezTo>
                <a:cubicBezTo>
                  <a:pt x="1984" y="391"/>
                  <a:pt x="1985" y="391"/>
                  <a:pt x="1988" y="387"/>
                </a:cubicBezTo>
                <a:cubicBezTo>
                  <a:pt x="1991" y="390"/>
                  <a:pt x="1992" y="388"/>
                  <a:pt x="1996" y="388"/>
                </a:cubicBezTo>
                <a:cubicBezTo>
                  <a:pt x="1996" y="385"/>
                  <a:pt x="1997" y="385"/>
                  <a:pt x="1998" y="383"/>
                </a:cubicBezTo>
                <a:close/>
                <a:moveTo>
                  <a:pt x="1975" y="389"/>
                </a:moveTo>
                <a:cubicBezTo>
                  <a:pt x="1973" y="390"/>
                  <a:pt x="1972" y="398"/>
                  <a:pt x="1975" y="395"/>
                </a:cubicBezTo>
                <a:cubicBezTo>
                  <a:pt x="1972" y="394"/>
                  <a:pt x="1978" y="390"/>
                  <a:pt x="1975" y="389"/>
                </a:cubicBezTo>
                <a:close/>
                <a:moveTo>
                  <a:pt x="1945" y="575"/>
                </a:moveTo>
                <a:cubicBezTo>
                  <a:pt x="1947" y="575"/>
                  <a:pt x="1949" y="575"/>
                  <a:pt x="1950" y="572"/>
                </a:cubicBezTo>
                <a:cubicBezTo>
                  <a:pt x="1947" y="573"/>
                  <a:pt x="1944" y="570"/>
                  <a:pt x="1945" y="575"/>
                </a:cubicBezTo>
                <a:close/>
                <a:moveTo>
                  <a:pt x="1930" y="420"/>
                </a:moveTo>
                <a:cubicBezTo>
                  <a:pt x="1930" y="417"/>
                  <a:pt x="1929" y="416"/>
                  <a:pt x="1926" y="416"/>
                </a:cubicBezTo>
                <a:cubicBezTo>
                  <a:pt x="1926" y="419"/>
                  <a:pt x="1927" y="420"/>
                  <a:pt x="1930" y="420"/>
                </a:cubicBezTo>
                <a:close/>
                <a:moveTo>
                  <a:pt x="1902" y="666"/>
                </a:moveTo>
                <a:cubicBezTo>
                  <a:pt x="1904" y="665"/>
                  <a:pt x="1911" y="667"/>
                  <a:pt x="1908" y="663"/>
                </a:cubicBezTo>
                <a:cubicBezTo>
                  <a:pt x="1914" y="663"/>
                  <a:pt x="1917" y="661"/>
                  <a:pt x="1921" y="660"/>
                </a:cubicBezTo>
                <a:cubicBezTo>
                  <a:pt x="1920" y="655"/>
                  <a:pt x="1922" y="653"/>
                  <a:pt x="1922" y="650"/>
                </a:cubicBezTo>
                <a:cubicBezTo>
                  <a:pt x="1915" y="654"/>
                  <a:pt x="1907" y="658"/>
                  <a:pt x="1902" y="666"/>
                </a:cubicBezTo>
                <a:close/>
                <a:moveTo>
                  <a:pt x="1868" y="604"/>
                </a:moveTo>
                <a:cubicBezTo>
                  <a:pt x="1872" y="604"/>
                  <a:pt x="1873" y="603"/>
                  <a:pt x="1874" y="601"/>
                </a:cubicBezTo>
                <a:cubicBezTo>
                  <a:pt x="1871" y="599"/>
                  <a:pt x="1870" y="596"/>
                  <a:pt x="1867" y="595"/>
                </a:cubicBezTo>
                <a:cubicBezTo>
                  <a:pt x="1866" y="596"/>
                  <a:pt x="1867" y="598"/>
                  <a:pt x="1865" y="598"/>
                </a:cubicBezTo>
                <a:cubicBezTo>
                  <a:pt x="1865" y="602"/>
                  <a:pt x="1868" y="602"/>
                  <a:pt x="1868" y="604"/>
                </a:cubicBezTo>
                <a:close/>
                <a:moveTo>
                  <a:pt x="1850" y="445"/>
                </a:moveTo>
                <a:cubicBezTo>
                  <a:pt x="1851" y="448"/>
                  <a:pt x="1848" y="448"/>
                  <a:pt x="1848" y="450"/>
                </a:cubicBezTo>
                <a:cubicBezTo>
                  <a:pt x="1853" y="449"/>
                  <a:pt x="1847" y="455"/>
                  <a:pt x="1851" y="454"/>
                </a:cubicBezTo>
                <a:cubicBezTo>
                  <a:pt x="1853" y="452"/>
                  <a:pt x="1854" y="449"/>
                  <a:pt x="1854" y="446"/>
                </a:cubicBezTo>
                <a:cubicBezTo>
                  <a:pt x="1852" y="447"/>
                  <a:pt x="1851" y="445"/>
                  <a:pt x="1850" y="445"/>
                </a:cubicBezTo>
                <a:close/>
                <a:moveTo>
                  <a:pt x="1858" y="614"/>
                </a:moveTo>
                <a:cubicBezTo>
                  <a:pt x="1863" y="613"/>
                  <a:pt x="1867" y="611"/>
                  <a:pt x="1870" y="608"/>
                </a:cubicBezTo>
                <a:cubicBezTo>
                  <a:pt x="1866" y="607"/>
                  <a:pt x="1860" y="610"/>
                  <a:pt x="1858" y="614"/>
                </a:cubicBezTo>
                <a:close/>
                <a:moveTo>
                  <a:pt x="1843" y="465"/>
                </a:moveTo>
                <a:cubicBezTo>
                  <a:pt x="1846" y="463"/>
                  <a:pt x="1847" y="463"/>
                  <a:pt x="1849" y="462"/>
                </a:cubicBezTo>
                <a:cubicBezTo>
                  <a:pt x="1848" y="460"/>
                  <a:pt x="1852" y="457"/>
                  <a:pt x="1849" y="456"/>
                </a:cubicBezTo>
                <a:cubicBezTo>
                  <a:pt x="1848" y="460"/>
                  <a:pt x="1841" y="459"/>
                  <a:pt x="1843" y="465"/>
                </a:cubicBezTo>
                <a:close/>
                <a:moveTo>
                  <a:pt x="1856" y="602"/>
                </a:moveTo>
                <a:cubicBezTo>
                  <a:pt x="1855" y="598"/>
                  <a:pt x="1855" y="599"/>
                  <a:pt x="1855" y="596"/>
                </a:cubicBezTo>
                <a:cubicBezTo>
                  <a:pt x="1852" y="596"/>
                  <a:pt x="1854" y="603"/>
                  <a:pt x="1856" y="602"/>
                </a:cubicBezTo>
                <a:close/>
                <a:moveTo>
                  <a:pt x="1847" y="643"/>
                </a:moveTo>
                <a:cubicBezTo>
                  <a:pt x="1850" y="640"/>
                  <a:pt x="1853" y="637"/>
                  <a:pt x="1858" y="635"/>
                </a:cubicBezTo>
                <a:cubicBezTo>
                  <a:pt x="1855" y="633"/>
                  <a:pt x="1851" y="633"/>
                  <a:pt x="1847" y="636"/>
                </a:cubicBezTo>
                <a:cubicBezTo>
                  <a:pt x="1850" y="638"/>
                  <a:pt x="1843" y="639"/>
                  <a:pt x="1843" y="642"/>
                </a:cubicBezTo>
                <a:cubicBezTo>
                  <a:pt x="1845" y="642"/>
                  <a:pt x="1848" y="640"/>
                  <a:pt x="1847" y="643"/>
                </a:cubicBezTo>
                <a:close/>
                <a:moveTo>
                  <a:pt x="1850" y="707"/>
                </a:moveTo>
                <a:cubicBezTo>
                  <a:pt x="1853" y="707"/>
                  <a:pt x="1853" y="709"/>
                  <a:pt x="1853" y="711"/>
                </a:cubicBezTo>
                <a:cubicBezTo>
                  <a:pt x="1855" y="710"/>
                  <a:pt x="1857" y="711"/>
                  <a:pt x="1857" y="709"/>
                </a:cubicBezTo>
                <a:cubicBezTo>
                  <a:pt x="1854" y="710"/>
                  <a:pt x="1855" y="705"/>
                  <a:pt x="1853" y="705"/>
                </a:cubicBezTo>
                <a:cubicBezTo>
                  <a:pt x="1853" y="707"/>
                  <a:pt x="1850" y="706"/>
                  <a:pt x="1850" y="707"/>
                </a:cubicBezTo>
                <a:close/>
                <a:moveTo>
                  <a:pt x="1834" y="688"/>
                </a:moveTo>
                <a:cubicBezTo>
                  <a:pt x="1837" y="687"/>
                  <a:pt x="1840" y="688"/>
                  <a:pt x="1843" y="689"/>
                </a:cubicBezTo>
                <a:cubicBezTo>
                  <a:pt x="1845" y="682"/>
                  <a:pt x="1840" y="677"/>
                  <a:pt x="1838" y="672"/>
                </a:cubicBezTo>
                <a:cubicBezTo>
                  <a:pt x="1831" y="674"/>
                  <a:pt x="1832" y="681"/>
                  <a:pt x="1834" y="688"/>
                </a:cubicBezTo>
                <a:close/>
                <a:moveTo>
                  <a:pt x="1833" y="646"/>
                </a:moveTo>
                <a:cubicBezTo>
                  <a:pt x="1833" y="643"/>
                  <a:pt x="1833" y="643"/>
                  <a:pt x="1833" y="643"/>
                </a:cubicBezTo>
                <a:cubicBezTo>
                  <a:pt x="1829" y="642"/>
                  <a:pt x="1830" y="648"/>
                  <a:pt x="1833" y="646"/>
                </a:cubicBezTo>
                <a:close/>
                <a:moveTo>
                  <a:pt x="1820" y="601"/>
                </a:moveTo>
                <a:cubicBezTo>
                  <a:pt x="1822" y="601"/>
                  <a:pt x="1820" y="602"/>
                  <a:pt x="1820" y="604"/>
                </a:cubicBezTo>
                <a:cubicBezTo>
                  <a:pt x="1824" y="603"/>
                  <a:pt x="1824" y="603"/>
                  <a:pt x="1824" y="603"/>
                </a:cubicBezTo>
                <a:cubicBezTo>
                  <a:pt x="1824" y="601"/>
                  <a:pt x="1821" y="599"/>
                  <a:pt x="1820" y="601"/>
                </a:cubicBezTo>
                <a:close/>
                <a:moveTo>
                  <a:pt x="1814" y="620"/>
                </a:moveTo>
                <a:cubicBezTo>
                  <a:pt x="1817" y="622"/>
                  <a:pt x="1821" y="622"/>
                  <a:pt x="1824" y="618"/>
                </a:cubicBezTo>
                <a:cubicBezTo>
                  <a:pt x="1821" y="619"/>
                  <a:pt x="1821" y="619"/>
                  <a:pt x="1821" y="619"/>
                </a:cubicBezTo>
                <a:cubicBezTo>
                  <a:pt x="1821" y="618"/>
                  <a:pt x="1821" y="616"/>
                  <a:pt x="1820" y="616"/>
                </a:cubicBezTo>
                <a:cubicBezTo>
                  <a:pt x="1819" y="619"/>
                  <a:pt x="1816" y="619"/>
                  <a:pt x="1814" y="620"/>
                </a:cubicBezTo>
                <a:close/>
                <a:moveTo>
                  <a:pt x="1821" y="633"/>
                </a:moveTo>
                <a:cubicBezTo>
                  <a:pt x="1819" y="633"/>
                  <a:pt x="1818" y="631"/>
                  <a:pt x="1816" y="631"/>
                </a:cubicBezTo>
                <a:cubicBezTo>
                  <a:pt x="1816" y="633"/>
                  <a:pt x="1816" y="635"/>
                  <a:pt x="1817" y="635"/>
                </a:cubicBezTo>
                <a:cubicBezTo>
                  <a:pt x="1817" y="631"/>
                  <a:pt x="1820" y="635"/>
                  <a:pt x="1821" y="633"/>
                </a:cubicBezTo>
                <a:close/>
                <a:moveTo>
                  <a:pt x="1817" y="717"/>
                </a:moveTo>
                <a:cubicBezTo>
                  <a:pt x="1819" y="717"/>
                  <a:pt x="1820" y="717"/>
                  <a:pt x="1821" y="718"/>
                </a:cubicBezTo>
                <a:cubicBezTo>
                  <a:pt x="1822" y="716"/>
                  <a:pt x="1824" y="715"/>
                  <a:pt x="1822" y="713"/>
                </a:cubicBezTo>
                <a:cubicBezTo>
                  <a:pt x="1819" y="714"/>
                  <a:pt x="1818" y="715"/>
                  <a:pt x="1817" y="717"/>
                </a:cubicBezTo>
                <a:close/>
                <a:moveTo>
                  <a:pt x="1812" y="710"/>
                </a:moveTo>
                <a:cubicBezTo>
                  <a:pt x="1814" y="710"/>
                  <a:pt x="1813" y="713"/>
                  <a:pt x="1814" y="713"/>
                </a:cubicBezTo>
                <a:cubicBezTo>
                  <a:pt x="1814" y="710"/>
                  <a:pt x="1814" y="710"/>
                  <a:pt x="1814" y="710"/>
                </a:cubicBezTo>
                <a:cubicBezTo>
                  <a:pt x="1815" y="710"/>
                  <a:pt x="1817" y="710"/>
                  <a:pt x="1817" y="708"/>
                </a:cubicBezTo>
                <a:cubicBezTo>
                  <a:pt x="1814" y="707"/>
                  <a:pt x="1813" y="705"/>
                  <a:pt x="1810" y="706"/>
                </a:cubicBezTo>
                <a:cubicBezTo>
                  <a:pt x="1810" y="709"/>
                  <a:pt x="1816" y="707"/>
                  <a:pt x="1812" y="710"/>
                </a:cubicBezTo>
                <a:close/>
                <a:moveTo>
                  <a:pt x="1800" y="710"/>
                </a:moveTo>
                <a:cubicBezTo>
                  <a:pt x="1797" y="711"/>
                  <a:pt x="1796" y="712"/>
                  <a:pt x="1796" y="715"/>
                </a:cubicBezTo>
                <a:cubicBezTo>
                  <a:pt x="1799" y="715"/>
                  <a:pt x="1800" y="713"/>
                  <a:pt x="1800" y="710"/>
                </a:cubicBezTo>
                <a:close/>
                <a:moveTo>
                  <a:pt x="1795" y="739"/>
                </a:moveTo>
                <a:cubicBezTo>
                  <a:pt x="1796" y="736"/>
                  <a:pt x="1800" y="734"/>
                  <a:pt x="1801" y="730"/>
                </a:cubicBezTo>
                <a:cubicBezTo>
                  <a:pt x="1799" y="729"/>
                  <a:pt x="1793" y="730"/>
                  <a:pt x="1792" y="731"/>
                </a:cubicBezTo>
                <a:cubicBezTo>
                  <a:pt x="1795" y="733"/>
                  <a:pt x="1793" y="738"/>
                  <a:pt x="1795" y="739"/>
                </a:cubicBezTo>
                <a:close/>
                <a:moveTo>
                  <a:pt x="1778" y="772"/>
                </a:moveTo>
                <a:cubicBezTo>
                  <a:pt x="1780" y="772"/>
                  <a:pt x="1780" y="772"/>
                  <a:pt x="1780" y="772"/>
                </a:cubicBezTo>
                <a:cubicBezTo>
                  <a:pt x="1782" y="772"/>
                  <a:pt x="1780" y="767"/>
                  <a:pt x="1778" y="767"/>
                </a:cubicBezTo>
                <a:lnTo>
                  <a:pt x="1778" y="772"/>
                </a:lnTo>
                <a:close/>
                <a:moveTo>
                  <a:pt x="1758" y="652"/>
                </a:moveTo>
                <a:cubicBezTo>
                  <a:pt x="1761" y="652"/>
                  <a:pt x="1760" y="649"/>
                  <a:pt x="1761" y="647"/>
                </a:cubicBezTo>
                <a:cubicBezTo>
                  <a:pt x="1759" y="648"/>
                  <a:pt x="1757" y="648"/>
                  <a:pt x="1756" y="647"/>
                </a:cubicBezTo>
                <a:cubicBezTo>
                  <a:pt x="1756" y="650"/>
                  <a:pt x="1759" y="649"/>
                  <a:pt x="1758" y="652"/>
                </a:cubicBezTo>
                <a:close/>
                <a:moveTo>
                  <a:pt x="1747" y="667"/>
                </a:moveTo>
                <a:cubicBezTo>
                  <a:pt x="1749" y="670"/>
                  <a:pt x="1746" y="671"/>
                  <a:pt x="1748" y="672"/>
                </a:cubicBezTo>
                <a:cubicBezTo>
                  <a:pt x="1750" y="672"/>
                  <a:pt x="1752" y="672"/>
                  <a:pt x="1753" y="671"/>
                </a:cubicBezTo>
                <a:cubicBezTo>
                  <a:pt x="1752" y="667"/>
                  <a:pt x="1752" y="667"/>
                  <a:pt x="1752" y="667"/>
                </a:cubicBezTo>
                <a:cubicBezTo>
                  <a:pt x="1750" y="668"/>
                  <a:pt x="1750" y="666"/>
                  <a:pt x="1747" y="667"/>
                </a:cubicBezTo>
                <a:close/>
                <a:moveTo>
                  <a:pt x="1733" y="682"/>
                </a:moveTo>
                <a:cubicBezTo>
                  <a:pt x="1735" y="680"/>
                  <a:pt x="1739" y="679"/>
                  <a:pt x="1740" y="676"/>
                </a:cubicBezTo>
                <a:cubicBezTo>
                  <a:pt x="1736" y="678"/>
                  <a:pt x="1737" y="672"/>
                  <a:pt x="1738" y="671"/>
                </a:cubicBezTo>
                <a:cubicBezTo>
                  <a:pt x="1732" y="671"/>
                  <a:pt x="1733" y="674"/>
                  <a:pt x="1735" y="676"/>
                </a:cubicBezTo>
                <a:cubicBezTo>
                  <a:pt x="1731" y="680"/>
                  <a:pt x="1728" y="679"/>
                  <a:pt x="1724" y="681"/>
                </a:cubicBezTo>
                <a:cubicBezTo>
                  <a:pt x="1725" y="683"/>
                  <a:pt x="1730" y="682"/>
                  <a:pt x="1731" y="685"/>
                </a:cubicBezTo>
                <a:cubicBezTo>
                  <a:pt x="1729" y="686"/>
                  <a:pt x="1728" y="685"/>
                  <a:pt x="1727" y="685"/>
                </a:cubicBezTo>
                <a:cubicBezTo>
                  <a:pt x="1728" y="688"/>
                  <a:pt x="1725" y="687"/>
                  <a:pt x="1726" y="690"/>
                </a:cubicBezTo>
                <a:cubicBezTo>
                  <a:pt x="1730" y="689"/>
                  <a:pt x="1725" y="695"/>
                  <a:pt x="1728" y="695"/>
                </a:cubicBezTo>
                <a:cubicBezTo>
                  <a:pt x="1728" y="689"/>
                  <a:pt x="1735" y="690"/>
                  <a:pt x="1733" y="682"/>
                </a:cubicBezTo>
                <a:close/>
                <a:moveTo>
                  <a:pt x="1715" y="502"/>
                </a:moveTo>
                <a:cubicBezTo>
                  <a:pt x="1714" y="503"/>
                  <a:pt x="1712" y="503"/>
                  <a:pt x="1711" y="502"/>
                </a:cubicBezTo>
                <a:cubicBezTo>
                  <a:pt x="1711" y="503"/>
                  <a:pt x="1710" y="505"/>
                  <a:pt x="1711" y="507"/>
                </a:cubicBezTo>
                <a:cubicBezTo>
                  <a:pt x="1714" y="507"/>
                  <a:pt x="1714" y="504"/>
                  <a:pt x="1715" y="502"/>
                </a:cubicBezTo>
                <a:close/>
                <a:moveTo>
                  <a:pt x="1732" y="700"/>
                </a:moveTo>
                <a:cubicBezTo>
                  <a:pt x="1730" y="703"/>
                  <a:pt x="1722" y="707"/>
                  <a:pt x="1718" y="711"/>
                </a:cubicBezTo>
                <a:cubicBezTo>
                  <a:pt x="1724" y="713"/>
                  <a:pt x="1725" y="705"/>
                  <a:pt x="1734" y="706"/>
                </a:cubicBezTo>
                <a:cubicBezTo>
                  <a:pt x="1734" y="703"/>
                  <a:pt x="1732" y="702"/>
                  <a:pt x="1732" y="700"/>
                </a:cubicBezTo>
                <a:close/>
                <a:moveTo>
                  <a:pt x="1708" y="692"/>
                </a:moveTo>
                <a:cubicBezTo>
                  <a:pt x="1704" y="692"/>
                  <a:pt x="1703" y="697"/>
                  <a:pt x="1698" y="695"/>
                </a:cubicBezTo>
                <a:cubicBezTo>
                  <a:pt x="1698" y="699"/>
                  <a:pt x="1698" y="702"/>
                  <a:pt x="1694" y="703"/>
                </a:cubicBezTo>
                <a:cubicBezTo>
                  <a:pt x="1696" y="709"/>
                  <a:pt x="1693" y="716"/>
                  <a:pt x="1690" y="716"/>
                </a:cubicBezTo>
                <a:cubicBezTo>
                  <a:pt x="1688" y="717"/>
                  <a:pt x="1692" y="720"/>
                  <a:pt x="1693" y="720"/>
                </a:cubicBezTo>
                <a:cubicBezTo>
                  <a:pt x="1697" y="707"/>
                  <a:pt x="1717" y="707"/>
                  <a:pt x="1718" y="693"/>
                </a:cubicBezTo>
                <a:cubicBezTo>
                  <a:pt x="1713" y="694"/>
                  <a:pt x="1710" y="694"/>
                  <a:pt x="1708" y="692"/>
                </a:cubicBezTo>
                <a:close/>
                <a:moveTo>
                  <a:pt x="1711" y="719"/>
                </a:moveTo>
                <a:cubicBezTo>
                  <a:pt x="1714" y="719"/>
                  <a:pt x="1718" y="716"/>
                  <a:pt x="1715" y="714"/>
                </a:cubicBezTo>
                <a:cubicBezTo>
                  <a:pt x="1715" y="717"/>
                  <a:pt x="1710" y="716"/>
                  <a:pt x="1711" y="719"/>
                </a:cubicBezTo>
                <a:close/>
                <a:moveTo>
                  <a:pt x="1686" y="512"/>
                </a:moveTo>
                <a:cubicBezTo>
                  <a:pt x="1683" y="512"/>
                  <a:pt x="1682" y="514"/>
                  <a:pt x="1682" y="515"/>
                </a:cubicBezTo>
                <a:cubicBezTo>
                  <a:pt x="1683" y="515"/>
                  <a:pt x="1685" y="515"/>
                  <a:pt x="1686" y="516"/>
                </a:cubicBezTo>
                <a:cubicBezTo>
                  <a:pt x="1686" y="515"/>
                  <a:pt x="1687" y="514"/>
                  <a:pt x="1686" y="512"/>
                </a:cubicBezTo>
                <a:close/>
                <a:moveTo>
                  <a:pt x="1710" y="835"/>
                </a:moveTo>
                <a:cubicBezTo>
                  <a:pt x="1710" y="832"/>
                  <a:pt x="1713" y="833"/>
                  <a:pt x="1713" y="831"/>
                </a:cubicBezTo>
                <a:cubicBezTo>
                  <a:pt x="1712" y="831"/>
                  <a:pt x="1711" y="830"/>
                  <a:pt x="1709" y="830"/>
                </a:cubicBezTo>
                <a:cubicBezTo>
                  <a:pt x="1709" y="831"/>
                  <a:pt x="1708" y="835"/>
                  <a:pt x="1710" y="835"/>
                </a:cubicBezTo>
                <a:close/>
                <a:moveTo>
                  <a:pt x="1683" y="784"/>
                </a:moveTo>
                <a:cubicBezTo>
                  <a:pt x="1684" y="788"/>
                  <a:pt x="1685" y="790"/>
                  <a:pt x="1688" y="791"/>
                </a:cubicBezTo>
                <a:cubicBezTo>
                  <a:pt x="1687" y="787"/>
                  <a:pt x="1686" y="785"/>
                  <a:pt x="1683" y="784"/>
                </a:cubicBezTo>
                <a:close/>
                <a:moveTo>
                  <a:pt x="1639" y="797"/>
                </a:moveTo>
                <a:cubicBezTo>
                  <a:pt x="1636" y="798"/>
                  <a:pt x="1634" y="801"/>
                  <a:pt x="1632" y="802"/>
                </a:cubicBezTo>
                <a:cubicBezTo>
                  <a:pt x="1635" y="803"/>
                  <a:pt x="1636" y="801"/>
                  <a:pt x="1640" y="801"/>
                </a:cubicBezTo>
                <a:cubicBezTo>
                  <a:pt x="1640" y="799"/>
                  <a:pt x="1639" y="799"/>
                  <a:pt x="1639" y="797"/>
                </a:cubicBezTo>
                <a:close/>
                <a:moveTo>
                  <a:pt x="1586" y="530"/>
                </a:moveTo>
                <a:cubicBezTo>
                  <a:pt x="1586" y="529"/>
                  <a:pt x="1585" y="527"/>
                  <a:pt x="1585" y="527"/>
                </a:cubicBezTo>
                <a:cubicBezTo>
                  <a:pt x="1579" y="528"/>
                  <a:pt x="1583" y="527"/>
                  <a:pt x="1578" y="528"/>
                </a:cubicBezTo>
                <a:cubicBezTo>
                  <a:pt x="1580" y="529"/>
                  <a:pt x="1580" y="532"/>
                  <a:pt x="1582" y="532"/>
                </a:cubicBezTo>
                <a:cubicBezTo>
                  <a:pt x="1582" y="530"/>
                  <a:pt x="1584" y="530"/>
                  <a:pt x="1585" y="528"/>
                </a:cubicBezTo>
                <a:cubicBezTo>
                  <a:pt x="1585" y="529"/>
                  <a:pt x="1585" y="530"/>
                  <a:pt x="1586" y="530"/>
                </a:cubicBezTo>
                <a:close/>
                <a:moveTo>
                  <a:pt x="1605" y="877"/>
                </a:moveTo>
                <a:cubicBezTo>
                  <a:pt x="1606" y="876"/>
                  <a:pt x="1607" y="877"/>
                  <a:pt x="1607" y="879"/>
                </a:cubicBezTo>
                <a:cubicBezTo>
                  <a:pt x="1610" y="878"/>
                  <a:pt x="1613" y="873"/>
                  <a:pt x="1612" y="871"/>
                </a:cubicBezTo>
                <a:cubicBezTo>
                  <a:pt x="1610" y="874"/>
                  <a:pt x="1606" y="874"/>
                  <a:pt x="1605" y="877"/>
                </a:cubicBezTo>
                <a:close/>
                <a:moveTo>
                  <a:pt x="1558" y="952"/>
                </a:moveTo>
                <a:cubicBezTo>
                  <a:pt x="1561" y="949"/>
                  <a:pt x="1569" y="949"/>
                  <a:pt x="1569" y="943"/>
                </a:cubicBezTo>
                <a:cubicBezTo>
                  <a:pt x="1566" y="946"/>
                  <a:pt x="1556" y="948"/>
                  <a:pt x="1558" y="952"/>
                </a:cubicBezTo>
                <a:close/>
                <a:moveTo>
                  <a:pt x="1505" y="929"/>
                </a:moveTo>
                <a:cubicBezTo>
                  <a:pt x="1507" y="929"/>
                  <a:pt x="1508" y="929"/>
                  <a:pt x="1508" y="926"/>
                </a:cubicBezTo>
                <a:cubicBezTo>
                  <a:pt x="1506" y="927"/>
                  <a:pt x="1506" y="925"/>
                  <a:pt x="1504" y="926"/>
                </a:cubicBezTo>
                <a:lnTo>
                  <a:pt x="1505" y="929"/>
                </a:lnTo>
                <a:close/>
                <a:moveTo>
                  <a:pt x="1507" y="1017"/>
                </a:moveTo>
                <a:cubicBezTo>
                  <a:pt x="1510" y="1015"/>
                  <a:pt x="1513" y="1013"/>
                  <a:pt x="1513" y="1008"/>
                </a:cubicBezTo>
                <a:cubicBezTo>
                  <a:pt x="1508" y="1009"/>
                  <a:pt x="1508" y="1013"/>
                  <a:pt x="1507" y="1017"/>
                </a:cubicBezTo>
                <a:close/>
                <a:moveTo>
                  <a:pt x="1489" y="1016"/>
                </a:moveTo>
                <a:cubicBezTo>
                  <a:pt x="1491" y="1020"/>
                  <a:pt x="1487" y="1019"/>
                  <a:pt x="1488" y="1022"/>
                </a:cubicBezTo>
                <a:cubicBezTo>
                  <a:pt x="1490" y="1021"/>
                  <a:pt x="1494" y="1021"/>
                  <a:pt x="1494" y="1019"/>
                </a:cubicBezTo>
                <a:cubicBezTo>
                  <a:pt x="1493" y="1018"/>
                  <a:pt x="1493" y="1015"/>
                  <a:pt x="1489" y="1016"/>
                </a:cubicBezTo>
                <a:close/>
                <a:moveTo>
                  <a:pt x="1458" y="948"/>
                </a:moveTo>
                <a:cubicBezTo>
                  <a:pt x="1456" y="949"/>
                  <a:pt x="1453" y="949"/>
                  <a:pt x="1453" y="952"/>
                </a:cubicBezTo>
                <a:cubicBezTo>
                  <a:pt x="1457" y="951"/>
                  <a:pt x="1457" y="951"/>
                  <a:pt x="1457" y="951"/>
                </a:cubicBezTo>
                <a:cubicBezTo>
                  <a:pt x="1457" y="950"/>
                  <a:pt x="1457" y="948"/>
                  <a:pt x="1458" y="948"/>
                </a:cubicBezTo>
                <a:close/>
                <a:moveTo>
                  <a:pt x="1444" y="985"/>
                </a:moveTo>
                <a:cubicBezTo>
                  <a:pt x="1442" y="984"/>
                  <a:pt x="1439" y="979"/>
                  <a:pt x="1437" y="982"/>
                </a:cubicBezTo>
                <a:cubicBezTo>
                  <a:pt x="1439" y="982"/>
                  <a:pt x="1441" y="988"/>
                  <a:pt x="1444" y="985"/>
                </a:cubicBezTo>
                <a:close/>
                <a:moveTo>
                  <a:pt x="1431" y="1003"/>
                </a:moveTo>
                <a:cubicBezTo>
                  <a:pt x="1429" y="997"/>
                  <a:pt x="1435" y="997"/>
                  <a:pt x="1438" y="998"/>
                </a:cubicBezTo>
                <a:cubicBezTo>
                  <a:pt x="1439" y="995"/>
                  <a:pt x="1433" y="989"/>
                  <a:pt x="1438" y="986"/>
                </a:cubicBezTo>
                <a:cubicBezTo>
                  <a:pt x="1436" y="984"/>
                  <a:pt x="1436" y="985"/>
                  <a:pt x="1433" y="986"/>
                </a:cubicBezTo>
                <a:cubicBezTo>
                  <a:pt x="1433" y="990"/>
                  <a:pt x="1430" y="991"/>
                  <a:pt x="1431" y="996"/>
                </a:cubicBezTo>
                <a:cubicBezTo>
                  <a:pt x="1427" y="996"/>
                  <a:pt x="1428" y="1000"/>
                  <a:pt x="1426" y="1001"/>
                </a:cubicBezTo>
                <a:cubicBezTo>
                  <a:pt x="1430" y="998"/>
                  <a:pt x="1427" y="1004"/>
                  <a:pt x="1431" y="1003"/>
                </a:cubicBezTo>
                <a:close/>
                <a:moveTo>
                  <a:pt x="1426" y="960"/>
                </a:moveTo>
                <a:cubicBezTo>
                  <a:pt x="1430" y="960"/>
                  <a:pt x="1430" y="955"/>
                  <a:pt x="1428" y="954"/>
                </a:cubicBezTo>
                <a:cubicBezTo>
                  <a:pt x="1427" y="956"/>
                  <a:pt x="1425" y="957"/>
                  <a:pt x="1426" y="960"/>
                </a:cubicBezTo>
                <a:close/>
                <a:moveTo>
                  <a:pt x="1429" y="1038"/>
                </a:moveTo>
                <a:cubicBezTo>
                  <a:pt x="1427" y="1034"/>
                  <a:pt x="1426" y="1032"/>
                  <a:pt x="1428" y="1028"/>
                </a:cubicBezTo>
                <a:cubicBezTo>
                  <a:pt x="1427" y="1027"/>
                  <a:pt x="1425" y="1027"/>
                  <a:pt x="1423" y="1027"/>
                </a:cubicBezTo>
                <a:cubicBezTo>
                  <a:pt x="1424" y="1030"/>
                  <a:pt x="1419" y="1034"/>
                  <a:pt x="1413" y="1036"/>
                </a:cubicBezTo>
                <a:cubicBezTo>
                  <a:pt x="1414" y="1039"/>
                  <a:pt x="1408" y="1041"/>
                  <a:pt x="1412" y="1042"/>
                </a:cubicBezTo>
                <a:cubicBezTo>
                  <a:pt x="1415" y="1038"/>
                  <a:pt x="1420" y="1036"/>
                  <a:pt x="1425" y="1033"/>
                </a:cubicBezTo>
                <a:cubicBezTo>
                  <a:pt x="1425" y="1037"/>
                  <a:pt x="1426" y="1038"/>
                  <a:pt x="1429" y="1038"/>
                </a:cubicBezTo>
                <a:close/>
                <a:moveTo>
                  <a:pt x="1295" y="157"/>
                </a:moveTo>
                <a:cubicBezTo>
                  <a:pt x="1299" y="155"/>
                  <a:pt x="1299" y="159"/>
                  <a:pt x="1301" y="158"/>
                </a:cubicBezTo>
                <a:cubicBezTo>
                  <a:pt x="1300" y="151"/>
                  <a:pt x="1312" y="154"/>
                  <a:pt x="1314" y="149"/>
                </a:cubicBezTo>
                <a:cubicBezTo>
                  <a:pt x="1307" y="152"/>
                  <a:pt x="1299" y="150"/>
                  <a:pt x="1295" y="157"/>
                </a:cubicBezTo>
                <a:close/>
                <a:moveTo>
                  <a:pt x="1403" y="1076"/>
                </a:moveTo>
                <a:cubicBezTo>
                  <a:pt x="1402" y="1073"/>
                  <a:pt x="1405" y="1071"/>
                  <a:pt x="1401" y="1071"/>
                </a:cubicBezTo>
                <a:cubicBezTo>
                  <a:pt x="1401" y="1073"/>
                  <a:pt x="1399" y="1074"/>
                  <a:pt x="1399" y="1076"/>
                </a:cubicBezTo>
                <a:lnTo>
                  <a:pt x="1403" y="1076"/>
                </a:lnTo>
                <a:close/>
                <a:moveTo>
                  <a:pt x="1285" y="153"/>
                </a:moveTo>
                <a:cubicBezTo>
                  <a:pt x="1285" y="150"/>
                  <a:pt x="1289" y="150"/>
                  <a:pt x="1291" y="148"/>
                </a:cubicBezTo>
                <a:cubicBezTo>
                  <a:pt x="1287" y="146"/>
                  <a:pt x="1280" y="151"/>
                  <a:pt x="1285" y="153"/>
                </a:cubicBezTo>
                <a:close/>
                <a:moveTo>
                  <a:pt x="1292" y="157"/>
                </a:moveTo>
                <a:cubicBezTo>
                  <a:pt x="1289" y="158"/>
                  <a:pt x="1287" y="158"/>
                  <a:pt x="1286" y="160"/>
                </a:cubicBezTo>
                <a:cubicBezTo>
                  <a:pt x="1288" y="160"/>
                  <a:pt x="1288" y="162"/>
                  <a:pt x="1290" y="161"/>
                </a:cubicBezTo>
                <a:cubicBezTo>
                  <a:pt x="1289" y="158"/>
                  <a:pt x="1293" y="160"/>
                  <a:pt x="1292" y="157"/>
                </a:cubicBezTo>
                <a:close/>
                <a:moveTo>
                  <a:pt x="1270" y="79"/>
                </a:moveTo>
                <a:cubicBezTo>
                  <a:pt x="1270" y="77"/>
                  <a:pt x="1275" y="79"/>
                  <a:pt x="1275" y="76"/>
                </a:cubicBezTo>
                <a:cubicBezTo>
                  <a:pt x="1272" y="75"/>
                  <a:pt x="1267" y="78"/>
                  <a:pt x="1270" y="79"/>
                </a:cubicBezTo>
                <a:close/>
                <a:moveTo>
                  <a:pt x="1283" y="218"/>
                </a:moveTo>
                <a:cubicBezTo>
                  <a:pt x="1284" y="214"/>
                  <a:pt x="1282" y="212"/>
                  <a:pt x="1284" y="208"/>
                </a:cubicBezTo>
                <a:cubicBezTo>
                  <a:pt x="1281" y="210"/>
                  <a:pt x="1276" y="211"/>
                  <a:pt x="1274" y="214"/>
                </a:cubicBezTo>
                <a:cubicBezTo>
                  <a:pt x="1276" y="217"/>
                  <a:pt x="1279" y="218"/>
                  <a:pt x="1283" y="218"/>
                </a:cubicBezTo>
                <a:close/>
                <a:moveTo>
                  <a:pt x="1268" y="374"/>
                </a:moveTo>
                <a:cubicBezTo>
                  <a:pt x="1263" y="374"/>
                  <a:pt x="1263" y="374"/>
                  <a:pt x="1263" y="374"/>
                </a:cubicBezTo>
                <a:cubicBezTo>
                  <a:pt x="1263" y="376"/>
                  <a:pt x="1264" y="377"/>
                  <a:pt x="1264" y="378"/>
                </a:cubicBezTo>
                <a:cubicBezTo>
                  <a:pt x="1267" y="378"/>
                  <a:pt x="1266" y="375"/>
                  <a:pt x="1268" y="374"/>
                </a:cubicBezTo>
                <a:close/>
                <a:moveTo>
                  <a:pt x="1328" y="1167"/>
                </a:moveTo>
                <a:cubicBezTo>
                  <a:pt x="1328" y="1166"/>
                  <a:pt x="1324" y="1165"/>
                  <a:pt x="1324" y="1167"/>
                </a:cubicBezTo>
                <a:cubicBezTo>
                  <a:pt x="1324" y="1168"/>
                  <a:pt x="1325" y="1177"/>
                  <a:pt x="1320" y="1176"/>
                </a:cubicBezTo>
                <a:cubicBezTo>
                  <a:pt x="1319" y="1179"/>
                  <a:pt x="1322" y="1178"/>
                  <a:pt x="1321" y="1181"/>
                </a:cubicBezTo>
                <a:cubicBezTo>
                  <a:pt x="1319" y="1186"/>
                  <a:pt x="1312" y="1188"/>
                  <a:pt x="1309" y="1193"/>
                </a:cubicBezTo>
                <a:cubicBezTo>
                  <a:pt x="1309" y="1197"/>
                  <a:pt x="1311" y="1198"/>
                  <a:pt x="1307" y="1200"/>
                </a:cubicBezTo>
                <a:cubicBezTo>
                  <a:pt x="1320" y="1204"/>
                  <a:pt x="1329" y="1190"/>
                  <a:pt x="1324" y="1176"/>
                </a:cubicBezTo>
                <a:cubicBezTo>
                  <a:pt x="1327" y="1171"/>
                  <a:pt x="1338" y="1172"/>
                  <a:pt x="1339" y="1165"/>
                </a:cubicBezTo>
                <a:cubicBezTo>
                  <a:pt x="1336" y="1165"/>
                  <a:pt x="1334" y="1163"/>
                  <a:pt x="1330" y="1163"/>
                </a:cubicBezTo>
                <a:cubicBezTo>
                  <a:pt x="1328" y="1164"/>
                  <a:pt x="1330" y="1167"/>
                  <a:pt x="1328" y="1167"/>
                </a:cubicBezTo>
                <a:close/>
                <a:moveTo>
                  <a:pt x="1218" y="267"/>
                </a:moveTo>
                <a:cubicBezTo>
                  <a:pt x="1213" y="270"/>
                  <a:pt x="1214" y="274"/>
                  <a:pt x="1213" y="278"/>
                </a:cubicBezTo>
                <a:cubicBezTo>
                  <a:pt x="1217" y="278"/>
                  <a:pt x="1219" y="276"/>
                  <a:pt x="1221" y="273"/>
                </a:cubicBezTo>
                <a:cubicBezTo>
                  <a:pt x="1222" y="275"/>
                  <a:pt x="1222" y="278"/>
                  <a:pt x="1225" y="277"/>
                </a:cubicBezTo>
                <a:cubicBezTo>
                  <a:pt x="1225" y="274"/>
                  <a:pt x="1224" y="271"/>
                  <a:pt x="1225" y="269"/>
                </a:cubicBezTo>
                <a:cubicBezTo>
                  <a:pt x="1222" y="270"/>
                  <a:pt x="1221" y="272"/>
                  <a:pt x="1218" y="271"/>
                </a:cubicBezTo>
                <a:cubicBezTo>
                  <a:pt x="1217" y="270"/>
                  <a:pt x="1217" y="268"/>
                  <a:pt x="1218" y="267"/>
                </a:cubicBezTo>
                <a:close/>
                <a:moveTo>
                  <a:pt x="1307" y="1175"/>
                </a:moveTo>
                <a:cubicBezTo>
                  <a:pt x="1311" y="1175"/>
                  <a:pt x="1306" y="1180"/>
                  <a:pt x="1309" y="1181"/>
                </a:cubicBezTo>
                <a:cubicBezTo>
                  <a:pt x="1310" y="1177"/>
                  <a:pt x="1315" y="1178"/>
                  <a:pt x="1312" y="1173"/>
                </a:cubicBezTo>
                <a:cubicBezTo>
                  <a:pt x="1314" y="1169"/>
                  <a:pt x="1318" y="1172"/>
                  <a:pt x="1320" y="1171"/>
                </a:cubicBezTo>
                <a:cubicBezTo>
                  <a:pt x="1319" y="1167"/>
                  <a:pt x="1319" y="1167"/>
                  <a:pt x="1319" y="1164"/>
                </a:cubicBezTo>
                <a:cubicBezTo>
                  <a:pt x="1316" y="1168"/>
                  <a:pt x="1312" y="1172"/>
                  <a:pt x="1307" y="1175"/>
                </a:cubicBezTo>
                <a:close/>
                <a:moveTo>
                  <a:pt x="1200" y="283"/>
                </a:moveTo>
                <a:cubicBezTo>
                  <a:pt x="1200" y="287"/>
                  <a:pt x="1202" y="288"/>
                  <a:pt x="1204" y="288"/>
                </a:cubicBezTo>
                <a:cubicBezTo>
                  <a:pt x="1206" y="286"/>
                  <a:pt x="1212" y="284"/>
                  <a:pt x="1208" y="281"/>
                </a:cubicBezTo>
                <a:cubicBezTo>
                  <a:pt x="1208" y="284"/>
                  <a:pt x="1203" y="284"/>
                  <a:pt x="1200" y="283"/>
                </a:cubicBezTo>
                <a:close/>
                <a:moveTo>
                  <a:pt x="1291" y="1197"/>
                </a:moveTo>
                <a:cubicBezTo>
                  <a:pt x="1292" y="1201"/>
                  <a:pt x="1288" y="1200"/>
                  <a:pt x="1289" y="1203"/>
                </a:cubicBezTo>
                <a:cubicBezTo>
                  <a:pt x="1293" y="1202"/>
                  <a:pt x="1294" y="1198"/>
                  <a:pt x="1293" y="1193"/>
                </a:cubicBezTo>
                <a:cubicBezTo>
                  <a:pt x="1290" y="1191"/>
                  <a:pt x="1288" y="1194"/>
                  <a:pt x="1285" y="1196"/>
                </a:cubicBezTo>
                <a:cubicBezTo>
                  <a:pt x="1287" y="1198"/>
                  <a:pt x="1289" y="1194"/>
                  <a:pt x="1291" y="1197"/>
                </a:cubicBezTo>
                <a:close/>
                <a:moveTo>
                  <a:pt x="1153" y="52"/>
                </a:moveTo>
                <a:cubicBezTo>
                  <a:pt x="1156" y="52"/>
                  <a:pt x="1157" y="53"/>
                  <a:pt x="1160" y="53"/>
                </a:cubicBezTo>
                <a:cubicBezTo>
                  <a:pt x="1159" y="48"/>
                  <a:pt x="1159" y="48"/>
                  <a:pt x="1159" y="48"/>
                </a:cubicBezTo>
                <a:cubicBezTo>
                  <a:pt x="1155" y="47"/>
                  <a:pt x="1154" y="49"/>
                  <a:pt x="1153" y="52"/>
                </a:cubicBezTo>
                <a:close/>
                <a:moveTo>
                  <a:pt x="1234" y="1253"/>
                </a:moveTo>
                <a:cubicBezTo>
                  <a:pt x="1238" y="1251"/>
                  <a:pt x="1243" y="1250"/>
                  <a:pt x="1244" y="1247"/>
                </a:cubicBezTo>
                <a:cubicBezTo>
                  <a:pt x="1240" y="1249"/>
                  <a:pt x="1235" y="1249"/>
                  <a:pt x="1234" y="1253"/>
                </a:cubicBezTo>
                <a:close/>
                <a:moveTo>
                  <a:pt x="1218" y="1261"/>
                </a:moveTo>
                <a:cubicBezTo>
                  <a:pt x="1222" y="1260"/>
                  <a:pt x="1223" y="1257"/>
                  <a:pt x="1225" y="1254"/>
                </a:cubicBezTo>
                <a:cubicBezTo>
                  <a:pt x="1219" y="1254"/>
                  <a:pt x="1220" y="1259"/>
                  <a:pt x="1218" y="1261"/>
                </a:cubicBezTo>
                <a:close/>
                <a:moveTo>
                  <a:pt x="1078" y="49"/>
                </a:moveTo>
                <a:cubicBezTo>
                  <a:pt x="1077" y="46"/>
                  <a:pt x="1081" y="43"/>
                  <a:pt x="1078" y="41"/>
                </a:cubicBezTo>
                <a:cubicBezTo>
                  <a:pt x="1077" y="43"/>
                  <a:pt x="1074" y="48"/>
                  <a:pt x="1078" y="49"/>
                </a:cubicBezTo>
                <a:close/>
                <a:moveTo>
                  <a:pt x="972" y="140"/>
                </a:moveTo>
                <a:cubicBezTo>
                  <a:pt x="965" y="145"/>
                  <a:pt x="958" y="145"/>
                  <a:pt x="953" y="153"/>
                </a:cubicBezTo>
                <a:cubicBezTo>
                  <a:pt x="957" y="150"/>
                  <a:pt x="961" y="147"/>
                  <a:pt x="967" y="146"/>
                </a:cubicBezTo>
                <a:cubicBezTo>
                  <a:pt x="967" y="148"/>
                  <a:pt x="966" y="149"/>
                  <a:pt x="967" y="152"/>
                </a:cubicBezTo>
                <a:cubicBezTo>
                  <a:pt x="971" y="150"/>
                  <a:pt x="976" y="145"/>
                  <a:pt x="972" y="140"/>
                </a:cubicBezTo>
                <a:close/>
                <a:moveTo>
                  <a:pt x="1082" y="1223"/>
                </a:moveTo>
                <a:cubicBezTo>
                  <a:pt x="1082" y="1218"/>
                  <a:pt x="1082" y="1218"/>
                  <a:pt x="1082" y="1218"/>
                </a:cubicBezTo>
                <a:cubicBezTo>
                  <a:pt x="1076" y="1219"/>
                  <a:pt x="1081" y="1222"/>
                  <a:pt x="1082" y="1223"/>
                </a:cubicBezTo>
                <a:close/>
                <a:moveTo>
                  <a:pt x="964" y="150"/>
                </a:moveTo>
                <a:cubicBezTo>
                  <a:pt x="961" y="150"/>
                  <a:pt x="961" y="152"/>
                  <a:pt x="962" y="154"/>
                </a:cubicBezTo>
                <a:cubicBezTo>
                  <a:pt x="963" y="154"/>
                  <a:pt x="963" y="154"/>
                  <a:pt x="963" y="154"/>
                </a:cubicBezTo>
                <a:cubicBezTo>
                  <a:pt x="964" y="154"/>
                  <a:pt x="964" y="154"/>
                  <a:pt x="964" y="153"/>
                </a:cubicBezTo>
                <a:cubicBezTo>
                  <a:pt x="963" y="153"/>
                  <a:pt x="964" y="152"/>
                  <a:pt x="964" y="150"/>
                </a:cubicBezTo>
                <a:close/>
                <a:moveTo>
                  <a:pt x="1036" y="1129"/>
                </a:moveTo>
                <a:cubicBezTo>
                  <a:pt x="1036" y="1131"/>
                  <a:pt x="1035" y="1131"/>
                  <a:pt x="1035" y="1133"/>
                </a:cubicBezTo>
                <a:cubicBezTo>
                  <a:pt x="1037" y="1132"/>
                  <a:pt x="1040" y="1132"/>
                  <a:pt x="1040" y="1130"/>
                </a:cubicBezTo>
                <a:cubicBezTo>
                  <a:pt x="1039" y="1130"/>
                  <a:pt x="1038" y="1128"/>
                  <a:pt x="1036" y="1129"/>
                </a:cubicBezTo>
                <a:close/>
                <a:moveTo>
                  <a:pt x="1024" y="1182"/>
                </a:moveTo>
                <a:cubicBezTo>
                  <a:pt x="1027" y="1181"/>
                  <a:pt x="1031" y="1181"/>
                  <a:pt x="1032" y="1179"/>
                </a:cubicBezTo>
                <a:cubicBezTo>
                  <a:pt x="1030" y="1180"/>
                  <a:pt x="1024" y="1178"/>
                  <a:pt x="1024" y="1182"/>
                </a:cubicBezTo>
                <a:close/>
                <a:moveTo>
                  <a:pt x="987" y="1156"/>
                </a:moveTo>
                <a:cubicBezTo>
                  <a:pt x="986" y="1157"/>
                  <a:pt x="986" y="1158"/>
                  <a:pt x="986" y="1160"/>
                </a:cubicBezTo>
                <a:cubicBezTo>
                  <a:pt x="989" y="1160"/>
                  <a:pt x="990" y="1160"/>
                  <a:pt x="990" y="1158"/>
                </a:cubicBezTo>
                <a:cubicBezTo>
                  <a:pt x="987" y="1160"/>
                  <a:pt x="989" y="1155"/>
                  <a:pt x="987" y="1156"/>
                </a:cubicBezTo>
                <a:close/>
                <a:moveTo>
                  <a:pt x="869" y="134"/>
                </a:moveTo>
                <a:cubicBezTo>
                  <a:pt x="871" y="133"/>
                  <a:pt x="876" y="135"/>
                  <a:pt x="875" y="131"/>
                </a:cubicBezTo>
                <a:cubicBezTo>
                  <a:pt x="872" y="131"/>
                  <a:pt x="870" y="132"/>
                  <a:pt x="869" y="134"/>
                </a:cubicBezTo>
                <a:close/>
                <a:moveTo>
                  <a:pt x="984" y="1196"/>
                </a:moveTo>
                <a:cubicBezTo>
                  <a:pt x="983" y="1195"/>
                  <a:pt x="983" y="1193"/>
                  <a:pt x="981" y="1193"/>
                </a:cubicBezTo>
                <a:cubicBezTo>
                  <a:pt x="981" y="1194"/>
                  <a:pt x="975" y="1195"/>
                  <a:pt x="979" y="1197"/>
                </a:cubicBezTo>
                <a:cubicBezTo>
                  <a:pt x="979" y="1196"/>
                  <a:pt x="980" y="1196"/>
                  <a:pt x="981" y="1196"/>
                </a:cubicBezTo>
                <a:cubicBezTo>
                  <a:pt x="979" y="1198"/>
                  <a:pt x="983" y="1198"/>
                  <a:pt x="984" y="1196"/>
                </a:cubicBezTo>
                <a:close/>
                <a:moveTo>
                  <a:pt x="844" y="111"/>
                </a:moveTo>
                <a:cubicBezTo>
                  <a:pt x="843" y="107"/>
                  <a:pt x="843" y="105"/>
                  <a:pt x="842" y="103"/>
                </a:cubicBezTo>
                <a:cubicBezTo>
                  <a:pt x="841" y="103"/>
                  <a:pt x="840" y="104"/>
                  <a:pt x="839" y="104"/>
                </a:cubicBezTo>
                <a:cubicBezTo>
                  <a:pt x="840" y="107"/>
                  <a:pt x="841" y="110"/>
                  <a:pt x="844" y="111"/>
                </a:cubicBezTo>
                <a:close/>
                <a:moveTo>
                  <a:pt x="824" y="109"/>
                </a:moveTo>
                <a:cubicBezTo>
                  <a:pt x="826" y="108"/>
                  <a:pt x="830" y="108"/>
                  <a:pt x="830" y="105"/>
                </a:cubicBezTo>
                <a:cubicBezTo>
                  <a:pt x="827" y="105"/>
                  <a:pt x="824" y="106"/>
                  <a:pt x="824" y="109"/>
                </a:cubicBezTo>
                <a:close/>
                <a:moveTo>
                  <a:pt x="925" y="1298"/>
                </a:moveTo>
                <a:cubicBezTo>
                  <a:pt x="925" y="1296"/>
                  <a:pt x="927" y="1292"/>
                  <a:pt x="929" y="1295"/>
                </a:cubicBezTo>
                <a:cubicBezTo>
                  <a:pt x="931" y="1297"/>
                  <a:pt x="928" y="1297"/>
                  <a:pt x="926" y="1297"/>
                </a:cubicBezTo>
                <a:cubicBezTo>
                  <a:pt x="926" y="1299"/>
                  <a:pt x="927" y="1300"/>
                  <a:pt x="929" y="1300"/>
                </a:cubicBezTo>
                <a:cubicBezTo>
                  <a:pt x="931" y="1298"/>
                  <a:pt x="932" y="1296"/>
                  <a:pt x="931" y="1294"/>
                </a:cubicBezTo>
                <a:cubicBezTo>
                  <a:pt x="930" y="1292"/>
                  <a:pt x="928" y="1291"/>
                  <a:pt x="925" y="1291"/>
                </a:cubicBezTo>
                <a:cubicBezTo>
                  <a:pt x="927" y="1294"/>
                  <a:pt x="922" y="1297"/>
                  <a:pt x="925" y="1298"/>
                </a:cubicBezTo>
                <a:close/>
                <a:moveTo>
                  <a:pt x="889" y="1253"/>
                </a:moveTo>
                <a:cubicBezTo>
                  <a:pt x="888" y="1256"/>
                  <a:pt x="885" y="1257"/>
                  <a:pt x="885" y="1260"/>
                </a:cubicBezTo>
                <a:cubicBezTo>
                  <a:pt x="887" y="1262"/>
                  <a:pt x="891" y="1255"/>
                  <a:pt x="889" y="1253"/>
                </a:cubicBezTo>
                <a:close/>
                <a:moveTo>
                  <a:pt x="739" y="100"/>
                </a:moveTo>
                <a:cubicBezTo>
                  <a:pt x="737" y="100"/>
                  <a:pt x="735" y="100"/>
                  <a:pt x="735" y="103"/>
                </a:cubicBezTo>
                <a:cubicBezTo>
                  <a:pt x="738" y="103"/>
                  <a:pt x="740" y="103"/>
                  <a:pt x="739" y="100"/>
                </a:cubicBezTo>
                <a:close/>
                <a:moveTo>
                  <a:pt x="829" y="1246"/>
                </a:moveTo>
                <a:cubicBezTo>
                  <a:pt x="828" y="1242"/>
                  <a:pt x="834" y="1240"/>
                  <a:pt x="830" y="1236"/>
                </a:cubicBezTo>
                <a:cubicBezTo>
                  <a:pt x="831" y="1242"/>
                  <a:pt x="822" y="1241"/>
                  <a:pt x="821" y="1245"/>
                </a:cubicBezTo>
                <a:cubicBezTo>
                  <a:pt x="825" y="1242"/>
                  <a:pt x="825" y="1245"/>
                  <a:pt x="829" y="1246"/>
                </a:cubicBezTo>
                <a:close/>
                <a:moveTo>
                  <a:pt x="830" y="1228"/>
                </a:moveTo>
                <a:cubicBezTo>
                  <a:pt x="827" y="1226"/>
                  <a:pt x="826" y="1223"/>
                  <a:pt x="822" y="1223"/>
                </a:cubicBezTo>
                <a:cubicBezTo>
                  <a:pt x="820" y="1227"/>
                  <a:pt x="816" y="1228"/>
                  <a:pt x="815" y="1233"/>
                </a:cubicBezTo>
                <a:cubicBezTo>
                  <a:pt x="818" y="1234"/>
                  <a:pt x="821" y="1232"/>
                  <a:pt x="822" y="1238"/>
                </a:cubicBezTo>
                <a:cubicBezTo>
                  <a:pt x="830" y="1238"/>
                  <a:pt x="826" y="1230"/>
                  <a:pt x="830" y="1228"/>
                </a:cubicBezTo>
                <a:close/>
                <a:moveTo>
                  <a:pt x="761" y="723"/>
                </a:moveTo>
                <a:cubicBezTo>
                  <a:pt x="769" y="728"/>
                  <a:pt x="769" y="718"/>
                  <a:pt x="771" y="713"/>
                </a:cubicBezTo>
                <a:cubicBezTo>
                  <a:pt x="766" y="714"/>
                  <a:pt x="766" y="721"/>
                  <a:pt x="761" y="723"/>
                </a:cubicBezTo>
                <a:close/>
                <a:moveTo>
                  <a:pt x="815" y="1211"/>
                </a:moveTo>
                <a:cubicBezTo>
                  <a:pt x="815" y="1209"/>
                  <a:pt x="814" y="1206"/>
                  <a:pt x="815" y="1205"/>
                </a:cubicBezTo>
                <a:cubicBezTo>
                  <a:pt x="811" y="1204"/>
                  <a:pt x="812" y="1212"/>
                  <a:pt x="815" y="1211"/>
                </a:cubicBezTo>
                <a:close/>
                <a:moveTo>
                  <a:pt x="680" y="107"/>
                </a:moveTo>
                <a:cubicBezTo>
                  <a:pt x="684" y="106"/>
                  <a:pt x="684" y="110"/>
                  <a:pt x="687" y="110"/>
                </a:cubicBezTo>
                <a:cubicBezTo>
                  <a:pt x="686" y="107"/>
                  <a:pt x="690" y="109"/>
                  <a:pt x="690" y="107"/>
                </a:cubicBezTo>
                <a:cubicBezTo>
                  <a:pt x="687" y="105"/>
                  <a:pt x="681" y="100"/>
                  <a:pt x="680" y="107"/>
                </a:cubicBezTo>
                <a:close/>
                <a:moveTo>
                  <a:pt x="754" y="718"/>
                </a:moveTo>
                <a:cubicBezTo>
                  <a:pt x="752" y="721"/>
                  <a:pt x="748" y="722"/>
                  <a:pt x="748" y="726"/>
                </a:cubicBezTo>
                <a:cubicBezTo>
                  <a:pt x="753" y="726"/>
                  <a:pt x="757" y="722"/>
                  <a:pt x="754" y="718"/>
                </a:cubicBezTo>
                <a:close/>
                <a:moveTo>
                  <a:pt x="798" y="1185"/>
                </a:moveTo>
                <a:cubicBezTo>
                  <a:pt x="793" y="1185"/>
                  <a:pt x="791" y="1188"/>
                  <a:pt x="788" y="1185"/>
                </a:cubicBezTo>
                <a:cubicBezTo>
                  <a:pt x="787" y="1192"/>
                  <a:pt x="798" y="1188"/>
                  <a:pt x="798" y="1185"/>
                </a:cubicBezTo>
                <a:close/>
                <a:moveTo>
                  <a:pt x="789" y="1183"/>
                </a:moveTo>
                <a:cubicBezTo>
                  <a:pt x="790" y="1181"/>
                  <a:pt x="789" y="1181"/>
                  <a:pt x="790" y="1177"/>
                </a:cubicBezTo>
                <a:cubicBezTo>
                  <a:pt x="785" y="1176"/>
                  <a:pt x="787" y="1184"/>
                  <a:pt x="789" y="1183"/>
                </a:cubicBezTo>
                <a:close/>
                <a:moveTo>
                  <a:pt x="663" y="88"/>
                </a:moveTo>
                <a:cubicBezTo>
                  <a:pt x="660" y="87"/>
                  <a:pt x="655" y="88"/>
                  <a:pt x="652" y="87"/>
                </a:cubicBezTo>
                <a:cubicBezTo>
                  <a:pt x="655" y="95"/>
                  <a:pt x="648" y="95"/>
                  <a:pt x="647" y="99"/>
                </a:cubicBezTo>
                <a:cubicBezTo>
                  <a:pt x="649" y="99"/>
                  <a:pt x="649" y="96"/>
                  <a:pt x="653" y="97"/>
                </a:cubicBezTo>
                <a:cubicBezTo>
                  <a:pt x="653" y="94"/>
                  <a:pt x="653" y="91"/>
                  <a:pt x="655" y="89"/>
                </a:cubicBezTo>
                <a:cubicBezTo>
                  <a:pt x="657" y="89"/>
                  <a:pt x="663" y="93"/>
                  <a:pt x="663" y="88"/>
                </a:cubicBezTo>
                <a:close/>
                <a:moveTo>
                  <a:pt x="773" y="1224"/>
                </a:moveTo>
                <a:cubicBezTo>
                  <a:pt x="777" y="1224"/>
                  <a:pt x="776" y="1220"/>
                  <a:pt x="780" y="1221"/>
                </a:cubicBezTo>
                <a:cubicBezTo>
                  <a:pt x="778" y="1214"/>
                  <a:pt x="774" y="1222"/>
                  <a:pt x="773" y="1224"/>
                </a:cubicBezTo>
                <a:close/>
                <a:moveTo>
                  <a:pt x="684" y="1178"/>
                </a:moveTo>
                <a:cubicBezTo>
                  <a:pt x="685" y="1176"/>
                  <a:pt x="684" y="1173"/>
                  <a:pt x="685" y="1171"/>
                </a:cubicBezTo>
                <a:cubicBezTo>
                  <a:pt x="683" y="1171"/>
                  <a:pt x="681" y="1172"/>
                  <a:pt x="680" y="1173"/>
                </a:cubicBezTo>
                <a:cubicBezTo>
                  <a:pt x="683" y="1173"/>
                  <a:pt x="681" y="1176"/>
                  <a:pt x="681" y="1177"/>
                </a:cubicBezTo>
                <a:cubicBezTo>
                  <a:pt x="683" y="1176"/>
                  <a:pt x="683" y="1178"/>
                  <a:pt x="684" y="1178"/>
                </a:cubicBezTo>
                <a:close/>
                <a:moveTo>
                  <a:pt x="678" y="1167"/>
                </a:moveTo>
                <a:cubicBezTo>
                  <a:pt x="678" y="1165"/>
                  <a:pt x="680" y="1162"/>
                  <a:pt x="677" y="1161"/>
                </a:cubicBezTo>
                <a:cubicBezTo>
                  <a:pt x="678" y="1164"/>
                  <a:pt x="674" y="1163"/>
                  <a:pt x="675" y="1166"/>
                </a:cubicBezTo>
                <a:cubicBezTo>
                  <a:pt x="676" y="1166"/>
                  <a:pt x="677" y="1166"/>
                  <a:pt x="678" y="1167"/>
                </a:cubicBezTo>
                <a:close/>
                <a:moveTo>
                  <a:pt x="668" y="1162"/>
                </a:moveTo>
                <a:cubicBezTo>
                  <a:pt x="667" y="1162"/>
                  <a:pt x="666" y="1162"/>
                  <a:pt x="665" y="1162"/>
                </a:cubicBezTo>
                <a:cubicBezTo>
                  <a:pt x="665" y="1164"/>
                  <a:pt x="666" y="1166"/>
                  <a:pt x="668" y="1166"/>
                </a:cubicBezTo>
                <a:cubicBezTo>
                  <a:pt x="668" y="1165"/>
                  <a:pt x="669" y="1164"/>
                  <a:pt x="668" y="1162"/>
                </a:cubicBezTo>
                <a:close/>
                <a:moveTo>
                  <a:pt x="653" y="1200"/>
                </a:moveTo>
                <a:cubicBezTo>
                  <a:pt x="654" y="1200"/>
                  <a:pt x="654" y="1200"/>
                  <a:pt x="654" y="1199"/>
                </a:cubicBezTo>
                <a:cubicBezTo>
                  <a:pt x="651" y="1200"/>
                  <a:pt x="651" y="1200"/>
                  <a:pt x="651" y="1200"/>
                </a:cubicBezTo>
                <a:cubicBezTo>
                  <a:pt x="650" y="1202"/>
                  <a:pt x="653" y="1205"/>
                  <a:pt x="654" y="1202"/>
                </a:cubicBezTo>
                <a:cubicBezTo>
                  <a:pt x="653" y="1202"/>
                  <a:pt x="652" y="1201"/>
                  <a:pt x="653" y="1200"/>
                </a:cubicBezTo>
                <a:close/>
                <a:moveTo>
                  <a:pt x="649" y="1194"/>
                </a:moveTo>
                <a:cubicBezTo>
                  <a:pt x="651" y="1192"/>
                  <a:pt x="651" y="1182"/>
                  <a:pt x="649" y="1183"/>
                </a:cubicBezTo>
                <a:cubicBezTo>
                  <a:pt x="647" y="1183"/>
                  <a:pt x="648" y="1192"/>
                  <a:pt x="649" y="1194"/>
                </a:cubicBezTo>
                <a:close/>
                <a:moveTo>
                  <a:pt x="633" y="1257"/>
                </a:moveTo>
                <a:cubicBezTo>
                  <a:pt x="630" y="1257"/>
                  <a:pt x="629" y="1259"/>
                  <a:pt x="626" y="1258"/>
                </a:cubicBezTo>
                <a:cubicBezTo>
                  <a:pt x="625" y="1262"/>
                  <a:pt x="632" y="1259"/>
                  <a:pt x="633" y="1257"/>
                </a:cubicBezTo>
                <a:close/>
                <a:moveTo>
                  <a:pt x="495" y="95"/>
                </a:moveTo>
                <a:cubicBezTo>
                  <a:pt x="493" y="92"/>
                  <a:pt x="490" y="98"/>
                  <a:pt x="492" y="99"/>
                </a:cubicBezTo>
                <a:cubicBezTo>
                  <a:pt x="492" y="96"/>
                  <a:pt x="495" y="97"/>
                  <a:pt x="495" y="95"/>
                </a:cubicBezTo>
                <a:close/>
                <a:moveTo>
                  <a:pt x="558" y="1018"/>
                </a:moveTo>
                <a:cubicBezTo>
                  <a:pt x="560" y="1019"/>
                  <a:pt x="565" y="1019"/>
                  <a:pt x="565" y="1017"/>
                </a:cubicBezTo>
                <a:cubicBezTo>
                  <a:pt x="562" y="1014"/>
                  <a:pt x="560" y="1016"/>
                  <a:pt x="558" y="1018"/>
                </a:cubicBezTo>
                <a:close/>
                <a:moveTo>
                  <a:pt x="537" y="1005"/>
                </a:moveTo>
                <a:cubicBezTo>
                  <a:pt x="540" y="1003"/>
                  <a:pt x="542" y="999"/>
                  <a:pt x="545" y="997"/>
                </a:cubicBezTo>
                <a:cubicBezTo>
                  <a:pt x="541" y="996"/>
                  <a:pt x="534" y="1001"/>
                  <a:pt x="537" y="1005"/>
                </a:cubicBezTo>
                <a:close/>
                <a:moveTo>
                  <a:pt x="536" y="1013"/>
                </a:moveTo>
                <a:cubicBezTo>
                  <a:pt x="534" y="1009"/>
                  <a:pt x="534" y="1009"/>
                  <a:pt x="536" y="1006"/>
                </a:cubicBezTo>
                <a:cubicBezTo>
                  <a:pt x="532" y="1005"/>
                  <a:pt x="532" y="1009"/>
                  <a:pt x="530" y="1011"/>
                </a:cubicBezTo>
                <a:cubicBezTo>
                  <a:pt x="534" y="1010"/>
                  <a:pt x="533" y="1014"/>
                  <a:pt x="536" y="1013"/>
                </a:cubicBezTo>
                <a:close/>
                <a:moveTo>
                  <a:pt x="526" y="1015"/>
                </a:moveTo>
                <a:cubicBezTo>
                  <a:pt x="526" y="1014"/>
                  <a:pt x="527" y="1014"/>
                  <a:pt x="529" y="1014"/>
                </a:cubicBezTo>
                <a:cubicBezTo>
                  <a:pt x="528" y="1011"/>
                  <a:pt x="528" y="1011"/>
                  <a:pt x="528" y="1011"/>
                </a:cubicBezTo>
                <a:cubicBezTo>
                  <a:pt x="526" y="1010"/>
                  <a:pt x="524" y="1015"/>
                  <a:pt x="526" y="1015"/>
                </a:cubicBezTo>
                <a:close/>
                <a:moveTo>
                  <a:pt x="435" y="141"/>
                </a:moveTo>
                <a:cubicBezTo>
                  <a:pt x="433" y="140"/>
                  <a:pt x="431" y="142"/>
                  <a:pt x="429" y="144"/>
                </a:cubicBezTo>
                <a:cubicBezTo>
                  <a:pt x="432" y="143"/>
                  <a:pt x="434" y="143"/>
                  <a:pt x="435" y="141"/>
                </a:cubicBezTo>
                <a:close/>
                <a:moveTo>
                  <a:pt x="521" y="1043"/>
                </a:moveTo>
                <a:cubicBezTo>
                  <a:pt x="520" y="1044"/>
                  <a:pt x="520" y="1046"/>
                  <a:pt x="519" y="1048"/>
                </a:cubicBezTo>
                <a:cubicBezTo>
                  <a:pt x="522" y="1047"/>
                  <a:pt x="524" y="1046"/>
                  <a:pt x="524" y="1044"/>
                </a:cubicBezTo>
                <a:cubicBezTo>
                  <a:pt x="522" y="1046"/>
                  <a:pt x="522" y="1043"/>
                  <a:pt x="521" y="1043"/>
                </a:cubicBezTo>
                <a:close/>
                <a:moveTo>
                  <a:pt x="542" y="1418"/>
                </a:moveTo>
                <a:cubicBezTo>
                  <a:pt x="540" y="1419"/>
                  <a:pt x="535" y="1418"/>
                  <a:pt x="535" y="1420"/>
                </a:cubicBezTo>
                <a:cubicBezTo>
                  <a:pt x="537" y="1421"/>
                  <a:pt x="534" y="1424"/>
                  <a:pt x="537" y="1424"/>
                </a:cubicBezTo>
                <a:cubicBezTo>
                  <a:pt x="538" y="1422"/>
                  <a:pt x="541" y="1421"/>
                  <a:pt x="542" y="1418"/>
                </a:cubicBezTo>
                <a:close/>
                <a:moveTo>
                  <a:pt x="490" y="1052"/>
                </a:moveTo>
                <a:cubicBezTo>
                  <a:pt x="493" y="1054"/>
                  <a:pt x="491" y="1050"/>
                  <a:pt x="495" y="1050"/>
                </a:cubicBezTo>
                <a:cubicBezTo>
                  <a:pt x="495" y="1048"/>
                  <a:pt x="495" y="1047"/>
                  <a:pt x="493" y="1047"/>
                </a:cubicBezTo>
                <a:cubicBezTo>
                  <a:pt x="493" y="1049"/>
                  <a:pt x="491" y="1050"/>
                  <a:pt x="490" y="1052"/>
                </a:cubicBezTo>
                <a:close/>
                <a:moveTo>
                  <a:pt x="488" y="1054"/>
                </a:moveTo>
                <a:cubicBezTo>
                  <a:pt x="487" y="1052"/>
                  <a:pt x="490" y="1050"/>
                  <a:pt x="488" y="1050"/>
                </a:cubicBezTo>
                <a:cubicBezTo>
                  <a:pt x="488" y="1051"/>
                  <a:pt x="486" y="1051"/>
                  <a:pt x="485" y="1051"/>
                </a:cubicBezTo>
                <a:cubicBezTo>
                  <a:pt x="485" y="1055"/>
                  <a:pt x="489" y="1057"/>
                  <a:pt x="485" y="1059"/>
                </a:cubicBezTo>
                <a:cubicBezTo>
                  <a:pt x="484" y="1056"/>
                  <a:pt x="474" y="1058"/>
                  <a:pt x="479" y="1054"/>
                </a:cubicBezTo>
                <a:cubicBezTo>
                  <a:pt x="469" y="1054"/>
                  <a:pt x="472" y="1063"/>
                  <a:pt x="467" y="1066"/>
                </a:cubicBezTo>
                <a:cubicBezTo>
                  <a:pt x="468" y="1066"/>
                  <a:pt x="469" y="1067"/>
                  <a:pt x="470" y="1068"/>
                </a:cubicBezTo>
                <a:cubicBezTo>
                  <a:pt x="469" y="1071"/>
                  <a:pt x="465" y="1071"/>
                  <a:pt x="465" y="1074"/>
                </a:cubicBezTo>
                <a:cubicBezTo>
                  <a:pt x="470" y="1072"/>
                  <a:pt x="475" y="1074"/>
                  <a:pt x="478" y="1070"/>
                </a:cubicBezTo>
                <a:cubicBezTo>
                  <a:pt x="478" y="1073"/>
                  <a:pt x="480" y="1072"/>
                  <a:pt x="481" y="1073"/>
                </a:cubicBezTo>
                <a:cubicBezTo>
                  <a:pt x="478" y="1074"/>
                  <a:pt x="480" y="1078"/>
                  <a:pt x="476" y="1078"/>
                </a:cubicBezTo>
                <a:cubicBezTo>
                  <a:pt x="476" y="1080"/>
                  <a:pt x="477" y="1082"/>
                  <a:pt x="479" y="1082"/>
                </a:cubicBezTo>
                <a:cubicBezTo>
                  <a:pt x="482" y="1079"/>
                  <a:pt x="485" y="1076"/>
                  <a:pt x="489" y="1074"/>
                </a:cubicBezTo>
                <a:cubicBezTo>
                  <a:pt x="483" y="1067"/>
                  <a:pt x="497" y="1057"/>
                  <a:pt x="488" y="1054"/>
                </a:cubicBezTo>
                <a:close/>
                <a:moveTo>
                  <a:pt x="390" y="183"/>
                </a:moveTo>
                <a:cubicBezTo>
                  <a:pt x="388" y="183"/>
                  <a:pt x="386" y="183"/>
                  <a:pt x="386" y="180"/>
                </a:cubicBezTo>
                <a:cubicBezTo>
                  <a:pt x="384" y="180"/>
                  <a:pt x="384" y="182"/>
                  <a:pt x="382" y="182"/>
                </a:cubicBezTo>
                <a:cubicBezTo>
                  <a:pt x="382" y="184"/>
                  <a:pt x="381" y="185"/>
                  <a:pt x="380" y="187"/>
                </a:cubicBezTo>
                <a:cubicBezTo>
                  <a:pt x="385" y="186"/>
                  <a:pt x="388" y="187"/>
                  <a:pt x="390" y="183"/>
                </a:cubicBezTo>
                <a:close/>
                <a:moveTo>
                  <a:pt x="483" y="1114"/>
                </a:moveTo>
                <a:cubicBezTo>
                  <a:pt x="480" y="1115"/>
                  <a:pt x="483" y="1120"/>
                  <a:pt x="481" y="1122"/>
                </a:cubicBezTo>
                <a:cubicBezTo>
                  <a:pt x="482" y="1123"/>
                  <a:pt x="487" y="1124"/>
                  <a:pt x="486" y="1121"/>
                </a:cubicBezTo>
                <a:cubicBezTo>
                  <a:pt x="482" y="1122"/>
                  <a:pt x="484" y="1116"/>
                  <a:pt x="483" y="1114"/>
                </a:cubicBezTo>
                <a:close/>
                <a:moveTo>
                  <a:pt x="377" y="222"/>
                </a:moveTo>
                <a:cubicBezTo>
                  <a:pt x="379" y="222"/>
                  <a:pt x="379" y="221"/>
                  <a:pt x="381" y="220"/>
                </a:cubicBezTo>
                <a:cubicBezTo>
                  <a:pt x="381" y="219"/>
                  <a:pt x="381" y="217"/>
                  <a:pt x="381" y="215"/>
                </a:cubicBezTo>
                <a:cubicBezTo>
                  <a:pt x="379" y="216"/>
                  <a:pt x="378" y="215"/>
                  <a:pt x="377" y="215"/>
                </a:cubicBezTo>
                <a:cubicBezTo>
                  <a:pt x="380" y="219"/>
                  <a:pt x="371" y="218"/>
                  <a:pt x="368" y="218"/>
                </a:cubicBezTo>
                <a:cubicBezTo>
                  <a:pt x="368" y="220"/>
                  <a:pt x="367" y="220"/>
                  <a:pt x="366" y="221"/>
                </a:cubicBezTo>
                <a:cubicBezTo>
                  <a:pt x="369" y="225"/>
                  <a:pt x="375" y="216"/>
                  <a:pt x="377" y="222"/>
                </a:cubicBezTo>
                <a:close/>
                <a:moveTo>
                  <a:pt x="474" y="1154"/>
                </a:moveTo>
                <a:cubicBezTo>
                  <a:pt x="475" y="1154"/>
                  <a:pt x="475" y="1155"/>
                  <a:pt x="474" y="1156"/>
                </a:cubicBezTo>
                <a:cubicBezTo>
                  <a:pt x="476" y="1157"/>
                  <a:pt x="479" y="1156"/>
                  <a:pt x="480" y="1155"/>
                </a:cubicBezTo>
                <a:cubicBezTo>
                  <a:pt x="480" y="1150"/>
                  <a:pt x="476" y="1151"/>
                  <a:pt x="474" y="1154"/>
                </a:cubicBezTo>
                <a:close/>
                <a:moveTo>
                  <a:pt x="466" y="1142"/>
                </a:moveTo>
                <a:cubicBezTo>
                  <a:pt x="456" y="1139"/>
                  <a:pt x="466" y="1126"/>
                  <a:pt x="467" y="1117"/>
                </a:cubicBezTo>
                <a:cubicBezTo>
                  <a:pt x="463" y="1118"/>
                  <a:pt x="461" y="1117"/>
                  <a:pt x="462" y="1114"/>
                </a:cubicBezTo>
                <a:cubicBezTo>
                  <a:pt x="460" y="1114"/>
                  <a:pt x="459" y="1116"/>
                  <a:pt x="456" y="1117"/>
                </a:cubicBezTo>
                <a:cubicBezTo>
                  <a:pt x="456" y="1125"/>
                  <a:pt x="450" y="1127"/>
                  <a:pt x="448" y="1133"/>
                </a:cubicBezTo>
                <a:cubicBezTo>
                  <a:pt x="446" y="1134"/>
                  <a:pt x="444" y="1133"/>
                  <a:pt x="443" y="1133"/>
                </a:cubicBezTo>
                <a:cubicBezTo>
                  <a:pt x="443" y="1136"/>
                  <a:pt x="440" y="1136"/>
                  <a:pt x="440" y="1140"/>
                </a:cubicBezTo>
                <a:cubicBezTo>
                  <a:pt x="445" y="1138"/>
                  <a:pt x="444" y="1145"/>
                  <a:pt x="449" y="1144"/>
                </a:cubicBezTo>
                <a:cubicBezTo>
                  <a:pt x="451" y="1142"/>
                  <a:pt x="450" y="1139"/>
                  <a:pt x="453" y="1137"/>
                </a:cubicBezTo>
                <a:cubicBezTo>
                  <a:pt x="450" y="1146"/>
                  <a:pt x="460" y="1151"/>
                  <a:pt x="466" y="1142"/>
                </a:cubicBezTo>
                <a:close/>
                <a:moveTo>
                  <a:pt x="492" y="1413"/>
                </a:moveTo>
                <a:cubicBezTo>
                  <a:pt x="490" y="1413"/>
                  <a:pt x="489" y="1412"/>
                  <a:pt x="486" y="1413"/>
                </a:cubicBezTo>
                <a:cubicBezTo>
                  <a:pt x="486" y="1415"/>
                  <a:pt x="488" y="1416"/>
                  <a:pt x="489" y="1417"/>
                </a:cubicBezTo>
                <a:cubicBezTo>
                  <a:pt x="489" y="1415"/>
                  <a:pt x="492" y="1416"/>
                  <a:pt x="492" y="1413"/>
                </a:cubicBezTo>
                <a:close/>
                <a:moveTo>
                  <a:pt x="365" y="225"/>
                </a:moveTo>
                <a:cubicBezTo>
                  <a:pt x="363" y="225"/>
                  <a:pt x="361" y="225"/>
                  <a:pt x="361" y="228"/>
                </a:cubicBezTo>
                <a:cubicBezTo>
                  <a:pt x="363" y="229"/>
                  <a:pt x="365" y="227"/>
                  <a:pt x="365" y="225"/>
                </a:cubicBezTo>
                <a:close/>
                <a:moveTo>
                  <a:pt x="453" y="1057"/>
                </a:moveTo>
                <a:cubicBezTo>
                  <a:pt x="452" y="1057"/>
                  <a:pt x="450" y="1053"/>
                  <a:pt x="450" y="1056"/>
                </a:cubicBezTo>
                <a:cubicBezTo>
                  <a:pt x="453" y="1059"/>
                  <a:pt x="447" y="1056"/>
                  <a:pt x="446" y="1059"/>
                </a:cubicBezTo>
                <a:cubicBezTo>
                  <a:pt x="449" y="1059"/>
                  <a:pt x="453" y="1059"/>
                  <a:pt x="453" y="1057"/>
                </a:cubicBezTo>
                <a:close/>
                <a:moveTo>
                  <a:pt x="459" y="1151"/>
                </a:moveTo>
                <a:cubicBezTo>
                  <a:pt x="455" y="1146"/>
                  <a:pt x="453" y="1155"/>
                  <a:pt x="447" y="1152"/>
                </a:cubicBezTo>
                <a:cubicBezTo>
                  <a:pt x="448" y="1155"/>
                  <a:pt x="453" y="1154"/>
                  <a:pt x="455" y="1156"/>
                </a:cubicBezTo>
                <a:cubicBezTo>
                  <a:pt x="456" y="1154"/>
                  <a:pt x="458" y="1153"/>
                  <a:pt x="459" y="1151"/>
                </a:cubicBezTo>
                <a:close/>
                <a:moveTo>
                  <a:pt x="441" y="1063"/>
                </a:moveTo>
                <a:cubicBezTo>
                  <a:pt x="442" y="1066"/>
                  <a:pt x="440" y="1066"/>
                  <a:pt x="441" y="1068"/>
                </a:cubicBezTo>
                <a:cubicBezTo>
                  <a:pt x="444" y="1068"/>
                  <a:pt x="446" y="1066"/>
                  <a:pt x="446" y="1064"/>
                </a:cubicBezTo>
                <a:cubicBezTo>
                  <a:pt x="445" y="1063"/>
                  <a:pt x="443" y="1063"/>
                  <a:pt x="441" y="1063"/>
                </a:cubicBezTo>
                <a:close/>
                <a:moveTo>
                  <a:pt x="431" y="1105"/>
                </a:moveTo>
                <a:cubicBezTo>
                  <a:pt x="432" y="1105"/>
                  <a:pt x="432" y="1106"/>
                  <a:pt x="433" y="1106"/>
                </a:cubicBezTo>
                <a:cubicBezTo>
                  <a:pt x="434" y="1102"/>
                  <a:pt x="432" y="1101"/>
                  <a:pt x="429" y="1101"/>
                </a:cubicBezTo>
                <a:cubicBezTo>
                  <a:pt x="431" y="1104"/>
                  <a:pt x="426" y="1106"/>
                  <a:pt x="429" y="1108"/>
                </a:cubicBezTo>
                <a:cubicBezTo>
                  <a:pt x="429" y="1107"/>
                  <a:pt x="430" y="1106"/>
                  <a:pt x="431" y="1105"/>
                </a:cubicBezTo>
                <a:close/>
                <a:moveTo>
                  <a:pt x="451" y="1422"/>
                </a:moveTo>
                <a:cubicBezTo>
                  <a:pt x="452" y="1420"/>
                  <a:pt x="454" y="1419"/>
                  <a:pt x="455" y="1416"/>
                </a:cubicBezTo>
                <a:cubicBezTo>
                  <a:pt x="452" y="1417"/>
                  <a:pt x="449" y="1418"/>
                  <a:pt x="448" y="1420"/>
                </a:cubicBezTo>
                <a:cubicBezTo>
                  <a:pt x="451" y="1418"/>
                  <a:pt x="449" y="1423"/>
                  <a:pt x="451" y="1422"/>
                </a:cubicBezTo>
                <a:close/>
                <a:moveTo>
                  <a:pt x="452" y="1426"/>
                </a:moveTo>
                <a:cubicBezTo>
                  <a:pt x="452" y="1429"/>
                  <a:pt x="451" y="1431"/>
                  <a:pt x="450" y="1434"/>
                </a:cubicBezTo>
                <a:cubicBezTo>
                  <a:pt x="454" y="1434"/>
                  <a:pt x="454" y="1427"/>
                  <a:pt x="452" y="1426"/>
                </a:cubicBezTo>
                <a:close/>
                <a:moveTo>
                  <a:pt x="329" y="295"/>
                </a:moveTo>
                <a:cubicBezTo>
                  <a:pt x="326" y="295"/>
                  <a:pt x="326" y="297"/>
                  <a:pt x="323" y="297"/>
                </a:cubicBezTo>
                <a:cubicBezTo>
                  <a:pt x="324" y="301"/>
                  <a:pt x="321" y="303"/>
                  <a:pt x="324" y="304"/>
                </a:cubicBezTo>
                <a:cubicBezTo>
                  <a:pt x="323" y="299"/>
                  <a:pt x="328" y="299"/>
                  <a:pt x="329" y="295"/>
                </a:cubicBezTo>
                <a:close/>
                <a:moveTo>
                  <a:pt x="445" y="1417"/>
                </a:moveTo>
                <a:cubicBezTo>
                  <a:pt x="446" y="1419"/>
                  <a:pt x="439" y="1421"/>
                  <a:pt x="443" y="1422"/>
                </a:cubicBezTo>
                <a:cubicBezTo>
                  <a:pt x="445" y="1421"/>
                  <a:pt x="450" y="1419"/>
                  <a:pt x="445" y="1417"/>
                </a:cubicBezTo>
                <a:close/>
                <a:moveTo>
                  <a:pt x="421" y="1301"/>
                </a:moveTo>
                <a:cubicBezTo>
                  <a:pt x="423" y="1302"/>
                  <a:pt x="427" y="1302"/>
                  <a:pt x="426" y="1298"/>
                </a:cubicBezTo>
                <a:cubicBezTo>
                  <a:pt x="424" y="1297"/>
                  <a:pt x="422" y="1299"/>
                  <a:pt x="421" y="1301"/>
                </a:cubicBezTo>
                <a:close/>
                <a:moveTo>
                  <a:pt x="424" y="1339"/>
                </a:moveTo>
                <a:cubicBezTo>
                  <a:pt x="422" y="1335"/>
                  <a:pt x="424" y="1331"/>
                  <a:pt x="426" y="1328"/>
                </a:cubicBezTo>
                <a:cubicBezTo>
                  <a:pt x="424" y="1327"/>
                  <a:pt x="418" y="1332"/>
                  <a:pt x="414" y="1330"/>
                </a:cubicBezTo>
                <a:cubicBezTo>
                  <a:pt x="414" y="1332"/>
                  <a:pt x="411" y="1332"/>
                  <a:pt x="411" y="1335"/>
                </a:cubicBezTo>
                <a:cubicBezTo>
                  <a:pt x="415" y="1335"/>
                  <a:pt x="414" y="1339"/>
                  <a:pt x="413" y="1341"/>
                </a:cubicBezTo>
                <a:cubicBezTo>
                  <a:pt x="416" y="1339"/>
                  <a:pt x="419" y="1338"/>
                  <a:pt x="424" y="1339"/>
                </a:cubicBezTo>
                <a:close/>
                <a:moveTo>
                  <a:pt x="423" y="1307"/>
                </a:moveTo>
                <a:cubicBezTo>
                  <a:pt x="421" y="1307"/>
                  <a:pt x="417" y="1307"/>
                  <a:pt x="418" y="1310"/>
                </a:cubicBezTo>
                <a:cubicBezTo>
                  <a:pt x="419" y="1309"/>
                  <a:pt x="424" y="1310"/>
                  <a:pt x="423" y="1307"/>
                </a:cubicBezTo>
                <a:close/>
                <a:moveTo>
                  <a:pt x="421" y="1325"/>
                </a:moveTo>
                <a:cubicBezTo>
                  <a:pt x="418" y="1327"/>
                  <a:pt x="420" y="1322"/>
                  <a:pt x="418" y="1323"/>
                </a:cubicBezTo>
                <a:cubicBezTo>
                  <a:pt x="418" y="1324"/>
                  <a:pt x="417" y="1324"/>
                  <a:pt x="415" y="1324"/>
                </a:cubicBezTo>
                <a:cubicBezTo>
                  <a:pt x="415" y="1327"/>
                  <a:pt x="419" y="1325"/>
                  <a:pt x="418" y="1329"/>
                </a:cubicBezTo>
                <a:cubicBezTo>
                  <a:pt x="420" y="1329"/>
                  <a:pt x="421" y="1327"/>
                  <a:pt x="421" y="1325"/>
                </a:cubicBezTo>
                <a:close/>
                <a:moveTo>
                  <a:pt x="416" y="1351"/>
                </a:moveTo>
                <a:cubicBezTo>
                  <a:pt x="419" y="1350"/>
                  <a:pt x="419" y="1354"/>
                  <a:pt x="421" y="1355"/>
                </a:cubicBezTo>
                <a:cubicBezTo>
                  <a:pt x="421" y="1354"/>
                  <a:pt x="424" y="1355"/>
                  <a:pt x="424" y="1352"/>
                </a:cubicBezTo>
                <a:cubicBezTo>
                  <a:pt x="423" y="1352"/>
                  <a:pt x="422" y="1351"/>
                  <a:pt x="422" y="1349"/>
                </a:cubicBezTo>
                <a:cubicBezTo>
                  <a:pt x="420" y="1350"/>
                  <a:pt x="416" y="1349"/>
                  <a:pt x="416" y="1351"/>
                </a:cubicBezTo>
                <a:close/>
                <a:moveTo>
                  <a:pt x="389" y="1078"/>
                </a:moveTo>
                <a:cubicBezTo>
                  <a:pt x="388" y="1080"/>
                  <a:pt x="389" y="1086"/>
                  <a:pt x="392" y="1085"/>
                </a:cubicBezTo>
                <a:cubicBezTo>
                  <a:pt x="391" y="1083"/>
                  <a:pt x="393" y="1077"/>
                  <a:pt x="389" y="1078"/>
                </a:cubicBezTo>
                <a:close/>
                <a:moveTo>
                  <a:pt x="412" y="1298"/>
                </a:moveTo>
                <a:cubicBezTo>
                  <a:pt x="411" y="1298"/>
                  <a:pt x="411" y="1297"/>
                  <a:pt x="411" y="1296"/>
                </a:cubicBezTo>
                <a:cubicBezTo>
                  <a:pt x="405" y="1296"/>
                  <a:pt x="406" y="1300"/>
                  <a:pt x="405" y="1303"/>
                </a:cubicBezTo>
                <a:cubicBezTo>
                  <a:pt x="408" y="1302"/>
                  <a:pt x="408" y="1299"/>
                  <a:pt x="412" y="1298"/>
                </a:cubicBezTo>
                <a:close/>
                <a:moveTo>
                  <a:pt x="396" y="1272"/>
                </a:moveTo>
                <a:cubicBezTo>
                  <a:pt x="395" y="1270"/>
                  <a:pt x="393" y="1266"/>
                  <a:pt x="392" y="1268"/>
                </a:cubicBezTo>
                <a:cubicBezTo>
                  <a:pt x="392" y="1268"/>
                  <a:pt x="393" y="1269"/>
                  <a:pt x="393" y="1270"/>
                </a:cubicBezTo>
                <a:cubicBezTo>
                  <a:pt x="392" y="1270"/>
                  <a:pt x="391" y="1270"/>
                  <a:pt x="391" y="1271"/>
                </a:cubicBezTo>
                <a:cubicBezTo>
                  <a:pt x="392" y="1272"/>
                  <a:pt x="394" y="1272"/>
                  <a:pt x="396" y="1272"/>
                </a:cubicBezTo>
                <a:close/>
                <a:moveTo>
                  <a:pt x="410" y="1427"/>
                </a:moveTo>
                <a:cubicBezTo>
                  <a:pt x="408" y="1428"/>
                  <a:pt x="406" y="1428"/>
                  <a:pt x="405" y="1430"/>
                </a:cubicBezTo>
                <a:cubicBezTo>
                  <a:pt x="406" y="1431"/>
                  <a:pt x="411" y="1430"/>
                  <a:pt x="410" y="1427"/>
                </a:cubicBezTo>
                <a:close/>
                <a:moveTo>
                  <a:pt x="394" y="1291"/>
                </a:moveTo>
                <a:cubicBezTo>
                  <a:pt x="394" y="1294"/>
                  <a:pt x="391" y="1294"/>
                  <a:pt x="391" y="1296"/>
                </a:cubicBezTo>
                <a:cubicBezTo>
                  <a:pt x="393" y="1296"/>
                  <a:pt x="397" y="1293"/>
                  <a:pt x="394" y="1291"/>
                </a:cubicBezTo>
                <a:close/>
                <a:moveTo>
                  <a:pt x="385" y="1277"/>
                </a:moveTo>
                <a:cubicBezTo>
                  <a:pt x="385" y="1282"/>
                  <a:pt x="382" y="1283"/>
                  <a:pt x="382" y="1287"/>
                </a:cubicBezTo>
                <a:cubicBezTo>
                  <a:pt x="385" y="1286"/>
                  <a:pt x="385" y="1291"/>
                  <a:pt x="388" y="1290"/>
                </a:cubicBezTo>
                <a:cubicBezTo>
                  <a:pt x="389" y="1287"/>
                  <a:pt x="387" y="1279"/>
                  <a:pt x="385" y="1277"/>
                </a:cubicBezTo>
                <a:close/>
                <a:moveTo>
                  <a:pt x="287" y="329"/>
                </a:moveTo>
                <a:cubicBezTo>
                  <a:pt x="285" y="328"/>
                  <a:pt x="282" y="328"/>
                  <a:pt x="282" y="331"/>
                </a:cubicBezTo>
                <a:cubicBezTo>
                  <a:pt x="284" y="331"/>
                  <a:pt x="286" y="332"/>
                  <a:pt x="287" y="329"/>
                </a:cubicBezTo>
                <a:close/>
                <a:moveTo>
                  <a:pt x="386" y="1290"/>
                </a:moveTo>
                <a:cubicBezTo>
                  <a:pt x="385" y="1295"/>
                  <a:pt x="386" y="1297"/>
                  <a:pt x="389" y="1294"/>
                </a:cubicBezTo>
                <a:cubicBezTo>
                  <a:pt x="389" y="1292"/>
                  <a:pt x="387" y="1291"/>
                  <a:pt x="386" y="1290"/>
                </a:cubicBezTo>
                <a:close/>
                <a:moveTo>
                  <a:pt x="356" y="1024"/>
                </a:moveTo>
                <a:cubicBezTo>
                  <a:pt x="352" y="1026"/>
                  <a:pt x="349" y="1030"/>
                  <a:pt x="351" y="1036"/>
                </a:cubicBezTo>
                <a:cubicBezTo>
                  <a:pt x="357" y="1035"/>
                  <a:pt x="357" y="1035"/>
                  <a:pt x="357" y="1035"/>
                </a:cubicBezTo>
                <a:cubicBezTo>
                  <a:pt x="353" y="1031"/>
                  <a:pt x="358" y="1026"/>
                  <a:pt x="356" y="1024"/>
                </a:cubicBezTo>
                <a:close/>
                <a:moveTo>
                  <a:pt x="399" y="1423"/>
                </a:moveTo>
                <a:cubicBezTo>
                  <a:pt x="397" y="1423"/>
                  <a:pt x="396" y="1421"/>
                  <a:pt x="395" y="1421"/>
                </a:cubicBezTo>
                <a:cubicBezTo>
                  <a:pt x="394" y="1423"/>
                  <a:pt x="393" y="1424"/>
                  <a:pt x="391" y="1426"/>
                </a:cubicBezTo>
                <a:cubicBezTo>
                  <a:pt x="394" y="1425"/>
                  <a:pt x="394" y="1428"/>
                  <a:pt x="396" y="1427"/>
                </a:cubicBezTo>
                <a:cubicBezTo>
                  <a:pt x="396" y="1425"/>
                  <a:pt x="400" y="1426"/>
                  <a:pt x="399" y="1423"/>
                </a:cubicBezTo>
                <a:close/>
                <a:moveTo>
                  <a:pt x="387" y="1353"/>
                </a:moveTo>
                <a:cubicBezTo>
                  <a:pt x="384" y="1350"/>
                  <a:pt x="387" y="1348"/>
                  <a:pt x="387" y="1344"/>
                </a:cubicBezTo>
                <a:cubicBezTo>
                  <a:pt x="383" y="1345"/>
                  <a:pt x="383" y="1349"/>
                  <a:pt x="379" y="1350"/>
                </a:cubicBezTo>
                <a:cubicBezTo>
                  <a:pt x="379" y="1356"/>
                  <a:pt x="379" y="1356"/>
                  <a:pt x="379" y="1356"/>
                </a:cubicBezTo>
                <a:cubicBezTo>
                  <a:pt x="383" y="1356"/>
                  <a:pt x="382" y="1352"/>
                  <a:pt x="387" y="1353"/>
                </a:cubicBezTo>
                <a:close/>
                <a:moveTo>
                  <a:pt x="375" y="1381"/>
                </a:moveTo>
                <a:cubicBezTo>
                  <a:pt x="373" y="1381"/>
                  <a:pt x="371" y="1381"/>
                  <a:pt x="372" y="1384"/>
                </a:cubicBezTo>
                <a:cubicBezTo>
                  <a:pt x="374" y="1383"/>
                  <a:pt x="376" y="1383"/>
                  <a:pt x="375" y="1381"/>
                </a:cubicBezTo>
                <a:close/>
                <a:moveTo>
                  <a:pt x="375" y="1400"/>
                </a:moveTo>
                <a:cubicBezTo>
                  <a:pt x="372" y="1401"/>
                  <a:pt x="372" y="1399"/>
                  <a:pt x="370" y="1400"/>
                </a:cubicBezTo>
                <a:cubicBezTo>
                  <a:pt x="370" y="1402"/>
                  <a:pt x="368" y="1403"/>
                  <a:pt x="369" y="1406"/>
                </a:cubicBezTo>
                <a:cubicBezTo>
                  <a:pt x="372" y="1405"/>
                  <a:pt x="373" y="1402"/>
                  <a:pt x="375" y="1400"/>
                </a:cubicBezTo>
                <a:close/>
                <a:moveTo>
                  <a:pt x="336" y="1048"/>
                </a:moveTo>
                <a:cubicBezTo>
                  <a:pt x="332" y="1049"/>
                  <a:pt x="331" y="1052"/>
                  <a:pt x="330" y="1055"/>
                </a:cubicBezTo>
                <a:cubicBezTo>
                  <a:pt x="333" y="1054"/>
                  <a:pt x="335" y="1051"/>
                  <a:pt x="336" y="1048"/>
                </a:cubicBezTo>
                <a:close/>
                <a:moveTo>
                  <a:pt x="370" y="1371"/>
                </a:moveTo>
                <a:cubicBezTo>
                  <a:pt x="364" y="1372"/>
                  <a:pt x="362" y="1375"/>
                  <a:pt x="359" y="1378"/>
                </a:cubicBezTo>
                <a:cubicBezTo>
                  <a:pt x="363" y="1378"/>
                  <a:pt x="363" y="1378"/>
                  <a:pt x="367" y="1377"/>
                </a:cubicBezTo>
                <a:cubicBezTo>
                  <a:pt x="366" y="1374"/>
                  <a:pt x="368" y="1374"/>
                  <a:pt x="370" y="1371"/>
                </a:cubicBezTo>
                <a:close/>
                <a:moveTo>
                  <a:pt x="287" y="705"/>
                </a:moveTo>
                <a:cubicBezTo>
                  <a:pt x="287" y="708"/>
                  <a:pt x="284" y="707"/>
                  <a:pt x="285" y="711"/>
                </a:cubicBezTo>
                <a:cubicBezTo>
                  <a:pt x="287" y="712"/>
                  <a:pt x="289" y="709"/>
                  <a:pt x="291" y="708"/>
                </a:cubicBezTo>
                <a:cubicBezTo>
                  <a:pt x="289" y="708"/>
                  <a:pt x="290" y="705"/>
                  <a:pt x="287" y="705"/>
                </a:cubicBezTo>
                <a:close/>
                <a:moveTo>
                  <a:pt x="299" y="864"/>
                </a:moveTo>
                <a:cubicBezTo>
                  <a:pt x="300" y="871"/>
                  <a:pt x="290" y="874"/>
                  <a:pt x="294" y="880"/>
                </a:cubicBezTo>
                <a:cubicBezTo>
                  <a:pt x="294" y="874"/>
                  <a:pt x="303" y="868"/>
                  <a:pt x="299" y="864"/>
                </a:cubicBezTo>
                <a:close/>
                <a:moveTo>
                  <a:pt x="275" y="923"/>
                </a:moveTo>
                <a:cubicBezTo>
                  <a:pt x="275" y="915"/>
                  <a:pt x="286" y="902"/>
                  <a:pt x="279" y="897"/>
                </a:cubicBezTo>
                <a:cubicBezTo>
                  <a:pt x="281" y="902"/>
                  <a:pt x="272" y="907"/>
                  <a:pt x="268" y="907"/>
                </a:cubicBezTo>
                <a:cubicBezTo>
                  <a:pt x="272" y="915"/>
                  <a:pt x="253" y="919"/>
                  <a:pt x="261" y="927"/>
                </a:cubicBezTo>
                <a:cubicBezTo>
                  <a:pt x="264" y="927"/>
                  <a:pt x="265" y="924"/>
                  <a:pt x="268" y="924"/>
                </a:cubicBezTo>
                <a:cubicBezTo>
                  <a:pt x="269" y="925"/>
                  <a:pt x="270" y="927"/>
                  <a:pt x="270" y="929"/>
                </a:cubicBezTo>
                <a:cubicBezTo>
                  <a:pt x="272" y="927"/>
                  <a:pt x="273" y="924"/>
                  <a:pt x="275" y="923"/>
                </a:cubicBezTo>
                <a:close/>
                <a:moveTo>
                  <a:pt x="313" y="1279"/>
                </a:moveTo>
                <a:cubicBezTo>
                  <a:pt x="312" y="1280"/>
                  <a:pt x="310" y="1280"/>
                  <a:pt x="310" y="1282"/>
                </a:cubicBezTo>
                <a:cubicBezTo>
                  <a:pt x="312" y="1281"/>
                  <a:pt x="310" y="1288"/>
                  <a:pt x="312" y="1288"/>
                </a:cubicBezTo>
                <a:cubicBezTo>
                  <a:pt x="313" y="1286"/>
                  <a:pt x="311" y="1282"/>
                  <a:pt x="313" y="1279"/>
                </a:cubicBezTo>
                <a:close/>
                <a:moveTo>
                  <a:pt x="306" y="1241"/>
                </a:moveTo>
                <a:cubicBezTo>
                  <a:pt x="300" y="1239"/>
                  <a:pt x="298" y="1241"/>
                  <a:pt x="293" y="1243"/>
                </a:cubicBezTo>
                <a:cubicBezTo>
                  <a:pt x="294" y="1245"/>
                  <a:pt x="295" y="1247"/>
                  <a:pt x="297" y="1248"/>
                </a:cubicBezTo>
                <a:cubicBezTo>
                  <a:pt x="299" y="1245"/>
                  <a:pt x="305" y="1245"/>
                  <a:pt x="306" y="1241"/>
                </a:cubicBezTo>
                <a:close/>
                <a:moveTo>
                  <a:pt x="239" y="719"/>
                </a:moveTo>
                <a:cubicBezTo>
                  <a:pt x="241" y="719"/>
                  <a:pt x="240" y="722"/>
                  <a:pt x="243" y="721"/>
                </a:cubicBezTo>
                <a:cubicBezTo>
                  <a:pt x="243" y="720"/>
                  <a:pt x="244" y="720"/>
                  <a:pt x="244" y="718"/>
                </a:cubicBezTo>
                <a:cubicBezTo>
                  <a:pt x="242" y="719"/>
                  <a:pt x="239" y="717"/>
                  <a:pt x="239" y="719"/>
                </a:cubicBezTo>
                <a:close/>
                <a:moveTo>
                  <a:pt x="208" y="568"/>
                </a:moveTo>
                <a:cubicBezTo>
                  <a:pt x="202" y="570"/>
                  <a:pt x="206" y="577"/>
                  <a:pt x="212" y="576"/>
                </a:cubicBezTo>
                <a:cubicBezTo>
                  <a:pt x="211" y="573"/>
                  <a:pt x="209" y="571"/>
                  <a:pt x="208" y="568"/>
                </a:cubicBezTo>
                <a:close/>
                <a:moveTo>
                  <a:pt x="132" y="555"/>
                </a:moveTo>
                <a:cubicBezTo>
                  <a:pt x="125" y="554"/>
                  <a:pt x="116" y="557"/>
                  <a:pt x="116" y="561"/>
                </a:cubicBezTo>
                <a:cubicBezTo>
                  <a:pt x="117" y="558"/>
                  <a:pt x="118" y="562"/>
                  <a:pt x="119" y="562"/>
                </a:cubicBezTo>
                <a:cubicBezTo>
                  <a:pt x="119" y="556"/>
                  <a:pt x="130" y="559"/>
                  <a:pt x="132" y="555"/>
                </a:cubicBezTo>
                <a:close/>
                <a:moveTo>
                  <a:pt x="151" y="846"/>
                </a:moveTo>
                <a:cubicBezTo>
                  <a:pt x="154" y="846"/>
                  <a:pt x="159" y="848"/>
                  <a:pt x="161" y="846"/>
                </a:cubicBezTo>
                <a:cubicBezTo>
                  <a:pt x="158" y="845"/>
                  <a:pt x="152" y="842"/>
                  <a:pt x="151" y="846"/>
                </a:cubicBezTo>
                <a:close/>
                <a:moveTo>
                  <a:pt x="154" y="795"/>
                </a:moveTo>
                <a:cubicBezTo>
                  <a:pt x="152" y="796"/>
                  <a:pt x="150" y="799"/>
                  <a:pt x="152" y="801"/>
                </a:cubicBezTo>
                <a:cubicBezTo>
                  <a:pt x="155" y="801"/>
                  <a:pt x="155" y="798"/>
                  <a:pt x="154" y="795"/>
                </a:cubicBezTo>
                <a:close/>
                <a:moveTo>
                  <a:pt x="150" y="812"/>
                </a:moveTo>
                <a:cubicBezTo>
                  <a:pt x="148" y="807"/>
                  <a:pt x="154" y="809"/>
                  <a:pt x="154" y="805"/>
                </a:cubicBezTo>
                <a:cubicBezTo>
                  <a:pt x="153" y="805"/>
                  <a:pt x="153" y="804"/>
                  <a:pt x="151" y="804"/>
                </a:cubicBezTo>
                <a:cubicBezTo>
                  <a:pt x="150" y="807"/>
                  <a:pt x="147" y="807"/>
                  <a:pt x="147" y="811"/>
                </a:cubicBezTo>
                <a:cubicBezTo>
                  <a:pt x="148" y="810"/>
                  <a:pt x="149" y="812"/>
                  <a:pt x="150" y="812"/>
                </a:cubicBezTo>
                <a:close/>
                <a:moveTo>
                  <a:pt x="150" y="838"/>
                </a:moveTo>
                <a:cubicBezTo>
                  <a:pt x="146" y="837"/>
                  <a:pt x="148" y="830"/>
                  <a:pt x="149" y="828"/>
                </a:cubicBezTo>
                <a:cubicBezTo>
                  <a:pt x="147" y="828"/>
                  <a:pt x="146" y="827"/>
                  <a:pt x="143" y="828"/>
                </a:cubicBezTo>
                <a:cubicBezTo>
                  <a:pt x="146" y="831"/>
                  <a:pt x="146" y="832"/>
                  <a:pt x="147" y="837"/>
                </a:cubicBezTo>
                <a:cubicBezTo>
                  <a:pt x="145" y="838"/>
                  <a:pt x="142" y="838"/>
                  <a:pt x="143" y="842"/>
                </a:cubicBezTo>
                <a:cubicBezTo>
                  <a:pt x="147" y="841"/>
                  <a:pt x="148" y="841"/>
                  <a:pt x="150" y="838"/>
                </a:cubicBezTo>
                <a:close/>
                <a:moveTo>
                  <a:pt x="139" y="825"/>
                </a:moveTo>
                <a:cubicBezTo>
                  <a:pt x="140" y="825"/>
                  <a:pt x="141" y="826"/>
                  <a:pt x="143" y="825"/>
                </a:cubicBezTo>
                <a:cubicBezTo>
                  <a:pt x="143" y="822"/>
                  <a:pt x="143" y="822"/>
                  <a:pt x="143" y="822"/>
                </a:cubicBezTo>
                <a:cubicBezTo>
                  <a:pt x="141" y="823"/>
                  <a:pt x="139" y="823"/>
                  <a:pt x="139" y="825"/>
                </a:cubicBezTo>
                <a:close/>
                <a:moveTo>
                  <a:pt x="109" y="529"/>
                </a:moveTo>
                <a:cubicBezTo>
                  <a:pt x="107" y="529"/>
                  <a:pt x="103" y="529"/>
                  <a:pt x="103" y="531"/>
                </a:cubicBezTo>
                <a:cubicBezTo>
                  <a:pt x="106" y="531"/>
                  <a:pt x="109" y="532"/>
                  <a:pt x="109" y="529"/>
                </a:cubicBezTo>
                <a:close/>
                <a:moveTo>
                  <a:pt x="107" y="581"/>
                </a:moveTo>
                <a:cubicBezTo>
                  <a:pt x="106" y="581"/>
                  <a:pt x="106" y="579"/>
                  <a:pt x="106" y="578"/>
                </a:cubicBezTo>
                <a:cubicBezTo>
                  <a:pt x="109" y="575"/>
                  <a:pt x="115" y="571"/>
                  <a:pt x="110" y="566"/>
                </a:cubicBezTo>
                <a:cubicBezTo>
                  <a:pt x="110" y="568"/>
                  <a:pt x="108" y="569"/>
                  <a:pt x="106" y="569"/>
                </a:cubicBezTo>
                <a:cubicBezTo>
                  <a:pt x="107" y="575"/>
                  <a:pt x="107" y="575"/>
                  <a:pt x="107" y="575"/>
                </a:cubicBezTo>
                <a:cubicBezTo>
                  <a:pt x="106" y="577"/>
                  <a:pt x="102" y="577"/>
                  <a:pt x="101" y="579"/>
                </a:cubicBezTo>
                <a:cubicBezTo>
                  <a:pt x="104" y="580"/>
                  <a:pt x="99" y="583"/>
                  <a:pt x="100" y="585"/>
                </a:cubicBezTo>
                <a:cubicBezTo>
                  <a:pt x="104" y="585"/>
                  <a:pt x="106" y="583"/>
                  <a:pt x="107" y="581"/>
                </a:cubicBezTo>
                <a:close/>
                <a:moveTo>
                  <a:pt x="94" y="609"/>
                </a:moveTo>
                <a:cubicBezTo>
                  <a:pt x="92" y="608"/>
                  <a:pt x="89" y="610"/>
                  <a:pt x="88" y="612"/>
                </a:cubicBezTo>
                <a:cubicBezTo>
                  <a:pt x="90" y="613"/>
                  <a:pt x="95" y="612"/>
                  <a:pt x="94" y="609"/>
                </a:cubicBezTo>
                <a:close/>
                <a:moveTo>
                  <a:pt x="88" y="624"/>
                </a:moveTo>
                <a:cubicBezTo>
                  <a:pt x="90" y="621"/>
                  <a:pt x="87" y="620"/>
                  <a:pt x="89" y="617"/>
                </a:cubicBezTo>
                <a:cubicBezTo>
                  <a:pt x="85" y="617"/>
                  <a:pt x="86" y="621"/>
                  <a:pt x="81" y="620"/>
                </a:cubicBezTo>
                <a:cubicBezTo>
                  <a:pt x="80" y="624"/>
                  <a:pt x="79" y="629"/>
                  <a:pt x="75" y="631"/>
                </a:cubicBezTo>
                <a:cubicBezTo>
                  <a:pt x="81" y="633"/>
                  <a:pt x="79" y="622"/>
                  <a:pt x="88" y="624"/>
                </a:cubicBezTo>
                <a:close/>
                <a:moveTo>
                  <a:pt x="112" y="850"/>
                </a:moveTo>
                <a:cubicBezTo>
                  <a:pt x="110" y="850"/>
                  <a:pt x="110" y="848"/>
                  <a:pt x="110" y="846"/>
                </a:cubicBezTo>
                <a:cubicBezTo>
                  <a:pt x="106" y="846"/>
                  <a:pt x="108" y="849"/>
                  <a:pt x="109" y="851"/>
                </a:cubicBezTo>
                <a:cubicBezTo>
                  <a:pt x="110" y="851"/>
                  <a:pt x="112" y="851"/>
                  <a:pt x="112" y="850"/>
                </a:cubicBezTo>
                <a:close/>
                <a:moveTo>
                  <a:pt x="73" y="644"/>
                </a:moveTo>
                <a:cubicBezTo>
                  <a:pt x="74" y="641"/>
                  <a:pt x="75" y="637"/>
                  <a:pt x="75" y="633"/>
                </a:cubicBezTo>
                <a:cubicBezTo>
                  <a:pt x="73" y="633"/>
                  <a:pt x="73" y="635"/>
                  <a:pt x="71" y="634"/>
                </a:cubicBezTo>
                <a:cubicBezTo>
                  <a:pt x="71" y="638"/>
                  <a:pt x="71" y="643"/>
                  <a:pt x="68" y="644"/>
                </a:cubicBezTo>
                <a:cubicBezTo>
                  <a:pt x="70" y="643"/>
                  <a:pt x="70" y="645"/>
                  <a:pt x="73" y="644"/>
                </a:cubicBezTo>
                <a:close/>
                <a:moveTo>
                  <a:pt x="96" y="855"/>
                </a:moveTo>
                <a:cubicBezTo>
                  <a:pt x="94" y="855"/>
                  <a:pt x="94" y="854"/>
                  <a:pt x="92" y="854"/>
                </a:cubicBezTo>
                <a:cubicBezTo>
                  <a:pt x="92" y="855"/>
                  <a:pt x="90" y="859"/>
                  <a:pt x="93" y="859"/>
                </a:cubicBezTo>
                <a:cubicBezTo>
                  <a:pt x="90" y="855"/>
                  <a:pt x="96" y="857"/>
                  <a:pt x="96" y="855"/>
                </a:cubicBezTo>
                <a:close/>
                <a:moveTo>
                  <a:pt x="87" y="815"/>
                </a:moveTo>
                <a:cubicBezTo>
                  <a:pt x="86" y="812"/>
                  <a:pt x="88" y="812"/>
                  <a:pt x="87" y="810"/>
                </a:cubicBezTo>
                <a:cubicBezTo>
                  <a:pt x="85" y="811"/>
                  <a:pt x="85" y="808"/>
                  <a:pt x="83" y="809"/>
                </a:cubicBezTo>
                <a:cubicBezTo>
                  <a:pt x="84" y="812"/>
                  <a:pt x="81" y="811"/>
                  <a:pt x="81" y="813"/>
                </a:cubicBezTo>
                <a:cubicBezTo>
                  <a:pt x="85" y="809"/>
                  <a:pt x="84" y="815"/>
                  <a:pt x="87" y="815"/>
                </a:cubicBezTo>
                <a:close/>
                <a:moveTo>
                  <a:pt x="41" y="654"/>
                </a:moveTo>
                <a:cubicBezTo>
                  <a:pt x="38" y="654"/>
                  <a:pt x="37" y="656"/>
                  <a:pt x="37" y="657"/>
                </a:cubicBezTo>
                <a:cubicBezTo>
                  <a:pt x="39" y="657"/>
                  <a:pt x="41" y="657"/>
                  <a:pt x="41" y="654"/>
                </a:cubicBezTo>
                <a:close/>
                <a:moveTo>
                  <a:pt x="50" y="795"/>
                </a:moveTo>
                <a:cubicBezTo>
                  <a:pt x="48" y="795"/>
                  <a:pt x="48" y="794"/>
                  <a:pt x="46" y="794"/>
                </a:cubicBezTo>
                <a:cubicBezTo>
                  <a:pt x="48" y="798"/>
                  <a:pt x="41" y="800"/>
                  <a:pt x="46" y="802"/>
                </a:cubicBezTo>
                <a:cubicBezTo>
                  <a:pt x="46" y="798"/>
                  <a:pt x="49" y="797"/>
                  <a:pt x="50" y="795"/>
                </a:cubicBezTo>
                <a:close/>
                <a:moveTo>
                  <a:pt x="20" y="748"/>
                </a:moveTo>
                <a:cubicBezTo>
                  <a:pt x="21" y="749"/>
                  <a:pt x="23" y="750"/>
                  <a:pt x="23" y="752"/>
                </a:cubicBezTo>
                <a:cubicBezTo>
                  <a:pt x="25" y="751"/>
                  <a:pt x="28" y="751"/>
                  <a:pt x="28" y="748"/>
                </a:cubicBezTo>
                <a:cubicBezTo>
                  <a:pt x="25" y="749"/>
                  <a:pt x="24" y="750"/>
                  <a:pt x="23" y="748"/>
                </a:cubicBezTo>
                <a:cubicBezTo>
                  <a:pt x="20" y="742"/>
                  <a:pt x="26" y="738"/>
                  <a:pt x="31" y="740"/>
                </a:cubicBezTo>
                <a:cubicBezTo>
                  <a:pt x="34" y="736"/>
                  <a:pt x="28" y="734"/>
                  <a:pt x="30" y="730"/>
                </a:cubicBezTo>
                <a:cubicBezTo>
                  <a:pt x="28" y="730"/>
                  <a:pt x="26" y="730"/>
                  <a:pt x="25" y="729"/>
                </a:cubicBezTo>
                <a:cubicBezTo>
                  <a:pt x="21" y="722"/>
                  <a:pt x="29" y="711"/>
                  <a:pt x="34" y="714"/>
                </a:cubicBezTo>
                <a:cubicBezTo>
                  <a:pt x="34" y="711"/>
                  <a:pt x="38" y="713"/>
                  <a:pt x="38" y="711"/>
                </a:cubicBezTo>
                <a:cubicBezTo>
                  <a:pt x="36" y="710"/>
                  <a:pt x="33" y="712"/>
                  <a:pt x="33" y="710"/>
                </a:cubicBezTo>
                <a:cubicBezTo>
                  <a:pt x="33" y="705"/>
                  <a:pt x="36" y="703"/>
                  <a:pt x="33" y="698"/>
                </a:cubicBezTo>
                <a:cubicBezTo>
                  <a:pt x="28" y="706"/>
                  <a:pt x="30" y="720"/>
                  <a:pt x="17" y="722"/>
                </a:cubicBezTo>
                <a:cubicBezTo>
                  <a:pt x="17" y="725"/>
                  <a:pt x="16" y="727"/>
                  <a:pt x="14" y="728"/>
                </a:cubicBezTo>
                <a:cubicBezTo>
                  <a:pt x="14" y="727"/>
                  <a:pt x="14" y="726"/>
                  <a:pt x="13" y="726"/>
                </a:cubicBezTo>
                <a:cubicBezTo>
                  <a:pt x="13" y="728"/>
                  <a:pt x="12" y="732"/>
                  <a:pt x="8" y="734"/>
                </a:cubicBezTo>
                <a:cubicBezTo>
                  <a:pt x="9" y="734"/>
                  <a:pt x="10" y="735"/>
                  <a:pt x="10" y="736"/>
                </a:cubicBezTo>
                <a:cubicBezTo>
                  <a:pt x="7" y="737"/>
                  <a:pt x="4" y="747"/>
                  <a:pt x="7" y="748"/>
                </a:cubicBezTo>
                <a:cubicBezTo>
                  <a:pt x="8" y="748"/>
                  <a:pt x="7" y="745"/>
                  <a:pt x="8" y="745"/>
                </a:cubicBezTo>
                <a:cubicBezTo>
                  <a:pt x="13" y="744"/>
                  <a:pt x="14" y="747"/>
                  <a:pt x="15" y="750"/>
                </a:cubicBezTo>
                <a:cubicBezTo>
                  <a:pt x="15" y="751"/>
                  <a:pt x="12" y="750"/>
                  <a:pt x="12" y="752"/>
                </a:cubicBezTo>
                <a:cubicBezTo>
                  <a:pt x="14" y="752"/>
                  <a:pt x="14" y="755"/>
                  <a:pt x="17" y="754"/>
                </a:cubicBezTo>
                <a:cubicBezTo>
                  <a:pt x="15" y="751"/>
                  <a:pt x="17" y="749"/>
                  <a:pt x="20" y="748"/>
                </a:cubicBezTo>
                <a:close/>
                <a:moveTo>
                  <a:pt x="18" y="652"/>
                </a:moveTo>
                <a:cubicBezTo>
                  <a:pt x="16" y="656"/>
                  <a:pt x="20" y="660"/>
                  <a:pt x="14" y="662"/>
                </a:cubicBezTo>
                <a:cubicBezTo>
                  <a:pt x="17" y="669"/>
                  <a:pt x="24" y="655"/>
                  <a:pt x="18" y="652"/>
                </a:cubicBezTo>
                <a:close/>
                <a:moveTo>
                  <a:pt x="21" y="682"/>
                </a:moveTo>
                <a:cubicBezTo>
                  <a:pt x="19" y="683"/>
                  <a:pt x="16" y="683"/>
                  <a:pt x="14" y="685"/>
                </a:cubicBezTo>
                <a:cubicBezTo>
                  <a:pt x="16" y="688"/>
                  <a:pt x="19" y="686"/>
                  <a:pt x="22" y="684"/>
                </a:cubicBezTo>
                <a:lnTo>
                  <a:pt x="21" y="682"/>
                </a:lnTo>
                <a:close/>
                <a:moveTo>
                  <a:pt x="14" y="720"/>
                </a:moveTo>
                <a:cubicBezTo>
                  <a:pt x="10" y="722"/>
                  <a:pt x="6" y="719"/>
                  <a:pt x="4" y="723"/>
                </a:cubicBezTo>
                <a:cubicBezTo>
                  <a:pt x="7" y="724"/>
                  <a:pt x="14" y="723"/>
                  <a:pt x="14" y="720"/>
                </a:cubicBezTo>
                <a:close/>
                <a:moveTo>
                  <a:pt x="7" y="733"/>
                </a:moveTo>
                <a:cubicBezTo>
                  <a:pt x="4" y="732"/>
                  <a:pt x="2" y="736"/>
                  <a:pt x="5" y="738"/>
                </a:cubicBezTo>
                <a:cubicBezTo>
                  <a:pt x="5" y="735"/>
                  <a:pt x="8" y="736"/>
                  <a:pt x="7" y="733"/>
                </a:cubicBezTo>
                <a:close/>
                <a:moveTo>
                  <a:pt x="3" y="713"/>
                </a:moveTo>
                <a:cubicBezTo>
                  <a:pt x="0" y="712"/>
                  <a:pt x="1" y="719"/>
                  <a:pt x="3" y="719"/>
                </a:cubicBezTo>
                <a:cubicBezTo>
                  <a:pt x="4" y="718"/>
                  <a:pt x="4" y="716"/>
                  <a:pt x="3" y="713"/>
                </a:cubicBezTo>
                <a:close/>
                <a:moveTo>
                  <a:pt x="815" y="1200"/>
                </a:moveTo>
                <a:cubicBezTo>
                  <a:pt x="815" y="1201"/>
                  <a:pt x="815" y="1201"/>
                  <a:pt x="815" y="1202"/>
                </a:cubicBezTo>
                <a:cubicBezTo>
                  <a:pt x="815" y="1201"/>
                  <a:pt x="815" y="1201"/>
                  <a:pt x="815" y="1200"/>
                </a:cubicBezTo>
                <a:close/>
                <a:moveTo>
                  <a:pt x="1630" y="902"/>
                </a:moveTo>
                <a:cubicBezTo>
                  <a:pt x="1630" y="902"/>
                  <a:pt x="1630" y="903"/>
                  <a:pt x="1630" y="903"/>
                </a:cubicBezTo>
                <a:cubicBezTo>
                  <a:pt x="1630" y="903"/>
                  <a:pt x="1630" y="903"/>
                  <a:pt x="1630" y="902"/>
                </a:cubicBezTo>
                <a:close/>
                <a:moveTo>
                  <a:pt x="434" y="1423"/>
                </a:moveTo>
                <a:cubicBezTo>
                  <a:pt x="440" y="1414"/>
                  <a:pt x="453" y="1416"/>
                  <a:pt x="460" y="1408"/>
                </a:cubicBezTo>
                <a:cubicBezTo>
                  <a:pt x="461" y="1410"/>
                  <a:pt x="462" y="1411"/>
                  <a:pt x="463" y="1412"/>
                </a:cubicBezTo>
                <a:cubicBezTo>
                  <a:pt x="462" y="1413"/>
                  <a:pt x="461" y="1414"/>
                  <a:pt x="461" y="1416"/>
                </a:cubicBezTo>
                <a:cubicBezTo>
                  <a:pt x="463" y="1415"/>
                  <a:pt x="464" y="1414"/>
                  <a:pt x="467" y="1414"/>
                </a:cubicBezTo>
                <a:cubicBezTo>
                  <a:pt x="466" y="1411"/>
                  <a:pt x="468" y="1410"/>
                  <a:pt x="467" y="1408"/>
                </a:cubicBezTo>
                <a:cubicBezTo>
                  <a:pt x="466" y="1408"/>
                  <a:pt x="465" y="1408"/>
                  <a:pt x="464" y="1407"/>
                </a:cubicBezTo>
                <a:cubicBezTo>
                  <a:pt x="465" y="1405"/>
                  <a:pt x="466" y="1404"/>
                  <a:pt x="468" y="1403"/>
                </a:cubicBezTo>
                <a:cubicBezTo>
                  <a:pt x="475" y="1404"/>
                  <a:pt x="479" y="1398"/>
                  <a:pt x="482" y="1405"/>
                </a:cubicBezTo>
                <a:cubicBezTo>
                  <a:pt x="488" y="1407"/>
                  <a:pt x="490" y="1401"/>
                  <a:pt x="496" y="1403"/>
                </a:cubicBezTo>
                <a:cubicBezTo>
                  <a:pt x="493" y="1406"/>
                  <a:pt x="495" y="1414"/>
                  <a:pt x="495" y="1417"/>
                </a:cubicBezTo>
                <a:cubicBezTo>
                  <a:pt x="496" y="1414"/>
                  <a:pt x="500" y="1413"/>
                  <a:pt x="501" y="1411"/>
                </a:cubicBezTo>
                <a:cubicBezTo>
                  <a:pt x="501" y="1409"/>
                  <a:pt x="500" y="1409"/>
                  <a:pt x="500" y="1406"/>
                </a:cubicBezTo>
                <a:cubicBezTo>
                  <a:pt x="505" y="1404"/>
                  <a:pt x="506" y="1396"/>
                  <a:pt x="501" y="1393"/>
                </a:cubicBezTo>
                <a:cubicBezTo>
                  <a:pt x="506" y="1392"/>
                  <a:pt x="510" y="1392"/>
                  <a:pt x="515" y="1389"/>
                </a:cubicBezTo>
                <a:cubicBezTo>
                  <a:pt x="516" y="1391"/>
                  <a:pt x="517" y="1393"/>
                  <a:pt x="517" y="1396"/>
                </a:cubicBezTo>
                <a:cubicBezTo>
                  <a:pt x="509" y="1399"/>
                  <a:pt x="508" y="1402"/>
                  <a:pt x="504" y="1408"/>
                </a:cubicBezTo>
                <a:cubicBezTo>
                  <a:pt x="509" y="1406"/>
                  <a:pt x="507" y="1413"/>
                  <a:pt x="509" y="1414"/>
                </a:cubicBezTo>
                <a:cubicBezTo>
                  <a:pt x="509" y="1412"/>
                  <a:pt x="510" y="1411"/>
                  <a:pt x="511" y="1410"/>
                </a:cubicBezTo>
                <a:cubicBezTo>
                  <a:pt x="513" y="1410"/>
                  <a:pt x="513" y="1412"/>
                  <a:pt x="515" y="1411"/>
                </a:cubicBezTo>
                <a:cubicBezTo>
                  <a:pt x="516" y="1412"/>
                  <a:pt x="515" y="1414"/>
                  <a:pt x="517" y="1414"/>
                </a:cubicBezTo>
                <a:cubicBezTo>
                  <a:pt x="519" y="1407"/>
                  <a:pt x="533" y="1400"/>
                  <a:pt x="539" y="1407"/>
                </a:cubicBezTo>
                <a:cubicBezTo>
                  <a:pt x="540" y="1405"/>
                  <a:pt x="541" y="1402"/>
                  <a:pt x="543" y="1400"/>
                </a:cubicBezTo>
                <a:cubicBezTo>
                  <a:pt x="543" y="1399"/>
                  <a:pt x="540" y="1401"/>
                  <a:pt x="539" y="1399"/>
                </a:cubicBezTo>
                <a:cubicBezTo>
                  <a:pt x="540" y="1396"/>
                  <a:pt x="544" y="1395"/>
                  <a:pt x="542" y="1393"/>
                </a:cubicBezTo>
                <a:cubicBezTo>
                  <a:pt x="540" y="1392"/>
                  <a:pt x="534" y="1395"/>
                  <a:pt x="534" y="1390"/>
                </a:cubicBezTo>
                <a:cubicBezTo>
                  <a:pt x="542" y="1387"/>
                  <a:pt x="552" y="1391"/>
                  <a:pt x="554" y="1399"/>
                </a:cubicBezTo>
                <a:cubicBezTo>
                  <a:pt x="562" y="1397"/>
                  <a:pt x="568" y="1394"/>
                  <a:pt x="573" y="1391"/>
                </a:cubicBezTo>
                <a:cubicBezTo>
                  <a:pt x="567" y="1387"/>
                  <a:pt x="573" y="1380"/>
                  <a:pt x="574" y="1374"/>
                </a:cubicBezTo>
                <a:cubicBezTo>
                  <a:pt x="570" y="1376"/>
                  <a:pt x="569" y="1373"/>
                  <a:pt x="568" y="1370"/>
                </a:cubicBezTo>
                <a:cubicBezTo>
                  <a:pt x="571" y="1362"/>
                  <a:pt x="582" y="1366"/>
                  <a:pt x="583" y="1360"/>
                </a:cubicBezTo>
                <a:cubicBezTo>
                  <a:pt x="579" y="1361"/>
                  <a:pt x="576" y="1359"/>
                  <a:pt x="572" y="1360"/>
                </a:cubicBezTo>
                <a:cubicBezTo>
                  <a:pt x="572" y="1364"/>
                  <a:pt x="565" y="1369"/>
                  <a:pt x="563" y="1365"/>
                </a:cubicBezTo>
                <a:cubicBezTo>
                  <a:pt x="560" y="1368"/>
                  <a:pt x="560" y="1372"/>
                  <a:pt x="561" y="1376"/>
                </a:cubicBezTo>
                <a:cubicBezTo>
                  <a:pt x="559" y="1377"/>
                  <a:pt x="559" y="1380"/>
                  <a:pt x="555" y="1380"/>
                </a:cubicBezTo>
                <a:cubicBezTo>
                  <a:pt x="556" y="1384"/>
                  <a:pt x="555" y="1387"/>
                  <a:pt x="555" y="1389"/>
                </a:cubicBezTo>
                <a:cubicBezTo>
                  <a:pt x="551" y="1387"/>
                  <a:pt x="547" y="1386"/>
                  <a:pt x="542" y="1385"/>
                </a:cubicBezTo>
                <a:cubicBezTo>
                  <a:pt x="543" y="1383"/>
                  <a:pt x="543" y="1381"/>
                  <a:pt x="546" y="1382"/>
                </a:cubicBezTo>
                <a:cubicBezTo>
                  <a:pt x="546" y="1379"/>
                  <a:pt x="548" y="1379"/>
                  <a:pt x="546" y="1376"/>
                </a:cubicBezTo>
                <a:cubicBezTo>
                  <a:pt x="550" y="1373"/>
                  <a:pt x="554" y="1371"/>
                  <a:pt x="556" y="1367"/>
                </a:cubicBezTo>
                <a:cubicBezTo>
                  <a:pt x="551" y="1366"/>
                  <a:pt x="549" y="1366"/>
                  <a:pt x="545" y="1369"/>
                </a:cubicBezTo>
                <a:cubicBezTo>
                  <a:pt x="547" y="1372"/>
                  <a:pt x="545" y="1374"/>
                  <a:pt x="542" y="1375"/>
                </a:cubicBezTo>
                <a:cubicBezTo>
                  <a:pt x="535" y="1372"/>
                  <a:pt x="540" y="1361"/>
                  <a:pt x="545" y="1360"/>
                </a:cubicBezTo>
                <a:cubicBezTo>
                  <a:pt x="545" y="1350"/>
                  <a:pt x="549" y="1340"/>
                  <a:pt x="556" y="1332"/>
                </a:cubicBezTo>
                <a:cubicBezTo>
                  <a:pt x="559" y="1332"/>
                  <a:pt x="562" y="1332"/>
                  <a:pt x="564" y="1332"/>
                </a:cubicBezTo>
                <a:cubicBezTo>
                  <a:pt x="565" y="1327"/>
                  <a:pt x="559" y="1329"/>
                  <a:pt x="561" y="1323"/>
                </a:cubicBezTo>
                <a:cubicBezTo>
                  <a:pt x="567" y="1319"/>
                  <a:pt x="573" y="1306"/>
                  <a:pt x="568" y="1295"/>
                </a:cubicBezTo>
                <a:cubicBezTo>
                  <a:pt x="573" y="1294"/>
                  <a:pt x="573" y="1293"/>
                  <a:pt x="575" y="1289"/>
                </a:cubicBezTo>
                <a:cubicBezTo>
                  <a:pt x="580" y="1292"/>
                  <a:pt x="581" y="1300"/>
                  <a:pt x="588" y="1301"/>
                </a:cubicBezTo>
                <a:cubicBezTo>
                  <a:pt x="590" y="1308"/>
                  <a:pt x="586" y="1310"/>
                  <a:pt x="584" y="1314"/>
                </a:cubicBezTo>
                <a:cubicBezTo>
                  <a:pt x="587" y="1313"/>
                  <a:pt x="583" y="1320"/>
                  <a:pt x="581" y="1321"/>
                </a:cubicBezTo>
                <a:cubicBezTo>
                  <a:pt x="581" y="1319"/>
                  <a:pt x="580" y="1318"/>
                  <a:pt x="580" y="1317"/>
                </a:cubicBezTo>
                <a:cubicBezTo>
                  <a:pt x="577" y="1317"/>
                  <a:pt x="578" y="1319"/>
                  <a:pt x="575" y="1318"/>
                </a:cubicBezTo>
                <a:cubicBezTo>
                  <a:pt x="575" y="1322"/>
                  <a:pt x="577" y="1322"/>
                  <a:pt x="578" y="1323"/>
                </a:cubicBezTo>
                <a:cubicBezTo>
                  <a:pt x="576" y="1325"/>
                  <a:pt x="573" y="1325"/>
                  <a:pt x="572" y="1328"/>
                </a:cubicBezTo>
                <a:cubicBezTo>
                  <a:pt x="580" y="1327"/>
                  <a:pt x="576" y="1340"/>
                  <a:pt x="575" y="1343"/>
                </a:cubicBezTo>
                <a:cubicBezTo>
                  <a:pt x="578" y="1342"/>
                  <a:pt x="579" y="1344"/>
                  <a:pt x="580" y="1342"/>
                </a:cubicBezTo>
                <a:cubicBezTo>
                  <a:pt x="581" y="1339"/>
                  <a:pt x="579" y="1339"/>
                  <a:pt x="579" y="1337"/>
                </a:cubicBezTo>
                <a:cubicBezTo>
                  <a:pt x="581" y="1334"/>
                  <a:pt x="586" y="1335"/>
                  <a:pt x="589" y="1333"/>
                </a:cubicBezTo>
                <a:cubicBezTo>
                  <a:pt x="585" y="1330"/>
                  <a:pt x="591" y="1327"/>
                  <a:pt x="594" y="1328"/>
                </a:cubicBezTo>
                <a:cubicBezTo>
                  <a:pt x="594" y="1326"/>
                  <a:pt x="593" y="1322"/>
                  <a:pt x="594" y="1321"/>
                </a:cubicBezTo>
                <a:cubicBezTo>
                  <a:pt x="587" y="1320"/>
                  <a:pt x="592" y="1315"/>
                  <a:pt x="587" y="1311"/>
                </a:cubicBezTo>
                <a:cubicBezTo>
                  <a:pt x="591" y="1312"/>
                  <a:pt x="591" y="1309"/>
                  <a:pt x="594" y="1309"/>
                </a:cubicBezTo>
                <a:cubicBezTo>
                  <a:pt x="594" y="1306"/>
                  <a:pt x="590" y="1308"/>
                  <a:pt x="590" y="1304"/>
                </a:cubicBezTo>
                <a:cubicBezTo>
                  <a:pt x="596" y="1305"/>
                  <a:pt x="593" y="1302"/>
                  <a:pt x="592" y="1300"/>
                </a:cubicBezTo>
                <a:cubicBezTo>
                  <a:pt x="593" y="1296"/>
                  <a:pt x="598" y="1294"/>
                  <a:pt x="603" y="1294"/>
                </a:cubicBezTo>
                <a:cubicBezTo>
                  <a:pt x="604" y="1296"/>
                  <a:pt x="604" y="1296"/>
                  <a:pt x="604" y="1296"/>
                </a:cubicBezTo>
                <a:cubicBezTo>
                  <a:pt x="610" y="1295"/>
                  <a:pt x="617" y="1292"/>
                  <a:pt x="621" y="1286"/>
                </a:cubicBezTo>
                <a:cubicBezTo>
                  <a:pt x="620" y="1286"/>
                  <a:pt x="619" y="1285"/>
                  <a:pt x="619" y="1284"/>
                </a:cubicBezTo>
                <a:cubicBezTo>
                  <a:pt x="621" y="1282"/>
                  <a:pt x="623" y="1280"/>
                  <a:pt x="626" y="1279"/>
                </a:cubicBezTo>
                <a:cubicBezTo>
                  <a:pt x="626" y="1275"/>
                  <a:pt x="623" y="1277"/>
                  <a:pt x="625" y="1273"/>
                </a:cubicBezTo>
                <a:cubicBezTo>
                  <a:pt x="620" y="1273"/>
                  <a:pt x="621" y="1282"/>
                  <a:pt x="618" y="1281"/>
                </a:cubicBezTo>
                <a:cubicBezTo>
                  <a:pt x="621" y="1277"/>
                  <a:pt x="617" y="1273"/>
                  <a:pt x="615" y="1270"/>
                </a:cubicBezTo>
                <a:cubicBezTo>
                  <a:pt x="618" y="1267"/>
                  <a:pt x="615" y="1253"/>
                  <a:pt x="622" y="1258"/>
                </a:cubicBezTo>
                <a:cubicBezTo>
                  <a:pt x="622" y="1251"/>
                  <a:pt x="615" y="1258"/>
                  <a:pt x="613" y="1252"/>
                </a:cubicBezTo>
                <a:cubicBezTo>
                  <a:pt x="616" y="1250"/>
                  <a:pt x="622" y="1249"/>
                  <a:pt x="625" y="1248"/>
                </a:cubicBezTo>
                <a:cubicBezTo>
                  <a:pt x="623" y="1245"/>
                  <a:pt x="623" y="1239"/>
                  <a:pt x="628" y="1239"/>
                </a:cubicBezTo>
                <a:cubicBezTo>
                  <a:pt x="630" y="1241"/>
                  <a:pt x="627" y="1246"/>
                  <a:pt x="632" y="1245"/>
                </a:cubicBezTo>
                <a:cubicBezTo>
                  <a:pt x="632" y="1240"/>
                  <a:pt x="636" y="1240"/>
                  <a:pt x="637" y="1236"/>
                </a:cubicBezTo>
                <a:cubicBezTo>
                  <a:pt x="633" y="1235"/>
                  <a:pt x="631" y="1239"/>
                  <a:pt x="630" y="1237"/>
                </a:cubicBezTo>
                <a:cubicBezTo>
                  <a:pt x="630" y="1233"/>
                  <a:pt x="634" y="1233"/>
                  <a:pt x="638" y="1233"/>
                </a:cubicBezTo>
                <a:cubicBezTo>
                  <a:pt x="639" y="1228"/>
                  <a:pt x="641" y="1225"/>
                  <a:pt x="644" y="1222"/>
                </a:cubicBezTo>
                <a:cubicBezTo>
                  <a:pt x="641" y="1222"/>
                  <a:pt x="642" y="1219"/>
                  <a:pt x="641" y="1218"/>
                </a:cubicBezTo>
                <a:cubicBezTo>
                  <a:pt x="640" y="1222"/>
                  <a:pt x="636" y="1219"/>
                  <a:pt x="633" y="1222"/>
                </a:cubicBezTo>
                <a:cubicBezTo>
                  <a:pt x="631" y="1217"/>
                  <a:pt x="634" y="1209"/>
                  <a:pt x="640" y="1208"/>
                </a:cubicBezTo>
                <a:cubicBezTo>
                  <a:pt x="640" y="1207"/>
                  <a:pt x="640" y="1206"/>
                  <a:pt x="641" y="1205"/>
                </a:cubicBezTo>
                <a:cubicBezTo>
                  <a:pt x="633" y="1197"/>
                  <a:pt x="644" y="1188"/>
                  <a:pt x="645" y="1182"/>
                </a:cubicBezTo>
                <a:cubicBezTo>
                  <a:pt x="643" y="1182"/>
                  <a:pt x="643" y="1181"/>
                  <a:pt x="643" y="1179"/>
                </a:cubicBezTo>
                <a:cubicBezTo>
                  <a:pt x="648" y="1178"/>
                  <a:pt x="650" y="1178"/>
                  <a:pt x="654" y="1175"/>
                </a:cubicBezTo>
                <a:cubicBezTo>
                  <a:pt x="650" y="1164"/>
                  <a:pt x="657" y="1157"/>
                  <a:pt x="664" y="1152"/>
                </a:cubicBezTo>
                <a:cubicBezTo>
                  <a:pt x="666" y="1155"/>
                  <a:pt x="665" y="1155"/>
                  <a:pt x="664" y="1158"/>
                </a:cubicBezTo>
                <a:cubicBezTo>
                  <a:pt x="670" y="1152"/>
                  <a:pt x="680" y="1157"/>
                  <a:pt x="685" y="1153"/>
                </a:cubicBezTo>
                <a:cubicBezTo>
                  <a:pt x="679" y="1151"/>
                  <a:pt x="685" y="1148"/>
                  <a:pt x="682" y="1143"/>
                </a:cubicBezTo>
                <a:cubicBezTo>
                  <a:pt x="676" y="1145"/>
                  <a:pt x="670" y="1149"/>
                  <a:pt x="665" y="1148"/>
                </a:cubicBezTo>
                <a:cubicBezTo>
                  <a:pt x="667" y="1142"/>
                  <a:pt x="673" y="1129"/>
                  <a:pt x="681" y="1136"/>
                </a:cubicBezTo>
                <a:cubicBezTo>
                  <a:pt x="684" y="1130"/>
                  <a:pt x="691" y="1128"/>
                  <a:pt x="694" y="1124"/>
                </a:cubicBezTo>
                <a:cubicBezTo>
                  <a:pt x="698" y="1126"/>
                  <a:pt x="704" y="1125"/>
                  <a:pt x="707" y="1127"/>
                </a:cubicBezTo>
                <a:cubicBezTo>
                  <a:pt x="705" y="1129"/>
                  <a:pt x="703" y="1131"/>
                  <a:pt x="700" y="1132"/>
                </a:cubicBezTo>
                <a:cubicBezTo>
                  <a:pt x="698" y="1135"/>
                  <a:pt x="703" y="1132"/>
                  <a:pt x="703" y="1134"/>
                </a:cubicBezTo>
                <a:cubicBezTo>
                  <a:pt x="701" y="1134"/>
                  <a:pt x="697" y="1134"/>
                  <a:pt x="698" y="1137"/>
                </a:cubicBezTo>
                <a:cubicBezTo>
                  <a:pt x="700" y="1134"/>
                  <a:pt x="704" y="1137"/>
                  <a:pt x="704" y="1139"/>
                </a:cubicBezTo>
                <a:cubicBezTo>
                  <a:pt x="704" y="1135"/>
                  <a:pt x="706" y="1133"/>
                  <a:pt x="710" y="1132"/>
                </a:cubicBezTo>
                <a:cubicBezTo>
                  <a:pt x="715" y="1135"/>
                  <a:pt x="725" y="1137"/>
                  <a:pt x="722" y="1144"/>
                </a:cubicBezTo>
                <a:cubicBezTo>
                  <a:pt x="724" y="1144"/>
                  <a:pt x="726" y="1144"/>
                  <a:pt x="726" y="1145"/>
                </a:cubicBezTo>
                <a:cubicBezTo>
                  <a:pt x="729" y="1152"/>
                  <a:pt x="716" y="1151"/>
                  <a:pt x="718" y="1155"/>
                </a:cubicBezTo>
                <a:cubicBezTo>
                  <a:pt x="718" y="1154"/>
                  <a:pt x="720" y="1154"/>
                  <a:pt x="721" y="1155"/>
                </a:cubicBezTo>
                <a:cubicBezTo>
                  <a:pt x="722" y="1159"/>
                  <a:pt x="717" y="1158"/>
                  <a:pt x="718" y="1162"/>
                </a:cubicBezTo>
                <a:cubicBezTo>
                  <a:pt x="726" y="1161"/>
                  <a:pt x="726" y="1162"/>
                  <a:pt x="731" y="1155"/>
                </a:cubicBezTo>
                <a:cubicBezTo>
                  <a:pt x="733" y="1157"/>
                  <a:pt x="738" y="1152"/>
                  <a:pt x="739" y="1155"/>
                </a:cubicBezTo>
                <a:cubicBezTo>
                  <a:pt x="737" y="1158"/>
                  <a:pt x="741" y="1161"/>
                  <a:pt x="737" y="1162"/>
                </a:cubicBezTo>
                <a:cubicBezTo>
                  <a:pt x="739" y="1171"/>
                  <a:pt x="741" y="1185"/>
                  <a:pt x="737" y="1195"/>
                </a:cubicBezTo>
                <a:cubicBezTo>
                  <a:pt x="743" y="1196"/>
                  <a:pt x="738" y="1202"/>
                  <a:pt x="738" y="1206"/>
                </a:cubicBezTo>
                <a:cubicBezTo>
                  <a:pt x="751" y="1206"/>
                  <a:pt x="741" y="1188"/>
                  <a:pt x="754" y="1186"/>
                </a:cubicBezTo>
                <a:cubicBezTo>
                  <a:pt x="757" y="1176"/>
                  <a:pt x="751" y="1170"/>
                  <a:pt x="757" y="1164"/>
                </a:cubicBezTo>
                <a:cubicBezTo>
                  <a:pt x="760" y="1166"/>
                  <a:pt x="762" y="1167"/>
                  <a:pt x="764" y="1170"/>
                </a:cubicBezTo>
                <a:cubicBezTo>
                  <a:pt x="760" y="1173"/>
                  <a:pt x="760" y="1178"/>
                  <a:pt x="760" y="1184"/>
                </a:cubicBezTo>
                <a:cubicBezTo>
                  <a:pt x="765" y="1184"/>
                  <a:pt x="765" y="1181"/>
                  <a:pt x="770" y="1181"/>
                </a:cubicBezTo>
                <a:cubicBezTo>
                  <a:pt x="773" y="1176"/>
                  <a:pt x="775" y="1170"/>
                  <a:pt x="779" y="1166"/>
                </a:cubicBezTo>
                <a:cubicBezTo>
                  <a:pt x="773" y="1165"/>
                  <a:pt x="766" y="1166"/>
                  <a:pt x="767" y="1156"/>
                </a:cubicBezTo>
                <a:cubicBezTo>
                  <a:pt x="768" y="1156"/>
                  <a:pt x="770" y="1155"/>
                  <a:pt x="772" y="1154"/>
                </a:cubicBezTo>
                <a:cubicBezTo>
                  <a:pt x="774" y="1156"/>
                  <a:pt x="769" y="1157"/>
                  <a:pt x="772" y="1158"/>
                </a:cubicBezTo>
                <a:cubicBezTo>
                  <a:pt x="777" y="1153"/>
                  <a:pt x="768" y="1132"/>
                  <a:pt x="784" y="1132"/>
                </a:cubicBezTo>
                <a:cubicBezTo>
                  <a:pt x="784" y="1134"/>
                  <a:pt x="785" y="1136"/>
                  <a:pt x="786" y="1138"/>
                </a:cubicBezTo>
                <a:cubicBezTo>
                  <a:pt x="783" y="1139"/>
                  <a:pt x="783" y="1143"/>
                  <a:pt x="783" y="1147"/>
                </a:cubicBezTo>
                <a:cubicBezTo>
                  <a:pt x="784" y="1147"/>
                  <a:pt x="786" y="1147"/>
                  <a:pt x="787" y="1148"/>
                </a:cubicBezTo>
                <a:cubicBezTo>
                  <a:pt x="785" y="1153"/>
                  <a:pt x="785" y="1155"/>
                  <a:pt x="782" y="1160"/>
                </a:cubicBezTo>
                <a:cubicBezTo>
                  <a:pt x="783" y="1163"/>
                  <a:pt x="785" y="1157"/>
                  <a:pt x="785" y="1160"/>
                </a:cubicBezTo>
                <a:cubicBezTo>
                  <a:pt x="783" y="1167"/>
                  <a:pt x="792" y="1171"/>
                  <a:pt x="789" y="1176"/>
                </a:cubicBezTo>
                <a:cubicBezTo>
                  <a:pt x="791" y="1176"/>
                  <a:pt x="792" y="1175"/>
                  <a:pt x="792" y="1176"/>
                </a:cubicBezTo>
                <a:cubicBezTo>
                  <a:pt x="795" y="1177"/>
                  <a:pt x="793" y="1173"/>
                  <a:pt x="796" y="1173"/>
                </a:cubicBezTo>
                <a:cubicBezTo>
                  <a:pt x="798" y="1175"/>
                  <a:pt x="802" y="1174"/>
                  <a:pt x="803" y="1178"/>
                </a:cubicBezTo>
                <a:cubicBezTo>
                  <a:pt x="799" y="1178"/>
                  <a:pt x="801" y="1184"/>
                  <a:pt x="799" y="1185"/>
                </a:cubicBezTo>
                <a:cubicBezTo>
                  <a:pt x="800" y="1185"/>
                  <a:pt x="802" y="1184"/>
                  <a:pt x="803" y="1185"/>
                </a:cubicBezTo>
                <a:cubicBezTo>
                  <a:pt x="802" y="1190"/>
                  <a:pt x="802" y="1191"/>
                  <a:pt x="802" y="1196"/>
                </a:cubicBezTo>
                <a:cubicBezTo>
                  <a:pt x="803" y="1194"/>
                  <a:pt x="805" y="1190"/>
                  <a:pt x="812" y="1190"/>
                </a:cubicBezTo>
                <a:cubicBezTo>
                  <a:pt x="812" y="1196"/>
                  <a:pt x="816" y="1196"/>
                  <a:pt x="815" y="1200"/>
                </a:cubicBezTo>
                <a:cubicBezTo>
                  <a:pt x="817" y="1193"/>
                  <a:pt x="825" y="1191"/>
                  <a:pt x="829" y="1188"/>
                </a:cubicBezTo>
                <a:cubicBezTo>
                  <a:pt x="828" y="1188"/>
                  <a:pt x="826" y="1189"/>
                  <a:pt x="826" y="1187"/>
                </a:cubicBezTo>
                <a:cubicBezTo>
                  <a:pt x="827" y="1184"/>
                  <a:pt x="829" y="1182"/>
                  <a:pt x="830" y="1180"/>
                </a:cubicBezTo>
                <a:cubicBezTo>
                  <a:pt x="832" y="1178"/>
                  <a:pt x="833" y="1183"/>
                  <a:pt x="834" y="1180"/>
                </a:cubicBezTo>
                <a:cubicBezTo>
                  <a:pt x="830" y="1179"/>
                  <a:pt x="836" y="1175"/>
                  <a:pt x="839" y="1174"/>
                </a:cubicBezTo>
                <a:cubicBezTo>
                  <a:pt x="838" y="1178"/>
                  <a:pt x="839" y="1181"/>
                  <a:pt x="839" y="1184"/>
                </a:cubicBezTo>
                <a:cubicBezTo>
                  <a:pt x="839" y="1192"/>
                  <a:pt x="838" y="1194"/>
                  <a:pt x="831" y="1198"/>
                </a:cubicBezTo>
                <a:cubicBezTo>
                  <a:pt x="837" y="1198"/>
                  <a:pt x="837" y="1198"/>
                  <a:pt x="837" y="1198"/>
                </a:cubicBezTo>
                <a:cubicBezTo>
                  <a:pt x="839" y="1202"/>
                  <a:pt x="840" y="1205"/>
                  <a:pt x="839" y="1210"/>
                </a:cubicBezTo>
                <a:cubicBezTo>
                  <a:pt x="840" y="1212"/>
                  <a:pt x="842" y="1208"/>
                  <a:pt x="843" y="1210"/>
                </a:cubicBezTo>
                <a:cubicBezTo>
                  <a:pt x="842" y="1211"/>
                  <a:pt x="841" y="1213"/>
                  <a:pt x="840" y="1214"/>
                </a:cubicBezTo>
                <a:cubicBezTo>
                  <a:pt x="843" y="1214"/>
                  <a:pt x="845" y="1216"/>
                  <a:pt x="847" y="1217"/>
                </a:cubicBezTo>
                <a:cubicBezTo>
                  <a:pt x="846" y="1218"/>
                  <a:pt x="844" y="1217"/>
                  <a:pt x="844" y="1219"/>
                </a:cubicBezTo>
                <a:cubicBezTo>
                  <a:pt x="849" y="1220"/>
                  <a:pt x="853" y="1225"/>
                  <a:pt x="855" y="1230"/>
                </a:cubicBezTo>
                <a:cubicBezTo>
                  <a:pt x="850" y="1231"/>
                  <a:pt x="847" y="1234"/>
                  <a:pt x="843" y="1232"/>
                </a:cubicBezTo>
                <a:cubicBezTo>
                  <a:pt x="843" y="1235"/>
                  <a:pt x="847" y="1234"/>
                  <a:pt x="847" y="1237"/>
                </a:cubicBezTo>
                <a:cubicBezTo>
                  <a:pt x="844" y="1237"/>
                  <a:pt x="845" y="1241"/>
                  <a:pt x="843" y="1242"/>
                </a:cubicBezTo>
                <a:cubicBezTo>
                  <a:pt x="845" y="1242"/>
                  <a:pt x="848" y="1241"/>
                  <a:pt x="847" y="1244"/>
                </a:cubicBezTo>
                <a:cubicBezTo>
                  <a:pt x="847" y="1245"/>
                  <a:pt x="845" y="1244"/>
                  <a:pt x="844" y="1244"/>
                </a:cubicBezTo>
                <a:cubicBezTo>
                  <a:pt x="844" y="1246"/>
                  <a:pt x="846" y="1246"/>
                  <a:pt x="846" y="1247"/>
                </a:cubicBezTo>
                <a:cubicBezTo>
                  <a:pt x="856" y="1242"/>
                  <a:pt x="854" y="1226"/>
                  <a:pt x="871" y="1225"/>
                </a:cubicBezTo>
                <a:cubicBezTo>
                  <a:pt x="874" y="1215"/>
                  <a:pt x="873" y="1207"/>
                  <a:pt x="881" y="1201"/>
                </a:cubicBezTo>
                <a:cubicBezTo>
                  <a:pt x="883" y="1202"/>
                  <a:pt x="888" y="1202"/>
                  <a:pt x="885" y="1205"/>
                </a:cubicBezTo>
                <a:cubicBezTo>
                  <a:pt x="891" y="1205"/>
                  <a:pt x="891" y="1211"/>
                  <a:pt x="897" y="1207"/>
                </a:cubicBezTo>
                <a:cubicBezTo>
                  <a:pt x="898" y="1210"/>
                  <a:pt x="900" y="1212"/>
                  <a:pt x="901" y="1216"/>
                </a:cubicBezTo>
                <a:cubicBezTo>
                  <a:pt x="899" y="1216"/>
                  <a:pt x="899" y="1217"/>
                  <a:pt x="898" y="1218"/>
                </a:cubicBezTo>
                <a:cubicBezTo>
                  <a:pt x="896" y="1218"/>
                  <a:pt x="897" y="1215"/>
                  <a:pt x="895" y="1216"/>
                </a:cubicBezTo>
                <a:cubicBezTo>
                  <a:pt x="895" y="1218"/>
                  <a:pt x="898" y="1221"/>
                  <a:pt x="896" y="1222"/>
                </a:cubicBezTo>
                <a:cubicBezTo>
                  <a:pt x="893" y="1224"/>
                  <a:pt x="892" y="1222"/>
                  <a:pt x="891" y="1221"/>
                </a:cubicBezTo>
                <a:cubicBezTo>
                  <a:pt x="893" y="1225"/>
                  <a:pt x="888" y="1224"/>
                  <a:pt x="889" y="1227"/>
                </a:cubicBezTo>
                <a:cubicBezTo>
                  <a:pt x="890" y="1228"/>
                  <a:pt x="890" y="1230"/>
                  <a:pt x="893" y="1229"/>
                </a:cubicBezTo>
                <a:cubicBezTo>
                  <a:pt x="896" y="1223"/>
                  <a:pt x="902" y="1219"/>
                  <a:pt x="909" y="1215"/>
                </a:cubicBezTo>
                <a:cubicBezTo>
                  <a:pt x="907" y="1223"/>
                  <a:pt x="898" y="1228"/>
                  <a:pt x="902" y="1237"/>
                </a:cubicBezTo>
                <a:cubicBezTo>
                  <a:pt x="897" y="1241"/>
                  <a:pt x="894" y="1247"/>
                  <a:pt x="890" y="1252"/>
                </a:cubicBezTo>
                <a:cubicBezTo>
                  <a:pt x="891" y="1255"/>
                  <a:pt x="894" y="1249"/>
                  <a:pt x="895" y="1253"/>
                </a:cubicBezTo>
                <a:cubicBezTo>
                  <a:pt x="894" y="1254"/>
                  <a:pt x="894" y="1256"/>
                  <a:pt x="893" y="1257"/>
                </a:cubicBezTo>
                <a:cubicBezTo>
                  <a:pt x="895" y="1259"/>
                  <a:pt x="896" y="1257"/>
                  <a:pt x="898" y="1256"/>
                </a:cubicBezTo>
                <a:cubicBezTo>
                  <a:pt x="895" y="1252"/>
                  <a:pt x="898" y="1247"/>
                  <a:pt x="902" y="1246"/>
                </a:cubicBezTo>
                <a:cubicBezTo>
                  <a:pt x="900" y="1240"/>
                  <a:pt x="905" y="1237"/>
                  <a:pt x="902" y="1233"/>
                </a:cubicBezTo>
                <a:cubicBezTo>
                  <a:pt x="910" y="1231"/>
                  <a:pt x="907" y="1220"/>
                  <a:pt x="915" y="1219"/>
                </a:cubicBezTo>
                <a:cubicBezTo>
                  <a:pt x="915" y="1219"/>
                  <a:pt x="916" y="1220"/>
                  <a:pt x="916" y="1220"/>
                </a:cubicBezTo>
                <a:cubicBezTo>
                  <a:pt x="914" y="1225"/>
                  <a:pt x="916" y="1228"/>
                  <a:pt x="919" y="1230"/>
                </a:cubicBezTo>
                <a:cubicBezTo>
                  <a:pt x="918" y="1233"/>
                  <a:pt x="914" y="1237"/>
                  <a:pt x="915" y="1238"/>
                </a:cubicBezTo>
                <a:cubicBezTo>
                  <a:pt x="915" y="1237"/>
                  <a:pt x="916" y="1237"/>
                  <a:pt x="917" y="1237"/>
                </a:cubicBezTo>
                <a:cubicBezTo>
                  <a:pt x="915" y="1246"/>
                  <a:pt x="922" y="1250"/>
                  <a:pt x="930" y="1250"/>
                </a:cubicBezTo>
                <a:cubicBezTo>
                  <a:pt x="926" y="1244"/>
                  <a:pt x="933" y="1244"/>
                  <a:pt x="938" y="1240"/>
                </a:cubicBezTo>
                <a:cubicBezTo>
                  <a:pt x="932" y="1235"/>
                  <a:pt x="941" y="1233"/>
                  <a:pt x="937" y="1227"/>
                </a:cubicBezTo>
                <a:cubicBezTo>
                  <a:pt x="940" y="1227"/>
                  <a:pt x="942" y="1225"/>
                  <a:pt x="944" y="1224"/>
                </a:cubicBezTo>
                <a:cubicBezTo>
                  <a:pt x="939" y="1222"/>
                  <a:pt x="940" y="1219"/>
                  <a:pt x="938" y="1213"/>
                </a:cubicBezTo>
                <a:cubicBezTo>
                  <a:pt x="941" y="1212"/>
                  <a:pt x="942" y="1210"/>
                  <a:pt x="945" y="1209"/>
                </a:cubicBezTo>
                <a:cubicBezTo>
                  <a:pt x="945" y="1206"/>
                  <a:pt x="942" y="1207"/>
                  <a:pt x="942" y="1203"/>
                </a:cubicBezTo>
                <a:cubicBezTo>
                  <a:pt x="947" y="1202"/>
                  <a:pt x="948" y="1196"/>
                  <a:pt x="948" y="1191"/>
                </a:cubicBezTo>
                <a:cubicBezTo>
                  <a:pt x="953" y="1189"/>
                  <a:pt x="952" y="1193"/>
                  <a:pt x="956" y="1192"/>
                </a:cubicBezTo>
                <a:cubicBezTo>
                  <a:pt x="955" y="1190"/>
                  <a:pt x="960" y="1189"/>
                  <a:pt x="957" y="1188"/>
                </a:cubicBezTo>
                <a:cubicBezTo>
                  <a:pt x="956" y="1190"/>
                  <a:pt x="952" y="1187"/>
                  <a:pt x="951" y="1186"/>
                </a:cubicBezTo>
                <a:cubicBezTo>
                  <a:pt x="951" y="1184"/>
                  <a:pt x="949" y="1180"/>
                  <a:pt x="951" y="1179"/>
                </a:cubicBezTo>
                <a:cubicBezTo>
                  <a:pt x="956" y="1184"/>
                  <a:pt x="959" y="1185"/>
                  <a:pt x="962" y="1193"/>
                </a:cubicBezTo>
                <a:cubicBezTo>
                  <a:pt x="958" y="1199"/>
                  <a:pt x="953" y="1204"/>
                  <a:pt x="949" y="1209"/>
                </a:cubicBezTo>
                <a:cubicBezTo>
                  <a:pt x="949" y="1214"/>
                  <a:pt x="954" y="1214"/>
                  <a:pt x="956" y="1216"/>
                </a:cubicBezTo>
                <a:cubicBezTo>
                  <a:pt x="953" y="1217"/>
                  <a:pt x="954" y="1219"/>
                  <a:pt x="950" y="1218"/>
                </a:cubicBezTo>
                <a:cubicBezTo>
                  <a:pt x="952" y="1220"/>
                  <a:pt x="954" y="1224"/>
                  <a:pt x="956" y="1221"/>
                </a:cubicBezTo>
                <a:cubicBezTo>
                  <a:pt x="958" y="1224"/>
                  <a:pt x="953" y="1224"/>
                  <a:pt x="956" y="1226"/>
                </a:cubicBezTo>
                <a:cubicBezTo>
                  <a:pt x="959" y="1224"/>
                  <a:pt x="964" y="1221"/>
                  <a:pt x="964" y="1216"/>
                </a:cubicBezTo>
                <a:cubicBezTo>
                  <a:pt x="963" y="1215"/>
                  <a:pt x="959" y="1210"/>
                  <a:pt x="965" y="1210"/>
                </a:cubicBezTo>
                <a:cubicBezTo>
                  <a:pt x="963" y="1204"/>
                  <a:pt x="961" y="1205"/>
                  <a:pt x="957" y="1204"/>
                </a:cubicBezTo>
                <a:cubicBezTo>
                  <a:pt x="960" y="1201"/>
                  <a:pt x="963" y="1203"/>
                  <a:pt x="966" y="1204"/>
                </a:cubicBezTo>
                <a:cubicBezTo>
                  <a:pt x="968" y="1202"/>
                  <a:pt x="971" y="1201"/>
                  <a:pt x="972" y="1198"/>
                </a:cubicBezTo>
                <a:cubicBezTo>
                  <a:pt x="968" y="1195"/>
                  <a:pt x="975" y="1187"/>
                  <a:pt x="976" y="1182"/>
                </a:cubicBezTo>
                <a:cubicBezTo>
                  <a:pt x="974" y="1177"/>
                  <a:pt x="968" y="1175"/>
                  <a:pt x="971" y="1169"/>
                </a:cubicBezTo>
                <a:cubicBezTo>
                  <a:pt x="970" y="1168"/>
                  <a:pt x="968" y="1168"/>
                  <a:pt x="967" y="1166"/>
                </a:cubicBezTo>
                <a:cubicBezTo>
                  <a:pt x="968" y="1162"/>
                  <a:pt x="967" y="1157"/>
                  <a:pt x="970" y="1155"/>
                </a:cubicBezTo>
                <a:cubicBezTo>
                  <a:pt x="973" y="1153"/>
                  <a:pt x="975" y="1157"/>
                  <a:pt x="976" y="1154"/>
                </a:cubicBezTo>
                <a:cubicBezTo>
                  <a:pt x="974" y="1154"/>
                  <a:pt x="972" y="1153"/>
                  <a:pt x="970" y="1151"/>
                </a:cubicBezTo>
                <a:cubicBezTo>
                  <a:pt x="968" y="1141"/>
                  <a:pt x="977" y="1139"/>
                  <a:pt x="978" y="1134"/>
                </a:cubicBezTo>
                <a:cubicBezTo>
                  <a:pt x="978" y="1137"/>
                  <a:pt x="978" y="1141"/>
                  <a:pt x="981" y="1140"/>
                </a:cubicBezTo>
                <a:cubicBezTo>
                  <a:pt x="983" y="1137"/>
                  <a:pt x="981" y="1134"/>
                  <a:pt x="984" y="1131"/>
                </a:cubicBezTo>
                <a:cubicBezTo>
                  <a:pt x="985" y="1132"/>
                  <a:pt x="987" y="1132"/>
                  <a:pt x="988" y="1133"/>
                </a:cubicBezTo>
                <a:cubicBezTo>
                  <a:pt x="991" y="1129"/>
                  <a:pt x="993" y="1129"/>
                  <a:pt x="998" y="1130"/>
                </a:cubicBezTo>
                <a:cubicBezTo>
                  <a:pt x="999" y="1125"/>
                  <a:pt x="1003" y="1122"/>
                  <a:pt x="1008" y="1121"/>
                </a:cubicBezTo>
                <a:cubicBezTo>
                  <a:pt x="1008" y="1124"/>
                  <a:pt x="1011" y="1123"/>
                  <a:pt x="1012" y="1125"/>
                </a:cubicBezTo>
                <a:cubicBezTo>
                  <a:pt x="1015" y="1121"/>
                  <a:pt x="1017" y="1116"/>
                  <a:pt x="1021" y="1112"/>
                </a:cubicBezTo>
                <a:cubicBezTo>
                  <a:pt x="1022" y="1112"/>
                  <a:pt x="1022" y="1113"/>
                  <a:pt x="1023" y="1113"/>
                </a:cubicBezTo>
                <a:cubicBezTo>
                  <a:pt x="1023" y="1118"/>
                  <a:pt x="1021" y="1118"/>
                  <a:pt x="1019" y="1119"/>
                </a:cubicBezTo>
                <a:cubicBezTo>
                  <a:pt x="1018" y="1123"/>
                  <a:pt x="1026" y="1120"/>
                  <a:pt x="1023" y="1125"/>
                </a:cubicBezTo>
                <a:cubicBezTo>
                  <a:pt x="1032" y="1123"/>
                  <a:pt x="1031" y="1114"/>
                  <a:pt x="1038" y="1110"/>
                </a:cubicBezTo>
                <a:cubicBezTo>
                  <a:pt x="1039" y="1110"/>
                  <a:pt x="1040" y="1111"/>
                  <a:pt x="1041" y="1111"/>
                </a:cubicBezTo>
                <a:cubicBezTo>
                  <a:pt x="1040" y="1117"/>
                  <a:pt x="1041" y="1124"/>
                  <a:pt x="1038" y="1128"/>
                </a:cubicBezTo>
                <a:cubicBezTo>
                  <a:pt x="1042" y="1127"/>
                  <a:pt x="1045" y="1122"/>
                  <a:pt x="1048" y="1125"/>
                </a:cubicBezTo>
                <a:cubicBezTo>
                  <a:pt x="1048" y="1119"/>
                  <a:pt x="1052" y="1117"/>
                  <a:pt x="1056" y="1114"/>
                </a:cubicBezTo>
                <a:cubicBezTo>
                  <a:pt x="1059" y="1114"/>
                  <a:pt x="1055" y="1118"/>
                  <a:pt x="1059" y="1119"/>
                </a:cubicBezTo>
                <a:cubicBezTo>
                  <a:pt x="1062" y="1118"/>
                  <a:pt x="1064" y="1116"/>
                  <a:pt x="1067" y="1114"/>
                </a:cubicBezTo>
                <a:cubicBezTo>
                  <a:pt x="1072" y="1127"/>
                  <a:pt x="1061" y="1129"/>
                  <a:pt x="1066" y="1139"/>
                </a:cubicBezTo>
                <a:cubicBezTo>
                  <a:pt x="1069" y="1138"/>
                  <a:pt x="1071" y="1139"/>
                  <a:pt x="1072" y="1140"/>
                </a:cubicBezTo>
                <a:cubicBezTo>
                  <a:pt x="1068" y="1145"/>
                  <a:pt x="1069" y="1150"/>
                  <a:pt x="1065" y="1156"/>
                </a:cubicBezTo>
                <a:cubicBezTo>
                  <a:pt x="1056" y="1158"/>
                  <a:pt x="1054" y="1166"/>
                  <a:pt x="1051" y="1172"/>
                </a:cubicBezTo>
                <a:cubicBezTo>
                  <a:pt x="1039" y="1177"/>
                  <a:pt x="1046" y="1190"/>
                  <a:pt x="1044" y="1199"/>
                </a:cubicBezTo>
                <a:cubicBezTo>
                  <a:pt x="1047" y="1196"/>
                  <a:pt x="1048" y="1191"/>
                  <a:pt x="1050" y="1187"/>
                </a:cubicBezTo>
                <a:cubicBezTo>
                  <a:pt x="1053" y="1190"/>
                  <a:pt x="1062" y="1186"/>
                  <a:pt x="1064" y="1191"/>
                </a:cubicBezTo>
                <a:cubicBezTo>
                  <a:pt x="1061" y="1193"/>
                  <a:pt x="1059" y="1203"/>
                  <a:pt x="1053" y="1197"/>
                </a:cubicBezTo>
                <a:cubicBezTo>
                  <a:pt x="1052" y="1199"/>
                  <a:pt x="1050" y="1201"/>
                  <a:pt x="1047" y="1201"/>
                </a:cubicBezTo>
                <a:cubicBezTo>
                  <a:pt x="1048" y="1204"/>
                  <a:pt x="1046" y="1204"/>
                  <a:pt x="1047" y="1206"/>
                </a:cubicBezTo>
                <a:cubicBezTo>
                  <a:pt x="1049" y="1206"/>
                  <a:pt x="1052" y="1206"/>
                  <a:pt x="1053" y="1205"/>
                </a:cubicBezTo>
                <a:cubicBezTo>
                  <a:pt x="1057" y="1208"/>
                  <a:pt x="1054" y="1213"/>
                  <a:pt x="1054" y="1215"/>
                </a:cubicBezTo>
                <a:cubicBezTo>
                  <a:pt x="1056" y="1215"/>
                  <a:pt x="1057" y="1211"/>
                  <a:pt x="1060" y="1210"/>
                </a:cubicBezTo>
                <a:cubicBezTo>
                  <a:pt x="1070" y="1207"/>
                  <a:pt x="1071" y="1197"/>
                  <a:pt x="1082" y="1202"/>
                </a:cubicBezTo>
                <a:cubicBezTo>
                  <a:pt x="1083" y="1204"/>
                  <a:pt x="1079" y="1206"/>
                  <a:pt x="1082" y="1206"/>
                </a:cubicBezTo>
                <a:cubicBezTo>
                  <a:pt x="1083" y="1205"/>
                  <a:pt x="1086" y="1209"/>
                  <a:pt x="1088" y="1209"/>
                </a:cubicBezTo>
                <a:cubicBezTo>
                  <a:pt x="1088" y="1211"/>
                  <a:pt x="1084" y="1216"/>
                  <a:pt x="1087" y="1218"/>
                </a:cubicBezTo>
                <a:cubicBezTo>
                  <a:pt x="1087" y="1216"/>
                  <a:pt x="1090" y="1218"/>
                  <a:pt x="1090" y="1219"/>
                </a:cubicBezTo>
                <a:cubicBezTo>
                  <a:pt x="1089" y="1220"/>
                  <a:pt x="1089" y="1223"/>
                  <a:pt x="1089" y="1225"/>
                </a:cubicBezTo>
                <a:cubicBezTo>
                  <a:pt x="1091" y="1229"/>
                  <a:pt x="1097" y="1230"/>
                  <a:pt x="1096" y="1235"/>
                </a:cubicBezTo>
                <a:cubicBezTo>
                  <a:pt x="1101" y="1235"/>
                  <a:pt x="1104" y="1236"/>
                  <a:pt x="1109" y="1236"/>
                </a:cubicBezTo>
                <a:cubicBezTo>
                  <a:pt x="1109" y="1230"/>
                  <a:pt x="1115" y="1230"/>
                  <a:pt x="1120" y="1232"/>
                </a:cubicBezTo>
                <a:cubicBezTo>
                  <a:pt x="1122" y="1227"/>
                  <a:pt x="1122" y="1222"/>
                  <a:pt x="1129" y="1221"/>
                </a:cubicBezTo>
                <a:cubicBezTo>
                  <a:pt x="1129" y="1222"/>
                  <a:pt x="1130" y="1222"/>
                  <a:pt x="1130" y="1223"/>
                </a:cubicBezTo>
                <a:cubicBezTo>
                  <a:pt x="1129" y="1225"/>
                  <a:pt x="1129" y="1229"/>
                  <a:pt x="1126" y="1230"/>
                </a:cubicBezTo>
                <a:cubicBezTo>
                  <a:pt x="1126" y="1235"/>
                  <a:pt x="1132" y="1233"/>
                  <a:pt x="1134" y="1236"/>
                </a:cubicBezTo>
                <a:cubicBezTo>
                  <a:pt x="1135" y="1232"/>
                  <a:pt x="1135" y="1228"/>
                  <a:pt x="1139" y="1227"/>
                </a:cubicBezTo>
                <a:cubicBezTo>
                  <a:pt x="1140" y="1229"/>
                  <a:pt x="1136" y="1232"/>
                  <a:pt x="1139" y="1233"/>
                </a:cubicBezTo>
                <a:cubicBezTo>
                  <a:pt x="1139" y="1228"/>
                  <a:pt x="1144" y="1228"/>
                  <a:pt x="1147" y="1226"/>
                </a:cubicBezTo>
                <a:cubicBezTo>
                  <a:pt x="1144" y="1220"/>
                  <a:pt x="1149" y="1214"/>
                  <a:pt x="1154" y="1212"/>
                </a:cubicBezTo>
                <a:cubicBezTo>
                  <a:pt x="1152" y="1216"/>
                  <a:pt x="1156" y="1216"/>
                  <a:pt x="1159" y="1217"/>
                </a:cubicBezTo>
                <a:cubicBezTo>
                  <a:pt x="1162" y="1216"/>
                  <a:pt x="1162" y="1213"/>
                  <a:pt x="1165" y="1213"/>
                </a:cubicBezTo>
                <a:cubicBezTo>
                  <a:pt x="1165" y="1210"/>
                  <a:pt x="1163" y="1208"/>
                  <a:pt x="1163" y="1205"/>
                </a:cubicBezTo>
                <a:cubicBezTo>
                  <a:pt x="1164" y="1204"/>
                  <a:pt x="1168" y="1203"/>
                  <a:pt x="1168" y="1206"/>
                </a:cubicBezTo>
                <a:cubicBezTo>
                  <a:pt x="1165" y="1207"/>
                  <a:pt x="1169" y="1210"/>
                  <a:pt x="1167" y="1212"/>
                </a:cubicBezTo>
                <a:cubicBezTo>
                  <a:pt x="1173" y="1212"/>
                  <a:pt x="1170" y="1205"/>
                  <a:pt x="1174" y="1203"/>
                </a:cubicBezTo>
                <a:cubicBezTo>
                  <a:pt x="1176" y="1205"/>
                  <a:pt x="1178" y="1202"/>
                  <a:pt x="1180" y="1201"/>
                </a:cubicBezTo>
                <a:cubicBezTo>
                  <a:pt x="1180" y="1206"/>
                  <a:pt x="1183" y="1207"/>
                  <a:pt x="1186" y="1211"/>
                </a:cubicBezTo>
                <a:cubicBezTo>
                  <a:pt x="1185" y="1217"/>
                  <a:pt x="1181" y="1220"/>
                  <a:pt x="1178" y="1223"/>
                </a:cubicBezTo>
                <a:cubicBezTo>
                  <a:pt x="1179" y="1223"/>
                  <a:pt x="1180" y="1224"/>
                  <a:pt x="1180" y="1225"/>
                </a:cubicBezTo>
                <a:cubicBezTo>
                  <a:pt x="1177" y="1225"/>
                  <a:pt x="1174" y="1225"/>
                  <a:pt x="1174" y="1228"/>
                </a:cubicBezTo>
                <a:cubicBezTo>
                  <a:pt x="1176" y="1228"/>
                  <a:pt x="1176" y="1230"/>
                  <a:pt x="1178" y="1229"/>
                </a:cubicBezTo>
                <a:cubicBezTo>
                  <a:pt x="1179" y="1224"/>
                  <a:pt x="1184" y="1227"/>
                  <a:pt x="1188" y="1223"/>
                </a:cubicBezTo>
                <a:cubicBezTo>
                  <a:pt x="1186" y="1216"/>
                  <a:pt x="1194" y="1216"/>
                  <a:pt x="1196" y="1212"/>
                </a:cubicBezTo>
                <a:cubicBezTo>
                  <a:pt x="1196" y="1211"/>
                  <a:pt x="1194" y="1212"/>
                  <a:pt x="1193" y="1211"/>
                </a:cubicBezTo>
                <a:cubicBezTo>
                  <a:pt x="1195" y="1206"/>
                  <a:pt x="1201" y="1204"/>
                  <a:pt x="1206" y="1202"/>
                </a:cubicBezTo>
                <a:cubicBezTo>
                  <a:pt x="1207" y="1203"/>
                  <a:pt x="1208" y="1203"/>
                  <a:pt x="1208" y="1204"/>
                </a:cubicBezTo>
                <a:cubicBezTo>
                  <a:pt x="1206" y="1208"/>
                  <a:pt x="1208" y="1211"/>
                  <a:pt x="1206" y="1216"/>
                </a:cubicBezTo>
                <a:cubicBezTo>
                  <a:pt x="1207" y="1217"/>
                  <a:pt x="1209" y="1216"/>
                  <a:pt x="1210" y="1218"/>
                </a:cubicBezTo>
                <a:cubicBezTo>
                  <a:pt x="1205" y="1222"/>
                  <a:pt x="1202" y="1229"/>
                  <a:pt x="1195" y="1232"/>
                </a:cubicBezTo>
                <a:cubicBezTo>
                  <a:pt x="1194" y="1233"/>
                  <a:pt x="1196" y="1237"/>
                  <a:pt x="1193" y="1237"/>
                </a:cubicBezTo>
                <a:cubicBezTo>
                  <a:pt x="1189" y="1237"/>
                  <a:pt x="1188" y="1238"/>
                  <a:pt x="1185" y="1239"/>
                </a:cubicBezTo>
                <a:cubicBezTo>
                  <a:pt x="1185" y="1236"/>
                  <a:pt x="1185" y="1236"/>
                  <a:pt x="1185" y="1236"/>
                </a:cubicBezTo>
                <a:cubicBezTo>
                  <a:pt x="1179" y="1236"/>
                  <a:pt x="1180" y="1242"/>
                  <a:pt x="1174" y="1241"/>
                </a:cubicBezTo>
                <a:cubicBezTo>
                  <a:pt x="1172" y="1239"/>
                  <a:pt x="1176" y="1237"/>
                  <a:pt x="1174" y="1237"/>
                </a:cubicBezTo>
                <a:cubicBezTo>
                  <a:pt x="1173" y="1240"/>
                  <a:pt x="1171" y="1244"/>
                  <a:pt x="1167" y="1242"/>
                </a:cubicBezTo>
                <a:cubicBezTo>
                  <a:pt x="1167" y="1247"/>
                  <a:pt x="1164" y="1249"/>
                  <a:pt x="1159" y="1251"/>
                </a:cubicBezTo>
                <a:cubicBezTo>
                  <a:pt x="1159" y="1253"/>
                  <a:pt x="1159" y="1255"/>
                  <a:pt x="1158" y="1258"/>
                </a:cubicBezTo>
                <a:cubicBezTo>
                  <a:pt x="1164" y="1255"/>
                  <a:pt x="1161" y="1263"/>
                  <a:pt x="1166" y="1263"/>
                </a:cubicBezTo>
                <a:cubicBezTo>
                  <a:pt x="1165" y="1255"/>
                  <a:pt x="1171" y="1255"/>
                  <a:pt x="1176" y="1252"/>
                </a:cubicBezTo>
                <a:cubicBezTo>
                  <a:pt x="1174" y="1256"/>
                  <a:pt x="1181" y="1253"/>
                  <a:pt x="1182" y="1258"/>
                </a:cubicBezTo>
                <a:cubicBezTo>
                  <a:pt x="1181" y="1259"/>
                  <a:pt x="1176" y="1260"/>
                  <a:pt x="1179" y="1262"/>
                </a:cubicBezTo>
                <a:cubicBezTo>
                  <a:pt x="1180" y="1259"/>
                  <a:pt x="1185" y="1263"/>
                  <a:pt x="1181" y="1264"/>
                </a:cubicBezTo>
                <a:cubicBezTo>
                  <a:pt x="1183" y="1264"/>
                  <a:pt x="1184" y="1264"/>
                  <a:pt x="1185" y="1265"/>
                </a:cubicBezTo>
                <a:cubicBezTo>
                  <a:pt x="1188" y="1257"/>
                  <a:pt x="1188" y="1246"/>
                  <a:pt x="1196" y="1241"/>
                </a:cubicBezTo>
                <a:cubicBezTo>
                  <a:pt x="1194" y="1241"/>
                  <a:pt x="1194" y="1240"/>
                  <a:pt x="1194" y="1239"/>
                </a:cubicBezTo>
                <a:cubicBezTo>
                  <a:pt x="1201" y="1234"/>
                  <a:pt x="1207" y="1230"/>
                  <a:pt x="1211" y="1224"/>
                </a:cubicBezTo>
                <a:cubicBezTo>
                  <a:pt x="1216" y="1224"/>
                  <a:pt x="1225" y="1231"/>
                  <a:pt x="1224" y="1220"/>
                </a:cubicBezTo>
                <a:cubicBezTo>
                  <a:pt x="1228" y="1219"/>
                  <a:pt x="1234" y="1219"/>
                  <a:pt x="1229" y="1215"/>
                </a:cubicBezTo>
                <a:cubicBezTo>
                  <a:pt x="1235" y="1216"/>
                  <a:pt x="1242" y="1212"/>
                  <a:pt x="1247" y="1216"/>
                </a:cubicBezTo>
                <a:cubicBezTo>
                  <a:pt x="1243" y="1223"/>
                  <a:pt x="1234" y="1226"/>
                  <a:pt x="1231" y="1234"/>
                </a:cubicBezTo>
                <a:cubicBezTo>
                  <a:pt x="1228" y="1235"/>
                  <a:pt x="1226" y="1233"/>
                  <a:pt x="1225" y="1234"/>
                </a:cubicBezTo>
                <a:cubicBezTo>
                  <a:pt x="1225" y="1240"/>
                  <a:pt x="1230" y="1244"/>
                  <a:pt x="1232" y="1240"/>
                </a:cubicBezTo>
                <a:cubicBezTo>
                  <a:pt x="1232" y="1243"/>
                  <a:pt x="1234" y="1242"/>
                  <a:pt x="1233" y="1245"/>
                </a:cubicBezTo>
                <a:cubicBezTo>
                  <a:pt x="1238" y="1245"/>
                  <a:pt x="1236" y="1239"/>
                  <a:pt x="1240" y="1238"/>
                </a:cubicBezTo>
                <a:cubicBezTo>
                  <a:pt x="1241" y="1239"/>
                  <a:pt x="1242" y="1239"/>
                  <a:pt x="1243" y="1240"/>
                </a:cubicBezTo>
                <a:cubicBezTo>
                  <a:pt x="1241" y="1242"/>
                  <a:pt x="1244" y="1243"/>
                  <a:pt x="1245" y="1245"/>
                </a:cubicBezTo>
                <a:cubicBezTo>
                  <a:pt x="1249" y="1245"/>
                  <a:pt x="1249" y="1242"/>
                  <a:pt x="1252" y="1242"/>
                </a:cubicBezTo>
                <a:cubicBezTo>
                  <a:pt x="1252" y="1239"/>
                  <a:pt x="1250" y="1230"/>
                  <a:pt x="1255" y="1232"/>
                </a:cubicBezTo>
                <a:cubicBezTo>
                  <a:pt x="1252" y="1223"/>
                  <a:pt x="1257" y="1220"/>
                  <a:pt x="1263" y="1215"/>
                </a:cubicBezTo>
                <a:cubicBezTo>
                  <a:pt x="1263" y="1217"/>
                  <a:pt x="1263" y="1219"/>
                  <a:pt x="1264" y="1219"/>
                </a:cubicBezTo>
                <a:cubicBezTo>
                  <a:pt x="1267" y="1216"/>
                  <a:pt x="1265" y="1209"/>
                  <a:pt x="1269" y="1206"/>
                </a:cubicBezTo>
                <a:cubicBezTo>
                  <a:pt x="1269" y="1213"/>
                  <a:pt x="1274" y="1216"/>
                  <a:pt x="1273" y="1224"/>
                </a:cubicBezTo>
                <a:cubicBezTo>
                  <a:pt x="1276" y="1223"/>
                  <a:pt x="1276" y="1222"/>
                  <a:pt x="1278" y="1220"/>
                </a:cubicBezTo>
                <a:cubicBezTo>
                  <a:pt x="1275" y="1218"/>
                  <a:pt x="1276" y="1211"/>
                  <a:pt x="1278" y="1209"/>
                </a:cubicBezTo>
                <a:cubicBezTo>
                  <a:pt x="1278" y="1206"/>
                  <a:pt x="1275" y="1207"/>
                  <a:pt x="1275" y="1204"/>
                </a:cubicBezTo>
                <a:cubicBezTo>
                  <a:pt x="1283" y="1196"/>
                  <a:pt x="1287" y="1185"/>
                  <a:pt x="1295" y="1177"/>
                </a:cubicBezTo>
                <a:cubicBezTo>
                  <a:pt x="1296" y="1176"/>
                  <a:pt x="1296" y="1178"/>
                  <a:pt x="1297" y="1177"/>
                </a:cubicBezTo>
                <a:cubicBezTo>
                  <a:pt x="1299" y="1172"/>
                  <a:pt x="1303" y="1169"/>
                  <a:pt x="1307" y="1166"/>
                </a:cubicBezTo>
                <a:cubicBezTo>
                  <a:pt x="1307" y="1167"/>
                  <a:pt x="1310" y="1166"/>
                  <a:pt x="1309" y="1169"/>
                </a:cubicBezTo>
                <a:cubicBezTo>
                  <a:pt x="1311" y="1169"/>
                  <a:pt x="1312" y="1167"/>
                  <a:pt x="1315" y="1166"/>
                </a:cubicBezTo>
                <a:cubicBezTo>
                  <a:pt x="1311" y="1162"/>
                  <a:pt x="1316" y="1164"/>
                  <a:pt x="1316" y="1159"/>
                </a:cubicBezTo>
                <a:cubicBezTo>
                  <a:pt x="1314" y="1159"/>
                  <a:pt x="1313" y="1159"/>
                  <a:pt x="1312" y="1158"/>
                </a:cubicBezTo>
                <a:cubicBezTo>
                  <a:pt x="1316" y="1156"/>
                  <a:pt x="1319" y="1147"/>
                  <a:pt x="1324" y="1152"/>
                </a:cubicBezTo>
                <a:cubicBezTo>
                  <a:pt x="1326" y="1148"/>
                  <a:pt x="1327" y="1145"/>
                  <a:pt x="1325" y="1139"/>
                </a:cubicBezTo>
                <a:cubicBezTo>
                  <a:pt x="1318" y="1139"/>
                  <a:pt x="1312" y="1141"/>
                  <a:pt x="1305" y="1145"/>
                </a:cubicBezTo>
                <a:cubicBezTo>
                  <a:pt x="1303" y="1144"/>
                  <a:pt x="1302" y="1141"/>
                  <a:pt x="1302" y="1137"/>
                </a:cubicBezTo>
                <a:cubicBezTo>
                  <a:pt x="1303" y="1137"/>
                  <a:pt x="1303" y="1136"/>
                  <a:pt x="1304" y="1135"/>
                </a:cubicBezTo>
                <a:cubicBezTo>
                  <a:pt x="1309" y="1135"/>
                  <a:pt x="1309" y="1135"/>
                  <a:pt x="1313" y="1134"/>
                </a:cubicBezTo>
                <a:cubicBezTo>
                  <a:pt x="1315" y="1129"/>
                  <a:pt x="1314" y="1127"/>
                  <a:pt x="1318" y="1124"/>
                </a:cubicBezTo>
                <a:cubicBezTo>
                  <a:pt x="1314" y="1124"/>
                  <a:pt x="1312" y="1126"/>
                  <a:pt x="1310" y="1127"/>
                </a:cubicBezTo>
                <a:cubicBezTo>
                  <a:pt x="1307" y="1123"/>
                  <a:pt x="1310" y="1119"/>
                  <a:pt x="1316" y="1120"/>
                </a:cubicBezTo>
                <a:cubicBezTo>
                  <a:pt x="1315" y="1116"/>
                  <a:pt x="1315" y="1116"/>
                  <a:pt x="1315" y="1116"/>
                </a:cubicBezTo>
                <a:cubicBezTo>
                  <a:pt x="1312" y="1116"/>
                  <a:pt x="1314" y="1120"/>
                  <a:pt x="1311" y="1119"/>
                </a:cubicBezTo>
                <a:cubicBezTo>
                  <a:pt x="1309" y="1117"/>
                  <a:pt x="1315" y="1113"/>
                  <a:pt x="1311" y="1109"/>
                </a:cubicBezTo>
                <a:cubicBezTo>
                  <a:pt x="1315" y="1107"/>
                  <a:pt x="1320" y="1105"/>
                  <a:pt x="1328" y="1105"/>
                </a:cubicBezTo>
                <a:cubicBezTo>
                  <a:pt x="1329" y="1096"/>
                  <a:pt x="1334" y="1079"/>
                  <a:pt x="1345" y="1078"/>
                </a:cubicBezTo>
                <a:cubicBezTo>
                  <a:pt x="1339" y="1072"/>
                  <a:pt x="1344" y="1057"/>
                  <a:pt x="1349" y="1052"/>
                </a:cubicBezTo>
                <a:cubicBezTo>
                  <a:pt x="1348" y="1050"/>
                  <a:pt x="1344" y="1053"/>
                  <a:pt x="1343" y="1051"/>
                </a:cubicBezTo>
                <a:cubicBezTo>
                  <a:pt x="1343" y="1047"/>
                  <a:pt x="1347" y="1047"/>
                  <a:pt x="1344" y="1043"/>
                </a:cubicBezTo>
                <a:cubicBezTo>
                  <a:pt x="1348" y="1041"/>
                  <a:pt x="1355" y="1037"/>
                  <a:pt x="1351" y="1034"/>
                </a:cubicBezTo>
                <a:cubicBezTo>
                  <a:pt x="1356" y="1033"/>
                  <a:pt x="1360" y="1031"/>
                  <a:pt x="1362" y="1029"/>
                </a:cubicBezTo>
                <a:cubicBezTo>
                  <a:pt x="1363" y="1025"/>
                  <a:pt x="1358" y="1028"/>
                  <a:pt x="1359" y="1024"/>
                </a:cubicBezTo>
                <a:cubicBezTo>
                  <a:pt x="1353" y="1024"/>
                  <a:pt x="1351" y="1021"/>
                  <a:pt x="1348" y="1019"/>
                </a:cubicBezTo>
                <a:cubicBezTo>
                  <a:pt x="1353" y="1019"/>
                  <a:pt x="1358" y="1014"/>
                  <a:pt x="1359" y="1020"/>
                </a:cubicBezTo>
                <a:cubicBezTo>
                  <a:pt x="1362" y="1017"/>
                  <a:pt x="1357" y="1014"/>
                  <a:pt x="1361" y="1013"/>
                </a:cubicBezTo>
                <a:cubicBezTo>
                  <a:pt x="1363" y="1012"/>
                  <a:pt x="1363" y="1020"/>
                  <a:pt x="1364" y="1016"/>
                </a:cubicBezTo>
                <a:cubicBezTo>
                  <a:pt x="1361" y="1006"/>
                  <a:pt x="1369" y="996"/>
                  <a:pt x="1381" y="1001"/>
                </a:cubicBezTo>
                <a:cubicBezTo>
                  <a:pt x="1386" y="997"/>
                  <a:pt x="1383" y="987"/>
                  <a:pt x="1391" y="986"/>
                </a:cubicBezTo>
                <a:cubicBezTo>
                  <a:pt x="1391" y="983"/>
                  <a:pt x="1389" y="984"/>
                  <a:pt x="1389" y="981"/>
                </a:cubicBezTo>
                <a:cubicBezTo>
                  <a:pt x="1394" y="979"/>
                  <a:pt x="1392" y="977"/>
                  <a:pt x="1397" y="979"/>
                </a:cubicBezTo>
                <a:cubicBezTo>
                  <a:pt x="1398" y="973"/>
                  <a:pt x="1400" y="967"/>
                  <a:pt x="1396" y="963"/>
                </a:cubicBezTo>
                <a:cubicBezTo>
                  <a:pt x="1397" y="962"/>
                  <a:pt x="1399" y="962"/>
                  <a:pt x="1400" y="962"/>
                </a:cubicBezTo>
                <a:cubicBezTo>
                  <a:pt x="1400" y="960"/>
                  <a:pt x="1400" y="958"/>
                  <a:pt x="1399" y="957"/>
                </a:cubicBezTo>
                <a:cubicBezTo>
                  <a:pt x="1400" y="957"/>
                  <a:pt x="1402" y="957"/>
                  <a:pt x="1402" y="956"/>
                </a:cubicBezTo>
                <a:cubicBezTo>
                  <a:pt x="1401" y="955"/>
                  <a:pt x="1399" y="956"/>
                  <a:pt x="1399" y="954"/>
                </a:cubicBezTo>
                <a:cubicBezTo>
                  <a:pt x="1402" y="948"/>
                  <a:pt x="1411" y="938"/>
                  <a:pt x="1417" y="944"/>
                </a:cubicBezTo>
                <a:cubicBezTo>
                  <a:pt x="1417" y="942"/>
                  <a:pt x="1417" y="941"/>
                  <a:pt x="1416" y="940"/>
                </a:cubicBezTo>
                <a:cubicBezTo>
                  <a:pt x="1420" y="938"/>
                  <a:pt x="1421" y="933"/>
                  <a:pt x="1425" y="931"/>
                </a:cubicBezTo>
                <a:cubicBezTo>
                  <a:pt x="1425" y="927"/>
                  <a:pt x="1422" y="933"/>
                  <a:pt x="1421" y="929"/>
                </a:cubicBezTo>
                <a:cubicBezTo>
                  <a:pt x="1425" y="929"/>
                  <a:pt x="1428" y="924"/>
                  <a:pt x="1431" y="926"/>
                </a:cubicBezTo>
                <a:cubicBezTo>
                  <a:pt x="1431" y="929"/>
                  <a:pt x="1429" y="931"/>
                  <a:pt x="1429" y="934"/>
                </a:cubicBezTo>
                <a:cubicBezTo>
                  <a:pt x="1435" y="935"/>
                  <a:pt x="1451" y="928"/>
                  <a:pt x="1449" y="940"/>
                </a:cubicBezTo>
                <a:cubicBezTo>
                  <a:pt x="1452" y="939"/>
                  <a:pt x="1456" y="940"/>
                  <a:pt x="1457" y="938"/>
                </a:cubicBezTo>
                <a:cubicBezTo>
                  <a:pt x="1453" y="936"/>
                  <a:pt x="1459" y="934"/>
                  <a:pt x="1459" y="931"/>
                </a:cubicBezTo>
                <a:cubicBezTo>
                  <a:pt x="1456" y="932"/>
                  <a:pt x="1457" y="929"/>
                  <a:pt x="1456" y="927"/>
                </a:cubicBezTo>
                <a:cubicBezTo>
                  <a:pt x="1452" y="927"/>
                  <a:pt x="1446" y="930"/>
                  <a:pt x="1445" y="926"/>
                </a:cubicBezTo>
                <a:cubicBezTo>
                  <a:pt x="1447" y="925"/>
                  <a:pt x="1447" y="923"/>
                  <a:pt x="1450" y="923"/>
                </a:cubicBezTo>
                <a:cubicBezTo>
                  <a:pt x="1453" y="922"/>
                  <a:pt x="1452" y="927"/>
                  <a:pt x="1454" y="925"/>
                </a:cubicBezTo>
                <a:cubicBezTo>
                  <a:pt x="1458" y="924"/>
                  <a:pt x="1460" y="922"/>
                  <a:pt x="1461" y="920"/>
                </a:cubicBezTo>
                <a:cubicBezTo>
                  <a:pt x="1460" y="920"/>
                  <a:pt x="1456" y="922"/>
                  <a:pt x="1457" y="919"/>
                </a:cubicBezTo>
                <a:cubicBezTo>
                  <a:pt x="1465" y="916"/>
                  <a:pt x="1465" y="912"/>
                  <a:pt x="1472" y="916"/>
                </a:cubicBezTo>
                <a:cubicBezTo>
                  <a:pt x="1471" y="913"/>
                  <a:pt x="1470" y="913"/>
                  <a:pt x="1474" y="911"/>
                </a:cubicBezTo>
                <a:cubicBezTo>
                  <a:pt x="1474" y="908"/>
                  <a:pt x="1472" y="909"/>
                  <a:pt x="1472" y="907"/>
                </a:cubicBezTo>
                <a:cubicBezTo>
                  <a:pt x="1475" y="904"/>
                  <a:pt x="1482" y="899"/>
                  <a:pt x="1485" y="904"/>
                </a:cubicBezTo>
                <a:cubicBezTo>
                  <a:pt x="1485" y="909"/>
                  <a:pt x="1484" y="909"/>
                  <a:pt x="1485" y="916"/>
                </a:cubicBezTo>
                <a:cubicBezTo>
                  <a:pt x="1483" y="916"/>
                  <a:pt x="1483" y="917"/>
                  <a:pt x="1482" y="917"/>
                </a:cubicBezTo>
                <a:cubicBezTo>
                  <a:pt x="1480" y="931"/>
                  <a:pt x="1461" y="935"/>
                  <a:pt x="1458" y="946"/>
                </a:cubicBezTo>
                <a:cubicBezTo>
                  <a:pt x="1460" y="944"/>
                  <a:pt x="1463" y="943"/>
                  <a:pt x="1465" y="941"/>
                </a:cubicBezTo>
                <a:cubicBezTo>
                  <a:pt x="1466" y="946"/>
                  <a:pt x="1472" y="941"/>
                  <a:pt x="1473" y="944"/>
                </a:cubicBezTo>
                <a:cubicBezTo>
                  <a:pt x="1473" y="946"/>
                  <a:pt x="1470" y="945"/>
                  <a:pt x="1470" y="946"/>
                </a:cubicBezTo>
                <a:cubicBezTo>
                  <a:pt x="1474" y="961"/>
                  <a:pt x="1451" y="961"/>
                  <a:pt x="1448" y="973"/>
                </a:cubicBezTo>
                <a:cubicBezTo>
                  <a:pt x="1449" y="973"/>
                  <a:pt x="1450" y="974"/>
                  <a:pt x="1451" y="974"/>
                </a:cubicBezTo>
                <a:cubicBezTo>
                  <a:pt x="1451" y="974"/>
                  <a:pt x="1451" y="975"/>
                  <a:pt x="1452" y="974"/>
                </a:cubicBezTo>
                <a:cubicBezTo>
                  <a:pt x="1453" y="973"/>
                  <a:pt x="1449" y="972"/>
                  <a:pt x="1452" y="971"/>
                </a:cubicBezTo>
                <a:cubicBezTo>
                  <a:pt x="1455" y="969"/>
                  <a:pt x="1458" y="972"/>
                  <a:pt x="1460" y="970"/>
                </a:cubicBezTo>
                <a:cubicBezTo>
                  <a:pt x="1463" y="973"/>
                  <a:pt x="1462" y="980"/>
                  <a:pt x="1457" y="981"/>
                </a:cubicBezTo>
                <a:cubicBezTo>
                  <a:pt x="1457" y="986"/>
                  <a:pt x="1460" y="985"/>
                  <a:pt x="1460" y="989"/>
                </a:cubicBezTo>
                <a:cubicBezTo>
                  <a:pt x="1449" y="995"/>
                  <a:pt x="1453" y="1009"/>
                  <a:pt x="1439" y="1012"/>
                </a:cubicBezTo>
                <a:cubicBezTo>
                  <a:pt x="1439" y="1016"/>
                  <a:pt x="1437" y="1021"/>
                  <a:pt x="1433" y="1020"/>
                </a:cubicBezTo>
                <a:cubicBezTo>
                  <a:pt x="1434" y="1023"/>
                  <a:pt x="1431" y="1023"/>
                  <a:pt x="1430" y="1024"/>
                </a:cubicBezTo>
                <a:cubicBezTo>
                  <a:pt x="1436" y="1024"/>
                  <a:pt x="1438" y="1021"/>
                  <a:pt x="1442" y="1019"/>
                </a:cubicBezTo>
                <a:cubicBezTo>
                  <a:pt x="1443" y="1023"/>
                  <a:pt x="1441" y="1024"/>
                  <a:pt x="1443" y="1027"/>
                </a:cubicBezTo>
                <a:cubicBezTo>
                  <a:pt x="1448" y="1026"/>
                  <a:pt x="1449" y="1030"/>
                  <a:pt x="1451" y="1033"/>
                </a:cubicBezTo>
                <a:cubicBezTo>
                  <a:pt x="1450" y="1033"/>
                  <a:pt x="1448" y="1031"/>
                  <a:pt x="1448" y="1033"/>
                </a:cubicBezTo>
                <a:cubicBezTo>
                  <a:pt x="1452" y="1039"/>
                  <a:pt x="1443" y="1042"/>
                  <a:pt x="1444" y="1048"/>
                </a:cubicBezTo>
                <a:cubicBezTo>
                  <a:pt x="1449" y="1048"/>
                  <a:pt x="1449" y="1048"/>
                  <a:pt x="1449" y="1048"/>
                </a:cubicBezTo>
                <a:cubicBezTo>
                  <a:pt x="1449" y="1050"/>
                  <a:pt x="1451" y="1051"/>
                  <a:pt x="1452" y="1053"/>
                </a:cubicBezTo>
                <a:cubicBezTo>
                  <a:pt x="1447" y="1054"/>
                  <a:pt x="1444" y="1052"/>
                  <a:pt x="1442" y="1049"/>
                </a:cubicBezTo>
                <a:cubicBezTo>
                  <a:pt x="1440" y="1052"/>
                  <a:pt x="1438" y="1056"/>
                  <a:pt x="1441" y="1059"/>
                </a:cubicBezTo>
                <a:cubicBezTo>
                  <a:pt x="1441" y="1060"/>
                  <a:pt x="1441" y="1062"/>
                  <a:pt x="1439" y="1063"/>
                </a:cubicBezTo>
                <a:cubicBezTo>
                  <a:pt x="1436" y="1064"/>
                  <a:pt x="1436" y="1062"/>
                  <a:pt x="1434" y="1062"/>
                </a:cubicBezTo>
                <a:cubicBezTo>
                  <a:pt x="1433" y="1067"/>
                  <a:pt x="1436" y="1065"/>
                  <a:pt x="1437" y="1069"/>
                </a:cubicBezTo>
                <a:cubicBezTo>
                  <a:pt x="1436" y="1071"/>
                  <a:pt x="1432" y="1067"/>
                  <a:pt x="1433" y="1071"/>
                </a:cubicBezTo>
                <a:cubicBezTo>
                  <a:pt x="1437" y="1070"/>
                  <a:pt x="1438" y="1072"/>
                  <a:pt x="1441" y="1072"/>
                </a:cubicBezTo>
                <a:cubicBezTo>
                  <a:pt x="1445" y="1068"/>
                  <a:pt x="1443" y="1064"/>
                  <a:pt x="1447" y="1059"/>
                </a:cubicBezTo>
                <a:cubicBezTo>
                  <a:pt x="1451" y="1061"/>
                  <a:pt x="1450" y="1058"/>
                  <a:pt x="1454" y="1057"/>
                </a:cubicBezTo>
                <a:cubicBezTo>
                  <a:pt x="1454" y="1053"/>
                  <a:pt x="1454" y="1053"/>
                  <a:pt x="1454" y="1053"/>
                </a:cubicBezTo>
                <a:cubicBezTo>
                  <a:pt x="1459" y="1053"/>
                  <a:pt x="1458" y="1048"/>
                  <a:pt x="1463" y="1047"/>
                </a:cubicBezTo>
                <a:cubicBezTo>
                  <a:pt x="1462" y="1045"/>
                  <a:pt x="1461" y="1045"/>
                  <a:pt x="1461" y="1042"/>
                </a:cubicBezTo>
                <a:cubicBezTo>
                  <a:pt x="1465" y="1040"/>
                  <a:pt x="1464" y="1039"/>
                  <a:pt x="1465" y="1035"/>
                </a:cubicBezTo>
                <a:cubicBezTo>
                  <a:pt x="1474" y="1039"/>
                  <a:pt x="1475" y="1026"/>
                  <a:pt x="1484" y="1028"/>
                </a:cubicBezTo>
                <a:cubicBezTo>
                  <a:pt x="1479" y="1025"/>
                  <a:pt x="1483" y="1017"/>
                  <a:pt x="1476" y="1014"/>
                </a:cubicBezTo>
                <a:cubicBezTo>
                  <a:pt x="1478" y="1012"/>
                  <a:pt x="1478" y="1009"/>
                  <a:pt x="1479" y="1006"/>
                </a:cubicBezTo>
                <a:cubicBezTo>
                  <a:pt x="1482" y="1006"/>
                  <a:pt x="1481" y="1010"/>
                  <a:pt x="1484" y="1010"/>
                </a:cubicBezTo>
                <a:cubicBezTo>
                  <a:pt x="1483" y="1005"/>
                  <a:pt x="1483" y="1003"/>
                  <a:pt x="1485" y="1000"/>
                </a:cubicBezTo>
                <a:cubicBezTo>
                  <a:pt x="1488" y="1001"/>
                  <a:pt x="1493" y="1000"/>
                  <a:pt x="1491" y="1005"/>
                </a:cubicBezTo>
                <a:cubicBezTo>
                  <a:pt x="1495" y="1006"/>
                  <a:pt x="1495" y="1004"/>
                  <a:pt x="1499" y="1003"/>
                </a:cubicBezTo>
                <a:cubicBezTo>
                  <a:pt x="1498" y="993"/>
                  <a:pt x="1509" y="995"/>
                  <a:pt x="1512" y="990"/>
                </a:cubicBezTo>
                <a:cubicBezTo>
                  <a:pt x="1510" y="990"/>
                  <a:pt x="1509" y="990"/>
                  <a:pt x="1509" y="988"/>
                </a:cubicBezTo>
                <a:cubicBezTo>
                  <a:pt x="1515" y="986"/>
                  <a:pt x="1521" y="977"/>
                  <a:pt x="1524" y="988"/>
                </a:cubicBezTo>
                <a:cubicBezTo>
                  <a:pt x="1525" y="986"/>
                  <a:pt x="1529" y="983"/>
                  <a:pt x="1532" y="985"/>
                </a:cubicBezTo>
                <a:cubicBezTo>
                  <a:pt x="1534" y="980"/>
                  <a:pt x="1538" y="977"/>
                  <a:pt x="1538" y="972"/>
                </a:cubicBezTo>
                <a:cubicBezTo>
                  <a:pt x="1534" y="971"/>
                  <a:pt x="1538" y="964"/>
                  <a:pt x="1532" y="963"/>
                </a:cubicBezTo>
                <a:cubicBezTo>
                  <a:pt x="1531" y="963"/>
                  <a:pt x="1532" y="965"/>
                  <a:pt x="1531" y="965"/>
                </a:cubicBezTo>
                <a:cubicBezTo>
                  <a:pt x="1530" y="969"/>
                  <a:pt x="1534" y="968"/>
                  <a:pt x="1534" y="971"/>
                </a:cubicBezTo>
                <a:cubicBezTo>
                  <a:pt x="1529" y="969"/>
                  <a:pt x="1520" y="976"/>
                  <a:pt x="1514" y="971"/>
                </a:cubicBezTo>
                <a:cubicBezTo>
                  <a:pt x="1515" y="964"/>
                  <a:pt x="1523" y="962"/>
                  <a:pt x="1527" y="958"/>
                </a:cubicBezTo>
                <a:cubicBezTo>
                  <a:pt x="1526" y="958"/>
                  <a:pt x="1525" y="957"/>
                  <a:pt x="1525" y="954"/>
                </a:cubicBezTo>
                <a:cubicBezTo>
                  <a:pt x="1527" y="954"/>
                  <a:pt x="1528" y="953"/>
                  <a:pt x="1530" y="952"/>
                </a:cubicBezTo>
                <a:cubicBezTo>
                  <a:pt x="1530" y="953"/>
                  <a:pt x="1531" y="958"/>
                  <a:pt x="1532" y="955"/>
                </a:cubicBezTo>
                <a:cubicBezTo>
                  <a:pt x="1532" y="951"/>
                  <a:pt x="1528" y="949"/>
                  <a:pt x="1531" y="947"/>
                </a:cubicBezTo>
                <a:cubicBezTo>
                  <a:pt x="1534" y="950"/>
                  <a:pt x="1537" y="945"/>
                  <a:pt x="1541" y="948"/>
                </a:cubicBezTo>
                <a:cubicBezTo>
                  <a:pt x="1541" y="946"/>
                  <a:pt x="1542" y="946"/>
                  <a:pt x="1543" y="945"/>
                </a:cubicBezTo>
                <a:cubicBezTo>
                  <a:pt x="1543" y="947"/>
                  <a:pt x="1547" y="945"/>
                  <a:pt x="1548" y="946"/>
                </a:cubicBezTo>
                <a:cubicBezTo>
                  <a:pt x="1547" y="950"/>
                  <a:pt x="1541" y="949"/>
                  <a:pt x="1540" y="950"/>
                </a:cubicBezTo>
                <a:cubicBezTo>
                  <a:pt x="1544" y="953"/>
                  <a:pt x="1536" y="950"/>
                  <a:pt x="1537" y="954"/>
                </a:cubicBezTo>
                <a:cubicBezTo>
                  <a:pt x="1552" y="951"/>
                  <a:pt x="1560" y="943"/>
                  <a:pt x="1567" y="931"/>
                </a:cubicBezTo>
                <a:cubicBezTo>
                  <a:pt x="1569" y="932"/>
                  <a:pt x="1570" y="930"/>
                  <a:pt x="1572" y="930"/>
                </a:cubicBezTo>
                <a:cubicBezTo>
                  <a:pt x="1571" y="926"/>
                  <a:pt x="1573" y="924"/>
                  <a:pt x="1576" y="923"/>
                </a:cubicBezTo>
                <a:cubicBezTo>
                  <a:pt x="1580" y="923"/>
                  <a:pt x="1586" y="926"/>
                  <a:pt x="1587" y="921"/>
                </a:cubicBezTo>
                <a:cubicBezTo>
                  <a:pt x="1584" y="921"/>
                  <a:pt x="1582" y="921"/>
                  <a:pt x="1580" y="920"/>
                </a:cubicBezTo>
                <a:cubicBezTo>
                  <a:pt x="1583" y="916"/>
                  <a:pt x="1581" y="909"/>
                  <a:pt x="1587" y="908"/>
                </a:cubicBezTo>
                <a:cubicBezTo>
                  <a:pt x="1591" y="909"/>
                  <a:pt x="1588" y="919"/>
                  <a:pt x="1591" y="921"/>
                </a:cubicBezTo>
                <a:cubicBezTo>
                  <a:pt x="1594" y="921"/>
                  <a:pt x="1592" y="916"/>
                  <a:pt x="1595" y="919"/>
                </a:cubicBezTo>
                <a:cubicBezTo>
                  <a:pt x="1594" y="921"/>
                  <a:pt x="1594" y="922"/>
                  <a:pt x="1596" y="924"/>
                </a:cubicBezTo>
                <a:cubicBezTo>
                  <a:pt x="1604" y="920"/>
                  <a:pt x="1605" y="916"/>
                  <a:pt x="1611" y="918"/>
                </a:cubicBezTo>
                <a:cubicBezTo>
                  <a:pt x="1609" y="918"/>
                  <a:pt x="1609" y="919"/>
                  <a:pt x="1608" y="920"/>
                </a:cubicBezTo>
                <a:cubicBezTo>
                  <a:pt x="1618" y="916"/>
                  <a:pt x="1621" y="908"/>
                  <a:pt x="1627" y="901"/>
                </a:cubicBezTo>
                <a:cubicBezTo>
                  <a:pt x="1626" y="901"/>
                  <a:pt x="1625" y="899"/>
                  <a:pt x="1624" y="898"/>
                </a:cubicBezTo>
                <a:cubicBezTo>
                  <a:pt x="1630" y="898"/>
                  <a:pt x="1623" y="892"/>
                  <a:pt x="1627" y="892"/>
                </a:cubicBezTo>
                <a:cubicBezTo>
                  <a:pt x="1628" y="892"/>
                  <a:pt x="1629" y="893"/>
                  <a:pt x="1630" y="894"/>
                </a:cubicBezTo>
                <a:cubicBezTo>
                  <a:pt x="1627" y="896"/>
                  <a:pt x="1630" y="900"/>
                  <a:pt x="1630" y="902"/>
                </a:cubicBezTo>
                <a:cubicBezTo>
                  <a:pt x="1631" y="901"/>
                  <a:pt x="1633" y="902"/>
                  <a:pt x="1634" y="903"/>
                </a:cubicBezTo>
                <a:cubicBezTo>
                  <a:pt x="1634" y="899"/>
                  <a:pt x="1633" y="899"/>
                  <a:pt x="1634" y="897"/>
                </a:cubicBezTo>
                <a:cubicBezTo>
                  <a:pt x="1636" y="897"/>
                  <a:pt x="1647" y="891"/>
                  <a:pt x="1643" y="890"/>
                </a:cubicBezTo>
                <a:cubicBezTo>
                  <a:pt x="1644" y="889"/>
                  <a:pt x="1644" y="889"/>
                  <a:pt x="1644" y="888"/>
                </a:cubicBezTo>
                <a:cubicBezTo>
                  <a:pt x="1646" y="890"/>
                  <a:pt x="1647" y="890"/>
                  <a:pt x="1648" y="888"/>
                </a:cubicBezTo>
                <a:cubicBezTo>
                  <a:pt x="1645" y="887"/>
                  <a:pt x="1647" y="885"/>
                  <a:pt x="1645" y="883"/>
                </a:cubicBezTo>
                <a:cubicBezTo>
                  <a:pt x="1648" y="882"/>
                  <a:pt x="1648" y="882"/>
                  <a:pt x="1648" y="882"/>
                </a:cubicBezTo>
                <a:cubicBezTo>
                  <a:pt x="1649" y="879"/>
                  <a:pt x="1645" y="879"/>
                  <a:pt x="1647" y="877"/>
                </a:cubicBezTo>
                <a:cubicBezTo>
                  <a:pt x="1652" y="880"/>
                  <a:pt x="1650" y="877"/>
                  <a:pt x="1656" y="877"/>
                </a:cubicBezTo>
                <a:cubicBezTo>
                  <a:pt x="1657" y="874"/>
                  <a:pt x="1653" y="876"/>
                  <a:pt x="1654" y="873"/>
                </a:cubicBezTo>
                <a:cubicBezTo>
                  <a:pt x="1654" y="872"/>
                  <a:pt x="1655" y="871"/>
                  <a:pt x="1656" y="870"/>
                </a:cubicBezTo>
                <a:cubicBezTo>
                  <a:pt x="1659" y="871"/>
                  <a:pt x="1663" y="871"/>
                  <a:pt x="1664" y="874"/>
                </a:cubicBezTo>
                <a:cubicBezTo>
                  <a:pt x="1664" y="873"/>
                  <a:pt x="1662" y="869"/>
                  <a:pt x="1664" y="869"/>
                </a:cubicBezTo>
                <a:cubicBezTo>
                  <a:pt x="1665" y="870"/>
                  <a:pt x="1669" y="869"/>
                  <a:pt x="1671" y="869"/>
                </a:cubicBezTo>
                <a:cubicBezTo>
                  <a:pt x="1671" y="864"/>
                  <a:pt x="1678" y="865"/>
                  <a:pt x="1678" y="861"/>
                </a:cubicBezTo>
                <a:cubicBezTo>
                  <a:pt x="1677" y="860"/>
                  <a:pt x="1671" y="861"/>
                  <a:pt x="1672" y="856"/>
                </a:cubicBezTo>
                <a:cubicBezTo>
                  <a:pt x="1678" y="854"/>
                  <a:pt x="1680" y="850"/>
                  <a:pt x="1681" y="844"/>
                </a:cubicBezTo>
                <a:cubicBezTo>
                  <a:pt x="1678" y="842"/>
                  <a:pt x="1677" y="845"/>
                  <a:pt x="1675" y="841"/>
                </a:cubicBezTo>
                <a:cubicBezTo>
                  <a:pt x="1674" y="836"/>
                  <a:pt x="1677" y="833"/>
                  <a:pt x="1676" y="831"/>
                </a:cubicBezTo>
                <a:cubicBezTo>
                  <a:pt x="1676" y="832"/>
                  <a:pt x="1681" y="829"/>
                  <a:pt x="1684" y="830"/>
                </a:cubicBezTo>
                <a:cubicBezTo>
                  <a:pt x="1684" y="832"/>
                  <a:pt x="1682" y="833"/>
                  <a:pt x="1682" y="836"/>
                </a:cubicBezTo>
                <a:cubicBezTo>
                  <a:pt x="1683" y="837"/>
                  <a:pt x="1687" y="836"/>
                  <a:pt x="1687" y="838"/>
                </a:cubicBezTo>
                <a:cubicBezTo>
                  <a:pt x="1685" y="837"/>
                  <a:pt x="1683" y="840"/>
                  <a:pt x="1685" y="840"/>
                </a:cubicBezTo>
                <a:cubicBezTo>
                  <a:pt x="1686" y="837"/>
                  <a:pt x="1689" y="841"/>
                  <a:pt x="1692" y="839"/>
                </a:cubicBezTo>
                <a:cubicBezTo>
                  <a:pt x="1694" y="830"/>
                  <a:pt x="1702" y="826"/>
                  <a:pt x="1708" y="821"/>
                </a:cubicBezTo>
                <a:cubicBezTo>
                  <a:pt x="1708" y="819"/>
                  <a:pt x="1707" y="818"/>
                  <a:pt x="1707" y="815"/>
                </a:cubicBezTo>
                <a:cubicBezTo>
                  <a:pt x="1709" y="815"/>
                  <a:pt x="1710" y="815"/>
                  <a:pt x="1711" y="814"/>
                </a:cubicBezTo>
                <a:cubicBezTo>
                  <a:pt x="1708" y="807"/>
                  <a:pt x="1714" y="803"/>
                  <a:pt x="1714" y="798"/>
                </a:cubicBezTo>
                <a:cubicBezTo>
                  <a:pt x="1723" y="797"/>
                  <a:pt x="1732" y="800"/>
                  <a:pt x="1732" y="808"/>
                </a:cubicBezTo>
                <a:cubicBezTo>
                  <a:pt x="1731" y="806"/>
                  <a:pt x="1735" y="807"/>
                  <a:pt x="1737" y="806"/>
                </a:cubicBezTo>
                <a:cubicBezTo>
                  <a:pt x="1734" y="803"/>
                  <a:pt x="1736" y="803"/>
                  <a:pt x="1738" y="800"/>
                </a:cubicBezTo>
                <a:cubicBezTo>
                  <a:pt x="1737" y="798"/>
                  <a:pt x="1734" y="800"/>
                  <a:pt x="1734" y="797"/>
                </a:cubicBezTo>
                <a:cubicBezTo>
                  <a:pt x="1736" y="793"/>
                  <a:pt x="1737" y="792"/>
                  <a:pt x="1733" y="789"/>
                </a:cubicBezTo>
                <a:cubicBezTo>
                  <a:pt x="1737" y="787"/>
                  <a:pt x="1741" y="785"/>
                  <a:pt x="1742" y="781"/>
                </a:cubicBezTo>
                <a:cubicBezTo>
                  <a:pt x="1745" y="782"/>
                  <a:pt x="1744" y="782"/>
                  <a:pt x="1746" y="779"/>
                </a:cubicBezTo>
                <a:cubicBezTo>
                  <a:pt x="1748" y="784"/>
                  <a:pt x="1750" y="777"/>
                  <a:pt x="1755" y="778"/>
                </a:cubicBezTo>
                <a:cubicBezTo>
                  <a:pt x="1756" y="775"/>
                  <a:pt x="1757" y="772"/>
                  <a:pt x="1760" y="771"/>
                </a:cubicBezTo>
                <a:cubicBezTo>
                  <a:pt x="1759" y="761"/>
                  <a:pt x="1767" y="761"/>
                  <a:pt x="1775" y="761"/>
                </a:cubicBezTo>
                <a:cubicBezTo>
                  <a:pt x="1775" y="757"/>
                  <a:pt x="1780" y="758"/>
                  <a:pt x="1782" y="756"/>
                </a:cubicBezTo>
                <a:cubicBezTo>
                  <a:pt x="1781" y="754"/>
                  <a:pt x="1778" y="756"/>
                  <a:pt x="1777" y="754"/>
                </a:cubicBezTo>
                <a:cubicBezTo>
                  <a:pt x="1781" y="753"/>
                  <a:pt x="1779" y="748"/>
                  <a:pt x="1783" y="747"/>
                </a:cubicBezTo>
                <a:cubicBezTo>
                  <a:pt x="1782" y="745"/>
                  <a:pt x="1781" y="742"/>
                  <a:pt x="1785" y="742"/>
                </a:cubicBezTo>
                <a:cubicBezTo>
                  <a:pt x="1785" y="740"/>
                  <a:pt x="1782" y="739"/>
                  <a:pt x="1783" y="734"/>
                </a:cubicBezTo>
                <a:cubicBezTo>
                  <a:pt x="1777" y="736"/>
                  <a:pt x="1772" y="750"/>
                  <a:pt x="1766" y="743"/>
                </a:cubicBezTo>
                <a:cubicBezTo>
                  <a:pt x="1766" y="745"/>
                  <a:pt x="1764" y="747"/>
                  <a:pt x="1763" y="748"/>
                </a:cubicBezTo>
                <a:cubicBezTo>
                  <a:pt x="1758" y="748"/>
                  <a:pt x="1757" y="750"/>
                  <a:pt x="1754" y="748"/>
                </a:cubicBezTo>
                <a:cubicBezTo>
                  <a:pt x="1761" y="741"/>
                  <a:pt x="1766" y="735"/>
                  <a:pt x="1777" y="732"/>
                </a:cubicBezTo>
                <a:cubicBezTo>
                  <a:pt x="1778" y="730"/>
                  <a:pt x="1776" y="730"/>
                  <a:pt x="1776" y="727"/>
                </a:cubicBezTo>
                <a:cubicBezTo>
                  <a:pt x="1785" y="726"/>
                  <a:pt x="1787" y="720"/>
                  <a:pt x="1793" y="717"/>
                </a:cubicBezTo>
                <a:cubicBezTo>
                  <a:pt x="1793" y="714"/>
                  <a:pt x="1790" y="715"/>
                  <a:pt x="1791" y="712"/>
                </a:cubicBezTo>
                <a:cubicBezTo>
                  <a:pt x="1796" y="700"/>
                  <a:pt x="1813" y="703"/>
                  <a:pt x="1824" y="696"/>
                </a:cubicBezTo>
                <a:cubicBezTo>
                  <a:pt x="1822" y="694"/>
                  <a:pt x="1819" y="697"/>
                  <a:pt x="1817" y="698"/>
                </a:cubicBezTo>
                <a:cubicBezTo>
                  <a:pt x="1816" y="695"/>
                  <a:pt x="1813" y="694"/>
                  <a:pt x="1811" y="692"/>
                </a:cubicBezTo>
                <a:cubicBezTo>
                  <a:pt x="1812" y="690"/>
                  <a:pt x="1813" y="689"/>
                  <a:pt x="1812" y="686"/>
                </a:cubicBezTo>
                <a:cubicBezTo>
                  <a:pt x="1808" y="687"/>
                  <a:pt x="1808" y="687"/>
                  <a:pt x="1808" y="687"/>
                </a:cubicBezTo>
                <a:cubicBezTo>
                  <a:pt x="1802" y="675"/>
                  <a:pt x="1795" y="690"/>
                  <a:pt x="1786" y="686"/>
                </a:cubicBezTo>
                <a:cubicBezTo>
                  <a:pt x="1785" y="689"/>
                  <a:pt x="1783" y="691"/>
                  <a:pt x="1781" y="694"/>
                </a:cubicBezTo>
                <a:cubicBezTo>
                  <a:pt x="1775" y="694"/>
                  <a:pt x="1770" y="702"/>
                  <a:pt x="1761" y="698"/>
                </a:cubicBezTo>
                <a:cubicBezTo>
                  <a:pt x="1758" y="701"/>
                  <a:pt x="1762" y="704"/>
                  <a:pt x="1760" y="707"/>
                </a:cubicBezTo>
                <a:cubicBezTo>
                  <a:pt x="1758" y="708"/>
                  <a:pt x="1758" y="705"/>
                  <a:pt x="1756" y="705"/>
                </a:cubicBezTo>
                <a:cubicBezTo>
                  <a:pt x="1757" y="709"/>
                  <a:pt x="1753" y="712"/>
                  <a:pt x="1749" y="710"/>
                </a:cubicBezTo>
                <a:cubicBezTo>
                  <a:pt x="1749" y="712"/>
                  <a:pt x="1748" y="713"/>
                  <a:pt x="1745" y="713"/>
                </a:cubicBezTo>
                <a:cubicBezTo>
                  <a:pt x="1743" y="718"/>
                  <a:pt x="1734" y="730"/>
                  <a:pt x="1726" y="725"/>
                </a:cubicBezTo>
                <a:cubicBezTo>
                  <a:pt x="1730" y="726"/>
                  <a:pt x="1730" y="723"/>
                  <a:pt x="1733" y="724"/>
                </a:cubicBezTo>
                <a:cubicBezTo>
                  <a:pt x="1731" y="720"/>
                  <a:pt x="1727" y="721"/>
                  <a:pt x="1722" y="722"/>
                </a:cubicBezTo>
                <a:cubicBezTo>
                  <a:pt x="1721" y="727"/>
                  <a:pt x="1720" y="732"/>
                  <a:pt x="1715" y="735"/>
                </a:cubicBezTo>
                <a:cubicBezTo>
                  <a:pt x="1714" y="734"/>
                  <a:pt x="1712" y="733"/>
                  <a:pt x="1710" y="733"/>
                </a:cubicBezTo>
                <a:cubicBezTo>
                  <a:pt x="1710" y="737"/>
                  <a:pt x="1710" y="737"/>
                  <a:pt x="1710" y="737"/>
                </a:cubicBezTo>
                <a:cubicBezTo>
                  <a:pt x="1712" y="737"/>
                  <a:pt x="1714" y="735"/>
                  <a:pt x="1715" y="738"/>
                </a:cubicBezTo>
                <a:cubicBezTo>
                  <a:pt x="1713" y="740"/>
                  <a:pt x="1711" y="742"/>
                  <a:pt x="1709" y="744"/>
                </a:cubicBezTo>
                <a:cubicBezTo>
                  <a:pt x="1709" y="747"/>
                  <a:pt x="1712" y="748"/>
                  <a:pt x="1713" y="750"/>
                </a:cubicBezTo>
                <a:cubicBezTo>
                  <a:pt x="1706" y="755"/>
                  <a:pt x="1707" y="765"/>
                  <a:pt x="1699" y="769"/>
                </a:cubicBezTo>
                <a:cubicBezTo>
                  <a:pt x="1697" y="766"/>
                  <a:pt x="1692" y="766"/>
                  <a:pt x="1690" y="762"/>
                </a:cubicBezTo>
                <a:cubicBezTo>
                  <a:pt x="1692" y="761"/>
                  <a:pt x="1692" y="763"/>
                  <a:pt x="1695" y="762"/>
                </a:cubicBezTo>
                <a:cubicBezTo>
                  <a:pt x="1695" y="755"/>
                  <a:pt x="1698" y="753"/>
                  <a:pt x="1703" y="748"/>
                </a:cubicBezTo>
                <a:cubicBezTo>
                  <a:pt x="1695" y="748"/>
                  <a:pt x="1695" y="757"/>
                  <a:pt x="1688" y="755"/>
                </a:cubicBezTo>
                <a:cubicBezTo>
                  <a:pt x="1688" y="761"/>
                  <a:pt x="1685" y="766"/>
                  <a:pt x="1679" y="768"/>
                </a:cubicBezTo>
                <a:cubicBezTo>
                  <a:pt x="1679" y="765"/>
                  <a:pt x="1681" y="765"/>
                  <a:pt x="1678" y="764"/>
                </a:cubicBezTo>
                <a:cubicBezTo>
                  <a:pt x="1677" y="765"/>
                  <a:pt x="1677" y="767"/>
                  <a:pt x="1678" y="770"/>
                </a:cubicBezTo>
                <a:cubicBezTo>
                  <a:pt x="1667" y="774"/>
                  <a:pt x="1667" y="787"/>
                  <a:pt x="1658" y="792"/>
                </a:cubicBezTo>
                <a:cubicBezTo>
                  <a:pt x="1656" y="791"/>
                  <a:pt x="1656" y="787"/>
                  <a:pt x="1653" y="786"/>
                </a:cubicBezTo>
                <a:cubicBezTo>
                  <a:pt x="1654" y="799"/>
                  <a:pt x="1642" y="808"/>
                  <a:pt x="1630" y="813"/>
                </a:cubicBezTo>
                <a:cubicBezTo>
                  <a:pt x="1630" y="817"/>
                  <a:pt x="1630" y="817"/>
                  <a:pt x="1630" y="817"/>
                </a:cubicBezTo>
                <a:cubicBezTo>
                  <a:pt x="1625" y="821"/>
                  <a:pt x="1620" y="821"/>
                  <a:pt x="1615" y="821"/>
                </a:cubicBezTo>
                <a:cubicBezTo>
                  <a:pt x="1616" y="824"/>
                  <a:pt x="1616" y="828"/>
                  <a:pt x="1612" y="830"/>
                </a:cubicBezTo>
                <a:cubicBezTo>
                  <a:pt x="1615" y="834"/>
                  <a:pt x="1612" y="835"/>
                  <a:pt x="1610" y="838"/>
                </a:cubicBezTo>
                <a:cubicBezTo>
                  <a:pt x="1613" y="836"/>
                  <a:pt x="1612" y="840"/>
                  <a:pt x="1612" y="841"/>
                </a:cubicBezTo>
                <a:cubicBezTo>
                  <a:pt x="1610" y="842"/>
                  <a:pt x="1609" y="844"/>
                  <a:pt x="1606" y="845"/>
                </a:cubicBezTo>
                <a:cubicBezTo>
                  <a:pt x="1604" y="838"/>
                  <a:pt x="1595" y="847"/>
                  <a:pt x="1594" y="852"/>
                </a:cubicBezTo>
                <a:cubicBezTo>
                  <a:pt x="1596" y="851"/>
                  <a:pt x="1597" y="849"/>
                  <a:pt x="1598" y="852"/>
                </a:cubicBezTo>
                <a:cubicBezTo>
                  <a:pt x="1596" y="855"/>
                  <a:pt x="1598" y="862"/>
                  <a:pt x="1593" y="863"/>
                </a:cubicBezTo>
                <a:cubicBezTo>
                  <a:pt x="1590" y="861"/>
                  <a:pt x="1587" y="859"/>
                  <a:pt x="1584" y="857"/>
                </a:cubicBezTo>
                <a:cubicBezTo>
                  <a:pt x="1585" y="860"/>
                  <a:pt x="1581" y="859"/>
                  <a:pt x="1581" y="861"/>
                </a:cubicBezTo>
                <a:cubicBezTo>
                  <a:pt x="1579" y="859"/>
                  <a:pt x="1579" y="857"/>
                  <a:pt x="1579" y="854"/>
                </a:cubicBezTo>
                <a:cubicBezTo>
                  <a:pt x="1573" y="857"/>
                  <a:pt x="1571" y="855"/>
                  <a:pt x="1565" y="854"/>
                </a:cubicBezTo>
                <a:cubicBezTo>
                  <a:pt x="1573" y="848"/>
                  <a:pt x="1580" y="842"/>
                  <a:pt x="1589" y="837"/>
                </a:cubicBezTo>
                <a:cubicBezTo>
                  <a:pt x="1588" y="832"/>
                  <a:pt x="1596" y="830"/>
                  <a:pt x="1601" y="826"/>
                </a:cubicBezTo>
                <a:cubicBezTo>
                  <a:pt x="1605" y="823"/>
                  <a:pt x="1611" y="815"/>
                  <a:pt x="1612" y="821"/>
                </a:cubicBezTo>
                <a:cubicBezTo>
                  <a:pt x="1615" y="815"/>
                  <a:pt x="1617" y="804"/>
                  <a:pt x="1626" y="807"/>
                </a:cubicBezTo>
                <a:cubicBezTo>
                  <a:pt x="1626" y="803"/>
                  <a:pt x="1625" y="798"/>
                  <a:pt x="1628" y="796"/>
                </a:cubicBezTo>
                <a:cubicBezTo>
                  <a:pt x="1637" y="795"/>
                  <a:pt x="1639" y="788"/>
                  <a:pt x="1642" y="782"/>
                </a:cubicBezTo>
                <a:cubicBezTo>
                  <a:pt x="1649" y="785"/>
                  <a:pt x="1648" y="775"/>
                  <a:pt x="1655" y="775"/>
                </a:cubicBezTo>
                <a:cubicBezTo>
                  <a:pt x="1655" y="767"/>
                  <a:pt x="1663" y="766"/>
                  <a:pt x="1663" y="758"/>
                </a:cubicBezTo>
                <a:cubicBezTo>
                  <a:pt x="1666" y="757"/>
                  <a:pt x="1670" y="756"/>
                  <a:pt x="1674" y="756"/>
                </a:cubicBezTo>
                <a:cubicBezTo>
                  <a:pt x="1674" y="754"/>
                  <a:pt x="1675" y="754"/>
                  <a:pt x="1675" y="752"/>
                </a:cubicBezTo>
                <a:cubicBezTo>
                  <a:pt x="1674" y="751"/>
                  <a:pt x="1671" y="751"/>
                  <a:pt x="1672" y="748"/>
                </a:cubicBezTo>
                <a:cubicBezTo>
                  <a:pt x="1674" y="748"/>
                  <a:pt x="1676" y="749"/>
                  <a:pt x="1676" y="746"/>
                </a:cubicBezTo>
                <a:cubicBezTo>
                  <a:pt x="1675" y="746"/>
                  <a:pt x="1674" y="744"/>
                  <a:pt x="1674" y="742"/>
                </a:cubicBezTo>
                <a:cubicBezTo>
                  <a:pt x="1680" y="740"/>
                  <a:pt x="1679" y="747"/>
                  <a:pt x="1683" y="748"/>
                </a:cubicBezTo>
                <a:cubicBezTo>
                  <a:pt x="1688" y="743"/>
                  <a:pt x="1689" y="736"/>
                  <a:pt x="1687" y="730"/>
                </a:cubicBezTo>
                <a:cubicBezTo>
                  <a:pt x="1675" y="728"/>
                  <a:pt x="1667" y="734"/>
                  <a:pt x="1657" y="727"/>
                </a:cubicBezTo>
                <a:cubicBezTo>
                  <a:pt x="1658" y="727"/>
                  <a:pt x="1652" y="721"/>
                  <a:pt x="1651" y="720"/>
                </a:cubicBezTo>
                <a:cubicBezTo>
                  <a:pt x="1653" y="720"/>
                  <a:pt x="1654" y="718"/>
                  <a:pt x="1656" y="718"/>
                </a:cubicBezTo>
                <a:cubicBezTo>
                  <a:pt x="1656" y="717"/>
                  <a:pt x="1656" y="716"/>
                  <a:pt x="1655" y="715"/>
                </a:cubicBezTo>
                <a:cubicBezTo>
                  <a:pt x="1662" y="712"/>
                  <a:pt x="1663" y="701"/>
                  <a:pt x="1672" y="703"/>
                </a:cubicBezTo>
                <a:cubicBezTo>
                  <a:pt x="1678" y="694"/>
                  <a:pt x="1685" y="686"/>
                  <a:pt x="1696" y="684"/>
                </a:cubicBezTo>
                <a:cubicBezTo>
                  <a:pt x="1698" y="678"/>
                  <a:pt x="1700" y="677"/>
                  <a:pt x="1706" y="675"/>
                </a:cubicBezTo>
                <a:cubicBezTo>
                  <a:pt x="1705" y="672"/>
                  <a:pt x="1706" y="669"/>
                  <a:pt x="1707" y="666"/>
                </a:cubicBezTo>
                <a:cubicBezTo>
                  <a:pt x="1712" y="667"/>
                  <a:pt x="1714" y="661"/>
                  <a:pt x="1718" y="665"/>
                </a:cubicBezTo>
                <a:cubicBezTo>
                  <a:pt x="1719" y="655"/>
                  <a:pt x="1733" y="655"/>
                  <a:pt x="1736" y="647"/>
                </a:cubicBezTo>
                <a:cubicBezTo>
                  <a:pt x="1740" y="647"/>
                  <a:pt x="1740" y="647"/>
                  <a:pt x="1740" y="647"/>
                </a:cubicBezTo>
                <a:cubicBezTo>
                  <a:pt x="1741" y="642"/>
                  <a:pt x="1743" y="638"/>
                  <a:pt x="1750" y="638"/>
                </a:cubicBezTo>
                <a:cubicBezTo>
                  <a:pt x="1749" y="633"/>
                  <a:pt x="1756" y="634"/>
                  <a:pt x="1754" y="631"/>
                </a:cubicBezTo>
                <a:cubicBezTo>
                  <a:pt x="1758" y="630"/>
                  <a:pt x="1758" y="632"/>
                  <a:pt x="1761" y="633"/>
                </a:cubicBezTo>
                <a:cubicBezTo>
                  <a:pt x="1762" y="626"/>
                  <a:pt x="1766" y="623"/>
                  <a:pt x="1769" y="618"/>
                </a:cubicBezTo>
                <a:cubicBezTo>
                  <a:pt x="1774" y="619"/>
                  <a:pt x="1773" y="612"/>
                  <a:pt x="1780" y="615"/>
                </a:cubicBezTo>
                <a:cubicBezTo>
                  <a:pt x="1783" y="610"/>
                  <a:pt x="1789" y="608"/>
                  <a:pt x="1792" y="604"/>
                </a:cubicBezTo>
                <a:cubicBezTo>
                  <a:pt x="1800" y="606"/>
                  <a:pt x="1804" y="597"/>
                  <a:pt x="1810" y="593"/>
                </a:cubicBezTo>
                <a:cubicBezTo>
                  <a:pt x="1813" y="592"/>
                  <a:pt x="1814" y="593"/>
                  <a:pt x="1817" y="593"/>
                </a:cubicBezTo>
                <a:cubicBezTo>
                  <a:pt x="1821" y="585"/>
                  <a:pt x="1832" y="574"/>
                  <a:pt x="1835" y="590"/>
                </a:cubicBezTo>
                <a:cubicBezTo>
                  <a:pt x="1833" y="590"/>
                  <a:pt x="1831" y="591"/>
                  <a:pt x="1831" y="592"/>
                </a:cubicBezTo>
                <a:cubicBezTo>
                  <a:pt x="1834" y="596"/>
                  <a:pt x="1836" y="590"/>
                  <a:pt x="1840" y="592"/>
                </a:cubicBezTo>
                <a:cubicBezTo>
                  <a:pt x="1838" y="588"/>
                  <a:pt x="1844" y="587"/>
                  <a:pt x="1844" y="588"/>
                </a:cubicBezTo>
                <a:cubicBezTo>
                  <a:pt x="1845" y="586"/>
                  <a:pt x="1848" y="586"/>
                  <a:pt x="1849" y="584"/>
                </a:cubicBezTo>
                <a:cubicBezTo>
                  <a:pt x="1847" y="576"/>
                  <a:pt x="1852" y="573"/>
                  <a:pt x="1859" y="572"/>
                </a:cubicBezTo>
                <a:cubicBezTo>
                  <a:pt x="1861" y="576"/>
                  <a:pt x="1860" y="577"/>
                  <a:pt x="1858" y="579"/>
                </a:cubicBezTo>
                <a:cubicBezTo>
                  <a:pt x="1862" y="578"/>
                  <a:pt x="1866" y="578"/>
                  <a:pt x="1868" y="577"/>
                </a:cubicBezTo>
                <a:cubicBezTo>
                  <a:pt x="1869" y="574"/>
                  <a:pt x="1867" y="575"/>
                  <a:pt x="1867" y="573"/>
                </a:cubicBezTo>
                <a:cubicBezTo>
                  <a:pt x="1869" y="571"/>
                  <a:pt x="1875" y="572"/>
                  <a:pt x="1875" y="568"/>
                </a:cubicBezTo>
                <a:cubicBezTo>
                  <a:pt x="1873" y="565"/>
                  <a:pt x="1872" y="569"/>
                  <a:pt x="1872" y="566"/>
                </a:cubicBezTo>
                <a:cubicBezTo>
                  <a:pt x="1881" y="565"/>
                  <a:pt x="1887" y="575"/>
                  <a:pt x="1895" y="569"/>
                </a:cubicBezTo>
                <a:cubicBezTo>
                  <a:pt x="1896" y="570"/>
                  <a:pt x="1901" y="571"/>
                  <a:pt x="1898" y="575"/>
                </a:cubicBezTo>
                <a:cubicBezTo>
                  <a:pt x="1900" y="576"/>
                  <a:pt x="1901" y="572"/>
                  <a:pt x="1902" y="575"/>
                </a:cubicBezTo>
                <a:cubicBezTo>
                  <a:pt x="1899" y="576"/>
                  <a:pt x="1895" y="578"/>
                  <a:pt x="1891" y="578"/>
                </a:cubicBezTo>
                <a:cubicBezTo>
                  <a:pt x="1892" y="582"/>
                  <a:pt x="1889" y="583"/>
                  <a:pt x="1888" y="585"/>
                </a:cubicBezTo>
                <a:cubicBezTo>
                  <a:pt x="1887" y="582"/>
                  <a:pt x="1883" y="584"/>
                  <a:pt x="1882" y="586"/>
                </a:cubicBezTo>
                <a:cubicBezTo>
                  <a:pt x="1883" y="586"/>
                  <a:pt x="1883" y="587"/>
                  <a:pt x="1882" y="588"/>
                </a:cubicBezTo>
                <a:cubicBezTo>
                  <a:pt x="1886" y="591"/>
                  <a:pt x="1891" y="585"/>
                  <a:pt x="1893" y="587"/>
                </a:cubicBezTo>
                <a:cubicBezTo>
                  <a:pt x="1894" y="590"/>
                  <a:pt x="1890" y="588"/>
                  <a:pt x="1890" y="591"/>
                </a:cubicBezTo>
                <a:cubicBezTo>
                  <a:pt x="1892" y="590"/>
                  <a:pt x="1900" y="590"/>
                  <a:pt x="1898" y="595"/>
                </a:cubicBezTo>
                <a:cubicBezTo>
                  <a:pt x="1892" y="591"/>
                  <a:pt x="1884" y="600"/>
                  <a:pt x="1879" y="603"/>
                </a:cubicBezTo>
                <a:cubicBezTo>
                  <a:pt x="1884" y="604"/>
                  <a:pt x="1882" y="599"/>
                  <a:pt x="1887" y="600"/>
                </a:cubicBezTo>
                <a:cubicBezTo>
                  <a:pt x="1889" y="600"/>
                  <a:pt x="1891" y="602"/>
                  <a:pt x="1894" y="603"/>
                </a:cubicBezTo>
                <a:cubicBezTo>
                  <a:pt x="1892" y="604"/>
                  <a:pt x="1891" y="605"/>
                  <a:pt x="1891" y="607"/>
                </a:cubicBezTo>
                <a:cubicBezTo>
                  <a:pt x="1895" y="606"/>
                  <a:pt x="1897" y="607"/>
                  <a:pt x="1899" y="606"/>
                </a:cubicBezTo>
                <a:cubicBezTo>
                  <a:pt x="1900" y="603"/>
                  <a:pt x="1895" y="603"/>
                  <a:pt x="1897" y="601"/>
                </a:cubicBezTo>
                <a:cubicBezTo>
                  <a:pt x="1900" y="601"/>
                  <a:pt x="1900" y="602"/>
                  <a:pt x="1899" y="604"/>
                </a:cubicBezTo>
                <a:cubicBezTo>
                  <a:pt x="1904" y="600"/>
                  <a:pt x="1906" y="604"/>
                  <a:pt x="1910" y="603"/>
                </a:cubicBezTo>
                <a:cubicBezTo>
                  <a:pt x="1911" y="599"/>
                  <a:pt x="1906" y="603"/>
                  <a:pt x="1907" y="599"/>
                </a:cubicBezTo>
                <a:cubicBezTo>
                  <a:pt x="1914" y="600"/>
                  <a:pt x="1912" y="594"/>
                  <a:pt x="1917" y="594"/>
                </a:cubicBezTo>
                <a:cubicBezTo>
                  <a:pt x="1923" y="597"/>
                  <a:pt x="1920" y="607"/>
                  <a:pt x="1915" y="609"/>
                </a:cubicBezTo>
                <a:cubicBezTo>
                  <a:pt x="1914" y="611"/>
                  <a:pt x="1919" y="608"/>
                  <a:pt x="1919" y="610"/>
                </a:cubicBezTo>
                <a:cubicBezTo>
                  <a:pt x="1910" y="614"/>
                  <a:pt x="1902" y="623"/>
                  <a:pt x="1893" y="622"/>
                </a:cubicBezTo>
                <a:cubicBezTo>
                  <a:pt x="1892" y="632"/>
                  <a:pt x="1877" y="630"/>
                  <a:pt x="1877" y="640"/>
                </a:cubicBezTo>
                <a:cubicBezTo>
                  <a:pt x="1881" y="637"/>
                  <a:pt x="1887" y="644"/>
                  <a:pt x="1886" y="641"/>
                </a:cubicBezTo>
                <a:cubicBezTo>
                  <a:pt x="1885" y="641"/>
                  <a:pt x="1884" y="641"/>
                  <a:pt x="1884" y="640"/>
                </a:cubicBezTo>
                <a:cubicBezTo>
                  <a:pt x="1885" y="639"/>
                  <a:pt x="1885" y="638"/>
                  <a:pt x="1887" y="637"/>
                </a:cubicBezTo>
                <a:cubicBezTo>
                  <a:pt x="1887" y="642"/>
                  <a:pt x="1897" y="636"/>
                  <a:pt x="1898" y="633"/>
                </a:cubicBezTo>
                <a:cubicBezTo>
                  <a:pt x="1903" y="631"/>
                  <a:pt x="1903" y="636"/>
                  <a:pt x="1903" y="640"/>
                </a:cubicBezTo>
                <a:cubicBezTo>
                  <a:pt x="1901" y="641"/>
                  <a:pt x="1901" y="644"/>
                  <a:pt x="1898" y="643"/>
                </a:cubicBezTo>
                <a:cubicBezTo>
                  <a:pt x="1900" y="648"/>
                  <a:pt x="1894" y="648"/>
                  <a:pt x="1897" y="651"/>
                </a:cubicBezTo>
                <a:cubicBezTo>
                  <a:pt x="1908" y="648"/>
                  <a:pt x="1928" y="651"/>
                  <a:pt x="1936" y="648"/>
                </a:cubicBezTo>
                <a:cubicBezTo>
                  <a:pt x="1936" y="650"/>
                  <a:pt x="1937" y="650"/>
                  <a:pt x="1938" y="652"/>
                </a:cubicBezTo>
                <a:cubicBezTo>
                  <a:pt x="1943" y="652"/>
                  <a:pt x="1943" y="652"/>
                  <a:pt x="1943" y="652"/>
                </a:cubicBezTo>
                <a:cubicBezTo>
                  <a:pt x="1942" y="644"/>
                  <a:pt x="1954" y="647"/>
                  <a:pt x="1957" y="642"/>
                </a:cubicBezTo>
                <a:cubicBezTo>
                  <a:pt x="1950" y="644"/>
                  <a:pt x="1940" y="649"/>
                  <a:pt x="1935" y="643"/>
                </a:cubicBezTo>
                <a:cubicBezTo>
                  <a:pt x="1934" y="638"/>
                  <a:pt x="1937" y="638"/>
                  <a:pt x="1936" y="633"/>
                </a:cubicBezTo>
                <a:cubicBezTo>
                  <a:pt x="1941" y="631"/>
                  <a:pt x="1944" y="624"/>
                  <a:pt x="1950" y="628"/>
                </a:cubicBezTo>
                <a:cubicBezTo>
                  <a:pt x="1951" y="625"/>
                  <a:pt x="1946" y="628"/>
                  <a:pt x="1946" y="624"/>
                </a:cubicBezTo>
                <a:cubicBezTo>
                  <a:pt x="1949" y="622"/>
                  <a:pt x="1947" y="622"/>
                  <a:pt x="1947" y="618"/>
                </a:cubicBezTo>
                <a:cubicBezTo>
                  <a:pt x="1949" y="620"/>
                  <a:pt x="1950" y="618"/>
                  <a:pt x="1953" y="618"/>
                </a:cubicBezTo>
                <a:cubicBezTo>
                  <a:pt x="1953" y="619"/>
                  <a:pt x="1953" y="623"/>
                  <a:pt x="1955" y="621"/>
                </a:cubicBezTo>
                <a:cubicBezTo>
                  <a:pt x="1956" y="620"/>
                  <a:pt x="1954" y="616"/>
                  <a:pt x="1956" y="616"/>
                </a:cubicBezTo>
                <a:cubicBezTo>
                  <a:pt x="1960" y="614"/>
                  <a:pt x="1960" y="618"/>
                  <a:pt x="1967" y="615"/>
                </a:cubicBezTo>
                <a:cubicBezTo>
                  <a:pt x="1969" y="614"/>
                  <a:pt x="1969" y="610"/>
                  <a:pt x="1971" y="608"/>
                </a:cubicBezTo>
                <a:cubicBezTo>
                  <a:pt x="1974" y="610"/>
                  <a:pt x="1977" y="604"/>
                  <a:pt x="1982" y="604"/>
                </a:cubicBezTo>
                <a:cubicBezTo>
                  <a:pt x="1982" y="605"/>
                  <a:pt x="1983" y="605"/>
                  <a:pt x="1983" y="606"/>
                </a:cubicBezTo>
                <a:cubicBezTo>
                  <a:pt x="1983" y="607"/>
                  <a:pt x="1980" y="610"/>
                  <a:pt x="1982" y="610"/>
                </a:cubicBezTo>
                <a:cubicBezTo>
                  <a:pt x="1993" y="609"/>
                  <a:pt x="2003" y="597"/>
                  <a:pt x="2017" y="596"/>
                </a:cubicBezTo>
                <a:cubicBezTo>
                  <a:pt x="2018" y="594"/>
                  <a:pt x="2019" y="592"/>
                  <a:pt x="2018" y="588"/>
                </a:cubicBezTo>
                <a:cubicBezTo>
                  <a:pt x="2021" y="588"/>
                  <a:pt x="2021" y="586"/>
                  <a:pt x="2024" y="586"/>
                </a:cubicBezTo>
                <a:cubicBezTo>
                  <a:pt x="2024" y="582"/>
                  <a:pt x="2019" y="586"/>
                  <a:pt x="2020" y="582"/>
                </a:cubicBezTo>
                <a:cubicBezTo>
                  <a:pt x="2024" y="581"/>
                  <a:pt x="2025" y="583"/>
                  <a:pt x="2026" y="585"/>
                </a:cubicBezTo>
                <a:cubicBezTo>
                  <a:pt x="2034" y="578"/>
                  <a:pt x="2042" y="570"/>
                  <a:pt x="2056" y="569"/>
                </a:cubicBezTo>
                <a:cubicBezTo>
                  <a:pt x="2056" y="571"/>
                  <a:pt x="2056" y="572"/>
                  <a:pt x="2057" y="573"/>
                </a:cubicBezTo>
                <a:cubicBezTo>
                  <a:pt x="2063" y="572"/>
                  <a:pt x="2068" y="570"/>
                  <a:pt x="2073" y="569"/>
                </a:cubicBezTo>
                <a:cubicBezTo>
                  <a:pt x="2073" y="565"/>
                  <a:pt x="2073" y="565"/>
                  <a:pt x="2073" y="565"/>
                </a:cubicBezTo>
                <a:cubicBezTo>
                  <a:pt x="2082" y="561"/>
                  <a:pt x="2087" y="555"/>
                  <a:pt x="2097" y="552"/>
                </a:cubicBezTo>
                <a:cubicBezTo>
                  <a:pt x="2100" y="550"/>
                  <a:pt x="2094" y="549"/>
                  <a:pt x="2097" y="547"/>
                </a:cubicBezTo>
                <a:cubicBezTo>
                  <a:pt x="2098" y="548"/>
                  <a:pt x="2098" y="548"/>
                  <a:pt x="2100" y="548"/>
                </a:cubicBezTo>
                <a:cubicBezTo>
                  <a:pt x="2100" y="551"/>
                  <a:pt x="2102" y="551"/>
                  <a:pt x="2102" y="554"/>
                </a:cubicBezTo>
                <a:cubicBezTo>
                  <a:pt x="2103" y="552"/>
                  <a:pt x="2104" y="550"/>
                  <a:pt x="2109" y="549"/>
                </a:cubicBezTo>
                <a:cubicBezTo>
                  <a:pt x="2108" y="549"/>
                  <a:pt x="2108" y="547"/>
                  <a:pt x="2109" y="547"/>
                </a:cubicBezTo>
                <a:cubicBezTo>
                  <a:pt x="2115" y="549"/>
                  <a:pt x="2129" y="552"/>
                  <a:pt x="2130" y="543"/>
                </a:cubicBezTo>
                <a:cubicBezTo>
                  <a:pt x="2130" y="541"/>
                  <a:pt x="2127" y="543"/>
                  <a:pt x="2127" y="541"/>
                </a:cubicBezTo>
                <a:cubicBezTo>
                  <a:pt x="2132" y="539"/>
                  <a:pt x="2139" y="538"/>
                  <a:pt x="2145" y="535"/>
                </a:cubicBezTo>
                <a:cubicBezTo>
                  <a:pt x="2146" y="537"/>
                  <a:pt x="2144" y="542"/>
                  <a:pt x="2147" y="541"/>
                </a:cubicBezTo>
                <a:cubicBezTo>
                  <a:pt x="2147" y="534"/>
                  <a:pt x="2156" y="533"/>
                  <a:pt x="2160" y="529"/>
                </a:cubicBezTo>
                <a:cubicBezTo>
                  <a:pt x="2161" y="532"/>
                  <a:pt x="2163" y="532"/>
                  <a:pt x="2166" y="532"/>
                </a:cubicBezTo>
                <a:cubicBezTo>
                  <a:pt x="2166" y="525"/>
                  <a:pt x="2176" y="526"/>
                  <a:pt x="2181" y="523"/>
                </a:cubicBezTo>
                <a:cubicBezTo>
                  <a:pt x="2181" y="526"/>
                  <a:pt x="2182" y="528"/>
                  <a:pt x="2184" y="529"/>
                </a:cubicBezTo>
                <a:cubicBezTo>
                  <a:pt x="2185" y="525"/>
                  <a:pt x="2190" y="523"/>
                  <a:pt x="2194" y="522"/>
                </a:cubicBezTo>
                <a:cubicBezTo>
                  <a:pt x="2194" y="517"/>
                  <a:pt x="2193" y="512"/>
                  <a:pt x="2197" y="511"/>
                </a:cubicBezTo>
                <a:cubicBezTo>
                  <a:pt x="2202" y="509"/>
                  <a:pt x="2203" y="513"/>
                  <a:pt x="2206" y="513"/>
                </a:cubicBezTo>
                <a:cubicBezTo>
                  <a:pt x="2207" y="511"/>
                  <a:pt x="2208" y="510"/>
                  <a:pt x="2210" y="509"/>
                </a:cubicBezTo>
                <a:cubicBezTo>
                  <a:pt x="2222" y="514"/>
                  <a:pt x="2229" y="494"/>
                  <a:pt x="2239" y="501"/>
                </a:cubicBezTo>
                <a:cubicBezTo>
                  <a:pt x="2239" y="503"/>
                  <a:pt x="2235" y="502"/>
                  <a:pt x="2235" y="505"/>
                </a:cubicBezTo>
                <a:cubicBezTo>
                  <a:pt x="2242" y="505"/>
                  <a:pt x="2241" y="496"/>
                  <a:pt x="2247" y="499"/>
                </a:cubicBezTo>
                <a:cubicBezTo>
                  <a:pt x="2249" y="497"/>
                  <a:pt x="2248" y="492"/>
                  <a:pt x="2252" y="492"/>
                </a:cubicBezTo>
                <a:cubicBezTo>
                  <a:pt x="2253" y="493"/>
                  <a:pt x="2255" y="495"/>
                  <a:pt x="2253" y="497"/>
                </a:cubicBezTo>
                <a:cubicBezTo>
                  <a:pt x="2260" y="497"/>
                  <a:pt x="2255" y="489"/>
                  <a:pt x="2260" y="490"/>
                </a:cubicBezTo>
                <a:cubicBezTo>
                  <a:pt x="2258" y="489"/>
                  <a:pt x="2259" y="485"/>
                  <a:pt x="2260" y="485"/>
                </a:cubicBezTo>
                <a:cubicBezTo>
                  <a:pt x="2260" y="488"/>
                  <a:pt x="2261" y="487"/>
                  <a:pt x="2261" y="491"/>
                </a:cubicBezTo>
                <a:cubicBezTo>
                  <a:pt x="2264" y="491"/>
                  <a:pt x="2264" y="489"/>
                  <a:pt x="2266" y="488"/>
                </a:cubicBezTo>
                <a:cubicBezTo>
                  <a:pt x="2266" y="489"/>
                  <a:pt x="2265" y="490"/>
                  <a:pt x="2266" y="491"/>
                </a:cubicBezTo>
                <a:cubicBezTo>
                  <a:pt x="2269" y="490"/>
                  <a:pt x="2274" y="491"/>
                  <a:pt x="2275" y="489"/>
                </a:cubicBezTo>
                <a:cubicBezTo>
                  <a:pt x="2273" y="486"/>
                  <a:pt x="2270" y="489"/>
                  <a:pt x="2269" y="484"/>
                </a:cubicBezTo>
                <a:cubicBezTo>
                  <a:pt x="2271" y="484"/>
                  <a:pt x="2271" y="482"/>
                  <a:pt x="2274" y="483"/>
                </a:cubicBezTo>
                <a:cubicBezTo>
                  <a:pt x="2275" y="480"/>
                  <a:pt x="2272" y="481"/>
                  <a:pt x="2271" y="479"/>
                </a:cubicBezTo>
                <a:cubicBezTo>
                  <a:pt x="2275" y="478"/>
                  <a:pt x="2272" y="470"/>
                  <a:pt x="2277" y="469"/>
                </a:cubicBezTo>
                <a:cubicBezTo>
                  <a:pt x="2277" y="471"/>
                  <a:pt x="2277" y="472"/>
                  <a:pt x="2278" y="473"/>
                </a:cubicBezTo>
                <a:cubicBezTo>
                  <a:pt x="2275" y="473"/>
                  <a:pt x="2274" y="474"/>
                  <a:pt x="2274" y="476"/>
                </a:cubicBezTo>
                <a:cubicBezTo>
                  <a:pt x="2276" y="476"/>
                  <a:pt x="2275" y="477"/>
                  <a:pt x="2275" y="478"/>
                </a:cubicBezTo>
                <a:cubicBezTo>
                  <a:pt x="2276" y="478"/>
                  <a:pt x="2277" y="476"/>
                  <a:pt x="2277" y="478"/>
                </a:cubicBezTo>
                <a:cubicBezTo>
                  <a:pt x="2277" y="479"/>
                  <a:pt x="2276" y="479"/>
                  <a:pt x="2275" y="482"/>
                </a:cubicBezTo>
                <a:cubicBezTo>
                  <a:pt x="2277" y="480"/>
                  <a:pt x="2279" y="480"/>
                  <a:pt x="2281" y="482"/>
                </a:cubicBezTo>
                <a:cubicBezTo>
                  <a:pt x="2280" y="478"/>
                  <a:pt x="2285" y="478"/>
                  <a:pt x="2285" y="474"/>
                </a:cubicBezTo>
                <a:cubicBezTo>
                  <a:pt x="2284" y="473"/>
                  <a:pt x="2283" y="472"/>
                  <a:pt x="2282" y="471"/>
                </a:cubicBezTo>
                <a:cubicBezTo>
                  <a:pt x="2280" y="471"/>
                  <a:pt x="2279" y="473"/>
                  <a:pt x="2278" y="470"/>
                </a:cubicBezTo>
                <a:cubicBezTo>
                  <a:pt x="2281" y="470"/>
                  <a:pt x="2282" y="468"/>
                  <a:pt x="2286" y="468"/>
                </a:cubicBezTo>
                <a:cubicBezTo>
                  <a:pt x="2286" y="470"/>
                  <a:pt x="2287" y="470"/>
                  <a:pt x="2288" y="472"/>
                </a:cubicBezTo>
                <a:cubicBezTo>
                  <a:pt x="2297" y="466"/>
                  <a:pt x="2312" y="473"/>
                  <a:pt x="2315" y="464"/>
                </a:cubicBezTo>
                <a:cubicBezTo>
                  <a:pt x="2321" y="468"/>
                  <a:pt x="2327" y="459"/>
                  <a:pt x="2328" y="454"/>
                </a:cubicBezTo>
                <a:cubicBezTo>
                  <a:pt x="2331" y="454"/>
                  <a:pt x="2331" y="453"/>
                  <a:pt x="2334" y="453"/>
                </a:cubicBezTo>
                <a:cubicBezTo>
                  <a:pt x="2337" y="460"/>
                  <a:pt x="2344" y="452"/>
                  <a:pt x="2350" y="452"/>
                </a:cubicBezTo>
                <a:cubicBezTo>
                  <a:pt x="2350" y="455"/>
                  <a:pt x="2352" y="456"/>
                  <a:pt x="2354" y="456"/>
                </a:cubicBezTo>
                <a:cubicBezTo>
                  <a:pt x="2355" y="451"/>
                  <a:pt x="2359" y="445"/>
                  <a:pt x="2364" y="446"/>
                </a:cubicBezTo>
                <a:cubicBezTo>
                  <a:pt x="2366" y="443"/>
                  <a:pt x="2369" y="435"/>
                  <a:pt x="2372" y="439"/>
                </a:cubicBezTo>
                <a:cubicBezTo>
                  <a:pt x="2369" y="427"/>
                  <a:pt x="2383" y="434"/>
                  <a:pt x="2385" y="427"/>
                </a:cubicBezTo>
                <a:cubicBezTo>
                  <a:pt x="2388" y="430"/>
                  <a:pt x="2388" y="427"/>
                  <a:pt x="2391" y="426"/>
                </a:cubicBezTo>
                <a:cubicBezTo>
                  <a:pt x="2391" y="430"/>
                  <a:pt x="2391" y="430"/>
                  <a:pt x="2391" y="430"/>
                </a:cubicBezTo>
                <a:cubicBezTo>
                  <a:pt x="2394" y="430"/>
                  <a:pt x="2396" y="424"/>
                  <a:pt x="2399" y="426"/>
                </a:cubicBezTo>
                <a:cubicBezTo>
                  <a:pt x="2396" y="429"/>
                  <a:pt x="2399" y="431"/>
                  <a:pt x="2395" y="433"/>
                </a:cubicBezTo>
                <a:cubicBezTo>
                  <a:pt x="2398" y="435"/>
                  <a:pt x="2400" y="431"/>
                  <a:pt x="2399" y="427"/>
                </a:cubicBezTo>
                <a:cubicBezTo>
                  <a:pt x="2402" y="428"/>
                  <a:pt x="2401" y="425"/>
                  <a:pt x="2404" y="425"/>
                </a:cubicBezTo>
                <a:cubicBezTo>
                  <a:pt x="2405" y="426"/>
                  <a:pt x="2405" y="427"/>
                  <a:pt x="2405" y="429"/>
                </a:cubicBezTo>
                <a:cubicBezTo>
                  <a:pt x="2411" y="429"/>
                  <a:pt x="2411" y="429"/>
                  <a:pt x="2411" y="429"/>
                </a:cubicBezTo>
                <a:cubicBezTo>
                  <a:pt x="2408" y="423"/>
                  <a:pt x="2414" y="425"/>
                  <a:pt x="2416" y="423"/>
                </a:cubicBezTo>
                <a:cubicBezTo>
                  <a:pt x="2410" y="419"/>
                  <a:pt x="2421" y="411"/>
                  <a:pt x="2425" y="416"/>
                </a:cubicBezTo>
                <a:cubicBezTo>
                  <a:pt x="2430" y="410"/>
                  <a:pt x="2438" y="409"/>
                  <a:pt x="2445" y="407"/>
                </a:cubicBezTo>
                <a:cubicBezTo>
                  <a:pt x="2448" y="409"/>
                  <a:pt x="2444" y="412"/>
                  <a:pt x="2448" y="412"/>
                </a:cubicBezTo>
                <a:cubicBezTo>
                  <a:pt x="2447" y="409"/>
                  <a:pt x="2448" y="408"/>
                  <a:pt x="2449" y="405"/>
                </a:cubicBezTo>
                <a:cubicBezTo>
                  <a:pt x="2445" y="407"/>
                  <a:pt x="2435" y="408"/>
                  <a:pt x="2433" y="407"/>
                </a:cubicBezTo>
                <a:cubicBezTo>
                  <a:pt x="2431" y="403"/>
                  <a:pt x="2435" y="405"/>
                  <a:pt x="2434" y="402"/>
                </a:cubicBezTo>
                <a:cubicBezTo>
                  <a:pt x="2431" y="403"/>
                  <a:pt x="2418" y="399"/>
                  <a:pt x="2418" y="407"/>
                </a:cubicBezTo>
                <a:cubicBezTo>
                  <a:pt x="2422" y="407"/>
                  <a:pt x="2425" y="401"/>
                  <a:pt x="2427" y="406"/>
                </a:cubicBezTo>
                <a:cubicBezTo>
                  <a:pt x="2426" y="407"/>
                  <a:pt x="2426" y="409"/>
                  <a:pt x="2425" y="410"/>
                </a:cubicBezTo>
                <a:cubicBezTo>
                  <a:pt x="2411" y="413"/>
                  <a:pt x="2397" y="415"/>
                  <a:pt x="2391" y="424"/>
                </a:cubicBezTo>
                <a:cubicBezTo>
                  <a:pt x="2391" y="421"/>
                  <a:pt x="2389" y="422"/>
                  <a:pt x="2388" y="420"/>
                </a:cubicBezTo>
                <a:cubicBezTo>
                  <a:pt x="2390" y="418"/>
                  <a:pt x="2391" y="416"/>
                  <a:pt x="2393" y="415"/>
                </a:cubicBezTo>
                <a:cubicBezTo>
                  <a:pt x="2391" y="415"/>
                  <a:pt x="2391" y="415"/>
                  <a:pt x="2390" y="416"/>
                </a:cubicBezTo>
                <a:cubicBezTo>
                  <a:pt x="2390" y="414"/>
                  <a:pt x="2388" y="411"/>
                  <a:pt x="2390" y="410"/>
                </a:cubicBezTo>
                <a:cubicBezTo>
                  <a:pt x="2394" y="411"/>
                  <a:pt x="2393" y="416"/>
                  <a:pt x="2397" y="416"/>
                </a:cubicBezTo>
                <a:cubicBezTo>
                  <a:pt x="2395" y="408"/>
                  <a:pt x="2391" y="402"/>
                  <a:pt x="2387" y="397"/>
                </a:cubicBezTo>
                <a:cubicBezTo>
                  <a:pt x="2401" y="395"/>
                  <a:pt x="2407" y="388"/>
                  <a:pt x="2410" y="377"/>
                </a:cubicBezTo>
                <a:cubicBezTo>
                  <a:pt x="2413" y="377"/>
                  <a:pt x="2415" y="377"/>
                  <a:pt x="2418" y="378"/>
                </a:cubicBezTo>
                <a:cubicBezTo>
                  <a:pt x="2416" y="373"/>
                  <a:pt x="2421" y="374"/>
                  <a:pt x="2423" y="374"/>
                </a:cubicBezTo>
                <a:cubicBezTo>
                  <a:pt x="2424" y="368"/>
                  <a:pt x="2431" y="369"/>
                  <a:pt x="2436" y="369"/>
                </a:cubicBezTo>
                <a:cubicBezTo>
                  <a:pt x="2437" y="367"/>
                  <a:pt x="2433" y="366"/>
                  <a:pt x="2436" y="365"/>
                </a:cubicBezTo>
                <a:cubicBezTo>
                  <a:pt x="2439" y="364"/>
                  <a:pt x="2437" y="370"/>
                  <a:pt x="2440" y="369"/>
                </a:cubicBezTo>
                <a:cubicBezTo>
                  <a:pt x="2442" y="367"/>
                  <a:pt x="2439" y="365"/>
                  <a:pt x="2441" y="365"/>
                </a:cubicBezTo>
                <a:cubicBezTo>
                  <a:pt x="2446" y="367"/>
                  <a:pt x="2450" y="361"/>
                  <a:pt x="2457" y="361"/>
                </a:cubicBezTo>
                <a:cubicBezTo>
                  <a:pt x="2458" y="364"/>
                  <a:pt x="2460" y="371"/>
                  <a:pt x="2463" y="366"/>
                </a:cubicBezTo>
                <a:cubicBezTo>
                  <a:pt x="2462" y="365"/>
                  <a:pt x="2460" y="366"/>
                  <a:pt x="2460" y="364"/>
                </a:cubicBezTo>
                <a:cubicBezTo>
                  <a:pt x="2467" y="363"/>
                  <a:pt x="2463" y="371"/>
                  <a:pt x="2472" y="369"/>
                </a:cubicBezTo>
                <a:cubicBezTo>
                  <a:pt x="2475" y="365"/>
                  <a:pt x="2479" y="362"/>
                  <a:pt x="2485" y="360"/>
                </a:cubicBezTo>
                <a:cubicBezTo>
                  <a:pt x="2485" y="363"/>
                  <a:pt x="2486" y="364"/>
                  <a:pt x="2487" y="366"/>
                </a:cubicBezTo>
                <a:cubicBezTo>
                  <a:pt x="2496" y="365"/>
                  <a:pt x="2501" y="365"/>
                  <a:pt x="2504" y="358"/>
                </a:cubicBezTo>
                <a:cubicBezTo>
                  <a:pt x="2508" y="358"/>
                  <a:pt x="2503" y="364"/>
                  <a:pt x="2505" y="364"/>
                </a:cubicBezTo>
                <a:cubicBezTo>
                  <a:pt x="2505" y="362"/>
                  <a:pt x="2507" y="362"/>
                  <a:pt x="2509" y="362"/>
                </a:cubicBezTo>
                <a:cubicBezTo>
                  <a:pt x="2507" y="357"/>
                  <a:pt x="2514" y="358"/>
                  <a:pt x="2515" y="354"/>
                </a:cubicBezTo>
                <a:cubicBezTo>
                  <a:pt x="2513" y="352"/>
                  <a:pt x="2515" y="347"/>
                  <a:pt x="2516" y="346"/>
                </a:cubicBezTo>
                <a:cubicBezTo>
                  <a:pt x="2513" y="345"/>
                  <a:pt x="2511" y="342"/>
                  <a:pt x="2508" y="340"/>
                </a:cubicBezTo>
                <a:cubicBezTo>
                  <a:pt x="2511" y="338"/>
                  <a:pt x="2512" y="335"/>
                  <a:pt x="2515" y="334"/>
                </a:cubicBezTo>
                <a:cubicBezTo>
                  <a:pt x="2516" y="337"/>
                  <a:pt x="2520" y="336"/>
                  <a:pt x="2521" y="338"/>
                </a:cubicBezTo>
                <a:cubicBezTo>
                  <a:pt x="2520" y="340"/>
                  <a:pt x="2518" y="344"/>
                  <a:pt x="2522" y="345"/>
                </a:cubicBezTo>
                <a:cubicBezTo>
                  <a:pt x="2523" y="340"/>
                  <a:pt x="2531" y="341"/>
                  <a:pt x="2536" y="341"/>
                </a:cubicBezTo>
                <a:cubicBezTo>
                  <a:pt x="2535" y="343"/>
                  <a:pt x="2537" y="343"/>
                  <a:pt x="2537" y="345"/>
                </a:cubicBezTo>
                <a:cubicBezTo>
                  <a:pt x="2535" y="347"/>
                  <a:pt x="2536" y="345"/>
                  <a:pt x="2533" y="346"/>
                </a:cubicBezTo>
                <a:cubicBezTo>
                  <a:pt x="2534" y="349"/>
                  <a:pt x="2533" y="350"/>
                  <a:pt x="2533" y="352"/>
                </a:cubicBezTo>
                <a:cubicBezTo>
                  <a:pt x="2532" y="351"/>
                  <a:pt x="2528" y="351"/>
                  <a:pt x="2529" y="354"/>
                </a:cubicBezTo>
                <a:cubicBezTo>
                  <a:pt x="2532" y="355"/>
                  <a:pt x="2537" y="354"/>
                  <a:pt x="2538" y="358"/>
                </a:cubicBezTo>
                <a:cubicBezTo>
                  <a:pt x="2541" y="359"/>
                  <a:pt x="2540" y="355"/>
                  <a:pt x="2543" y="356"/>
                </a:cubicBezTo>
                <a:cubicBezTo>
                  <a:pt x="2545" y="357"/>
                  <a:pt x="2543" y="358"/>
                  <a:pt x="2543" y="360"/>
                </a:cubicBezTo>
                <a:cubicBezTo>
                  <a:pt x="2547" y="362"/>
                  <a:pt x="2548" y="359"/>
                  <a:pt x="2551" y="362"/>
                </a:cubicBezTo>
                <a:cubicBezTo>
                  <a:pt x="2552" y="361"/>
                  <a:pt x="2550" y="357"/>
                  <a:pt x="2553" y="358"/>
                </a:cubicBezTo>
                <a:cubicBezTo>
                  <a:pt x="2553" y="355"/>
                  <a:pt x="2551" y="355"/>
                  <a:pt x="2550" y="352"/>
                </a:cubicBezTo>
                <a:cubicBezTo>
                  <a:pt x="2551" y="352"/>
                  <a:pt x="2552" y="352"/>
                  <a:pt x="2553" y="351"/>
                </a:cubicBezTo>
                <a:cubicBezTo>
                  <a:pt x="2557" y="351"/>
                  <a:pt x="2558" y="356"/>
                  <a:pt x="2562" y="356"/>
                </a:cubicBezTo>
                <a:cubicBezTo>
                  <a:pt x="2564" y="351"/>
                  <a:pt x="2558" y="348"/>
                  <a:pt x="2559" y="341"/>
                </a:cubicBezTo>
                <a:cubicBezTo>
                  <a:pt x="2563" y="337"/>
                  <a:pt x="2567" y="341"/>
                  <a:pt x="2571" y="339"/>
                </a:cubicBezTo>
                <a:cubicBezTo>
                  <a:pt x="2571" y="337"/>
                  <a:pt x="2570" y="336"/>
                  <a:pt x="2569" y="335"/>
                </a:cubicBezTo>
                <a:cubicBezTo>
                  <a:pt x="2569" y="340"/>
                  <a:pt x="2565" y="336"/>
                  <a:pt x="2562" y="338"/>
                </a:cubicBezTo>
                <a:cubicBezTo>
                  <a:pt x="2562" y="335"/>
                  <a:pt x="2560" y="335"/>
                  <a:pt x="2560" y="332"/>
                </a:cubicBezTo>
                <a:cubicBezTo>
                  <a:pt x="2567" y="328"/>
                  <a:pt x="2577" y="318"/>
                  <a:pt x="2585" y="325"/>
                </a:cubicBezTo>
                <a:cubicBezTo>
                  <a:pt x="2589" y="325"/>
                  <a:pt x="2588" y="321"/>
                  <a:pt x="2592" y="322"/>
                </a:cubicBezTo>
                <a:cubicBezTo>
                  <a:pt x="2593" y="324"/>
                  <a:pt x="2590" y="325"/>
                  <a:pt x="2592" y="325"/>
                </a:cubicBezTo>
                <a:cubicBezTo>
                  <a:pt x="2592" y="322"/>
                  <a:pt x="2598" y="323"/>
                  <a:pt x="2601" y="323"/>
                </a:cubicBezTo>
                <a:cubicBezTo>
                  <a:pt x="2600" y="324"/>
                  <a:pt x="2603" y="326"/>
                  <a:pt x="2603" y="329"/>
                </a:cubicBezTo>
                <a:cubicBezTo>
                  <a:pt x="2599" y="333"/>
                  <a:pt x="2593" y="327"/>
                  <a:pt x="2594" y="333"/>
                </a:cubicBezTo>
                <a:cubicBezTo>
                  <a:pt x="2589" y="332"/>
                  <a:pt x="2586" y="331"/>
                  <a:pt x="2582" y="331"/>
                </a:cubicBezTo>
                <a:cubicBezTo>
                  <a:pt x="2582" y="334"/>
                  <a:pt x="2586" y="334"/>
                  <a:pt x="2584" y="337"/>
                </a:cubicBezTo>
                <a:cubicBezTo>
                  <a:pt x="2587" y="337"/>
                  <a:pt x="2586" y="335"/>
                  <a:pt x="2587" y="334"/>
                </a:cubicBezTo>
                <a:cubicBezTo>
                  <a:pt x="2590" y="335"/>
                  <a:pt x="2586" y="337"/>
                  <a:pt x="2589" y="338"/>
                </a:cubicBezTo>
                <a:cubicBezTo>
                  <a:pt x="2589" y="336"/>
                  <a:pt x="2591" y="335"/>
                  <a:pt x="2592" y="337"/>
                </a:cubicBezTo>
                <a:cubicBezTo>
                  <a:pt x="2590" y="342"/>
                  <a:pt x="2591" y="346"/>
                  <a:pt x="2586" y="349"/>
                </a:cubicBezTo>
                <a:cubicBezTo>
                  <a:pt x="2588" y="352"/>
                  <a:pt x="2594" y="348"/>
                  <a:pt x="2594" y="353"/>
                </a:cubicBezTo>
                <a:cubicBezTo>
                  <a:pt x="2597" y="353"/>
                  <a:pt x="2598" y="352"/>
                  <a:pt x="2599" y="351"/>
                </a:cubicBezTo>
                <a:cubicBezTo>
                  <a:pt x="2597" y="348"/>
                  <a:pt x="2599" y="342"/>
                  <a:pt x="2596" y="340"/>
                </a:cubicBezTo>
                <a:cubicBezTo>
                  <a:pt x="2601" y="341"/>
                  <a:pt x="2598" y="335"/>
                  <a:pt x="2601" y="335"/>
                </a:cubicBezTo>
                <a:cubicBezTo>
                  <a:pt x="2604" y="335"/>
                  <a:pt x="2604" y="336"/>
                  <a:pt x="2607" y="334"/>
                </a:cubicBezTo>
                <a:cubicBezTo>
                  <a:pt x="2608" y="338"/>
                  <a:pt x="2614" y="340"/>
                  <a:pt x="2618" y="342"/>
                </a:cubicBezTo>
                <a:cubicBezTo>
                  <a:pt x="2616" y="339"/>
                  <a:pt x="2612" y="339"/>
                  <a:pt x="2613" y="334"/>
                </a:cubicBezTo>
                <a:cubicBezTo>
                  <a:pt x="2611" y="332"/>
                  <a:pt x="2609" y="336"/>
                  <a:pt x="2608" y="334"/>
                </a:cubicBezTo>
                <a:cubicBezTo>
                  <a:pt x="2609" y="331"/>
                  <a:pt x="2607" y="331"/>
                  <a:pt x="2611" y="333"/>
                </a:cubicBezTo>
                <a:cubicBezTo>
                  <a:pt x="2610" y="329"/>
                  <a:pt x="2610" y="327"/>
                  <a:pt x="2611" y="326"/>
                </a:cubicBezTo>
                <a:cubicBezTo>
                  <a:pt x="2616" y="328"/>
                  <a:pt x="2618" y="322"/>
                  <a:pt x="2624" y="322"/>
                </a:cubicBezTo>
                <a:cubicBezTo>
                  <a:pt x="2626" y="318"/>
                  <a:pt x="2620" y="322"/>
                  <a:pt x="2620" y="320"/>
                </a:cubicBezTo>
                <a:cubicBezTo>
                  <a:pt x="2621" y="314"/>
                  <a:pt x="2624" y="306"/>
                  <a:pt x="2629" y="302"/>
                </a:cubicBezTo>
                <a:cubicBezTo>
                  <a:pt x="2626" y="303"/>
                  <a:pt x="2625" y="301"/>
                  <a:pt x="2623" y="301"/>
                </a:cubicBezTo>
                <a:cubicBezTo>
                  <a:pt x="2623" y="305"/>
                  <a:pt x="2621" y="305"/>
                  <a:pt x="2618" y="307"/>
                </a:cubicBezTo>
                <a:cubicBezTo>
                  <a:pt x="2616" y="305"/>
                  <a:pt x="2619" y="305"/>
                  <a:pt x="2618" y="302"/>
                </a:cubicBezTo>
                <a:cubicBezTo>
                  <a:pt x="2614" y="304"/>
                  <a:pt x="2615" y="299"/>
                  <a:pt x="2612" y="300"/>
                </a:cubicBezTo>
                <a:cubicBezTo>
                  <a:pt x="2612" y="302"/>
                  <a:pt x="2612" y="303"/>
                  <a:pt x="2611" y="305"/>
                </a:cubicBezTo>
                <a:cubicBezTo>
                  <a:pt x="2613" y="305"/>
                  <a:pt x="2615" y="304"/>
                  <a:pt x="2615" y="305"/>
                </a:cubicBezTo>
                <a:cubicBezTo>
                  <a:pt x="2613" y="309"/>
                  <a:pt x="2612" y="318"/>
                  <a:pt x="2605" y="316"/>
                </a:cubicBezTo>
                <a:cubicBezTo>
                  <a:pt x="2604" y="318"/>
                  <a:pt x="2608" y="320"/>
                  <a:pt x="2606" y="321"/>
                </a:cubicBezTo>
                <a:cubicBezTo>
                  <a:pt x="2602" y="320"/>
                  <a:pt x="2602" y="321"/>
                  <a:pt x="2598" y="319"/>
                </a:cubicBezTo>
                <a:cubicBezTo>
                  <a:pt x="2585" y="325"/>
                  <a:pt x="2574" y="314"/>
                  <a:pt x="2563" y="322"/>
                </a:cubicBezTo>
                <a:cubicBezTo>
                  <a:pt x="2564" y="325"/>
                  <a:pt x="2567" y="321"/>
                  <a:pt x="2569" y="324"/>
                </a:cubicBezTo>
                <a:cubicBezTo>
                  <a:pt x="2566" y="326"/>
                  <a:pt x="2564" y="329"/>
                  <a:pt x="2559" y="329"/>
                </a:cubicBezTo>
                <a:cubicBezTo>
                  <a:pt x="2559" y="331"/>
                  <a:pt x="2559" y="333"/>
                  <a:pt x="2557" y="334"/>
                </a:cubicBezTo>
                <a:cubicBezTo>
                  <a:pt x="2553" y="332"/>
                  <a:pt x="2551" y="337"/>
                  <a:pt x="2548" y="333"/>
                </a:cubicBezTo>
                <a:cubicBezTo>
                  <a:pt x="2551" y="330"/>
                  <a:pt x="2548" y="328"/>
                  <a:pt x="2549" y="324"/>
                </a:cubicBezTo>
                <a:cubicBezTo>
                  <a:pt x="2543" y="324"/>
                  <a:pt x="2542" y="324"/>
                  <a:pt x="2538" y="326"/>
                </a:cubicBezTo>
                <a:cubicBezTo>
                  <a:pt x="2539" y="328"/>
                  <a:pt x="2537" y="332"/>
                  <a:pt x="2539" y="332"/>
                </a:cubicBezTo>
                <a:cubicBezTo>
                  <a:pt x="2541" y="329"/>
                  <a:pt x="2544" y="333"/>
                  <a:pt x="2545" y="335"/>
                </a:cubicBezTo>
                <a:cubicBezTo>
                  <a:pt x="2540" y="338"/>
                  <a:pt x="2535" y="335"/>
                  <a:pt x="2532" y="337"/>
                </a:cubicBezTo>
                <a:cubicBezTo>
                  <a:pt x="2528" y="334"/>
                  <a:pt x="2526" y="331"/>
                  <a:pt x="2522" y="328"/>
                </a:cubicBezTo>
                <a:cubicBezTo>
                  <a:pt x="2522" y="327"/>
                  <a:pt x="2524" y="327"/>
                  <a:pt x="2525" y="326"/>
                </a:cubicBezTo>
                <a:cubicBezTo>
                  <a:pt x="2523" y="322"/>
                  <a:pt x="2520" y="320"/>
                  <a:pt x="2517" y="318"/>
                </a:cubicBezTo>
                <a:cubicBezTo>
                  <a:pt x="2516" y="316"/>
                  <a:pt x="2516" y="321"/>
                  <a:pt x="2513" y="321"/>
                </a:cubicBezTo>
                <a:cubicBezTo>
                  <a:pt x="2513" y="316"/>
                  <a:pt x="2510" y="322"/>
                  <a:pt x="2509" y="319"/>
                </a:cubicBezTo>
                <a:cubicBezTo>
                  <a:pt x="2509" y="318"/>
                  <a:pt x="2511" y="318"/>
                  <a:pt x="2511" y="316"/>
                </a:cubicBezTo>
                <a:cubicBezTo>
                  <a:pt x="2508" y="316"/>
                  <a:pt x="2503" y="321"/>
                  <a:pt x="2498" y="321"/>
                </a:cubicBezTo>
                <a:cubicBezTo>
                  <a:pt x="2499" y="316"/>
                  <a:pt x="2488" y="317"/>
                  <a:pt x="2487" y="310"/>
                </a:cubicBezTo>
                <a:cubicBezTo>
                  <a:pt x="2488" y="308"/>
                  <a:pt x="2488" y="306"/>
                  <a:pt x="2492" y="306"/>
                </a:cubicBezTo>
                <a:cubicBezTo>
                  <a:pt x="2490" y="303"/>
                  <a:pt x="2492" y="304"/>
                  <a:pt x="2492" y="300"/>
                </a:cubicBezTo>
                <a:cubicBezTo>
                  <a:pt x="2488" y="301"/>
                  <a:pt x="2488" y="300"/>
                  <a:pt x="2489" y="297"/>
                </a:cubicBezTo>
                <a:cubicBezTo>
                  <a:pt x="2485" y="306"/>
                  <a:pt x="2470" y="300"/>
                  <a:pt x="2461" y="300"/>
                </a:cubicBezTo>
                <a:cubicBezTo>
                  <a:pt x="2465" y="297"/>
                  <a:pt x="2467" y="291"/>
                  <a:pt x="2474" y="290"/>
                </a:cubicBezTo>
                <a:cubicBezTo>
                  <a:pt x="2474" y="285"/>
                  <a:pt x="2475" y="284"/>
                  <a:pt x="2475" y="278"/>
                </a:cubicBezTo>
                <a:cubicBezTo>
                  <a:pt x="2472" y="281"/>
                  <a:pt x="2468" y="281"/>
                  <a:pt x="2469" y="285"/>
                </a:cubicBezTo>
                <a:cubicBezTo>
                  <a:pt x="2467" y="285"/>
                  <a:pt x="2467" y="284"/>
                  <a:pt x="2468" y="283"/>
                </a:cubicBezTo>
                <a:cubicBezTo>
                  <a:pt x="2456" y="290"/>
                  <a:pt x="2438" y="296"/>
                  <a:pt x="2424" y="291"/>
                </a:cubicBezTo>
                <a:cubicBezTo>
                  <a:pt x="2422" y="294"/>
                  <a:pt x="2419" y="294"/>
                  <a:pt x="2416" y="291"/>
                </a:cubicBezTo>
                <a:cubicBezTo>
                  <a:pt x="2416" y="295"/>
                  <a:pt x="2414" y="297"/>
                  <a:pt x="2412" y="299"/>
                </a:cubicBezTo>
                <a:cubicBezTo>
                  <a:pt x="2411" y="299"/>
                  <a:pt x="2412" y="296"/>
                  <a:pt x="2409" y="297"/>
                </a:cubicBezTo>
                <a:cubicBezTo>
                  <a:pt x="2406" y="301"/>
                  <a:pt x="2390" y="308"/>
                  <a:pt x="2388" y="305"/>
                </a:cubicBezTo>
                <a:cubicBezTo>
                  <a:pt x="2385" y="305"/>
                  <a:pt x="2387" y="308"/>
                  <a:pt x="2385" y="309"/>
                </a:cubicBezTo>
                <a:cubicBezTo>
                  <a:pt x="2374" y="306"/>
                  <a:pt x="2368" y="311"/>
                  <a:pt x="2358" y="313"/>
                </a:cubicBezTo>
                <a:cubicBezTo>
                  <a:pt x="2360" y="316"/>
                  <a:pt x="2356" y="316"/>
                  <a:pt x="2354" y="317"/>
                </a:cubicBezTo>
                <a:cubicBezTo>
                  <a:pt x="2353" y="316"/>
                  <a:pt x="2353" y="313"/>
                  <a:pt x="2350" y="313"/>
                </a:cubicBezTo>
                <a:cubicBezTo>
                  <a:pt x="2343" y="324"/>
                  <a:pt x="2317" y="320"/>
                  <a:pt x="2308" y="330"/>
                </a:cubicBezTo>
                <a:cubicBezTo>
                  <a:pt x="2306" y="326"/>
                  <a:pt x="2305" y="330"/>
                  <a:pt x="2300" y="327"/>
                </a:cubicBezTo>
                <a:cubicBezTo>
                  <a:pt x="2293" y="333"/>
                  <a:pt x="2284" y="333"/>
                  <a:pt x="2277" y="336"/>
                </a:cubicBezTo>
                <a:cubicBezTo>
                  <a:pt x="2269" y="345"/>
                  <a:pt x="2253" y="347"/>
                  <a:pt x="2242" y="353"/>
                </a:cubicBezTo>
                <a:cubicBezTo>
                  <a:pt x="2239" y="354"/>
                  <a:pt x="2239" y="352"/>
                  <a:pt x="2237" y="352"/>
                </a:cubicBezTo>
                <a:cubicBezTo>
                  <a:pt x="2237" y="357"/>
                  <a:pt x="2228" y="356"/>
                  <a:pt x="2227" y="360"/>
                </a:cubicBezTo>
                <a:cubicBezTo>
                  <a:pt x="2214" y="360"/>
                  <a:pt x="2207" y="372"/>
                  <a:pt x="2190" y="371"/>
                </a:cubicBezTo>
                <a:cubicBezTo>
                  <a:pt x="2189" y="371"/>
                  <a:pt x="2190" y="374"/>
                  <a:pt x="2188" y="374"/>
                </a:cubicBezTo>
                <a:cubicBezTo>
                  <a:pt x="2188" y="372"/>
                  <a:pt x="2188" y="371"/>
                  <a:pt x="2188" y="370"/>
                </a:cubicBezTo>
                <a:cubicBezTo>
                  <a:pt x="2184" y="371"/>
                  <a:pt x="2182" y="373"/>
                  <a:pt x="2178" y="375"/>
                </a:cubicBezTo>
                <a:cubicBezTo>
                  <a:pt x="2177" y="373"/>
                  <a:pt x="2173" y="372"/>
                  <a:pt x="2171" y="374"/>
                </a:cubicBezTo>
                <a:cubicBezTo>
                  <a:pt x="2170" y="377"/>
                  <a:pt x="2175" y="374"/>
                  <a:pt x="2175" y="376"/>
                </a:cubicBezTo>
                <a:cubicBezTo>
                  <a:pt x="2171" y="384"/>
                  <a:pt x="2158" y="379"/>
                  <a:pt x="2152" y="383"/>
                </a:cubicBezTo>
                <a:cubicBezTo>
                  <a:pt x="2154" y="383"/>
                  <a:pt x="2156" y="383"/>
                  <a:pt x="2156" y="385"/>
                </a:cubicBezTo>
                <a:cubicBezTo>
                  <a:pt x="2155" y="385"/>
                  <a:pt x="2155" y="386"/>
                  <a:pt x="2154" y="387"/>
                </a:cubicBezTo>
                <a:cubicBezTo>
                  <a:pt x="2147" y="384"/>
                  <a:pt x="2138" y="385"/>
                  <a:pt x="2135" y="392"/>
                </a:cubicBezTo>
                <a:cubicBezTo>
                  <a:pt x="2132" y="390"/>
                  <a:pt x="2133" y="388"/>
                  <a:pt x="2128" y="390"/>
                </a:cubicBezTo>
                <a:cubicBezTo>
                  <a:pt x="2130" y="387"/>
                  <a:pt x="2118" y="391"/>
                  <a:pt x="2118" y="383"/>
                </a:cubicBezTo>
                <a:cubicBezTo>
                  <a:pt x="2114" y="385"/>
                  <a:pt x="2113" y="386"/>
                  <a:pt x="2108" y="384"/>
                </a:cubicBezTo>
                <a:cubicBezTo>
                  <a:pt x="2108" y="389"/>
                  <a:pt x="2101" y="391"/>
                  <a:pt x="2097" y="390"/>
                </a:cubicBezTo>
                <a:cubicBezTo>
                  <a:pt x="2097" y="394"/>
                  <a:pt x="2097" y="394"/>
                  <a:pt x="2097" y="394"/>
                </a:cubicBezTo>
                <a:cubicBezTo>
                  <a:pt x="2102" y="393"/>
                  <a:pt x="2109" y="390"/>
                  <a:pt x="2112" y="390"/>
                </a:cubicBezTo>
                <a:cubicBezTo>
                  <a:pt x="2112" y="393"/>
                  <a:pt x="2108" y="391"/>
                  <a:pt x="2109" y="394"/>
                </a:cubicBezTo>
                <a:cubicBezTo>
                  <a:pt x="2112" y="398"/>
                  <a:pt x="2116" y="397"/>
                  <a:pt x="2116" y="402"/>
                </a:cubicBezTo>
                <a:cubicBezTo>
                  <a:pt x="2112" y="402"/>
                  <a:pt x="2111" y="405"/>
                  <a:pt x="2108" y="406"/>
                </a:cubicBezTo>
                <a:cubicBezTo>
                  <a:pt x="2110" y="404"/>
                  <a:pt x="2109" y="403"/>
                  <a:pt x="2106" y="402"/>
                </a:cubicBezTo>
                <a:cubicBezTo>
                  <a:pt x="2106" y="409"/>
                  <a:pt x="2095" y="410"/>
                  <a:pt x="2088" y="410"/>
                </a:cubicBezTo>
                <a:cubicBezTo>
                  <a:pt x="2086" y="412"/>
                  <a:pt x="2090" y="411"/>
                  <a:pt x="2090" y="414"/>
                </a:cubicBezTo>
                <a:cubicBezTo>
                  <a:pt x="2088" y="417"/>
                  <a:pt x="2084" y="417"/>
                  <a:pt x="2080" y="416"/>
                </a:cubicBezTo>
                <a:cubicBezTo>
                  <a:pt x="2080" y="420"/>
                  <a:pt x="2079" y="422"/>
                  <a:pt x="2078" y="424"/>
                </a:cubicBezTo>
                <a:cubicBezTo>
                  <a:pt x="2078" y="418"/>
                  <a:pt x="2069" y="422"/>
                  <a:pt x="2073" y="416"/>
                </a:cubicBezTo>
                <a:cubicBezTo>
                  <a:pt x="2069" y="416"/>
                  <a:pt x="2068" y="417"/>
                  <a:pt x="2065" y="418"/>
                </a:cubicBezTo>
                <a:cubicBezTo>
                  <a:pt x="2063" y="416"/>
                  <a:pt x="2062" y="414"/>
                  <a:pt x="2064" y="412"/>
                </a:cubicBezTo>
                <a:cubicBezTo>
                  <a:pt x="2063" y="413"/>
                  <a:pt x="2062" y="411"/>
                  <a:pt x="2063" y="410"/>
                </a:cubicBezTo>
                <a:cubicBezTo>
                  <a:pt x="2066" y="410"/>
                  <a:pt x="2065" y="415"/>
                  <a:pt x="2067" y="415"/>
                </a:cubicBezTo>
                <a:cubicBezTo>
                  <a:pt x="2069" y="413"/>
                  <a:pt x="2067" y="413"/>
                  <a:pt x="2067" y="410"/>
                </a:cubicBezTo>
                <a:cubicBezTo>
                  <a:pt x="2050" y="405"/>
                  <a:pt x="2043" y="423"/>
                  <a:pt x="2026" y="424"/>
                </a:cubicBezTo>
                <a:cubicBezTo>
                  <a:pt x="2025" y="421"/>
                  <a:pt x="2022" y="421"/>
                  <a:pt x="2022" y="418"/>
                </a:cubicBezTo>
                <a:cubicBezTo>
                  <a:pt x="2026" y="414"/>
                  <a:pt x="2035" y="406"/>
                  <a:pt x="2041" y="410"/>
                </a:cubicBezTo>
                <a:cubicBezTo>
                  <a:pt x="2042" y="412"/>
                  <a:pt x="2039" y="412"/>
                  <a:pt x="2039" y="414"/>
                </a:cubicBezTo>
                <a:cubicBezTo>
                  <a:pt x="2041" y="414"/>
                  <a:pt x="2042" y="415"/>
                  <a:pt x="2045" y="414"/>
                </a:cubicBezTo>
                <a:cubicBezTo>
                  <a:pt x="2046" y="411"/>
                  <a:pt x="2044" y="412"/>
                  <a:pt x="2044" y="408"/>
                </a:cubicBezTo>
                <a:cubicBezTo>
                  <a:pt x="2041" y="406"/>
                  <a:pt x="2036" y="409"/>
                  <a:pt x="2031" y="407"/>
                </a:cubicBezTo>
                <a:cubicBezTo>
                  <a:pt x="2035" y="405"/>
                  <a:pt x="2038" y="401"/>
                  <a:pt x="2042" y="404"/>
                </a:cubicBezTo>
                <a:cubicBezTo>
                  <a:pt x="2047" y="401"/>
                  <a:pt x="2046" y="390"/>
                  <a:pt x="2055" y="392"/>
                </a:cubicBezTo>
                <a:cubicBezTo>
                  <a:pt x="2056" y="390"/>
                  <a:pt x="2056" y="388"/>
                  <a:pt x="2060" y="387"/>
                </a:cubicBezTo>
                <a:cubicBezTo>
                  <a:pt x="2060" y="385"/>
                  <a:pt x="2058" y="386"/>
                  <a:pt x="2058" y="384"/>
                </a:cubicBezTo>
                <a:cubicBezTo>
                  <a:pt x="2062" y="381"/>
                  <a:pt x="2069" y="381"/>
                  <a:pt x="2067" y="373"/>
                </a:cubicBezTo>
                <a:cubicBezTo>
                  <a:pt x="2075" y="370"/>
                  <a:pt x="2080" y="363"/>
                  <a:pt x="2084" y="355"/>
                </a:cubicBezTo>
                <a:cubicBezTo>
                  <a:pt x="2078" y="359"/>
                  <a:pt x="2080" y="351"/>
                  <a:pt x="2074" y="352"/>
                </a:cubicBezTo>
                <a:cubicBezTo>
                  <a:pt x="2073" y="353"/>
                  <a:pt x="2070" y="357"/>
                  <a:pt x="2073" y="359"/>
                </a:cubicBezTo>
                <a:cubicBezTo>
                  <a:pt x="2074" y="356"/>
                  <a:pt x="2074" y="354"/>
                  <a:pt x="2077" y="354"/>
                </a:cubicBezTo>
                <a:cubicBezTo>
                  <a:pt x="2078" y="356"/>
                  <a:pt x="2076" y="357"/>
                  <a:pt x="2077" y="360"/>
                </a:cubicBezTo>
                <a:cubicBezTo>
                  <a:pt x="2071" y="364"/>
                  <a:pt x="2067" y="368"/>
                  <a:pt x="2060" y="369"/>
                </a:cubicBezTo>
                <a:cubicBezTo>
                  <a:pt x="2059" y="371"/>
                  <a:pt x="2060" y="371"/>
                  <a:pt x="2060" y="373"/>
                </a:cubicBezTo>
                <a:cubicBezTo>
                  <a:pt x="2056" y="372"/>
                  <a:pt x="2057" y="376"/>
                  <a:pt x="2053" y="376"/>
                </a:cubicBezTo>
                <a:cubicBezTo>
                  <a:pt x="2053" y="375"/>
                  <a:pt x="2053" y="373"/>
                  <a:pt x="2052" y="373"/>
                </a:cubicBezTo>
                <a:cubicBezTo>
                  <a:pt x="2050" y="379"/>
                  <a:pt x="2041" y="378"/>
                  <a:pt x="2038" y="383"/>
                </a:cubicBezTo>
                <a:cubicBezTo>
                  <a:pt x="2022" y="388"/>
                  <a:pt x="2008" y="399"/>
                  <a:pt x="1992" y="401"/>
                </a:cubicBezTo>
                <a:cubicBezTo>
                  <a:pt x="1989" y="403"/>
                  <a:pt x="1985" y="411"/>
                  <a:pt x="1979" y="413"/>
                </a:cubicBezTo>
                <a:cubicBezTo>
                  <a:pt x="1979" y="416"/>
                  <a:pt x="1980" y="416"/>
                  <a:pt x="1979" y="417"/>
                </a:cubicBezTo>
                <a:cubicBezTo>
                  <a:pt x="1961" y="427"/>
                  <a:pt x="1943" y="428"/>
                  <a:pt x="1925" y="430"/>
                </a:cubicBezTo>
                <a:cubicBezTo>
                  <a:pt x="1926" y="439"/>
                  <a:pt x="1920" y="437"/>
                  <a:pt x="1916" y="442"/>
                </a:cubicBezTo>
                <a:cubicBezTo>
                  <a:pt x="1914" y="440"/>
                  <a:pt x="1917" y="437"/>
                  <a:pt x="1912" y="438"/>
                </a:cubicBezTo>
                <a:cubicBezTo>
                  <a:pt x="1912" y="439"/>
                  <a:pt x="1913" y="444"/>
                  <a:pt x="1907" y="443"/>
                </a:cubicBezTo>
                <a:cubicBezTo>
                  <a:pt x="1907" y="440"/>
                  <a:pt x="1907" y="439"/>
                  <a:pt x="1904" y="439"/>
                </a:cubicBezTo>
                <a:cubicBezTo>
                  <a:pt x="1899" y="446"/>
                  <a:pt x="1887" y="447"/>
                  <a:pt x="1882" y="454"/>
                </a:cubicBezTo>
                <a:cubicBezTo>
                  <a:pt x="1873" y="453"/>
                  <a:pt x="1868" y="465"/>
                  <a:pt x="1856" y="464"/>
                </a:cubicBezTo>
                <a:cubicBezTo>
                  <a:pt x="1856" y="469"/>
                  <a:pt x="1847" y="467"/>
                  <a:pt x="1850" y="475"/>
                </a:cubicBezTo>
                <a:cubicBezTo>
                  <a:pt x="1848" y="475"/>
                  <a:pt x="1845" y="475"/>
                  <a:pt x="1844" y="477"/>
                </a:cubicBezTo>
                <a:cubicBezTo>
                  <a:pt x="1844" y="480"/>
                  <a:pt x="1848" y="477"/>
                  <a:pt x="1848" y="481"/>
                </a:cubicBezTo>
                <a:cubicBezTo>
                  <a:pt x="1844" y="482"/>
                  <a:pt x="1843" y="484"/>
                  <a:pt x="1838" y="484"/>
                </a:cubicBezTo>
                <a:cubicBezTo>
                  <a:pt x="1839" y="488"/>
                  <a:pt x="1837" y="490"/>
                  <a:pt x="1834" y="491"/>
                </a:cubicBezTo>
                <a:cubicBezTo>
                  <a:pt x="1834" y="488"/>
                  <a:pt x="1832" y="487"/>
                  <a:pt x="1831" y="485"/>
                </a:cubicBezTo>
                <a:cubicBezTo>
                  <a:pt x="1811" y="496"/>
                  <a:pt x="1792" y="504"/>
                  <a:pt x="1775" y="519"/>
                </a:cubicBezTo>
                <a:cubicBezTo>
                  <a:pt x="1769" y="519"/>
                  <a:pt x="1769" y="519"/>
                  <a:pt x="1769" y="519"/>
                </a:cubicBezTo>
                <a:cubicBezTo>
                  <a:pt x="1771" y="522"/>
                  <a:pt x="1771" y="524"/>
                  <a:pt x="1768" y="525"/>
                </a:cubicBezTo>
                <a:cubicBezTo>
                  <a:pt x="1769" y="520"/>
                  <a:pt x="1764" y="522"/>
                  <a:pt x="1763" y="519"/>
                </a:cubicBezTo>
                <a:cubicBezTo>
                  <a:pt x="1764" y="516"/>
                  <a:pt x="1763" y="512"/>
                  <a:pt x="1766" y="510"/>
                </a:cubicBezTo>
                <a:cubicBezTo>
                  <a:pt x="1777" y="508"/>
                  <a:pt x="1782" y="499"/>
                  <a:pt x="1793" y="499"/>
                </a:cubicBezTo>
                <a:cubicBezTo>
                  <a:pt x="1792" y="491"/>
                  <a:pt x="1801" y="492"/>
                  <a:pt x="1806" y="489"/>
                </a:cubicBezTo>
                <a:cubicBezTo>
                  <a:pt x="1805" y="485"/>
                  <a:pt x="1809" y="485"/>
                  <a:pt x="1813" y="485"/>
                </a:cubicBezTo>
                <a:cubicBezTo>
                  <a:pt x="1814" y="480"/>
                  <a:pt x="1820" y="474"/>
                  <a:pt x="1824" y="473"/>
                </a:cubicBezTo>
                <a:cubicBezTo>
                  <a:pt x="1825" y="473"/>
                  <a:pt x="1828" y="475"/>
                  <a:pt x="1828" y="475"/>
                </a:cubicBezTo>
                <a:cubicBezTo>
                  <a:pt x="1831" y="473"/>
                  <a:pt x="1830" y="467"/>
                  <a:pt x="1835" y="469"/>
                </a:cubicBezTo>
                <a:cubicBezTo>
                  <a:pt x="1835" y="464"/>
                  <a:pt x="1835" y="464"/>
                  <a:pt x="1835" y="464"/>
                </a:cubicBezTo>
                <a:cubicBezTo>
                  <a:pt x="1828" y="463"/>
                  <a:pt x="1825" y="468"/>
                  <a:pt x="1817" y="469"/>
                </a:cubicBezTo>
                <a:cubicBezTo>
                  <a:pt x="1807" y="486"/>
                  <a:pt x="1777" y="495"/>
                  <a:pt x="1763" y="508"/>
                </a:cubicBezTo>
                <a:cubicBezTo>
                  <a:pt x="1754" y="508"/>
                  <a:pt x="1746" y="511"/>
                  <a:pt x="1747" y="517"/>
                </a:cubicBezTo>
                <a:cubicBezTo>
                  <a:pt x="1744" y="513"/>
                  <a:pt x="1740" y="519"/>
                  <a:pt x="1738" y="522"/>
                </a:cubicBezTo>
                <a:cubicBezTo>
                  <a:pt x="1738" y="520"/>
                  <a:pt x="1739" y="520"/>
                  <a:pt x="1737" y="519"/>
                </a:cubicBezTo>
                <a:cubicBezTo>
                  <a:pt x="1733" y="518"/>
                  <a:pt x="1734" y="522"/>
                  <a:pt x="1729" y="522"/>
                </a:cubicBezTo>
                <a:cubicBezTo>
                  <a:pt x="1730" y="528"/>
                  <a:pt x="1719" y="526"/>
                  <a:pt x="1719" y="533"/>
                </a:cubicBezTo>
                <a:cubicBezTo>
                  <a:pt x="1715" y="536"/>
                  <a:pt x="1705" y="532"/>
                  <a:pt x="1703" y="537"/>
                </a:cubicBezTo>
                <a:cubicBezTo>
                  <a:pt x="1702" y="537"/>
                  <a:pt x="1700" y="536"/>
                  <a:pt x="1700" y="535"/>
                </a:cubicBezTo>
                <a:cubicBezTo>
                  <a:pt x="1699" y="533"/>
                  <a:pt x="1702" y="534"/>
                  <a:pt x="1702" y="532"/>
                </a:cubicBezTo>
                <a:cubicBezTo>
                  <a:pt x="1699" y="532"/>
                  <a:pt x="1701" y="527"/>
                  <a:pt x="1699" y="526"/>
                </a:cubicBezTo>
                <a:cubicBezTo>
                  <a:pt x="1700" y="526"/>
                  <a:pt x="1700" y="524"/>
                  <a:pt x="1702" y="524"/>
                </a:cubicBezTo>
                <a:cubicBezTo>
                  <a:pt x="1700" y="521"/>
                  <a:pt x="1699" y="520"/>
                  <a:pt x="1698" y="516"/>
                </a:cubicBezTo>
                <a:cubicBezTo>
                  <a:pt x="1700" y="514"/>
                  <a:pt x="1702" y="512"/>
                  <a:pt x="1707" y="513"/>
                </a:cubicBezTo>
                <a:cubicBezTo>
                  <a:pt x="1708" y="513"/>
                  <a:pt x="1707" y="517"/>
                  <a:pt x="1710" y="516"/>
                </a:cubicBezTo>
                <a:cubicBezTo>
                  <a:pt x="1712" y="511"/>
                  <a:pt x="1713" y="506"/>
                  <a:pt x="1706" y="506"/>
                </a:cubicBezTo>
                <a:cubicBezTo>
                  <a:pt x="1699" y="510"/>
                  <a:pt x="1693" y="515"/>
                  <a:pt x="1683" y="517"/>
                </a:cubicBezTo>
                <a:cubicBezTo>
                  <a:pt x="1682" y="520"/>
                  <a:pt x="1679" y="521"/>
                  <a:pt x="1681" y="526"/>
                </a:cubicBezTo>
                <a:cubicBezTo>
                  <a:pt x="1674" y="529"/>
                  <a:pt x="1665" y="540"/>
                  <a:pt x="1657" y="534"/>
                </a:cubicBezTo>
                <a:cubicBezTo>
                  <a:pt x="1650" y="535"/>
                  <a:pt x="1650" y="535"/>
                  <a:pt x="1650" y="535"/>
                </a:cubicBezTo>
                <a:cubicBezTo>
                  <a:pt x="1640" y="546"/>
                  <a:pt x="1626" y="554"/>
                  <a:pt x="1612" y="564"/>
                </a:cubicBezTo>
                <a:cubicBezTo>
                  <a:pt x="1611" y="562"/>
                  <a:pt x="1609" y="561"/>
                  <a:pt x="1608" y="560"/>
                </a:cubicBezTo>
                <a:cubicBezTo>
                  <a:pt x="1609" y="558"/>
                  <a:pt x="1611" y="556"/>
                  <a:pt x="1609" y="555"/>
                </a:cubicBezTo>
                <a:cubicBezTo>
                  <a:pt x="1600" y="556"/>
                  <a:pt x="1594" y="556"/>
                  <a:pt x="1587" y="552"/>
                </a:cubicBezTo>
                <a:cubicBezTo>
                  <a:pt x="1587" y="548"/>
                  <a:pt x="1588" y="545"/>
                  <a:pt x="1591" y="545"/>
                </a:cubicBezTo>
                <a:cubicBezTo>
                  <a:pt x="1589" y="541"/>
                  <a:pt x="1588" y="542"/>
                  <a:pt x="1588" y="537"/>
                </a:cubicBezTo>
                <a:cubicBezTo>
                  <a:pt x="1576" y="534"/>
                  <a:pt x="1570" y="538"/>
                  <a:pt x="1559" y="541"/>
                </a:cubicBezTo>
                <a:cubicBezTo>
                  <a:pt x="1558" y="536"/>
                  <a:pt x="1557" y="528"/>
                  <a:pt x="1561" y="524"/>
                </a:cubicBezTo>
                <a:cubicBezTo>
                  <a:pt x="1564" y="524"/>
                  <a:pt x="1559" y="527"/>
                  <a:pt x="1563" y="526"/>
                </a:cubicBezTo>
                <a:cubicBezTo>
                  <a:pt x="1565" y="524"/>
                  <a:pt x="1563" y="520"/>
                  <a:pt x="1560" y="520"/>
                </a:cubicBezTo>
                <a:cubicBezTo>
                  <a:pt x="1557" y="522"/>
                  <a:pt x="1557" y="526"/>
                  <a:pt x="1554" y="528"/>
                </a:cubicBezTo>
                <a:cubicBezTo>
                  <a:pt x="1553" y="525"/>
                  <a:pt x="1555" y="525"/>
                  <a:pt x="1553" y="523"/>
                </a:cubicBezTo>
                <a:cubicBezTo>
                  <a:pt x="1547" y="524"/>
                  <a:pt x="1539" y="523"/>
                  <a:pt x="1534" y="528"/>
                </a:cubicBezTo>
                <a:cubicBezTo>
                  <a:pt x="1532" y="528"/>
                  <a:pt x="1531" y="525"/>
                  <a:pt x="1529" y="525"/>
                </a:cubicBezTo>
                <a:cubicBezTo>
                  <a:pt x="1529" y="528"/>
                  <a:pt x="1525" y="529"/>
                  <a:pt x="1525" y="533"/>
                </a:cubicBezTo>
                <a:cubicBezTo>
                  <a:pt x="1519" y="534"/>
                  <a:pt x="1517" y="529"/>
                  <a:pt x="1514" y="527"/>
                </a:cubicBezTo>
                <a:cubicBezTo>
                  <a:pt x="1513" y="534"/>
                  <a:pt x="1499" y="532"/>
                  <a:pt x="1505" y="526"/>
                </a:cubicBezTo>
                <a:cubicBezTo>
                  <a:pt x="1507" y="525"/>
                  <a:pt x="1506" y="528"/>
                  <a:pt x="1509" y="527"/>
                </a:cubicBezTo>
                <a:cubicBezTo>
                  <a:pt x="1510" y="519"/>
                  <a:pt x="1522" y="524"/>
                  <a:pt x="1526" y="524"/>
                </a:cubicBezTo>
                <a:cubicBezTo>
                  <a:pt x="1527" y="520"/>
                  <a:pt x="1526" y="521"/>
                  <a:pt x="1525" y="517"/>
                </a:cubicBezTo>
                <a:cubicBezTo>
                  <a:pt x="1526" y="513"/>
                  <a:pt x="1529" y="515"/>
                  <a:pt x="1530" y="511"/>
                </a:cubicBezTo>
                <a:cubicBezTo>
                  <a:pt x="1527" y="514"/>
                  <a:pt x="1524" y="510"/>
                  <a:pt x="1520" y="510"/>
                </a:cubicBezTo>
                <a:cubicBezTo>
                  <a:pt x="1518" y="512"/>
                  <a:pt x="1513" y="516"/>
                  <a:pt x="1509" y="514"/>
                </a:cubicBezTo>
                <a:cubicBezTo>
                  <a:pt x="1508" y="510"/>
                  <a:pt x="1514" y="512"/>
                  <a:pt x="1513" y="508"/>
                </a:cubicBezTo>
                <a:cubicBezTo>
                  <a:pt x="1510" y="506"/>
                  <a:pt x="1504" y="511"/>
                  <a:pt x="1504" y="504"/>
                </a:cubicBezTo>
                <a:cubicBezTo>
                  <a:pt x="1498" y="503"/>
                  <a:pt x="1500" y="506"/>
                  <a:pt x="1494" y="506"/>
                </a:cubicBezTo>
                <a:cubicBezTo>
                  <a:pt x="1493" y="510"/>
                  <a:pt x="1495" y="513"/>
                  <a:pt x="1496" y="515"/>
                </a:cubicBezTo>
                <a:cubicBezTo>
                  <a:pt x="1488" y="521"/>
                  <a:pt x="1479" y="511"/>
                  <a:pt x="1474" y="519"/>
                </a:cubicBezTo>
                <a:cubicBezTo>
                  <a:pt x="1471" y="520"/>
                  <a:pt x="1472" y="516"/>
                  <a:pt x="1469" y="517"/>
                </a:cubicBezTo>
                <a:cubicBezTo>
                  <a:pt x="1463" y="528"/>
                  <a:pt x="1449" y="531"/>
                  <a:pt x="1443" y="540"/>
                </a:cubicBezTo>
                <a:cubicBezTo>
                  <a:pt x="1440" y="541"/>
                  <a:pt x="1439" y="539"/>
                  <a:pt x="1437" y="539"/>
                </a:cubicBezTo>
                <a:cubicBezTo>
                  <a:pt x="1437" y="540"/>
                  <a:pt x="1437" y="542"/>
                  <a:pt x="1436" y="542"/>
                </a:cubicBezTo>
                <a:cubicBezTo>
                  <a:pt x="1426" y="545"/>
                  <a:pt x="1418" y="556"/>
                  <a:pt x="1410" y="563"/>
                </a:cubicBezTo>
                <a:cubicBezTo>
                  <a:pt x="1408" y="562"/>
                  <a:pt x="1405" y="562"/>
                  <a:pt x="1404" y="560"/>
                </a:cubicBezTo>
                <a:cubicBezTo>
                  <a:pt x="1400" y="563"/>
                  <a:pt x="1393" y="569"/>
                  <a:pt x="1387" y="569"/>
                </a:cubicBezTo>
                <a:cubicBezTo>
                  <a:pt x="1388" y="572"/>
                  <a:pt x="1385" y="573"/>
                  <a:pt x="1384" y="574"/>
                </a:cubicBezTo>
                <a:cubicBezTo>
                  <a:pt x="1382" y="570"/>
                  <a:pt x="1380" y="575"/>
                  <a:pt x="1379" y="574"/>
                </a:cubicBezTo>
                <a:cubicBezTo>
                  <a:pt x="1379" y="571"/>
                  <a:pt x="1379" y="571"/>
                  <a:pt x="1379" y="571"/>
                </a:cubicBezTo>
                <a:cubicBezTo>
                  <a:pt x="1380" y="572"/>
                  <a:pt x="1384" y="572"/>
                  <a:pt x="1384" y="569"/>
                </a:cubicBezTo>
                <a:cubicBezTo>
                  <a:pt x="1382" y="568"/>
                  <a:pt x="1379" y="568"/>
                  <a:pt x="1377" y="566"/>
                </a:cubicBezTo>
                <a:cubicBezTo>
                  <a:pt x="1376" y="563"/>
                  <a:pt x="1380" y="564"/>
                  <a:pt x="1380" y="562"/>
                </a:cubicBezTo>
                <a:cubicBezTo>
                  <a:pt x="1378" y="561"/>
                  <a:pt x="1374" y="564"/>
                  <a:pt x="1373" y="560"/>
                </a:cubicBezTo>
                <a:cubicBezTo>
                  <a:pt x="1373" y="553"/>
                  <a:pt x="1363" y="555"/>
                  <a:pt x="1360" y="548"/>
                </a:cubicBezTo>
                <a:cubicBezTo>
                  <a:pt x="1358" y="544"/>
                  <a:pt x="1361" y="541"/>
                  <a:pt x="1359" y="536"/>
                </a:cubicBezTo>
                <a:cubicBezTo>
                  <a:pt x="1353" y="535"/>
                  <a:pt x="1353" y="536"/>
                  <a:pt x="1348" y="538"/>
                </a:cubicBezTo>
                <a:cubicBezTo>
                  <a:pt x="1348" y="540"/>
                  <a:pt x="1350" y="544"/>
                  <a:pt x="1348" y="544"/>
                </a:cubicBezTo>
                <a:cubicBezTo>
                  <a:pt x="1345" y="544"/>
                  <a:pt x="1345" y="541"/>
                  <a:pt x="1346" y="540"/>
                </a:cubicBezTo>
                <a:cubicBezTo>
                  <a:pt x="1339" y="541"/>
                  <a:pt x="1334" y="544"/>
                  <a:pt x="1329" y="542"/>
                </a:cubicBezTo>
                <a:cubicBezTo>
                  <a:pt x="1333" y="540"/>
                  <a:pt x="1331" y="533"/>
                  <a:pt x="1337" y="533"/>
                </a:cubicBezTo>
                <a:cubicBezTo>
                  <a:pt x="1338" y="529"/>
                  <a:pt x="1333" y="533"/>
                  <a:pt x="1333" y="531"/>
                </a:cubicBezTo>
                <a:cubicBezTo>
                  <a:pt x="1334" y="529"/>
                  <a:pt x="1336" y="528"/>
                  <a:pt x="1338" y="529"/>
                </a:cubicBezTo>
                <a:cubicBezTo>
                  <a:pt x="1338" y="526"/>
                  <a:pt x="1339" y="520"/>
                  <a:pt x="1341" y="521"/>
                </a:cubicBezTo>
                <a:cubicBezTo>
                  <a:pt x="1341" y="519"/>
                  <a:pt x="1341" y="517"/>
                  <a:pt x="1339" y="517"/>
                </a:cubicBezTo>
                <a:cubicBezTo>
                  <a:pt x="1341" y="519"/>
                  <a:pt x="1334" y="523"/>
                  <a:pt x="1336" y="519"/>
                </a:cubicBezTo>
                <a:cubicBezTo>
                  <a:pt x="1334" y="522"/>
                  <a:pt x="1330" y="524"/>
                  <a:pt x="1326" y="522"/>
                </a:cubicBezTo>
                <a:cubicBezTo>
                  <a:pt x="1327" y="524"/>
                  <a:pt x="1329" y="525"/>
                  <a:pt x="1326" y="526"/>
                </a:cubicBezTo>
                <a:cubicBezTo>
                  <a:pt x="1326" y="522"/>
                  <a:pt x="1320" y="527"/>
                  <a:pt x="1318" y="524"/>
                </a:cubicBezTo>
                <a:cubicBezTo>
                  <a:pt x="1317" y="530"/>
                  <a:pt x="1307" y="535"/>
                  <a:pt x="1301" y="541"/>
                </a:cubicBezTo>
                <a:cubicBezTo>
                  <a:pt x="1299" y="540"/>
                  <a:pt x="1298" y="537"/>
                  <a:pt x="1295" y="536"/>
                </a:cubicBezTo>
                <a:cubicBezTo>
                  <a:pt x="1299" y="526"/>
                  <a:pt x="1311" y="513"/>
                  <a:pt x="1302" y="504"/>
                </a:cubicBezTo>
                <a:cubicBezTo>
                  <a:pt x="1302" y="502"/>
                  <a:pt x="1305" y="501"/>
                  <a:pt x="1305" y="499"/>
                </a:cubicBezTo>
                <a:cubicBezTo>
                  <a:pt x="1300" y="499"/>
                  <a:pt x="1304" y="494"/>
                  <a:pt x="1302" y="490"/>
                </a:cubicBezTo>
                <a:cubicBezTo>
                  <a:pt x="1304" y="491"/>
                  <a:pt x="1306" y="492"/>
                  <a:pt x="1308" y="490"/>
                </a:cubicBezTo>
                <a:cubicBezTo>
                  <a:pt x="1309" y="486"/>
                  <a:pt x="1306" y="487"/>
                  <a:pt x="1306" y="485"/>
                </a:cubicBezTo>
                <a:cubicBezTo>
                  <a:pt x="1307" y="486"/>
                  <a:pt x="1310" y="488"/>
                  <a:pt x="1310" y="484"/>
                </a:cubicBezTo>
                <a:cubicBezTo>
                  <a:pt x="1308" y="482"/>
                  <a:pt x="1306" y="485"/>
                  <a:pt x="1304" y="482"/>
                </a:cubicBezTo>
                <a:cubicBezTo>
                  <a:pt x="1309" y="474"/>
                  <a:pt x="1309" y="462"/>
                  <a:pt x="1313" y="453"/>
                </a:cubicBezTo>
                <a:cubicBezTo>
                  <a:pt x="1310" y="453"/>
                  <a:pt x="1311" y="450"/>
                  <a:pt x="1309" y="450"/>
                </a:cubicBezTo>
                <a:cubicBezTo>
                  <a:pt x="1309" y="452"/>
                  <a:pt x="1307" y="452"/>
                  <a:pt x="1305" y="452"/>
                </a:cubicBezTo>
                <a:cubicBezTo>
                  <a:pt x="1304" y="451"/>
                  <a:pt x="1302" y="450"/>
                  <a:pt x="1303" y="447"/>
                </a:cubicBezTo>
                <a:cubicBezTo>
                  <a:pt x="1306" y="446"/>
                  <a:pt x="1307" y="444"/>
                  <a:pt x="1309" y="442"/>
                </a:cubicBezTo>
                <a:cubicBezTo>
                  <a:pt x="1305" y="442"/>
                  <a:pt x="1304" y="444"/>
                  <a:pt x="1301" y="444"/>
                </a:cubicBezTo>
                <a:cubicBezTo>
                  <a:pt x="1301" y="439"/>
                  <a:pt x="1301" y="439"/>
                  <a:pt x="1301" y="439"/>
                </a:cubicBezTo>
                <a:cubicBezTo>
                  <a:pt x="1295" y="440"/>
                  <a:pt x="1283" y="437"/>
                  <a:pt x="1286" y="429"/>
                </a:cubicBezTo>
                <a:cubicBezTo>
                  <a:pt x="1278" y="432"/>
                  <a:pt x="1275" y="425"/>
                  <a:pt x="1272" y="419"/>
                </a:cubicBezTo>
                <a:cubicBezTo>
                  <a:pt x="1273" y="415"/>
                  <a:pt x="1280" y="417"/>
                  <a:pt x="1279" y="411"/>
                </a:cubicBezTo>
                <a:cubicBezTo>
                  <a:pt x="1277" y="408"/>
                  <a:pt x="1272" y="414"/>
                  <a:pt x="1270" y="412"/>
                </a:cubicBezTo>
                <a:cubicBezTo>
                  <a:pt x="1271" y="401"/>
                  <a:pt x="1281" y="398"/>
                  <a:pt x="1289" y="393"/>
                </a:cubicBezTo>
                <a:cubicBezTo>
                  <a:pt x="1292" y="392"/>
                  <a:pt x="1291" y="396"/>
                  <a:pt x="1293" y="395"/>
                </a:cubicBezTo>
                <a:cubicBezTo>
                  <a:pt x="1295" y="394"/>
                  <a:pt x="1295" y="391"/>
                  <a:pt x="1296" y="389"/>
                </a:cubicBezTo>
                <a:cubicBezTo>
                  <a:pt x="1282" y="388"/>
                  <a:pt x="1276" y="393"/>
                  <a:pt x="1264" y="394"/>
                </a:cubicBezTo>
                <a:cubicBezTo>
                  <a:pt x="1260" y="392"/>
                  <a:pt x="1260" y="389"/>
                  <a:pt x="1260" y="384"/>
                </a:cubicBezTo>
                <a:cubicBezTo>
                  <a:pt x="1257" y="384"/>
                  <a:pt x="1260" y="389"/>
                  <a:pt x="1256" y="389"/>
                </a:cubicBezTo>
                <a:cubicBezTo>
                  <a:pt x="1254" y="383"/>
                  <a:pt x="1255" y="377"/>
                  <a:pt x="1253" y="371"/>
                </a:cubicBezTo>
                <a:cubicBezTo>
                  <a:pt x="1259" y="370"/>
                  <a:pt x="1256" y="364"/>
                  <a:pt x="1257" y="362"/>
                </a:cubicBezTo>
                <a:cubicBezTo>
                  <a:pt x="1253" y="361"/>
                  <a:pt x="1251" y="365"/>
                  <a:pt x="1250" y="361"/>
                </a:cubicBezTo>
                <a:cubicBezTo>
                  <a:pt x="1250" y="357"/>
                  <a:pt x="1251" y="358"/>
                  <a:pt x="1249" y="354"/>
                </a:cubicBezTo>
                <a:cubicBezTo>
                  <a:pt x="1254" y="355"/>
                  <a:pt x="1253" y="352"/>
                  <a:pt x="1257" y="353"/>
                </a:cubicBezTo>
                <a:cubicBezTo>
                  <a:pt x="1254" y="347"/>
                  <a:pt x="1247" y="345"/>
                  <a:pt x="1240" y="348"/>
                </a:cubicBezTo>
                <a:cubicBezTo>
                  <a:pt x="1241" y="353"/>
                  <a:pt x="1236" y="353"/>
                  <a:pt x="1233" y="354"/>
                </a:cubicBezTo>
                <a:cubicBezTo>
                  <a:pt x="1233" y="351"/>
                  <a:pt x="1230" y="352"/>
                  <a:pt x="1230" y="349"/>
                </a:cubicBezTo>
                <a:cubicBezTo>
                  <a:pt x="1233" y="350"/>
                  <a:pt x="1236" y="350"/>
                  <a:pt x="1235" y="345"/>
                </a:cubicBezTo>
                <a:cubicBezTo>
                  <a:pt x="1232" y="344"/>
                  <a:pt x="1231" y="348"/>
                  <a:pt x="1230" y="346"/>
                </a:cubicBezTo>
                <a:cubicBezTo>
                  <a:pt x="1230" y="343"/>
                  <a:pt x="1230" y="343"/>
                  <a:pt x="1230" y="343"/>
                </a:cubicBezTo>
                <a:cubicBezTo>
                  <a:pt x="1235" y="342"/>
                  <a:pt x="1239" y="343"/>
                  <a:pt x="1241" y="345"/>
                </a:cubicBezTo>
                <a:cubicBezTo>
                  <a:pt x="1244" y="341"/>
                  <a:pt x="1239" y="341"/>
                  <a:pt x="1238" y="339"/>
                </a:cubicBezTo>
                <a:cubicBezTo>
                  <a:pt x="1238" y="337"/>
                  <a:pt x="1242" y="338"/>
                  <a:pt x="1241" y="334"/>
                </a:cubicBezTo>
                <a:cubicBezTo>
                  <a:pt x="1234" y="335"/>
                  <a:pt x="1234" y="335"/>
                  <a:pt x="1234" y="335"/>
                </a:cubicBezTo>
                <a:cubicBezTo>
                  <a:pt x="1234" y="333"/>
                  <a:pt x="1232" y="333"/>
                  <a:pt x="1232" y="331"/>
                </a:cubicBezTo>
                <a:cubicBezTo>
                  <a:pt x="1229" y="329"/>
                  <a:pt x="1228" y="333"/>
                  <a:pt x="1224" y="331"/>
                </a:cubicBezTo>
                <a:cubicBezTo>
                  <a:pt x="1224" y="336"/>
                  <a:pt x="1228" y="334"/>
                  <a:pt x="1229" y="337"/>
                </a:cubicBezTo>
                <a:cubicBezTo>
                  <a:pt x="1224" y="344"/>
                  <a:pt x="1214" y="338"/>
                  <a:pt x="1208" y="342"/>
                </a:cubicBezTo>
                <a:cubicBezTo>
                  <a:pt x="1208" y="339"/>
                  <a:pt x="1206" y="339"/>
                  <a:pt x="1206" y="335"/>
                </a:cubicBezTo>
                <a:cubicBezTo>
                  <a:pt x="1211" y="333"/>
                  <a:pt x="1213" y="329"/>
                  <a:pt x="1216" y="325"/>
                </a:cubicBezTo>
                <a:cubicBezTo>
                  <a:pt x="1210" y="325"/>
                  <a:pt x="1207" y="319"/>
                  <a:pt x="1208" y="314"/>
                </a:cubicBezTo>
                <a:cubicBezTo>
                  <a:pt x="1204" y="315"/>
                  <a:pt x="1207" y="323"/>
                  <a:pt x="1200" y="322"/>
                </a:cubicBezTo>
                <a:cubicBezTo>
                  <a:pt x="1200" y="319"/>
                  <a:pt x="1198" y="319"/>
                  <a:pt x="1198" y="316"/>
                </a:cubicBezTo>
                <a:cubicBezTo>
                  <a:pt x="1206" y="317"/>
                  <a:pt x="1199" y="310"/>
                  <a:pt x="1207" y="310"/>
                </a:cubicBezTo>
                <a:cubicBezTo>
                  <a:pt x="1206" y="305"/>
                  <a:pt x="1206" y="305"/>
                  <a:pt x="1206" y="305"/>
                </a:cubicBezTo>
                <a:cubicBezTo>
                  <a:pt x="1201" y="305"/>
                  <a:pt x="1198" y="302"/>
                  <a:pt x="1194" y="301"/>
                </a:cubicBezTo>
                <a:cubicBezTo>
                  <a:pt x="1195" y="297"/>
                  <a:pt x="1192" y="298"/>
                  <a:pt x="1192" y="295"/>
                </a:cubicBezTo>
                <a:cubicBezTo>
                  <a:pt x="1195" y="292"/>
                  <a:pt x="1198" y="287"/>
                  <a:pt x="1199" y="282"/>
                </a:cubicBezTo>
                <a:cubicBezTo>
                  <a:pt x="1198" y="280"/>
                  <a:pt x="1195" y="282"/>
                  <a:pt x="1195" y="280"/>
                </a:cubicBezTo>
                <a:cubicBezTo>
                  <a:pt x="1198" y="278"/>
                  <a:pt x="1199" y="274"/>
                  <a:pt x="1200" y="270"/>
                </a:cubicBezTo>
                <a:cubicBezTo>
                  <a:pt x="1205" y="270"/>
                  <a:pt x="1211" y="272"/>
                  <a:pt x="1209" y="266"/>
                </a:cubicBezTo>
                <a:cubicBezTo>
                  <a:pt x="1209" y="268"/>
                  <a:pt x="1206" y="268"/>
                  <a:pt x="1206" y="267"/>
                </a:cubicBezTo>
                <a:cubicBezTo>
                  <a:pt x="1205" y="261"/>
                  <a:pt x="1208" y="259"/>
                  <a:pt x="1212" y="258"/>
                </a:cubicBezTo>
                <a:cubicBezTo>
                  <a:pt x="1210" y="247"/>
                  <a:pt x="1226" y="250"/>
                  <a:pt x="1228" y="243"/>
                </a:cubicBezTo>
                <a:cubicBezTo>
                  <a:pt x="1232" y="245"/>
                  <a:pt x="1230" y="251"/>
                  <a:pt x="1234" y="254"/>
                </a:cubicBezTo>
                <a:cubicBezTo>
                  <a:pt x="1233" y="249"/>
                  <a:pt x="1248" y="233"/>
                  <a:pt x="1251" y="232"/>
                </a:cubicBezTo>
                <a:cubicBezTo>
                  <a:pt x="1257" y="230"/>
                  <a:pt x="1259" y="231"/>
                  <a:pt x="1261" y="226"/>
                </a:cubicBezTo>
                <a:cubicBezTo>
                  <a:pt x="1263" y="225"/>
                  <a:pt x="1263" y="228"/>
                  <a:pt x="1266" y="227"/>
                </a:cubicBezTo>
                <a:cubicBezTo>
                  <a:pt x="1267" y="224"/>
                  <a:pt x="1268" y="220"/>
                  <a:pt x="1272" y="220"/>
                </a:cubicBezTo>
                <a:cubicBezTo>
                  <a:pt x="1271" y="219"/>
                  <a:pt x="1270" y="219"/>
                  <a:pt x="1269" y="218"/>
                </a:cubicBezTo>
                <a:cubicBezTo>
                  <a:pt x="1273" y="215"/>
                  <a:pt x="1271" y="213"/>
                  <a:pt x="1275" y="212"/>
                </a:cubicBezTo>
                <a:cubicBezTo>
                  <a:pt x="1274" y="209"/>
                  <a:pt x="1275" y="205"/>
                  <a:pt x="1272" y="205"/>
                </a:cubicBezTo>
                <a:cubicBezTo>
                  <a:pt x="1272" y="208"/>
                  <a:pt x="1271" y="212"/>
                  <a:pt x="1268" y="212"/>
                </a:cubicBezTo>
                <a:cubicBezTo>
                  <a:pt x="1266" y="212"/>
                  <a:pt x="1267" y="208"/>
                  <a:pt x="1264" y="209"/>
                </a:cubicBezTo>
                <a:cubicBezTo>
                  <a:pt x="1267" y="213"/>
                  <a:pt x="1260" y="214"/>
                  <a:pt x="1256" y="215"/>
                </a:cubicBezTo>
                <a:cubicBezTo>
                  <a:pt x="1255" y="219"/>
                  <a:pt x="1260" y="216"/>
                  <a:pt x="1260" y="220"/>
                </a:cubicBezTo>
                <a:cubicBezTo>
                  <a:pt x="1258" y="225"/>
                  <a:pt x="1249" y="231"/>
                  <a:pt x="1242" y="227"/>
                </a:cubicBezTo>
                <a:cubicBezTo>
                  <a:pt x="1242" y="223"/>
                  <a:pt x="1247" y="224"/>
                  <a:pt x="1246" y="219"/>
                </a:cubicBezTo>
                <a:cubicBezTo>
                  <a:pt x="1248" y="219"/>
                  <a:pt x="1252" y="216"/>
                  <a:pt x="1249" y="215"/>
                </a:cubicBezTo>
                <a:cubicBezTo>
                  <a:pt x="1248" y="218"/>
                  <a:pt x="1247" y="217"/>
                  <a:pt x="1245" y="217"/>
                </a:cubicBezTo>
                <a:cubicBezTo>
                  <a:pt x="1247" y="214"/>
                  <a:pt x="1244" y="212"/>
                  <a:pt x="1243" y="209"/>
                </a:cubicBezTo>
                <a:cubicBezTo>
                  <a:pt x="1244" y="207"/>
                  <a:pt x="1245" y="205"/>
                  <a:pt x="1247" y="202"/>
                </a:cubicBezTo>
                <a:cubicBezTo>
                  <a:pt x="1249" y="204"/>
                  <a:pt x="1248" y="202"/>
                  <a:pt x="1250" y="202"/>
                </a:cubicBezTo>
                <a:cubicBezTo>
                  <a:pt x="1250" y="195"/>
                  <a:pt x="1265" y="185"/>
                  <a:pt x="1272" y="193"/>
                </a:cubicBezTo>
                <a:cubicBezTo>
                  <a:pt x="1277" y="193"/>
                  <a:pt x="1277" y="193"/>
                  <a:pt x="1277" y="193"/>
                </a:cubicBezTo>
                <a:cubicBezTo>
                  <a:pt x="1277" y="196"/>
                  <a:pt x="1280" y="195"/>
                  <a:pt x="1279" y="199"/>
                </a:cubicBezTo>
                <a:cubicBezTo>
                  <a:pt x="1289" y="207"/>
                  <a:pt x="1300" y="193"/>
                  <a:pt x="1308" y="196"/>
                </a:cubicBezTo>
                <a:cubicBezTo>
                  <a:pt x="1316" y="192"/>
                  <a:pt x="1310" y="184"/>
                  <a:pt x="1309" y="179"/>
                </a:cubicBezTo>
                <a:cubicBezTo>
                  <a:pt x="1306" y="179"/>
                  <a:pt x="1306" y="180"/>
                  <a:pt x="1303" y="181"/>
                </a:cubicBezTo>
                <a:cubicBezTo>
                  <a:pt x="1304" y="178"/>
                  <a:pt x="1303" y="178"/>
                  <a:pt x="1303" y="175"/>
                </a:cubicBezTo>
                <a:cubicBezTo>
                  <a:pt x="1299" y="176"/>
                  <a:pt x="1296" y="175"/>
                  <a:pt x="1296" y="172"/>
                </a:cubicBezTo>
                <a:cubicBezTo>
                  <a:pt x="1296" y="169"/>
                  <a:pt x="1300" y="172"/>
                  <a:pt x="1300" y="170"/>
                </a:cubicBezTo>
                <a:cubicBezTo>
                  <a:pt x="1292" y="163"/>
                  <a:pt x="1283" y="178"/>
                  <a:pt x="1275" y="175"/>
                </a:cubicBezTo>
                <a:cubicBezTo>
                  <a:pt x="1274" y="178"/>
                  <a:pt x="1278" y="177"/>
                  <a:pt x="1277" y="180"/>
                </a:cubicBezTo>
                <a:cubicBezTo>
                  <a:pt x="1271" y="179"/>
                  <a:pt x="1270" y="178"/>
                  <a:pt x="1264" y="181"/>
                </a:cubicBezTo>
                <a:cubicBezTo>
                  <a:pt x="1262" y="180"/>
                  <a:pt x="1261" y="179"/>
                  <a:pt x="1259" y="178"/>
                </a:cubicBezTo>
                <a:cubicBezTo>
                  <a:pt x="1262" y="174"/>
                  <a:pt x="1266" y="172"/>
                  <a:pt x="1269" y="169"/>
                </a:cubicBezTo>
                <a:cubicBezTo>
                  <a:pt x="1272" y="174"/>
                  <a:pt x="1281" y="172"/>
                  <a:pt x="1283" y="168"/>
                </a:cubicBezTo>
                <a:cubicBezTo>
                  <a:pt x="1281" y="167"/>
                  <a:pt x="1277" y="169"/>
                  <a:pt x="1277" y="167"/>
                </a:cubicBezTo>
                <a:cubicBezTo>
                  <a:pt x="1277" y="163"/>
                  <a:pt x="1285" y="165"/>
                  <a:pt x="1284" y="159"/>
                </a:cubicBezTo>
                <a:cubicBezTo>
                  <a:pt x="1281" y="158"/>
                  <a:pt x="1278" y="157"/>
                  <a:pt x="1276" y="154"/>
                </a:cubicBezTo>
                <a:cubicBezTo>
                  <a:pt x="1275" y="155"/>
                  <a:pt x="1274" y="157"/>
                  <a:pt x="1273" y="158"/>
                </a:cubicBezTo>
                <a:cubicBezTo>
                  <a:pt x="1271" y="156"/>
                  <a:pt x="1272" y="158"/>
                  <a:pt x="1268" y="158"/>
                </a:cubicBezTo>
                <a:cubicBezTo>
                  <a:pt x="1259" y="149"/>
                  <a:pt x="1274" y="145"/>
                  <a:pt x="1279" y="139"/>
                </a:cubicBezTo>
                <a:cubicBezTo>
                  <a:pt x="1277" y="138"/>
                  <a:pt x="1275" y="137"/>
                  <a:pt x="1275" y="133"/>
                </a:cubicBezTo>
                <a:cubicBezTo>
                  <a:pt x="1273" y="133"/>
                  <a:pt x="1270" y="134"/>
                  <a:pt x="1269" y="132"/>
                </a:cubicBezTo>
                <a:cubicBezTo>
                  <a:pt x="1273" y="131"/>
                  <a:pt x="1276" y="129"/>
                  <a:pt x="1279" y="131"/>
                </a:cubicBezTo>
                <a:cubicBezTo>
                  <a:pt x="1279" y="128"/>
                  <a:pt x="1278" y="124"/>
                  <a:pt x="1281" y="124"/>
                </a:cubicBezTo>
                <a:cubicBezTo>
                  <a:pt x="1283" y="125"/>
                  <a:pt x="1284" y="126"/>
                  <a:pt x="1287" y="125"/>
                </a:cubicBezTo>
                <a:cubicBezTo>
                  <a:pt x="1289" y="124"/>
                  <a:pt x="1289" y="121"/>
                  <a:pt x="1291" y="120"/>
                </a:cubicBezTo>
                <a:cubicBezTo>
                  <a:pt x="1284" y="121"/>
                  <a:pt x="1280" y="118"/>
                  <a:pt x="1272" y="119"/>
                </a:cubicBezTo>
                <a:cubicBezTo>
                  <a:pt x="1270" y="114"/>
                  <a:pt x="1269" y="111"/>
                  <a:pt x="1269" y="105"/>
                </a:cubicBezTo>
                <a:cubicBezTo>
                  <a:pt x="1268" y="105"/>
                  <a:pt x="1266" y="105"/>
                  <a:pt x="1265" y="104"/>
                </a:cubicBezTo>
                <a:cubicBezTo>
                  <a:pt x="1266" y="101"/>
                  <a:pt x="1268" y="99"/>
                  <a:pt x="1269" y="97"/>
                </a:cubicBezTo>
                <a:cubicBezTo>
                  <a:pt x="1262" y="99"/>
                  <a:pt x="1264" y="90"/>
                  <a:pt x="1259" y="89"/>
                </a:cubicBezTo>
                <a:cubicBezTo>
                  <a:pt x="1259" y="85"/>
                  <a:pt x="1263" y="84"/>
                  <a:pt x="1265" y="82"/>
                </a:cubicBezTo>
                <a:cubicBezTo>
                  <a:pt x="1261" y="81"/>
                  <a:pt x="1260" y="83"/>
                  <a:pt x="1257" y="83"/>
                </a:cubicBezTo>
                <a:cubicBezTo>
                  <a:pt x="1255" y="83"/>
                  <a:pt x="1253" y="81"/>
                  <a:pt x="1252" y="80"/>
                </a:cubicBezTo>
                <a:cubicBezTo>
                  <a:pt x="1253" y="79"/>
                  <a:pt x="1255" y="78"/>
                  <a:pt x="1256" y="76"/>
                </a:cubicBezTo>
                <a:cubicBezTo>
                  <a:pt x="1250" y="75"/>
                  <a:pt x="1241" y="78"/>
                  <a:pt x="1236" y="74"/>
                </a:cubicBezTo>
                <a:cubicBezTo>
                  <a:pt x="1234" y="78"/>
                  <a:pt x="1231" y="80"/>
                  <a:pt x="1225" y="80"/>
                </a:cubicBezTo>
                <a:cubicBezTo>
                  <a:pt x="1225" y="75"/>
                  <a:pt x="1225" y="75"/>
                  <a:pt x="1225" y="75"/>
                </a:cubicBezTo>
                <a:cubicBezTo>
                  <a:pt x="1219" y="76"/>
                  <a:pt x="1218" y="73"/>
                  <a:pt x="1214" y="72"/>
                </a:cubicBezTo>
                <a:cubicBezTo>
                  <a:pt x="1217" y="71"/>
                  <a:pt x="1221" y="70"/>
                  <a:pt x="1222" y="67"/>
                </a:cubicBezTo>
                <a:cubicBezTo>
                  <a:pt x="1220" y="68"/>
                  <a:pt x="1221" y="64"/>
                  <a:pt x="1221" y="63"/>
                </a:cubicBezTo>
                <a:cubicBezTo>
                  <a:pt x="1221" y="63"/>
                  <a:pt x="1225" y="65"/>
                  <a:pt x="1225" y="62"/>
                </a:cubicBezTo>
                <a:cubicBezTo>
                  <a:pt x="1222" y="62"/>
                  <a:pt x="1220" y="60"/>
                  <a:pt x="1216" y="61"/>
                </a:cubicBezTo>
                <a:cubicBezTo>
                  <a:pt x="1216" y="64"/>
                  <a:pt x="1220" y="65"/>
                  <a:pt x="1216" y="66"/>
                </a:cubicBezTo>
                <a:cubicBezTo>
                  <a:pt x="1212" y="63"/>
                  <a:pt x="1210" y="69"/>
                  <a:pt x="1205" y="67"/>
                </a:cubicBezTo>
                <a:cubicBezTo>
                  <a:pt x="1208" y="64"/>
                  <a:pt x="1212" y="62"/>
                  <a:pt x="1214" y="59"/>
                </a:cubicBezTo>
                <a:cubicBezTo>
                  <a:pt x="1212" y="57"/>
                  <a:pt x="1211" y="56"/>
                  <a:pt x="1209" y="52"/>
                </a:cubicBezTo>
                <a:cubicBezTo>
                  <a:pt x="1209" y="49"/>
                  <a:pt x="1214" y="50"/>
                  <a:pt x="1213" y="47"/>
                </a:cubicBezTo>
                <a:cubicBezTo>
                  <a:pt x="1209" y="49"/>
                  <a:pt x="1207" y="43"/>
                  <a:pt x="1208" y="42"/>
                </a:cubicBezTo>
                <a:cubicBezTo>
                  <a:pt x="1205" y="46"/>
                  <a:pt x="1199" y="44"/>
                  <a:pt x="1194" y="45"/>
                </a:cubicBezTo>
                <a:cubicBezTo>
                  <a:pt x="1194" y="50"/>
                  <a:pt x="1188" y="49"/>
                  <a:pt x="1185" y="51"/>
                </a:cubicBezTo>
                <a:cubicBezTo>
                  <a:pt x="1182" y="48"/>
                  <a:pt x="1177" y="48"/>
                  <a:pt x="1173" y="45"/>
                </a:cubicBezTo>
                <a:cubicBezTo>
                  <a:pt x="1172" y="52"/>
                  <a:pt x="1157" y="49"/>
                  <a:pt x="1162" y="59"/>
                </a:cubicBezTo>
                <a:cubicBezTo>
                  <a:pt x="1160" y="61"/>
                  <a:pt x="1156" y="61"/>
                  <a:pt x="1151" y="62"/>
                </a:cubicBezTo>
                <a:cubicBezTo>
                  <a:pt x="1152" y="59"/>
                  <a:pt x="1155" y="59"/>
                  <a:pt x="1154" y="56"/>
                </a:cubicBezTo>
                <a:cubicBezTo>
                  <a:pt x="1151" y="56"/>
                  <a:pt x="1151" y="53"/>
                  <a:pt x="1149" y="54"/>
                </a:cubicBezTo>
                <a:cubicBezTo>
                  <a:pt x="1148" y="56"/>
                  <a:pt x="1150" y="55"/>
                  <a:pt x="1150" y="58"/>
                </a:cubicBezTo>
                <a:cubicBezTo>
                  <a:pt x="1147" y="59"/>
                  <a:pt x="1148" y="62"/>
                  <a:pt x="1145" y="62"/>
                </a:cubicBezTo>
                <a:cubicBezTo>
                  <a:pt x="1139" y="60"/>
                  <a:pt x="1136" y="66"/>
                  <a:pt x="1132" y="68"/>
                </a:cubicBezTo>
                <a:cubicBezTo>
                  <a:pt x="1129" y="63"/>
                  <a:pt x="1122" y="67"/>
                  <a:pt x="1120" y="64"/>
                </a:cubicBezTo>
                <a:cubicBezTo>
                  <a:pt x="1123" y="59"/>
                  <a:pt x="1126" y="61"/>
                  <a:pt x="1130" y="59"/>
                </a:cubicBezTo>
                <a:cubicBezTo>
                  <a:pt x="1131" y="61"/>
                  <a:pt x="1131" y="62"/>
                  <a:pt x="1132" y="63"/>
                </a:cubicBezTo>
                <a:cubicBezTo>
                  <a:pt x="1134" y="63"/>
                  <a:pt x="1134" y="61"/>
                  <a:pt x="1136" y="61"/>
                </a:cubicBezTo>
                <a:cubicBezTo>
                  <a:pt x="1136" y="55"/>
                  <a:pt x="1142" y="53"/>
                  <a:pt x="1145" y="49"/>
                </a:cubicBezTo>
                <a:cubicBezTo>
                  <a:pt x="1142" y="49"/>
                  <a:pt x="1143" y="46"/>
                  <a:pt x="1145" y="45"/>
                </a:cubicBezTo>
                <a:cubicBezTo>
                  <a:pt x="1149" y="44"/>
                  <a:pt x="1153" y="41"/>
                  <a:pt x="1156" y="44"/>
                </a:cubicBezTo>
                <a:cubicBezTo>
                  <a:pt x="1154" y="36"/>
                  <a:pt x="1165" y="37"/>
                  <a:pt x="1161" y="29"/>
                </a:cubicBezTo>
                <a:cubicBezTo>
                  <a:pt x="1162" y="27"/>
                  <a:pt x="1165" y="27"/>
                  <a:pt x="1166" y="26"/>
                </a:cubicBezTo>
                <a:cubicBezTo>
                  <a:pt x="1163" y="24"/>
                  <a:pt x="1168" y="22"/>
                  <a:pt x="1169" y="21"/>
                </a:cubicBezTo>
                <a:cubicBezTo>
                  <a:pt x="1163" y="20"/>
                  <a:pt x="1162" y="23"/>
                  <a:pt x="1156" y="23"/>
                </a:cubicBezTo>
                <a:cubicBezTo>
                  <a:pt x="1155" y="25"/>
                  <a:pt x="1156" y="29"/>
                  <a:pt x="1153" y="30"/>
                </a:cubicBezTo>
                <a:cubicBezTo>
                  <a:pt x="1151" y="29"/>
                  <a:pt x="1151" y="25"/>
                  <a:pt x="1151" y="22"/>
                </a:cubicBezTo>
                <a:cubicBezTo>
                  <a:pt x="1154" y="23"/>
                  <a:pt x="1154" y="22"/>
                  <a:pt x="1156" y="20"/>
                </a:cubicBezTo>
                <a:cubicBezTo>
                  <a:pt x="1153" y="19"/>
                  <a:pt x="1149" y="16"/>
                  <a:pt x="1147" y="17"/>
                </a:cubicBezTo>
                <a:cubicBezTo>
                  <a:pt x="1146" y="14"/>
                  <a:pt x="1146" y="14"/>
                  <a:pt x="1146" y="14"/>
                </a:cubicBezTo>
                <a:cubicBezTo>
                  <a:pt x="1153" y="14"/>
                  <a:pt x="1157" y="15"/>
                  <a:pt x="1159" y="9"/>
                </a:cubicBezTo>
                <a:cubicBezTo>
                  <a:pt x="1157" y="5"/>
                  <a:pt x="1152" y="10"/>
                  <a:pt x="1148" y="10"/>
                </a:cubicBezTo>
                <a:cubicBezTo>
                  <a:pt x="1148" y="7"/>
                  <a:pt x="1147" y="4"/>
                  <a:pt x="1148" y="2"/>
                </a:cubicBezTo>
                <a:cubicBezTo>
                  <a:pt x="1136" y="0"/>
                  <a:pt x="1135" y="1"/>
                  <a:pt x="1126" y="3"/>
                </a:cubicBezTo>
                <a:cubicBezTo>
                  <a:pt x="1128" y="8"/>
                  <a:pt x="1125" y="16"/>
                  <a:pt x="1117" y="19"/>
                </a:cubicBezTo>
                <a:cubicBezTo>
                  <a:pt x="1116" y="23"/>
                  <a:pt x="1120" y="21"/>
                  <a:pt x="1119" y="25"/>
                </a:cubicBezTo>
                <a:cubicBezTo>
                  <a:pt x="1110" y="29"/>
                  <a:pt x="1101" y="34"/>
                  <a:pt x="1096" y="41"/>
                </a:cubicBezTo>
                <a:cubicBezTo>
                  <a:pt x="1093" y="40"/>
                  <a:pt x="1092" y="36"/>
                  <a:pt x="1086" y="38"/>
                </a:cubicBezTo>
                <a:cubicBezTo>
                  <a:pt x="1086" y="40"/>
                  <a:pt x="1087" y="45"/>
                  <a:pt x="1081" y="45"/>
                </a:cubicBezTo>
                <a:cubicBezTo>
                  <a:pt x="1080" y="49"/>
                  <a:pt x="1077" y="52"/>
                  <a:pt x="1080" y="56"/>
                </a:cubicBezTo>
                <a:cubicBezTo>
                  <a:pt x="1075" y="58"/>
                  <a:pt x="1074" y="63"/>
                  <a:pt x="1073" y="67"/>
                </a:cubicBezTo>
                <a:cubicBezTo>
                  <a:pt x="1077" y="66"/>
                  <a:pt x="1078" y="63"/>
                  <a:pt x="1082" y="63"/>
                </a:cubicBezTo>
                <a:cubicBezTo>
                  <a:pt x="1082" y="63"/>
                  <a:pt x="1083" y="64"/>
                  <a:pt x="1083" y="64"/>
                </a:cubicBezTo>
                <a:cubicBezTo>
                  <a:pt x="1080" y="70"/>
                  <a:pt x="1079" y="78"/>
                  <a:pt x="1069" y="78"/>
                </a:cubicBezTo>
                <a:cubicBezTo>
                  <a:pt x="1064" y="85"/>
                  <a:pt x="1056" y="89"/>
                  <a:pt x="1050" y="94"/>
                </a:cubicBezTo>
                <a:cubicBezTo>
                  <a:pt x="1045" y="94"/>
                  <a:pt x="1043" y="96"/>
                  <a:pt x="1037" y="94"/>
                </a:cubicBezTo>
                <a:cubicBezTo>
                  <a:pt x="1036" y="98"/>
                  <a:pt x="1029" y="96"/>
                  <a:pt x="1029" y="101"/>
                </a:cubicBezTo>
                <a:cubicBezTo>
                  <a:pt x="1029" y="102"/>
                  <a:pt x="1033" y="99"/>
                  <a:pt x="1033" y="103"/>
                </a:cubicBezTo>
                <a:cubicBezTo>
                  <a:pt x="1032" y="106"/>
                  <a:pt x="1029" y="106"/>
                  <a:pt x="1028" y="109"/>
                </a:cubicBezTo>
                <a:cubicBezTo>
                  <a:pt x="1034" y="106"/>
                  <a:pt x="1039" y="100"/>
                  <a:pt x="1040" y="96"/>
                </a:cubicBezTo>
                <a:cubicBezTo>
                  <a:pt x="1060" y="100"/>
                  <a:pt x="1043" y="130"/>
                  <a:pt x="1026" y="127"/>
                </a:cubicBezTo>
                <a:cubicBezTo>
                  <a:pt x="1025" y="139"/>
                  <a:pt x="1012" y="140"/>
                  <a:pt x="1007" y="147"/>
                </a:cubicBezTo>
                <a:cubicBezTo>
                  <a:pt x="1007" y="150"/>
                  <a:pt x="1009" y="154"/>
                  <a:pt x="1006" y="155"/>
                </a:cubicBezTo>
                <a:cubicBezTo>
                  <a:pt x="999" y="153"/>
                  <a:pt x="997" y="159"/>
                  <a:pt x="991" y="160"/>
                </a:cubicBezTo>
                <a:cubicBezTo>
                  <a:pt x="991" y="159"/>
                  <a:pt x="990" y="159"/>
                  <a:pt x="990" y="158"/>
                </a:cubicBezTo>
                <a:cubicBezTo>
                  <a:pt x="993" y="151"/>
                  <a:pt x="1000" y="143"/>
                  <a:pt x="1007" y="142"/>
                </a:cubicBezTo>
                <a:cubicBezTo>
                  <a:pt x="1007" y="138"/>
                  <a:pt x="1010" y="134"/>
                  <a:pt x="1013" y="136"/>
                </a:cubicBezTo>
                <a:cubicBezTo>
                  <a:pt x="1013" y="135"/>
                  <a:pt x="1012" y="134"/>
                  <a:pt x="1012" y="133"/>
                </a:cubicBezTo>
                <a:cubicBezTo>
                  <a:pt x="1014" y="131"/>
                  <a:pt x="1017" y="130"/>
                  <a:pt x="1019" y="128"/>
                </a:cubicBezTo>
                <a:cubicBezTo>
                  <a:pt x="1017" y="128"/>
                  <a:pt x="1012" y="130"/>
                  <a:pt x="1013" y="127"/>
                </a:cubicBezTo>
                <a:cubicBezTo>
                  <a:pt x="1017" y="125"/>
                  <a:pt x="1018" y="121"/>
                  <a:pt x="1021" y="119"/>
                </a:cubicBezTo>
                <a:cubicBezTo>
                  <a:pt x="1018" y="116"/>
                  <a:pt x="1022" y="114"/>
                  <a:pt x="1019" y="110"/>
                </a:cubicBezTo>
                <a:cubicBezTo>
                  <a:pt x="1022" y="110"/>
                  <a:pt x="1028" y="106"/>
                  <a:pt x="1026" y="104"/>
                </a:cubicBezTo>
                <a:cubicBezTo>
                  <a:pt x="1025" y="107"/>
                  <a:pt x="1021" y="110"/>
                  <a:pt x="1018" y="108"/>
                </a:cubicBezTo>
                <a:cubicBezTo>
                  <a:pt x="1016" y="110"/>
                  <a:pt x="1015" y="112"/>
                  <a:pt x="1013" y="114"/>
                </a:cubicBezTo>
                <a:cubicBezTo>
                  <a:pt x="1011" y="112"/>
                  <a:pt x="1007" y="115"/>
                  <a:pt x="1005" y="117"/>
                </a:cubicBezTo>
                <a:cubicBezTo>
                  <a:pt x="1008" y="119"/>
                  <a:pt x="1010" y="116"/>
                  <a:pt x="1013" y="116"/>
                </a:cubicBezTo>
                <a:cubicBezTo>
                  <a:pt x="1012" y="119"/>
                  <a:pt x="1011" y="124"/>
                  <a:pt x="1007" y="121"/>
                </a:cubicBezTo>
                <a:cubicBezTo>
                  <a:pt x="1003" y="126"/>
                  <a:pt x="1000" y="132"/>
                  <a:pt x="993" y="135"/>
                </a:cubicBezTo>
                <a:cubicBezTo>
                  <a:pt x="995" y="141"/>
                  <a:pt x="988" y="139"/>
                  <a:pt x="992" y="142"/>
                </a:cubicBezTo>
                <a:cubicBezTo>
                  <a:pt x="989" y="144"/>
                  <a:pt x="989" y="142"/>
                  <a:pt x="986" y="143"/>
                </a:cubicBezTo>
                <a:cubicBezTo>
                  <a:pt x="971" y="164"/>
                  <a:pt x="947" y="174"/>
                  <a:pt x="931" y="189"/>
                </a:cubicBezTo>
                <a:cubicBezTo>
                  <a:pt x="926" y="189"/>
                  <a:pt x="921" y="195"/>
                  <a:pt x="914" y="196"/>
                </a:cubicBezTo>
                <a:cubicBezTo>
                  <a:pt x="914" y="193"/>
                  <a:pt x="911" y="191"/>
                  <a:pt x="912" y="186"/>
                </a:cubicBezTo>
                <a:cubicBezTo>
                  <a:pt x="919" y="183"/>
                  <a:pt x="923" y="176"/>
                  <a:pt x="930" y="175"/>
                </a:cubicBezTo>
                <a:cubicBezTo>
                  <a:pt x="932" y="166"/>
                  <a:pt x="943" y="165"/>
                  <a:pt x="946" y="157"/>
                </a:cubicBezTo>
                <a:cubicBezTo>
                  <a:pt x="929" y="162"/>
                  <a:pt x="918" y="180"/>
                  <a:pt x="901" y="179"/>
                </a:cubicBezTo>
                <a:cubicBezTo>
                  <a:pt x="903" y="177"/>
                  <a:pt x="906" y="176"/>
                  <a:pt x="905" y="173"/>
                </a:cubicBezTo>
                <a:cubicBezTo>
                  <a:pt x="899" y="176"/>
                  <a:pt x="891" y="184"/>
                  <a:pt x="885" y="182"/>
                </a:cubicBezTo>
                <a:cubicBezTo>
                  <a:pt x="886" y="177"/>
                  <a:pt x="897" y="177"/>
                  <a:pt x="893" y="172"/>
                </a:cubicBezTo>
                <a:cubicBezTo>
                  <a:pt x="889" y="174"/>
                  <a:pt x="885" y="175"/>
                  <a:pt x="882" y="171"/>
                </a:cubicBezTo>
                <a:cubicBezTo>
                  <a:pt x="885" y="169"/>
                  <a:pt x="892" y="166"/>
                  <a:pt x="888" y="162"/>
                </a:cubicBezTo>
                <a:cubicBezTo>
                  <a:pt x="885" y="162"/>
                  <a:pt x="883" y="169"/>
                  <a:pt x="880" y="164"/>
                </a:cubicBezTo>
                <a:cubicBezTo>
                  <a:pt x="883" y="164"/>
                  <a:pt x="884" y="162"/>
                  <a:pt x="884" y="159"/>
                </a:cubicBezTo>
                <a:cubicBezTo>
                  <a:pt x="881" y="156"/>
                  <a:pt x="878" y="160"/>
                  <a:pt x="875" y="162"/>
                </a:cubicBezTo>
                <a:cubicBezTo>
                  <a:pt x="869" y="150"/>
                  <a:pt x="888" y="156"/>
                  <a:pt x="892" y="149"/>
                </a:cubicBezTo>
                <a:cubicBezTo>
                  <a:pt x="889" y="149"/>
                  <a:pt x="889" y="151"/>
                  <a:pt x="886" y="151"/>
                </a:cubicBezTo>
                <a:cubicBezTo>
                  <a:pt x="886" y="147"/>
                  <a:pt x="886" y="147"/>
                  <a:pt x="886" y="147"/>
                </a:cubicBezTo>
                <a:cubicBezTo>
                  <a:pt x="876" y="145"/>
                  <a:pt x="868" y="138"/>
                  <a:pt x="859" y="139"/>
                </a:cubicBezTo>
                <a:cubicBezTo>
                  <a:pt x="857" y="135"/>
                  <a:pt x="860" y="134"/>
                  <a:pt x="860" y="132"/>
                </a:cubicBezTo>
                <a:cubicBezTo>
                  <a:pt x="859" y="130"/>
                  <a:pt x="859" y="127"/>
                  <a:pt x="857" y="127"/>
                </a:cubicBezTo>
                <a:cubicBezTo>
                  <a:pt x="857" y="129"/>
                  <a:pt x="853" y="127"/>
                  <a:pt x="851" y="128"/>
                </a:cubicBezTo>
                <a:cubicBezTo>
                  <a:pt x="851" y="125"/>
                  <a:pt x="848" y="127"/>
                  <a:pt x="849" y="124"/>
                </a:cubicBezTo>
                <a:cubicBezTo>
                  <a:pt x="850" y="122"/>
                  <a:pt x="855" y="122"/>
                  <a:pt x="858" y="122"/>
                </a:cubicBezTo>
                <a:cubicBezTo>
                  <a:pt x="859" y="117"/>
                  <a:pt x="853" y="121"/>
                  <a:pt x="852" y="119"/>
                </a:cubicBezTo>
                <a:cubicBezTo>
                  <a:pt x="852" y="116"/>
                  <a:pt x="855" y="116"/>
                  <a:pt x="854" y="114"/>
                </a:cubicBezTo>
                <a:cubicBezTo>
                  <a:pt x="848" y="114"/>
                  <a:pt x="845" y="112"/>
                  <a:pt x="838" y="114"/>
                </a:cubicBezTo>
                <a:cubicBezTo>
                  <a:pt x="836" y="119"/>
                  <a:pt x="827" y="117"/>
                  <a:pt x="823" y="114"/>
                </a:cubicBezTo>
                <a:cubicBezTo>
                  <a:pt x="822" y="117"/>
                  <a:pt x="820" y="118"/>
                  <a:pt x="819" y="120"/>
                </a:cubicBezTo>
                <a:cubicBezTo>
                  <a:pt x="817" y="119"/>
                  <a:pt x="812" y="120"/>
                  <a:pt x="811" y="116"/>
                </a:cubicBezTo>
                <a:cubicBezTo>
                  <a:pt x="795" y="120"/>
                  <a:pt x="795" y="105"/>
                  <a:pt x="786" y="100"/>
                </a:cubicBezTo>
                <a:cubicBezTo>
                  <a:pt x="786" y="99"/>
                  <a:pt x="789" y="100"/>
                  <a:pt x="789" y="98"/>
                </a:cubicBezTo>
                <a:cubicBezTo>
                  <a:pt x="787" y="96"/>
                  <a:pt x="783" y="95"/>
                  <a:pt x="779" y="97"/>
                </a:cubicBezTo>
                <a:cubicBezTo>
                  <a:pt x="780" y="94"/>
                  <a:pt x="778" y="94"/>
                  <a:pt x="777" y="93"/>
                </a:cubicBezTo>
                <a:cubicBezTo>
                  <a:pt x="780" y="90"/>
                  <a:pt x="782" y="86"/>
                  <a:pt x="784" y="82"/>
                </a:cubicBezTo>
                <a:cubicBezTo>
                  <a:pt x="780" y="79"/>
                  <a:pt x="775" y="84"/>
                  <a:pt x="770" y="83"/>
                </a:cubicBezTo>
                <a:cubicBezTo>
                  <a:pt x="769" y="81"/>
                  <a:pt x="769" y="79"/>
                  <a:pt x="767" y="78"/>
                </a:cubicBezTo>
                <a:cubicBezTo>
                  <a:pt x="761" y="79"/>
                  <a:pt x="760" y="84"/>
                  <a:pt x="757" y="87"/>
                </a:cubicBezTo>
                <a:cubicBezTo>
                  <a:pt x="750" y="85"/>
                  <a:pt x="743" y="92"/>
                  <a:pt x="746" y="98"/>
                </a:cubicBezTo>
                <a:cubicBezTo>
                  <a:pt x="749" y="98"/>
                  <a:pt x="752" y="99"/>
                  <a:pt x="753" y="102"/>
                </a:cubicBezTo>
                <a:cubicBezTo>
                  <a:pt x="748" y="104"/>
                  <a:pt x="748" y="108"/>
                  <a:pt x="742" y="109"/>
                </a:cubicBezTo>
                <a:cubicBezTo>
                  <a:pt x="742" y="112"/>
                  <a:pt x="745" y="111"/>
                  <a:pt x="745" y="113"/>
                </a:cubicBezTo>
                <a:cubicBezTo>
                  <a:pt x="743" y="114"/>
                  <a:pt x="740" y="116"/>
                  <a:pt x="738" y="114"/>
                </a:cubicBezTo>
                <a:cubicBezTo>
                  <a:pt x="738" y="117"/>
                  <a:pt x="744" y="114"/>
                  <a:pt x="744" y="118"/>
                </a:cubicBezTo>
                <a:cubicBezTo>
                  <a:pt x="744" y="121"/>
                  <a:pt x="744" y="123"/>
                  <a:pt x="743" y="125"/>
                </a:cubicBezTo>
                <a:cubicBezTo>
                  <a:pt x="739" y="125"/>
                  <a:pt x="739" y="125"/>
                  <a:pt x="739" y="125"/>
                </a:cubicBezTo>
                <a:cubicBezTo>
                  <a:pt x="739" y="123"/>
                  <a:pt x="743" y="123"/>
                  <a:pt x="741" y="119"/>
                </a:cubicBezTo>
                <a:cubicBezTo>
                  <a:pt x="732" y="118"/>
                  <a:pt x="728" y="128"/>
                  <a:pt x="720" y="131"/>
                </a:cubicBezTo>
                <a:cubicBezTo>
                  <a:pt x="719" y="134"/>
                  <a:pt x="720" y="134"/>
                  <a:pt x="722" y="136"/>
                </a:cubicBezTo>
                <a:cubicBezTo>
                  <a:pt x="718" y="135"/>
                  <a:pt x="713" y="139"/>
                  <a:pt x="713" y="144"/>
                </a:cubicBezTo>
                <a:cubicBezTo>
                  <a:pt x="715" y="145"/>
                  <a:pt x="719" y="143"/>
                  <a:pt x="719" y="147"/>
                </a:cubicBezTo>
                <a:cubicBezTo>
                  <a:pt x="711" y="150"/>
                  <a:pt x="703" y="160"/>
                  <a:pt x="692" y="156"/>
                </a:cubicBezTo>
                <a:cubicBezTo>
                  <a:pt x="695" y="152"/>
                  <a:pt x="702" y="151"/>
                  <a:pt x="704" y="146"/>
                </a:cubicBezTo>
                <a:cubicBezTo>
                  <a:pt x="702" y="145"/>
                  <a:pt x="702" y="148"/>
                  <a:pt x="699" y="147"/>
                </a:cubicBezTo>
                <a:cubicBezTo>
                  <a:pt x="699" y="144"/>
                  <a:pt x="697" y="144"/>
                  <a:pt x="697" y="142"/>
                </a:cubicBezTo>
                <a:cubicBezTo>
                  <a:pt x="690" y="143"/>
                  <a:pt x="690" y="135"/>
                  <a:pt x="684" y="137"/>
                </a:cubicBezTo>
                <a:cubicBezTo>
                  <a:pt x="688" y="133"/>
                  <a:pt x="683" y="129"/>
                  <a:pt x="679" y="127"/>
                </a:cubicBezTo>
                <a:cubicBezTo>
                  <a:pt x="682" y="126"/>
                  <a:pt x="683" y="125"/>
                  <a:pt x="683" y="123"/>
                </a:cubicBezTo>
                <a:cubicBezTo>
                  <a:pt x="677" y="126"/>
                  <a:pt x="678" y="120"/>
                  <a:pt x="676" y="117"/>
                </a:cubicBezTo>
                <a:cubicBezTo>
                  <a:pt x="671" y="116"/>
                  <a:pt x="673" y="121"/>
                  <a:pt x="669" y="122"/>
                </a:cubicBezTo>
                <a:cubicBezTo>
                  <a:pt x="667" y="120"/>
                  <a:pt x="662" y="119"/>
                  <a:pt x="664" y="115"/>
                </a:cubicBezTo>
                <a:cubicBezTo>
                  <a:pt x="658" y="117"/>
                  <a:pt x="662" y="123"/>
                  <a:pt x="659" y="126"/>
                </a:cubicBezTo>
                <a:cubicBezTo>
                  <a:pt x="655" y="124"/>
                  <a:pt x="656" y="121"/>
                  <a:pt x="653" y="119"/>
                </a:cubicBezTo>
                <a:cubicBezTo>
                  <a:pt x="650" y="119"/>
                  <a:pt x="656" y="122"/>
                  <a:pt x="653" y="122"/>
                </a:cubicBezTo>
                <a:cubicBezTo>
                  <a:pt x="651" y="122"/>
                  <a:pt x="649" y="122"/>
                  <a:pt x="648" y="121"/>
                </a:cubicBezTo>
                <a:cubicBezTo>
                  <a:pt x="650" y="117"/>
                  <a:pt x="650" y="116"/>
                  <a:pt x="648" y="112"/>
                </a:cubicBezTo>
                <a:cubicBezTo>
                  <a:pt x="654" y="110"/>
                  <a:pt x="660" y="107"/>
                  <a:pt x="661" y="101"/>
                </a:cubicBezTo>
                <a:cubicBezTo>
                  <a:pt x="654" y="97"/>
                  <a:pt x="650" y="100"/>
                  <a:pt x="644" y="103"/>
                </a:cubicBezTo>
                <a:cubicBezTo>
                  <a:pt x="647" y="105"/>
                  <a:pt x="644" y="110"/>
                  <a:pt x="643" y="112"/>
                </a:cubicBezTo>
                <a:cubicBezTo>
                  <a:pt x="638" y="110"/>
                  <a:pt x="641" y="104"/>
                  <a:pt x="640" y="98"/>
                </a:cubicBezTo>
                <a:cubicBezTo>
                  <a:pt x="644" y="97"/>
                  <a:pt x="646" y="90"/>
                  <a:pt x="644" y="87"/>
                </a:cubicBezTo>
                <a:cubicBezTo>
                  <a:pt x="642" y="91"/>
                  <a:pt x="634" y="88"/>
                  <a:pt x="629" y="91"/>
                </a:cubicBezTo>
                <a:cubicBezTo>
                  <a:pt x="629" y="89"/>
                  <a:pt x="628" y="89"/>
                  <a:pt x="627" y="87"/>
                </a:cubicBezTo>
                <a:cubicBezTo>
                  <a:pt x="629" y="87"/>
                  <a:pt x="634" y="84"/>
                  <a:pt x="631" y="83"/>
                </a:cubicBezTo>
                <a:cubicBezTo>
                  <a:pt x="631" y="84"/>
                  <a:pt x="630" y="85"/>
                  <a:pt x="628" y="85"/>
                </a:cubicBezTo>
                <a:cubicBezTo>
                  <a:pt x="626" y="78"/>
                  <a:pt x="614" y="83"/>
                  <a:pt x="610" y="78"/>
                </a:cubicBezTo>
                <a:cubicBezTo>
                  <a:pt x="609" y="76"/>
                  <a:pt x="611" y="76"/>
                  <a:pt x="610" y="73"/>
                </a:cubicBezTo>
                <a:cubicBezTo>
                  <a:pt x="605" y="73"/>
                  <a:pt x="605" y="68"/>
                  <a:pt x="601" y="67"/>
                </a:cubicBezTo>
                <a:cubicBezTo>
                  <a:pt x="603" y="67"/>
                  <a:pt x="603" y="64"/>
                  <a:pt x="603" y="63"/>
                </a:cubicBezTo>
                <a:cubicBezTo>
                  <a:pt x="599" y="58"/>
                  <a:pt x="592" y="60"/>
                  <a:pt x="584" y="58"/>
                </a:cubicBezTo>
                <a:cubicBezTo>
                  <a:pt x="579" y="46"/>
                  <a:pt x="569" y="39"/>
                  <a:pt x="563" y="27"/>
                </a:cubicBezTo>
                <a:cubicBezTo>
                  <a:pt x="561" y="28"/>
                  <a:pt x="558" y="24"/>
                  <a:pt x="556" y="26"/>
                </a:cubicBezTo>
                <a:cubicBezTo>
                  <a:pt x="557" y="26"/>
                  <a:pt x="558" y="28"/>
                  <a:pt x="557" y="28"/>
                </a:cubicBezTo>
                <a:cubicBezTo>
                  <a:pt x="543" y="36"/>
                  <a:pt x="535" y="47"/>
                  <a:pt x="520" y="54"/>
                </a:cubicBezTo>
                <a:cubicBezTo>
                  <a:pt x="531" y="55"/>
                  <a:pt x="519" y="63"/>
                  <a:pt x="521" y="67"/>
                </a:cubicBezTo>
                <a:cubicBezTo>
                  <a:pt x="517" y="70"/>
                  <a:pt x="504" y="73"/>
                  <a:pt x="505" y="83"/>
                </a:cubicBezTo>
                <a:cubicBezTo>
                  <a:pt x="497" y="86"/>
                  <a:pt x="494" y="91"/>
                  <a:pt x="500" y="98"/>
                </a:cubicBezTo>
                <a:cubicBezTo>
                  <a:pt x="503" y="99"/>
                  <a:pt x="503" y="93"/>
                  <a:pt x="505" y="96"/>
                </a:cubicBezTo>
                <a:cubicBezTo>
                  <a:pt x="503" y="101"/>
                  <a:pt x="500" y="105"/>
                  <a:pt x="495" y="107"/>
                </a:cubicBezTo>
                <a:cubicBezTo>
                  <a:pt x="497" y="110"/>
                  <a:pt x="498" y="114"/>
                  <a:pt x="497" y="116"/>
                </a:cubicBezTo>
                <a:cubicBezTo>
                  <a:pt x="492" y="117"/>
                  <a:pt x="488" y="118"/>
                  <a:pt x="486" y="121"/>
                </a:cubicBezTo>
                <a:cubicBezTo>
                  <a:pt x="489" y="120"/>
                  <a:pt x="490" y="122"/>
                  <a:pt x="490" y="125"/>
                </a:cubicBezTo>
                <a:cubicBezTo>
                  <a:pt x="484" y="128"/>
                  <a:pt x="483" y="133"/>
                  <a:pt x="476" y="135"/>
                </a:cubicBezTo>
                <a:cubicBezTo>
                  <a:pt x="474" y="134"/>
                  <a:pt x="471" y="134"/>
                  <a:pt x="470" y="131"/>
                </a:cubicBezTo>
                <a:cubicBezTo>
                  <a:pt x="473" y="130"/>
                  <a:pt x="475" y="132"/>
                  <a:pt x="477" y="133"/>
                </a:cubicBezTo>
                <a:cubicBezTo>
                  <a:pt x="476" y="128"/>
                  <a:pt x="485" y="131"/>
                  <a:pt x="484" y="126"/>
                </a:cubicBezTo>
                <a:cubicBezTo>
                  <a:pt x="477" y="130"/>
                  <a:pt x="473" y="125"/>
                  <a:pt x="468" y="130"/>
                </a:cubicBezTo>
                <a:cubicBezTo>
                  <a:pt x="468" y="129"/>
                  <a:pt x="469" y="129"/>
                  <a:pt x="469" y="127"/>
                </a:cubicBezTo>
                <a:cubicBezTo>
                  <a:pt x="462" y="127"/>
                  <a:pt x="464" y="134"/>
                  <a:pt x="459" y="135"/>
                </a:cubicBezTo>
                <a:cubicBezTo>
                  <a:pt x="454" y="134"/>
                  <a:pt x="448" y="141"/>
                  <a:pt x="448" y="142"/>
                </a:cubicBezTo>
                <a:cubicBezTo>
                  <a:pt x="449" y="139"/>
                  <a:pt x="451" y="144"/>
                  <a:pt x="451" y="147"/>
                </a:cubicBezTo>
                <a:cubicBezTo>
                  <a:pt x="446" y="152"/>
                  <a:pt x="437" y="163"/>
                  <a:pt x="429" y="161"/>
                </a:cubicBezTo>
                <a:cubicBezTo>
                  <a:pt x="430" y="160"/>
                  <a:pt x="434" y="157"/>
                  <a:pt x="431" y="156"/>
                </a:cubicBezTo>
                <a:cubicBezTo>
                  <a:pt x="425" y="161"/>
                  <a:pt x="419" y="165"/>
                  <a:pt x="418" y="173"/>
                </a:cubicBezTo>
                <a:cubicBezTo>
                  <a:pt x="421" y="173"/>
                  <a:pt x="424" y="172"/>
                  <a:pt x="424" y="175"/>
                </a:cubicBezTo>
                <a:cubicBezTo>
                  <a:pt x="419" y="173"/>
                  <a:pt x="421" y="181"/>
                  <a:pt x="413" y="180"/>
                </a:cubicBezTo>
                <a:cubicBezTo>
                  <a:pt x="413" y="182"/>
                  <a:pt x="414" y="185"/>
                  <a:pt x="410" y="186"/>
                </a:cubicBezTo>
                <a:cubicBezTo>
                  <a:pt x="406" y="186"/>
                  <a:pt x="411" y="180"/>
                  <a:pt x="407" y="180"/>
                </a:cubicBezTo>
                <a:cubicBezTo>
                  <a:pt x="400" y="185"/>
                  <a:pt x="391" y="189"/>
                  <a:pt x="390" y="200"/>
                </a:cubicBezTo>
                <a:cubicBezTo>
                  <a:pt x="388" y="201"/>
                  <a:pt x="389" y="203"/>
                  <a:pt x="386" y="203"/>
                </a:cubicBezTo>
                <a:cubicBezTo>
                  <a:pt x="385" y="205"/>
                  <a:pt x="388" y="208"/>
                  <a:pt x="386" y="208"/>
                </a:cubicBezTo>
                <a:cubicBezTo>
                  <a:pt x="384" y="207"/>
                  <a:pt x="382" y="210"/>
                  <a:pt x="381" y="213"/>
                </a:cubicBezTo>
                <a:cubicBezTo>
                  <a:pt x="384" y="210"/>
                  <a:pt x="385" y="214"/>
                  <a:pt x="390" y="213"/>
                </a:cubicBezTo>
                <a:cubicBezTo>
                  <a:pt x="391" y="215"/>
                  <a:pt x="392" y="216"/>
                  <a:pt x="392" y="219"/>
                </a:cubicBezTo>
                <a:cubicBezTo>
                  <a:pt x="390" y="221"/>
                  <a:pt x="387" y="222"/>
                  <a:pt x="386" y="226"/>
                </a:cubicBezTo>
                <a:cubicBezTo>
                  <a:pt x="389" y="226"/>
                  <a:pt x="392" y="226"/>
                  <a:pt x="392" y="229"/>
                </a:cubicBezTo>
                <a:cubicBezTo>
                  <a:pt x="389" y="236"/>
                  <a:pt x="384" y="242"/>
                  <a:pt x="373" y="241"/>
                </a:cubicBezTo>
                <a:cubicBezTo>
                  <a:pt x="371" y="246"/>
                  <a:pt x="364" y="248"/>
                  <a:pt x="360" y="251"/>
                </a:cubicBezTo>
                <a:cubicBezTo>
                  <a:pt x="370" y="267"/>
                  <a:pt x="351" y="264"/>
                  <a:pt x="344" y="268"/>
                </a:cubicBezTo>
                <a:cubicBezTo>
                  <a:pt x="347" y="268"/>
                  <a:pt x="347" y="270"/>
                  <a:pt x="348" y="272"/>
                </a:cubicBezTo>
                <a:cubicBezTo>
                  <a:pt x="348" y="275"/>
                  <a:pt x="346" y="276"/>
                  <a:pt x="343" y="276"/>
                </a:cubicBezTo>
                <a:cubicBezTo>
                  <a:pt x="343" y="278"/>
                  <a:pt x="343" y="281"/>
                  <a:pt x="342" y="282"/>
                </a:cubicBezTo>
                <a:cubicBezTo>
                  <a:pt x="338" y="278"/>
                  <a:pt x="335" y="284"/>
                  <a:pt x="330" y="280"/>
                </a:cubicBezTo>
                <a:cubicBezTo>
                  <a:pt x="330" y="282"/>
                  <a:pt x="328" y="284"/>
                  <a:pt x="327" y="286"/>
                </a:cubicBezTo>
                <a:cubicBezTo>
                  <a:pt x="331" y="287"/>
                  <a:pt x="333" y="290"/>
                  <a:pt x="338" y="287"/>
                </a:cubicBezTo>
                <a:cubicBezTo>
                  <a:pt x="339" y="295"/>
                  <a:pt x="334" y="297"/>
                  <a:pt x="332" y="301"/>
                </a:cubicBezTo>
                <a:cubicBezTo>
                  <a:pt x="329" y="302"/>
                  <a:pt x="330" y="299"/>
                  <a:pt x="328" y="299"/>
                </a:cubicBezTo>
                <a:cubicBezTo>
                  <a:pt x="326" y="304"/>
                  <a:pt x="325" y="310"/>
                  <a:pt x="322" y="315"/>
                </a:cubicBezTo>
                <a:cubicBezTo>
                  <a:pt x="315" y="317"/>
                  <a:pt x="311" y="323"/>
                  <a:pt x="312" y="328"/>
                </a:cubicBezTo>
                <a:cubicBezTo>
                  <a:pt x="305" y="328"/>
                  <a:pt x="305" y="328"/>
                  <a:pt x="305" y="328"/>
                </a:cubicBezTo>
                <a:cubicBezTo>
                  <a:pt x="304" y="336"/>
                  <a:pt x="293" y="338"/>
                  <a:pt x="293" y="345"/>
                </a:cubicBezTo>
                <a:cubicBezTo>
                  <a:pt x="290" y="342"/>
                  <a:pt x="285" y="348"/>
                  <a:pt x="287" y="349"/>
                </a:cubicBezTo>
                <a:cubicBezTo>
                  <a:pt x="289" y="346"/>
                  <a:pt x="290" y="350"/>
                  <a:pt x="288" y="352"/>
                </a:cubicBezTo>
                <a:cubicBezTo>
                  <a:pt x="291" y="350"/>
                  <a:pt x="293" y="350"/>
                  <a:pt x="294" y="354"/>
                </a:cubicBezTo>
                <a:cubicBezTo>
                  <a:pt x="293" y="355"/>
                  <a:pt x="293" y="358"/>
                  <a:pt x="291" y="359"/>
                </a:cubicBezTo>
                <a:cubicBezTo>
                  <a:pt x="286" y="360"/>
                  <a:pt x="283" y="359"/>
                  <a:pt x="280" y="357"/>
                </a:cubicBezTo>
                <a:cubicBezTo>
                  <a:pt x="279" y="361"/>
                  <a:pt x="274" y="362"/>
                  <a:pt x="272" y="365"/>
                </a:cubicBezTo>
                <a:cubicBezTo>
                  <a:pt x="275" y="366"/>
                  <a:pt x="273" y="371"/>
                  <a:pt x="272" y="373"/>
                </a:cubicBezTo>
                <a:cubicBezTo>
                  <a:pt x="274" y="373"/>
                  <a:pt x="275" y="374"/>
                  <a:pt x="275" y="377"/>
                </a:cubicBezTo>
                <a:cubicBezTo>
                  <a:pt x="272" y="377"/>
                  <a:pt x="272" y="375"/>
                  <a:pt x="269" y="375"/>
                </a:cubicBezTo>
                <a:cubicBezTo>
                  <a:pt x="269" y="378"/>
                  <a:pt x="265" y="378"/>
                  <a:pt x="264" y="380"/>
                </a:cubicBezTo>
                <a:cubicBezTo>
                  <a:pt x="266" y="380"/>
                  <a:pt x="267" y="380"/>
                  <a:pt x="267" y="382"/>
                </a:cubicBezTo>
                <a:cubicBezTo>
                  <a:pt x="265" y="386"/>
                  <a:pt x="259" y="385"/>
                  <a:pt x="256" y="386"/>
                </a:cubicBezTo>
                <a:cubicBezTo>
                  <a:pt x="261" y="386"/>
                  <a:pt x="255" y="397"/>
                  <a:pt x="252" y="400"/>
                </a:cubicBezTo>
                <a:cubicBezTo>
                  <a:pt x="253" y="401"/>
                  <a:pt x="256" y="399"/>
                  <a:pt x="256" y="401"/>
                </a:cubicBezTo>
                <a:cubicBezTo>
                  <a:pt x="256" y="405"/>
                  <a:pt x="256" y="405"/>
                  <a:pt x="256" y="405"/>
                </a:cubicBezTo>
                <a:cubicBezTo>
                  <a:pt x="254" y="406"/>
                  <a:pt x="252" y="407"/>
                  <a:pt x="250" y="408"/>
                </a:cubicBezTo>
                <a:cubicBezTo>
                  <a:pt x="251" y="411"/>
                  <a:pt x="252" y="415"/>
                  <a:pt x="253" y="417"/>
                </a:cubicBezTo>
                <a:cubicBezTo>
                  <a:pt x="249" y="418"/>
                  <a:pt x="249" y="421"/>
                  <a:pt x="248" y="423"/>
                </a:cubicBezTo>
                <a:cubicBezTo>
                  <a:pt x="239" y="421"/>
                  <a:pt x="238" y="434"/>
                  <a:pt x="230" y="433"/>
                </a:cubicBezTo>
                <a:cubicBezTo>
                  <a:pt x="231" y="436"/>
                  <a:pt x="234" y="437"/>
                  <a:pt x="236" y="439"/>
                </a:cubicBezTo>
                <a:cubicBezTo>
                  <a:pt x="229" y="448"/>
                  <a:pt x="222" y="457"/>
                  <a:pt x="215" y="466"/>
                </a:cubicBezTo>
                <a:cubicBezTo>
                  <a:pt x="217" y="466"/>
                  <a:pt x="219" y="466"/>
                  <a:pt x="219" y="468"/>
                </a:cubicBezTo>
                <a:cubicBezTo>
                  <a:pt x="214" y="469"/>
                  <a:pt x="216" y="476"/>
                  <a:pt x="209" y="473"/>
                </a:cubicBezTo>
                <a:cubicBezTo>
                  <a:pt x="209" y="475"/>
                  <a:pt x="210" y="475"/>
                  <a:pt x="211" y="477"/>
                </a:cubicBezTo>
                <a:cubicBezTo>
                  <a:pt x="206" y="480"/>
                  <a:pt x="198" y="481"/>
                  <a:pt x="193" y="484"/>
                </a:cubicBezTo>
                <a:cubicBezTo>
                  <a:pt x="196" y="487"/>
                  <a:pt x="192" y="487"/>
                  <a:pt x="193" y="492"/>
                </a:cubicBezTo>
                <a:cubicBezTo>
                  <a:pt x="190" y="489"/>
                  <a:pt x="190" y="491"/>
                  <a:pt x="189" y="494"/>
                </a:cubicBezTo>
                <a:cubicBezTo>
                  <a:pt x="186" y="494"/>
                  <a:pt x="184" y="494"/>
                  <a:pt x="184" y="490"/>
                </a:cubicBezTo>
                <a:cubicBezTo>
                  <a:pt x="180" y="492"/>
                  <a:pt x="180" y="499"/>
                  <a:pt x="173" y="499"/>
                </a:cubicBezTo>
                <a:cubicBezTo>
                  <a:pt x="173" y="502"/>
                  <a:pt x="175" y="501"/>
                  <a:pt x="175" y="504"/>
                </a:cubicBezTo>
                <a:cubicBezTo>
                  <a:pt x="172" y="505"/>
                  <a:pt x="173" y="502"/>
                  <a:pt x="170" y="503"/>
                </a:cubicBezTo>
                <a:cubicBezTo>
                  <a:pt x="173" y="507"/>
                  <a:pt x="169" y="508"/>
                  <a:pt x="171" y="510"/>
                </a:cubicBezTo>
                <a:cubicBezTo>
                  <a:pt x="175" y="507"/>
                  <a:pt x="181" y="497"/>
                  <a:pt x="187" y="504"/>
                </a:cubicBezTo>
                <a:cubicBezTo>
                  <a:pt x="181" y="515"/>
                  <a:pt x="179" y="529"/>
                  <a:pt x="164" y="533"/>
                </a:cubicBezTo>
                <a:cubicBezTo>
                  <a:pt x="165" y="527"/>
                  <a:pt x="162" y="525"/>
                  <a:pt x="159" y="524"/>
                </a:cubicBezTo>
                <a:cubicBezTo>
                  <a:pt x="161" y="523"/>
                  <a:pt x="160" y="521"/>
                  <a:pt x="163" y="521"/>
                </a:cubicBezTo>
                <a:cubicBezTo>
                  <a:pt x="159" y="516"/>
                  <a:pt x="163" y="512"/>
                  <a:pt x="160" y="507"/>
                </a:cubicBezTo>
                <a:cubicBezTo>
                  <a:pt x="159" y="513"/>
                  <a:pt x="154" y="519"/>
                  <a:pt x="159" y="527"/>
                </a:cubicBezTo>
                <a:cubicBezTo>
                  <a:pt x="155" y="537"/>
                  <a:pt x="146" y="542"/>
                  <a:pt x="141" y="551"/>
                </a:cubicBezTo>
                <a:cubicBezTo>
                  <a:pt x="141" y="552"/>
                  <a:pt x="143" y="551"/>
                  <a:pt x="143" y="554"/>
                </a:cubicBezTo>
                <a:cubicBezTo>
                  <a:pt x="141" y="555"/>
                  <a:pt x="141" y="558"/>
                  <a:pt x="139" y="555"/>
                </a:cubicBezTo>
                <a:cubicBezTo>
                  <a:pt x="140" y="559"/>
                  <a:pt x="136" y="560"/>
                  <a:pt x="139" y="563"/>
                </a:cubicBezTo>
                <a:cubicBezTo>
                  <a:pt x="129" y="566"/>
                  <a:pt x="128" y="576"/>
                  <a:pt x="119" y="579"/>
                </a:cubicBezTo>
                <a:cubicBezTo>
                  <a:pt x="120" y="576"/>
                  <a:pt x="118" y="573"/>
                  <a:pt x="117" y="571"/>
                </a:cubicBezTo>
                <a:cubicBezTo>
                  <a:pt x="115" y="575"/>
                  <a:pt x="116" y="577"/>
                  <a:pt x="117" y="582"/>
                </a:cubicBezTo>
                <a:cubicBezTo>
                  <a:pt x="118" y="582"/>
                  <a:pt x="120" y="581"/>
                  <a:pt x="120" y="582"/>
                </a:cubicBezTo>
                <a:cubicBezTo>
                  <a:pt x="117" y="585"/>
                  <a:pt x="119" y="590"/>
                  <a:pt x="122" y="593"/>
                </a:cubicBezTo>
                <a:cubicBezTo>
                  <a:pt x="115" y="602"/>
                  <a:pt x="111" y="610"/>
                  <a:pt x="102" y="615"/>
                </a:cubicBezTo>
                <a:cubicBezTo>
                  <a:pt x="103" y="618"/>
                  <a:pt x="106" y="618"/>
                  <a:pt x="107" y="622"/>
                </a:cubicBezTo>
                <a:cubicBezTo>
                  <a:pt x="94" y="629"/>
                  <a:pt x="96" y="642"/>
                  <a:pt x="86" y="650"/>
                </a:cubicBezTo>
                <a:cubicBezTo>
                  <a:pt x="79" y="650"/>
                  <a:pt x="81" y="656"/>
                  <a:pt x="75" y="656"/>
                </a:cubicBezTo>
                <a:cubicBezTo>
                  <a:pt x="75" y="660"/>
                  <a:pt x="77" y="660"/>
                  <a:pt x="77" y="663"/>
                </a:cubicBezTo>
                <a:cubicBezTo>
                  <a:pt x="76" y="665"/>
                  <a:pt x="74" y="666"/>
                  <a:pt x="74" y="670"/>
                </a:cubicBezTo>
                <a:cubicBezTo>
                  <a:pt x="83" y="673"/>
                  <a:pt x="76" y="683"/>
                  <a:pt x="78" y="690"/>
                </a:cubicBezTo>
                <a:cubicBezTo>
                  <a:pt x="75" y="689"/>
                  <a:pt x="71" y="687"/>
                  <a:pt x="69" y="690"/>
                </a:cubicBezTo>
                <a:cubicBezTo>
                  <a:pt x="70" y="691"/>
                  <a:pt x="73" y="695"/>
                  <a:pt x="71" y="697"/>
                </a:cubicBezTo>
                <a:cubicBezTo>
                  <a:pt x="66" y="699"/>
                  <a:pt x="65" y="695"/>
                  <a:pt x="62" y="694"/>
                </a:cubicBezTo>
                <a:cubicBezTo>
                  <a:pt x="61" y="696"/>
                  <a:pt x="57" y="702"/>
                  <a:pt x="54" y="698"/>
                </a:cubicBezTo>
                <a:cubicBezTo>
                  <a:pt x="54" y="696"/>
                  <a:pt x="58" y="697"/>
                  <a:pt x="56" y="694"/>
                </a:cubicBezTo>
                <a:cubicBezTo>
                  <a:pt x="50" y="691"/>
                  <a:pt x="60" y="687"/>
                  <a:pt x="56" y="684"/>
                </a:cubicBezTo>
                <a:cubicBezTo>
                  <a:pt x="59" y="683"/>
                  <a:pt x="60" y="681"/>
                  <a:pt x="60" y="678"/>
                </a:cubicBezTo>
                <a:cubicBezTo>
                  <a:pt x="59" y="680"/>
                  <a:pt x="54" y="684"/>
                  <a:pt x="52" y="680"/>
                </a:cubicBezTo>
                <a:cubicBezTo>
                  <a:pt x="52" y="679"/>
                  <a:pt x="54" y="679"/>
                  <a:pt x="54" y="678"/>
                </a:cubicBezTo>
                <a:cubicBezTo>
                  <a:pt x="47" y="681"/>
                  <a:pt x="42" y="690"/>
                  <a:pt x="37" y="699"/>
                </a:cubicBezTo>
                <a:cubicBezTo>
                  <a:pt x="41" y="698"/>
                  <a:pt x="41" y="694"/>
                  <a:pt x="45" y="697"/>
                </a:cubicBezTo>
                <a:cubicBezTo>
                  <a:pt x="44" y="695"/>
                  <a:pt x="43" y="694"/>
                  <a:pt x="42" y="693"/>
                </a:cubicBezTo>
                <a:cubicBezTo>
                  <a:pt x="45" y="692"/>
                  <a:pt x="46" y="686"/>
                  <a:pt x="48" y="687"/>
                </a:cubicBezTo>
                <a:cubicBezTo>
                  <a:pt x="50" y="691"/>
                  <a:pt x="44" y="693"/>
                  <a:pt x="46" y="695"/>
                </a:cubicBezTo>
                <a:cubicBezTo>
                  <a:pt x="46" y="694"/>
                  <a:pt x="47" y="693"/>
                  <a:pt x="49" y="693"/>
                </a:cubicBezTo>
                <a:cubicBezTo>
                  <a:pt x="48" y="694"/>
                  <a:pt x="48" y="695"/>
                  <a:pt x="47" y="697"/>
                </a:cubicBezTo>
                <a:cubicBezTo>
                  <a:pt x="49" y="697"/>
                  <a:pt x="51" y="696"/>
                  <a:pt x="51" y="697"/>
                </a:cubicBezTo>
                <a:cubicBezTo>
                  <a:pt x="50" y="705"/>
                  <a:pt x="54" y="715"/>
                  <a:pt x="44" y="719"/>
                </a:cubicBezTo>
                <a:cubicBezTo>
                  <a:pt x="48" y="721"/>
                  <a:pt x="48" y="717"/>
                  <a:pt x="52" y="718"/>
                </a:cubicBezTo>
                <a:cubicBezTo>
                  <a:pt x="58" y="724"/>
                  <a:pt x="51" y="728"/>
                  <a:pt x="43" y="731"/>
                </a:cubicBezTo>
                <a:cubicBezTo>
                  <a:pt x="50" y="734"/>
                  <a:pt x="59" y="733"/>
                  <a:pt x="61" y="726"/>
                </a:cubicBezTo>
                <a:cubicBezTo>
                  <a:pt x="63" y="727"/>
                  <a:pt x="68" y="724"/>
                  <a:pt x="70" y="727"/>
                </a:cubicBezTo>
                <a:cubicBezTo>
                  <a:pt x="71" y="737"/>
                  <a:pt x="64" y="742"/>
                  <a:pt x="55" y="744"/>
                </a:cubicBezTo>
                <a:cubicBezTo>
                  <a:pt x="54" y="740"/>
                  <a:pt x="51" y="741"/>
                  <a:pt x="51" y="737"/>
                </a:cubicBezTo>
                <a:cubicBezTo>
                  <a:pt x="45" y="737"/>
                  <a:pt x="48" y="745"/>
                  <a:pt x="42" y="746"/>
                </a:cubicBezTo>
                <a:cubicBezTo>
                  <a:pt x="42" y="748"/>
                  <a:pt x="43" y="750"/>
                  <a:pt x="44" y="751"/>
                </a:cubicBezTo>
                <a:cubicBezTo>
                  <a:pt x="42" y="753"/>
                  <a:pt x="40" y="753"/>
                  <a:pt x="39" y="755"/>
                </a:cubicBezTo>
                <a:cubicBezTo>
                  <a:pt x="41" y="755"/>
                  <a:pt x="44" y="753"/>
                  <a:pt x="44" y="755"/>
                </a:cubicBezTo>
                <a:cubicBezTo>
                  <a:pt x="44" y="759"/>
                  <a:pt x="40" y="760"/>
                  <a:pt x="40" y="765"/>
                </a:cubicBezTo>
                <a:cubicBezTo>
                  <a:pt x="44" y="764"/>
                  <a:pt x="48" y="762"/>
                  <a:pt x="53" y="764"/>
                </a:cubicBezTo>
                <a:cubicBezTo>
                  <a:pt x="55" y="760"/>
                  <a:pt x="52" y="757"/>
                  <a:pt x="51" y="754"/>
                </a:cubicBezTo>
                <a:cubicBezTo>
                  <a:pt x="54" y="755"/>
                  <a:pt x="53" y="753"/>
                  <a:pt x="55" y="752"/>
                </a:cubicBezTo>
                <a:cubicBezTo>
                  <a:pt x="55" y="753"/>
                  <a:pt x="57" y="753"/>
                  <a:pt x="57" y="755"/>
                </a:cubicBezTo>
                <a:cubicBezTo>
                  <a:pt x="57" y="759"/>
                  <a:pt x="56" y="762"/>
                  <a:pt x="58" y="766"/>
                </a:cubicBezTo>
                <a:cubicBezTo>
                  <a:pt x="58" y="760"/>
                  <a:pt x="65" y="764"/>
                  <a:pt x="65" y="760"/>
                </a:cubicBezTo>
                <a:cubicBezTo>
                  <a:pt x="64" y="761"/>
                  <a:pt x="63" y="760"/>
                  <a:pt x="62" y="759"/>
                </a:cubicBezTo>
                <a:cubicBezTo>
                  <a:pt x="83" y="759"/>
                  <a:pt x="60" y="778"/>
                  <a:pt x="60" y="788"/>
                </a:cubicBezTo>
                <a:cubicBezTo>
                  <a:pt x="65" y="788"/>
                  <a:pt x="65" y="794"/>
                  <a:pt x="70" y="795"/>
                </a:cubicBezTo>
                <a:cubicBezTo>
                  <a:pt x="69" y="799"/>
                  <a:pt x="66" y="800"/>
                  <a:pt x="60" y="799"/>
                </a:cubicBezTo>
                <a:cubicBezTo>
                  <a:pt x="57" y="804"/>
                  <a:pt x="63" y="806"/>
                  <a:pt x="64" y="809"/>
                </a:cubicBezTo>
                <a:cubicBezTo>
                  <a:pt x="61" y="810"/>
                  <a:pt x="63" y="815"/>
                  <a:pt x="63" y="818"/>
                </a:cubicBezTo>
                <a:cubicBezTo>
                  <a:pt x="67" y="816"/>
                  <a:pt x="66" y="813"/>
                  <a:pt x="63" y="812"/>
                </a:cubicBezTo>
                <a:cubicBezTo>
                  <a:pt x="66" y="811"/>
                  <a:pt x="70" y="810"/>
                  <a:pt x="73" y="813"/>
                </a:cubicBezTo>
                <a:cubicBezTo>
                  <a:pt x="71" y="799"/>
                  <a:pt x="88" y="805"/>
                  <a:pt x="94" y="808"/>
                </a:cubicBezTo>
                <a:cubicBezTo>
                  <a:pt x="95" y="806"/>
                  <a:pt x="94" y="803"/>
                  <a:pt x="94" y="800"/>
                </a:cubicBezTo>
                <a:cubicBezTo>
                  <a:pt x="100" y="798"/>
                  <a:pt x="102" y="799"/>
                  <a:pt x="107" y="799"/>
                </a:cubicBezTo>
                <a:cubicBezTo>
                  <a:pt x="106" y="801"/>
                  <a:pt x="106" y="804"/>
                  <a:pt x="104" y="805"/>
                </a:cubicBezTo>
                <a:cubicBezTo>
                  <a:pt x="108" y="805"/>
                  <a:pt x="111" y="801"/>
                  <a:pt x="116" y="804"/>
                </a:cubicBezTo>
                <a:cubicBezTo>
                  <a:pt x="112" y="806"/>
                  <a:pt x="114" y="813"/>
                  <a:pt x="109" y="815"/>
                </a:cubicBezTo>
                <a:cubicBezTo>
                  <a:pt x="106" y="815"/>
                  <a:pt x="105" y="811"/>
                  <a:pt x="103" y="809"/>
                </a:cubicBezTo>
                <a:cubicBezTo>
                  <a:pt x="102" y="813"/>
                  <a:pt x="103" y="815"/>
                  <a:pt x="101" y="818"/>
                </a:cubicBezTo>
                <a:cubicBezTo>
                  <a:pt x="102" y="819"/>
                  <a:pt x="104" y="815"/>
                  <a:pt x="105" y="818"/>
                </a:cubicBezTo>
                <a:cubicBezTo>
                  <a:pt x="106" y="822"/>
                  <a:pt x="102" y="823"/>
                  <a:pt x="101" y="820"/>
                </a:cubicBezTo>
                <a:cubicBezTo>
                  <a:pt x="101" y="824"/>
                  <a:pt x="101" y="824"/>
                  <a:pt x="101" y="824"/>
                </a:cubicBezTo>
                <a:cubicBezTo>
                  <a:pt x="108" y="822"/>
                  <a:pt x="110" y="821"/>
                  <a:pt x="117" y="822"/>
                </a:cubicBezTo>
                <a:cubicBezTo>
                  <a:pt x="117" y="821"/>
                  <a:pt x="116" y="819"/>
                  <a:pt x="118" y="819"/>
                </a:cubicBezTo>
                <a:cubicBezTo>
                  <a:pt x="119" y="817"/>
                  <a:pt x="116" y="818"/>
                  <a:pt x="116" y="816"/>
                </a:cubicBezTo>
                <a:cubicBezTo>
                  <a:pt x="119" y="816"/>
                  <a:pt x="119" y="814"/>
                  <a:pt x="122" y="814"/>
                </a:cubicBezTo>
                <a:cubicBezTo>
                  <a:pt x="124" y="816"/>
                  <a:pt x="121" y="817"/>
                  <a:pt x="122" y="820"/>
                </a:cubicBezTo>
                <a:cubicBezTo>
                  <a:pt x="124" y="822"/>
                  <a:pt x="128" y="820"/>
                  <a:pt x="130" y="819"/>
                </a:cubicBezTo>
                <a:cubicBezTo>
                  <a:pt x="132" y="822"/>
                  <a:pt x="127" y="825"/>
                  <a:pt x="131" y="828"/>
                </a:cubicBezTo>
                <a:cubicBezTo>
                  <a:pt x="130" y="826"/>
                  <a:pt x="132" y="825"/>
                  <a:pt x="134" y="824"/>
                </a:cubicBezTo>
                <a:cubicBezTo>
                  <a:pt x="132" y="821"/>
                  <a:pt x="134" y="818"/>
                  <a:pt x="137" y="816"/>
                </a:cubicBezTo>
                <a:cubicBezTo>
                  <a:pt x="137" y="811"/>
                  <a:pt x="134" y="806"/>
                  <a:pt x="141" y="805"/>
                </a:cubicBezTo>
                <a:cubicBezTo>
                  <a:pt x="140" y="799"/>
                  <a:pt x="144" y="798"/>
                  <a:pt x="140" y="795"/>
                </a:cubicBezTo>
                <a:cubicBezTo>
                  <a:pt x="144" y="794"/>
                  <a:pt x="144" y="790"/>
                  <a:pt x="148" y="789"/>
                </a:cubicBezTo>
                <a:cubicBezTo>
                  <a:pt x="153" y="789"/>
                  <a:pt x="157" y="791"/>
                  <a:pt x="161" y="792"/>
                </a:cubicBezTo>
                <a:cubicBezTo>
                  <a:pt x="163" y="788"/>
                  <a:pt x="172" y="790"/>
                  <a:pt x="174" y="786"/>
                </a:cubicBezTo>
                <a:cubicBezTo>
                  <a:pt x="168" y="783"/>
                  <a:pt x="179" y="779"/>
                  <a:pt x="181" y="776"/>
                </a:cubicBezTo>
                <a:cubicBezTo>
                  <a:pt x="191" y="780"/>
                  <a:pt x="185" y="797"/>
                  <a:pt x="176" y="793"/>
                </a:cubicBezTo>
                <a:cubicBezTo>
                  <a:pt x="178" y="799"/>
                  <a:pt x="170" y="797"/>
                  <a:pt x="167" y="800"/>
                </a:cubicBezTo>
                <a:cubicBezTo>
                  <a:pt x="168" y="811"/>
                  <a:pt x="157" y="813"/>
                  <a:pt x="154" y="820"/>
                </a:cubicBezTo>
                <a:cubicBezTo>
                  <a:pt x="157" y="821"/>
                  <a:pt x="156" y="818"/>
                  <a:pt x="159" y="818"/>
                </a:cubicBezTo>
                <a:cubicBezTo>
                  <a:pt x="159" y="820"/>
                  <a:pt x="161" y="819"/>
                  <a:pt x="161" y="821"/>
                </a:cubicBezTo>
                <a:cubicBezTo>
                  <a:pt x="159" y="822"/>
                  <a:pt x="160" y="826"/>
                  <a:pt x="158" y="826"/>
                </a:cubicBezTo>
                <a:cubicBezTo>
                  <a:pt x="157" y="825"/>
                  <a:pt x="153" y="823"/>
                  <a:pt x="154" y="827"/>
                </a:cubicBezTo>
                <a:cubicBezTo>
                  <a:pt x="154" y="829"/>
                  <a:pt x="158" y="827"/>
                  <a:pt x="160" y="827"/>
                </a:cubicBezTo>
                <a:cubicBezTo>
                  <a:pt x="162" y="824"/>
                  <a:pt x="163" y="820"/>
                  <a:pt x="165" y="816"/>
                </a:cubicBezTo>
                <a:cubicBezTo>
                  <a:pt x="169" y="817"/>
                  <a:pt x="173" y="813"/>
                  <a:pt x="177" y="811"/>
                </a:cubicBezTo>
                <a:cubicBezTo>
                  <a:pt x="182" y="825"/>
                  <a:pt x="166" y="828"/>
                  <a:pt x="160" y="836"/>
                </a:cubicBezTo>
                <a:cubicBezTo>
                  <a:pt x="168" y="835"/>
                  <a:pt x="168" y="835"/>
                  <a:pt x="168" y="835"/>
                </a:cubicBezTo>
                <a:cubicBezTo>
                  <a:pt x="169" y="837"/>
                  <a:pt x="169" y="840"/>
                  <a:pt x="171" y="842"/>
                </a:cubicBezTo>
                <a:cubicBezTo>
                  <a:pt x="175" y="839"/>
                  <a:pt x="170" y="829"/>
                  <a:pt x="179" y="830"/>
                </a:cubicBezTo>
                <a:cubicBezTo>
                  <a:pt x="179" y="828"/>
                  <a:pt x="177" y="828"/>
                  <a:pt x="177" y="825"/>
                </a:cubicBezTo>
                <a:cubicBezTo>
                  <a:pt x="184" y="820"/>
                  <a:pt x="187" y="811"/>
                  <a:pt x="197" y="808"/>
                </a:cubicBezTo>
                <a:cubicBezTo>
                  <a:pt x="196" y="802"/>
                  <a:pt x="201" y="800"/>
                  <a:pt x="202" y="796"/>
                </a:cubicBezTo>
                <a:cubicBezTo>
                  <a:pt x="197" y="795"/>
                  <a:pt x="197" y="788"/>
                  <a:pt x="192" y="788"/>
                </a:cubicBezTo>
                <a:cubicBezTo>
                  <a:pt x="194" y="783"/>
                  <a:pt x="187" y="782"/>
                  <a:pt x="186" y="778"/>
                </a:cubicBezTo>
                <a:cubicBezTo>
                  <a:pt x="190" y="777"/>
                  <a:pt x="193" y="777"/>
                  <a:pt x="194" y="774"/>
                </a:cubicBezTo>
                <a:cubicBezTo>
                  <a:pt x="192" y="774"/>
                  <a:pt x="189" y="776"/>
                  <a:pt x="189" y="774"/>
                </a:cubicBezTo>
                <a:cubicBezTo>
                  <a:pt x="188" y="768"/>
                  <a:pt x="199" y="772"/>
                  <a:pt x="200" y="768"/>
                </a:cubicBezTo>
                <a:cubicBezTo>
                  <a:pt x="198" y="766"/>
                  <a:pt x="194" y="771"/>
                  <a:pt x="193" y="766"/>
                </a:cubicBezTo>
                <a:cubicBezTo>
                  <a:pt x="195" y="762"/>
                  <a:pt x="202" y="761"/>
                  <a:pt x="204" y="763"/>
                </a:cubicBezTo>
                <a:cubicBezTo>
                  <a:pt x="206" y="760"/>
                  <a:pt x="208" y="755"/>
                  <a:pt x="213" y="755"/>
                </a:cubicBezTo>
                <a:cubicBezTo>
                  <a:pt x="210" y="751"/>
                  <a:pt x="214" y="749"/>
                  <a:pt x="217" y="747"/>
                </a:cubicBezTo>
                <a:cubicBezTo>
                  <a:pt x="220" y="749"/>
                  <a:pt x="225" y="749"/>
                  <a:pt x="228" y="751"/>
                </a:cubicBezTo>
                <a:cubicBezTo>
                  <a:pt x="228" y="752"/>
                  <a:pt x="228" y="753"/>
                  <a:pt x="227" y="754"/>
                </a:cubicBezTo>
                <a:cubicBezTo>
                  <a:pt x="222" y="751"/>
                  <a:pt x="219" y="756"/>
                  <a:pt x="216" y="755"/>
                </a:cubicBezTo>
                <a:cubicBezTo>
                  <a:pt x="217" y="756"/>
                  <a:pt x="217" y="758"/>
                  <a:pt x="216" y="758"/>
                </a:cubicBezTo>
                <a:cubicBezTo>
                  <a:pt x="221" y="761"/>
                  <a:pt x="226" y="757"/>
                  <a:pt x="231" y="760"/>
                </a:cubicBezTo>
                <a:cubicBezTo>
                  <a:pt x="229" y="755"/>
                  <a:pt x="233" y="754"/>
                  <a:pt x="233" y="751"/>
                </a:cubicBezTo>
                <a:cubicBezTo>
                  <a:pt x="229" y="753"/>
                  <a:pt x="228" y="743"/>
                  <a:pt x="231" y="743"/>
                </a:cubicBezTo>
                <a:cubicBezTo>
                  <a:pt x="232" y="745"/>
                  <a:pt x="233" y="747"/>
                  <a:pt x="236" y="747"/>
                </a:cubicBezTo>
                <a:cubicBezTo>
                  <a:pt x="237" y="743"/>
                  <a:pt x="234" y="742"/>
                  <a:pt x="234" y="739"/>
                </a:cubicBezTo>
                <a:cubicBezTo>
                  <a:pt x="239" y="739"/>
                  <a:pt x="239" y="732"/>
                  <a:pt x="243" y="736"/>
                </a:cubicBezTo>
                <a:cubicBezTo>
                  <a:pt x="239" y="731"/>
                  <a:pt x="245" y="725"/>
                  <a:pt x="244" y="723"/>
                </a:cubicBezTo>
                <a:cubicBezTo>
                  <a:pt x="243" y="725"/>
                  <a:pt x="240" y="723"/>
                  <a:pt x="238" y="723"/>
                </a:cubicBezTo>
                <a:cubicBezTo>
                  <a:pt x="239" y="729"/>
                  <a:pt x="228" y="726"/>
                  <a:pt x="228" y="731"/>
                </a:cubicBezTo>
                <a:cubicBezTo>
                  <a:pt x="224" y="730"/>
                  <a:pt x="223" y="731"/>
                  <a:pt x="220" y="730"/>
                </a:cubicBezTo>
                <a:cubicBezTo>
                  <a:pt x="222" y="729"/>
                  <a:pt x="223" y="727"/>
                  <a:pt x="222" y="724"/>
                </a:cubicBezTo>
                <a:cubicBezTo>
                  <a:pt x="224" y="721"/>
                  <a:pt x="230" y="721"/>
                  <a:pt x="230" y="717"/>
                </a:cubicBezTo>
                <a:cubicBezTo>
                  <a:pt x="229" y="717"/>
                  <a:pt x="227" y="717"/>
                  <a:pt x="227" y="715"/>
                </a:cubicBezTo>
                <a:cubicBezTo>
                  <a:pt x="228" y="699"/>
                  <a:pt x="249" y="704"/>
                  <a:pt x="247" y="721"/>
                </a:cubicBezTo>
                <a:cubicBezTo>
                  <a:pt x="248" y="720"/>
                  <a:pt x="252" y="717"/>
                  <a:pt x="253" y="720"/>
                </a:cubicBezTo>
                <a:cubicBezTo>
                  <a:pt x="253" y="722"/>
                  <a:pt x="252" y="723"/>
                  <a:pt x="252" y="725"/>
                </a:cubicBezTo>
                <a:cubicBezTo>
                  <a:pt x="256" y="723"/>
                  <a:pt x="258" y="725"/>
                  <a:pt x="258" y="730"/>
                </a:cubicBezTo>
                <a:cubicBezTo>
                  <a:pt x="263" y="728"/>
                  <a:pt x="265" y="728"/>
                  <a:pt x="268" y="730"/>
                </a:cubicBezTo>
                <a:cubicBezTo>
                  <a:pt x="270" y="727"/>
                  <a:pt x="273" y="725"/>
                  <a:pt x="269" y="721"/>
                </a:cubicBezTo>
                <a:cubicBezTo>
                  <a:pt x="275" y="717"/>
                  <a:pt x="276" y="713"/>
                  <a:pt x="280" y="710"/>
                </a:cubicBezTo>
                <a:cubicBezTo>
                  <a:pt x="280" y="708"/>
                  <a:pt x="278" y="709"/>
                  <a:pt x="279" y="706"/>
                </a:cubicBezTo>
                <a:cubicBezTo>
                  <a:pt x="283" y="702"/>
                  <a:pt x="286" y="691"/>
                  <a:pt x="297" y="697"/>
                </a:cubicBezTo>
                <a:cubicBezTo>
                  <a:pt x="299" y="696"/>
                  <a:pt x="301" y="695"/>
                  <a:pt x="304" y="695"/>
                </a:cubicBezTo>
                <a:cubicBezTo>
                  <a:pt x="300" y="699"/>
                  <a:pt x="301" y="708"/>
                  <a:pt x="292" y="708"/>
                </a:cubicBezTo>
                <a:cubicBezTo>
                  <a:pt x="293" y="713"/>
                  <a:pt x="291" y="715"/>
                  <a:pt x="288" y="717"/>
                </a:cubicBezTo>
                <a:cubicBezTo>
                  <a:pt x="291" y="719"/>
                  <a:pt x="291" y="715"/>
                  <a:pt x="295" y="715"/>
                </a:cubicBezTo>
                <a:cubicBezTo>
                  <a:pt x="293" y="722"/>
                  <a:pt x="297" y="730"/>
                  <a:pt x="295" y="738"/>
                </a:cubicBezTo>
                <a:cubicBezTo>
                  <a:pt x="298" y="735"/>
                  <a:pt x="304" y="726"/>
                  <a:pt x="309" y="730"/>
                </a:cubicBezTo>
                <a:cubicBezTo>
                  <a:pt x="305" y="740"/>
                  <a:pt x="302" y="748"/>
                  <a:pt x="309" y="757"/>
                </a:cubicBezTo>
                <a:cubicBezTo>
                  <a:pt x="313" y="757"/>
                  <a:pt x="313" y="755"/>
                  <a:pt x="316" y="755"/>
                </a:cubicBezTo>
                <a:cubicBezTo>
                  <a:pt x="314" y="761"/>
                  <a:pt x="311" y="763"/>
                  <a:pt x="314" y="770"/>
                </a:cubicBezTo>
                <a:cubicBezTo>
                  <a:pt x="312" y="770"/>
                  <a:pt x="311" y="770"/>
                  <a:pt x="310" y="769"/>
                </a:cubicBezTo>
                <a:cubicBezTo>
                  <a:pt x="313" y="781"/>
                  <a:pt x="306" y="795"/>
                  <a:pt x="296" y="801"/>
                </a:cubicBezTo>
                <a:cubicBezTo>
                  <a:pt x="296" y="799"/>
                  <a:pt x="294" y="800"/>
                  <a:pt x="292" y="800"/>
                </a:cubicBezTo>
                <a:cubicBezTo>
                  <a:pt x="290" y="803"/>
                  <a:pt x="287" y="805"/>
                  <a:pt x="288" y="810"/>
                </a:cubicBezTo>
                <a:cubicBezTo>
                  <a:pt x="290" y="811"/>
                  <a:pt x="294" y="808"/>
                  <a:pt x="296" y="812"/>
                </a:cubicBezTo>
                <a:cubicBezTo>
                  <a:pt x="295" y="819"/>
                  <a:pt x="300" y="820"/>
                  <a:pt x="297" y="824"/>
                </a:cubicBezTo>
                <a:cubicBezTo>
                  <a:pt x="300" y="825"/>
                  <a:pt x="298" y="820"/>
                  <a:pt x="301" y="821"/>
                </a:cubicBezTo>
                <a:cubicBezTo>
                  <a:pt x="303" y="821"/>
                  <a:pt x="303" y="823"/>
                  <a:pt x="304" y="824"/>
                </a:cubicBezTo>
                <a:cubicBezTo>
                  <a:pt x="298" y="825"/>
                  <a:pt x="303" y="834"/>
                  <a:pt x="293" y="834"/>
                </a:cubicBezTo>
                <a:cubicBezTo>
                  <a:pt x="294" y="836"/>
                  <a:pt x="295" y="838"/>
                  <a:pt x="295" y="841"/>
                </a:cubicBezTo>
                <a:cubicBezTo>
                  <a:pt x="291" y="841"/>
                  <a:pt x="293" y="845"/>
                  <a:pt x="290" y="846"/>
                </a:cubicBezTo>
                <a:cubicBezTo>
                  <a:pt x="293" y="856"/>
                  <a:pt x="285" y="863"/>
                  <a:pt x="283" y="872"/>
                </a:cubicBezTo>
                <a:cubicBezTo>
                  <a:pt x="286" y="873"/>
                  <a:pt x="288" y="868"/>
                  <a:pt x="292" y="868"/>
                </a:cubicBezTo>
                <a:cubicBezTo>
                  <a:pt x="292" y="863"/>
                  <a:pt x="298" y="862"/>
                  <a:pt x="293" y="858"/>
                </a:cubicBezTo>
                <a:cubicBezTo>
                  <a:pt x="299" y="859"/>
                  <a:pt x="298" y="854"/>
                  <a:pt x="301" y="853"/>
                </a:cubicBezTo>
                <a:cubicBezTo>
                  <a:pt x="301" y="856"/>
                  <a:pt x="305" y="850"/>
                  <a:pt x="305" y="853"/>
                </a:cubicBezTo>
                <a:cubicBezTo>
                  <a:pt x="306" y="858"/>
                  <a:pt x="304" y="860"/>
                  <a:pt x="302" y="863"/>
                </a:cubicBezTo>
                <a:cubicBezTo>
                  <a:pt x="312" y="865"/>
                  <a:pt x="304" y="876"/>
                  <a:pt x="299" y="880"/>
                </a:cubicBezTo>
                <a:cubicBezTo>
                  <a:pt x="300" y="886"/>
                  <a:pt x="294" y="894"/>
                  <a:pt x="291" y="899"/>
                </a:cubicBezTo>
                <a:cubicBezTo>
                  <a:pt x="293" y="908"/>
                  <a:pt x="283" y="913"/>
                  <a:pt x="280" y="920"/>
                </a:cubicBezTo>
                <a:cubicBezTo>
                  <a:pt x="284" y="921"/>
                  <a:pt x="284" y="933"/>
                  <a:pt x="278" y="933"/>
                </a:cubicBezTo>
                <a:cubicBezTo>
                  <a:pt x="279" y="939"/>
                  <a:pt x="277" y="943"/>
                  <a:pt x="276" y="949"/>
                </a:cubicBezTo>
                <a:cubicBezTo>
                  <a:pt x="280" y="948"/>
                  <a:pt x="278" y="953"/>
                  <a:pt x="279" y="955"/>
                </a:cubicBezTo>
                <a:cubicBezTo>
                  <a:pt x="283" y="955"/>
                  <a:pt x="279" y="948"/>
                  <a:pt x="284" y="948"/>
                </a:cubicBezTo>
                <a:cubicBezTo>
                  <a:pt x="284" y="953"/>
                  <a:pt x="294" y="958"/>
                  <a:pt x="287" y="964"/>
                </a:cubicBezTo>
                <a:cubicBezTo>
                  <a:pt x="287" y="966"/>
                  <a:pt x="290" y="965"/>
                  <a:pt x="290" y="968"/>
                </a:cubicBezTo>
                <a:cubicBezTo>
                  <a:pt x="285" y="971"/>
                  <a:pt x="284" y="976"/>
                  <a:pt x="281" y="979"/>
                </a:cubicBezTo>
                <a:cubicBezTo>
                  <a:pt x="282" y="982"/>
                  <a:pt x="283" y="976"/>
                  <a:pt x="284" y="979"/>
                </a:cubicBezTo>
                <a:cubicBezTo>
                  <a:pt x="284" y="981"/>
                  <a:pt x="282" y="980"/>
                  <a:pt x="283" y="983"/>
                </a:cubicBezTo>
                <a:cubicBezTo>
                  <a:pt x="294" y="971"/>
                  <a:pt x="297" y="953"/>
                  <a:pt x="307" y="941"/>
                </a:cubicBezTo>
                <a:cubicBezTo>
                  <a:pt x="307" y="945"/>
                  <a:pt x="313" y="942"/>
                  <a:pt x="313" y="945"/>
                </a:cubicBezTo>
                <a:cubicBezTo>
                  <a:pt x="309" y="950"/>
                  <a:pt x="315" y="958"/>
                  <a:pt x="310" y="961"/>
                </a:cubicBezTo>
                <a:cubicBezTo>
                  <a:pt x="313" y="963"/>
                  <a:pt x="312" y="957"/>
                  <a:pt x="317" y="959"/>
                </a:cubicBezTo>
                <a:cubicBezTo>
                  <a:pt x="319" y="965"/>
                  <a:pt x="312" y="969"/>
                  <a:pt x="315" y="976"/>
                </a:cubicBezTo>
                <a:cubicBezTo>
                  <a:pt x="317" y="975"/>
                  <a:pt x="317" y="974"/>
                  <a:pt x="320" y="974"/>
                </a:cubicBezTo>
                <a:cubicBezTo>
                  <a:pt x="320" y="977"/>
                  <a:pt x="322" y="976"/>
                  <a:pt x="321" y="978"/>
                </a:cubicBezTo>
                <a:cubicBezTo>
                  <a:pt x="324" y="978"/>
                  <a:pt x="323" y="974"/>
                  <a:pt x="326" y="974"/>
                </a:cubicBezTo>
                <a:cubicBezTo>
                  <a:pt x="332" y="975"/>
                  <a:pt x="331" y="985"/>
                  <a:pt x="337" y="986"/>
                </a:cubicBezTo>
                <a:cubicBezTo>
                  <a:pt x="337" y="992"/>
                  <a:pt x="338" y="997"/>
                  <a:pt x="335" y="999"/>
                </a:cubicBezTo>
                <a:cubicBezTo>
                  <a:pt x="336" y="999"/>
                  <a:pt x="340" y="997"/>
                  <a:pt x="340" y="999"/>
                </a:cubicBezTo>
                <a:cubicBezTo>
                  <a:pt x="341" y="1005"/>
                  <a:pt x="338" y="1008"/>
                  <a:pt x="335" y="1011"/>
                </a:cubicBezTo>
                <a:cubicBezTo>
                  <a:pt x="336" y="1013"/>
                  <a:pt x="337" y="1014"/>
                  <a:pt x="337" y="1016"/>
                </a:cubicBezTo>
                <a:cubicBezTo>
                  <a:pt x="342" y="1014"/>
                  <a:pt x="345" y="1014"/>
                  <a:pt x="350" y="1011"/>
                </a:cubicBezTo>
                <a:cubicBezTo>
                  <a:pt x="345" y="1002"/>
                  <a:pt x="353" y="998"/>
                  <a:pt x="358" y="995"/>
                </a:cubicBezTo>
                <a:cubicBezTo>
                  <a:pt x="365" y="996"/>
                  <a:pt x="365" y="1003"/>
                  <a:pt x="370" y="1005"/>
                </a:cubicBezTo>
                <a:cubicBezTo>
                  <a:pt x="370" y="1006"/>
                  <a:pt x="370" y="1007"/>
                  <a:pt x="369" y="1007"/>
                </a:cubicBezTo>
                <a:cubicBezTo>
                  <a:pt x="365" y="1008"/>
                  <a:pt x="364" y="1004"/>
                  <a:pt x="361" y="1005"/>
                </a:cubicBezTo>
                <a:cubicBezTo>
                  <a:pt x="361" y="1012"/>
                  <a:pt x="361" y="1018"/>
                  <a:pt x="364" y="1020"/>
                </a:cubicBezTo>
                <a:cubicBezTo>
                  <a:pt x="365" y="1019"/>
                  <a:pt x="367" y="1018"/>
                  <a:pt x="369" y="1018"/>
                </a:cubicBezTo>
                <a:cubicBezTo>
                  <a:pt x="370" y="1020"/>
                  <a:pt x="372" y="1022"/>
                  <a:pt x="372" y="1025"/>
                </a:cubicBezTo>
                <a:cubicBezTo>
                  <a:pt x="377" y="1028"/>
                  <a:pt x="384" y="1025"/>
                  <a:pt x="389" y="1022"/>
                </a:cubicBezTo>
                <a:cubicBezTo>
                  <a:pt x="391" y="1031"/>
                  <a:pt x="386" y="1036"/>
                  <a:pt x="387" y="1042"/>
                </a:cubicBezTo>
                <a:cubicBezTo>
                  <a:pt x="386" y="1042"/>
                  <a:pt x="384" y="1043"/>
                  <a:pt x="384" y="1044"/>
                </a:cubicBezTo>
                <a:cubicBezTo>
                  <a:pt x="385" y="1044"/>
                  <a:pt x="387" y="1044"/>
                  <a:pt x="387" y="1046"/>
                </a:cubicBezTo>
                <a:cubicBezTo>
                  <a:pt x="386" y="1049"/>
                  <a:pt x="381" y="1050"/>
                  <a:pt x="379" y="1052"/>
                </a:cubicBezTo>
                <a:cubicBezTo>
                  <a:pt x="382" y="1056"/>
                  <a:pt x="378" y="1055"/>
                  <a:pt x="377" y="1058"/>
                </a:cubicBezTo>
                <a:cubicBezTo>
                  <a:pt x="378" y="1058"/>
                  <a:pt x="380" y="1058"/>
                  <a:pt x="380" y="1059"/>
                </a:cubicBezTo>
                <a:cubicBezTo>
                  <a:pt x="379" y="1063"/>
                  <a:pt x="371" y="1066"/>
                  <a:pt x="376" y="1070"/>
                </a:cubicBezTo>
                <a:cubicBezTo>
                  <a:pt x="379" y="1066"/>
                  <a:pt x="383" y="1062"/>
                  <a:pt x="386" y="1059"/>
                </a:cubicBezTo>
                <a:cubicBezTo>
                  <a:pt x="389" y="1066"/>
                  <a:pt x="384" y="1068"/>
                  <a:pt x="385" y="1074"/>
                </a:cubicBezTo>
                <a:cubicBezTo>
                  <a:pt x="392" y="1072"/>
                  <a:pt x="393" y="1067"/>
                  <a:pt x="400" y="1068"/>
                </a:cubicBezTo>
                <a:cubicBezTo>
                  <a:pt x="400" y="1065"/>
                  <a:pt x="396" y="1067"/>
                  <a:pt x="397" y="1063"/>
                </a:cubicBezTo>
                <a:cubicBezTo>
                  <a:pt x="401" y="1062"/>
                  <a:pt x="401" y="1062"/>
                  <a:pt x="401" y="1062"/>
                </a:cubicBezTo>
                <a:cubicBezTo>
                  <a:pt x="400" y="1059"/>
                  <a:pt x="398" y="1059"/>
                  <a:pt x="397" y="1057"/>
                </a:cubicBezTo>
                <a:cubicBezTo>
                  <a:pt x="399" y="1056"/>
                  <a:pt x="398" y="1053"/>
                  <a:pt x="400" y="1053"/>
                </a:cubicBezTo>
                <a:cubicBezTo>
                  <a:pt x="404" y="1054"/>
                  <a:pt x="409" y="1053"/>
                  <a:pt x="411" y="1056"/>
                </a:cubicBezTo>
                <a:cubicBezTo>
                  <a:pt x="411" y="1052"/>
                  <a:pt x="418" y="1050"/>
                  <a:pt x="414" y="1045"/>
                </a:cubicBezTo>
                <a:cubicBezTo>
                  <a:pt x="418" y="1043"/>
                  <a:pt x="422" y="1037"/>
                  <a:pt x="422" y="1034"/>
                </a:cubicBezTo>
                <a:cubicBezTo>
                  <a:pt x="429" y="1031"/>
                  <a:pt x="432" y="1023"/>
                  <a:pt x="441" y="1024"/>
                </a:cubicBezTo>
                <a:cubicBezTo>
                  <a:pt x="441" y="1020"/>
                  <a:pt x="442" y="1016"/>
                  <a:pt x="444" y="1013"/>
                </a:cubicBezTo>
                <a:cubicBezTo>
                  <a:pt x="449" y="1015"/>
                  <a:pt x="449" y="1012"/>
                  <a:pt x="453" y="1011"/>
                </a:cubicBezTo>
                <a:cubicBezTo>
                  <a:pt x="451" y="1014"/>
                  <a:pt x="453" y="1015"/>
                  <a:pt x="452" y="1017"/>
                </a:cubicBezTo>
                <a:cubicBezTo>
                  <a:pt x="458" y="1017"/>
                  <a:pt x="458" y="1017"/>
                  <a:pt x="458" y="1017"/>
                </a:cubicBezTo>
                <a:cubicBezTo>
                  <a:pt x="458" y="1011"/>
                  <a:pt x="458" y="1011"/>
                  <a:pt x="459" y="1006"/>
                </a:cubicBezTo>
                <a:cubicBezTo>
                  <a:pt x="457" y="1005"/>
                  <a:pt x="454" y="1006"/>
                  <a:pt x="455" y="1003"/>
                </a:cubicBezTo>
                <a:cubicBezTo>
                  <a:pt x="458" y="998"/>
                  <a:pt x="469" y="991"/>
                  <a:pt x="471" y="990"/>
                </a:cubicBezTo>
                <a:cubicBezTo>
                  <a:pt x="468" y="990"/>
                  <a:pt x="466" y="992"/>
                  <a:pt x="463" y="992"/>
                </a:cubicBezTo>
                <a:cubicBezTo>
                  <a:pt x="462" y="990"/>
                  <a:pt x="459" y="990"/>
                  <a:pt x="459" y="988"/>
                </a:cubicBezTo>
                <a:cubicBezTo>
                  <a:pt x="468" y="984"/>
                  <a:pt x="470" y="974"/>
                  <a:pt x="480" y="971"/>
                </a:cubicBezTo>
                <a:cubicBezTo>
                  <a:pt x="483" y="972"/>
                  <a:pt x="484" y="974"/>
                  <a:pt x="486" y="977"/>
                </a:cubicBezTo>
                <a:cubicBezTo>
                  <a:pt x="482" y="978"/>
                  <a:pt x="482" y="978"/>
                  <a:pt x="482" y="978"/>
                </a:cubicBezTo>
                <a:cubicBezTo>
                  <a:pt x="471" y="998"/>
                  <a:pt x="466" y="1018"/>
                  <a:pt x="454" y="1037"/>
                </a:cubicBezTo>
                <a:cubicBezTo>
                  <a:pt x="455" y="1045"/>
                  <a:pt x="455" y="1045"/>
                  <a:pt x="455" y="1045"/>
                </a:cubicBezTo>
                <a:cubicBezTo>
                  <a:pt x="454" y="1048"/>
                  <a:pt x="450" y="1047"/>
                  <a:pt x="450" y="1048"/>
                </a:cubicBezTo>
                <a:cubicBezTo>
                  <a:pt x="452" y="1048"/>
                  <a:pt x="450" y="1053"/>
                  <a:pt x="453" y="1052"/>
                </a:cubicBezTo>
                <a:cubicBezTo>
                  <a:pt x="457" y="1045"/>
                  <a:pt x="459" y="1036"/>
                  <a:pt x="468" y="1033"/>
                </a:cubicBezTo>
                <a:cubicBezTo>
                  <a:pt x="468" y="1030"/>
                  <a:pt x="464" y="1033"/>
                  <a:pt x="465" y="1029"/>
                </a:cubicBezTo>
                <a:cubicBezTo>
                  <a:pt x="472" y="1025"/>
                  <a:pt x="470" y="1014"/>
                  <a:pt x="480" y="1013"/>
                </a:cubicBezTo>
                <a:cubicBezTo>
                  <a:pt x="479" y="1009"/>
                  <a:pt x="480" y="1009"/>
                  <a:pt x="479" y="1004"/>
                </a:cubicBezTo>
                <a:cubicBezTo>
                  <a:pt x="484" y="1003"/>
                  <a:pt x="484" y="997"/>
                  <a:pt x="490" y="996"/>
                </a:cubicBezTo>
                <a:cubicBezTo>
                  <a:pt x="488" y="993"/>
                  <a:pt x="492" y="993"/>
                  <a:pt x="492" y="990"/>
                </a:cubicBezTo>
                <a:cubicBezTo>
                  <a:pt x="488" y="990"/>
                  <a:pt x="487" y="988"/>
                  <a:pt x="486" y="985"/>
                </a:cubicBezTo>
                <a:cubicBezTo>
                  <a:pt x="491" y="984"/>
                  <a:pt x="489" y="976"/>
                  <a:pt x="497" y="977"/>
                </a:cubicBezTo>
                <a:cubicBezTo>
                  <a:pt x="498" y="971"/>
                  <a:pt x="502" y="970"/>
                  <a:pt x="505" y="966"/>
                </a:cubicBezTo>
                <a:cubicBezTo>
                  <a:pt x="505" y="963"/>
                  <a:pt x="503" y="963"/>
                  <a:pt x="503" y="960"/>
                </a:cubicBezTo>
                <a:cubicBezTo>
                  <a:pt x="507" y="959"/>
                  <a:pt x="515" y="953"/>
                  <a:pt x="518" y="957"/>
                </a:cubicBezTo>
                <a:cubicBezTo>
                  <a:pt x="513" y="959"/>
                  <a:pt x="518" y="969"/>
                  <a:pt x="509" y="967"/>
                </a:cubicBezTo>
                <a:cubicBezTo>
                  <a:pt x="508" y="974"/>
                  <a:pt x="507" y="980"/>
                  <a:pt x="504" y="986"/>
                </a:cubicBezTo>
                <a:cubicBezTo>
                  <a:pt x="507" y="986"/>
                  <a:pt x="506" y="983"/>
                  <a:pt x="510" y="983"/>
                </a:cubicBezTo>
                <a:cubicBezTo>
                  <a:pt x="512" y="988"/>
                  <a:pt x="510" y="995"/>
                  <a:pt x="502" y="994"/>
                </a:cubicBezTo>
                <a:cubicBezTo>
                  <a:pt x="501" y="996"/>
                  <a:pt x="500" y="998"/>
                  <a:pt x="500" y="1001"/>
                </a:cubicBezTo>
                <a:cubicBezTo>
                  <a:pt x="503" y="1002"/>
                  <a:pt x="506" y="1003"/>
                  <a:pt x="508" y="1005"/>
                </a:cubicBezTo>
                <a:cubicBezTo>
                  <a:pt x="502" y="1009"/>
                  <a:pt x="503" y="1020"/>
                  <a:pt x="494" y="1022"/>
                </a:cubicBezTo>
                <a:cubicBezTo>
                  <a:pt x="497" y="1025"/>
                  <a:pt x="490" y="1026"/>
                  <a:pt x="493" y="1032"/>
                </a:cubicBezTo>
                <a:cubicBezTo>
                  <a:pt x="496" y="1031"/>
                  <a:pt x="497" y="1028"/>
                  <a:pt x="499" y="1026"/>
                </a:cubicBezTo>
                <a:cubicBezTo>
                  <a:pt x="498" y="1030"/>
                  <a:pt x="502" y="1028"/>
                  <a:pt x="502" y="1031"/>
                </a:cubicBezTo>
                <a:cubicBezTo>
                  <a:pt x="499" y="1033"/>
                  <a:pt x="502" y="1037"/>
                  <a:pt x="503" y="1040"/>
                </a:cubicBezTo>
                <a:cubicBezTo>
                  <a:pt x="508" y="1040"/>
                  <a:pt x="508" y="1040"/>
                  <a:pt x="508" y="1040"/>
                </a:cubicBezTo>
                <a:cubicBezTo>
                  <a:pt x="506" y="1035"/>
                  <a:pt x="510" y="1035"/>
                  <a:pt x="511" y="1033"/>
                </a:cubicBezTo>
                <a:cubicBezTo>
                  <a:pt x="509" y="1025"/>
                  <a:pt x="512" y="1015"/>
                  <a:pt x="519" y="1011"/>
                </a:cubicBezTo>
                <a:cubicBezTo>
                  <a:pt x="512" y="999"/>
                  <a:pt x="526" y="989"/>
                  <a:pt x="526" y="980"/>
                </a:cubicBezTo>
                <a:cubicBezTo>
                  <a:pt x="531" y="980"/>
                  <a:pt x="534" y="976"/>
                  <a:pt x="530" y="974"/>
                </a:cubicBezTo>
                <a:cubicBezTo>
                  <a:pt x="535" y="971"/>
                  <a:pt x="535" y="962"/>
                  <a:pt x="538" y="955"/>
                </a:cubicBezTo>
                <a:cubicBezTo>
                  <a:pt x="540" y="953"/>
                  <a:pt x="543" y="950"/>
                  <a:pt x="545" y="948"/>
                </a:cubicBezTo>
                <a:cubicBezTo>
                  <a:pt x="548" y="943"/>
                  <a:pt x="546" y="939"/>
                  <a:pt x="552" y="941"/>
                </a:cubicBezTo>
                <a:cubicBezTo>
                  <a:pt x="552" y="938"/>
                  <a:pt x="550" y="939"/>
                  <a:pt x="550" y="936"/>
                </a:cubicBezTo>
                <a:cubicBezTo>
                  <a:pt x="553" y="935"/>
                  <a:pt x="555" y="932"/>
                  <a:pt x="557" y="929"/>
                </a:cubicBezTo>
                <a:cubicBezTo>
                  <a:pt x="555" y="930"/>
                  <a:pt x="554" y="929"/>
                  <a:pt x="554" y="927"/>
                </a:cubicBezTo>
                <a:cubicBezTo>
                  <a:pt x="560" y="925"/>
                  <a:pt x="563" y="922"/>
                  <a:pt x="564" y="917"/>
                </a:cubicBezTo>
                <a:cubicBezTo>
                  <a:pt x="565" y="915"/>
                  <a:pt x="561" y="920"/>
                  <a:pt x="561" y="917"/>
                </a:cubicBezTo>
                <a:cubicBezTo>
                  <a:pt x="565" y="911"/>
                  <a:pt x="571" y="908"/>
                  <a:pt x="572" y="900"/>
                </a:cubicBezTo>
                <a:cubicBezTo>
                  <a:pt x="575" y="899"/>
                  <a:pt x="575" y="899"/>
                  <a:pt x="578" y="899"/>
                </a:cubicBezTo>
                <a:cubicBezTo>
                  <a:pt x="577" y="894"/>
                  <a:pt x="578" y="890"/>
                  <a:pt x="581" y="888"/>
                </a:cubicBezTo>
                <a:cubicBezTo>
                  <a:pt x="589" y="892"/>
                  <a:pt x="587" y="881"/>
                  <a:pt x="594" y="881"/>
                </a:cubicBezTo>
                <a:cubicBezTo>
                  <a:pt x="593" y="877"/>
                  <a:pt x="596" y="874"/>
                  <a:pt x="596" y="870"/>
                </a:cubicBezTo>
                <a:cubicBezTo>
                  <a:pt x="602" y="871"/>
                  <a:pt x="606" y="867"/>
                  <a:pt x="609" y="863"/>
                </a:cubicBezTo>
                <a:cubicBezTo>
                  <a:pt x="606" y="860"/>
                  <a:pt x="610" y="856"/>
                  <a:pt x="611" y="853"/>
                </a:cubicBezTo>
                <a:cubicBezTo>
                  <a:pt x="608" y="854"/>
                  <a:pt x="608" y="851"/>
                  <a:pt x="607" y="850"/>
                </a:cubicBezTo>
                <a:cubicBezTo>
                  <a:pt x="610" y="848"/>
                  <a:pt x="613" y="852"/>
                  <a:pt x="614" y="849"/>
                </a:cubicBezTo>
                <a:cubicBezTo>
                  <a:pt x="611" y="849"/>
                  <a:pt x="609" y="848"/>
                  <a:pt x="606" y="845"/>
                </a:cubicBezTo>
                <a:cubicBezTo>
                  <a:pt x="607" y="844"/>
                  <a:pt x="608" y="844"/>
                  <a:pt x="607" y="842"/>
                </a:cubicBezTo>
                <a:cubicBezTo>
                  <a:pt x="612" y="842"/>
                  <a:pt x="616" y="835"/>
                  <a:pt x="620" y="839"/>
                </a:cubicBezTo>
                <a:cubicBezTo>
                  <a:pt x="619" y="841"/>
                  <a:pt x="619" y="842"/>
                  <a:pt x="620" y="843"/>
                </a:cubicBezTo>
                <a:cubicBezTo>
                  <a:pt x="627" y="842"/>
                  <a:pt x="631" y="830"/>
                  <a:pt x="629" y="828"/>
                </a:cubicBezTo>
                <a:cubicBezTo>
                  <a:pt x="628" y="831"/>
                  <a:pt x="626" y="827"/>
                  <a:pt x="619" y="829"/>
                </a:cubicBezTo>
                <a:cubicBezTo>
                  <a:pt x="618" y="831"/>
                  <a:pt x="618" y="833"/>
                  <a:pt x="616" y="834"/>
                </a:cubicBezTo>
                <a:cubicBezTo>
                  <a:pt x="614" y="828"/>
                  <a:pt x="611" y="836"/>
                  <a:pt x="606" y="835"/>
                </a:cubicBezTo>
                <a:cubicBezTo>
                  <a:pt x="606" y="831"/>
                  <a:pt x="606" y="831"/>
                  <a:pt x="606" y="831"/>
                </a:cubicBezTo>
                <a:cubicBezTo>
                  <a:pt x="611" y="829"/>
                  <a:pt x="611" y="824"/>
                  <a:pt x="617" y="824"/>
                </a:cubicBezTo>
                <a:cubicBezTo>
                  <a:pt x="620" y="819"/>
                  <a:pt x="624" y="816"/>
                  <a:pt x="628" y="813"/>
                </a:cubicBezTo>
                <a:cubicBezTo>
                  <a:pt x="630" y="814"/>
                  <a:pt x="630" y="815"/>
                  <a:pt x="629" y="817"/>
                </a:cubicBezTo>
                <a:cubicBezTo>
                  <a:pt x="633" y="817"/>
                  <a:pt x="639" y="815"/>
                  <a:pt x="642" y="816"/>
                </a:cubicBezTo>
                <a:cubicBezTo>
                  <a:pt x="640" y="821"/>
                  <a:pt x="641" y="822"/>
                  <a:pt x="638" y="826"/>
                </a:cubicBezTo>
                <a:cubicBezTo>
                  <a:pt x="638" y="829"/>
                  <a:pt x="642" y="825"/>
                  <a:pt x="642" y="828"/>
                </a:cubicBezTo>
                <a:cubicBezTo>
                  <a:pt x="639" y="840"/>
                  <a:pt x="630" y="843"/>
                  <a:pt x="627" y="854"/>
                </a:cubicBezTo>
                <a:cubicBezTo>
                  <a:pt x="623" y="854"/>
                  <a:pt x="622" y="856"/>
                  <a:pt x="621" y="859"/>
                </a:cubicBezTo>
                <a:cubicBezTo>
                  <a:pt x="623" y="859"/>
                  <a:pt x="626" y="858"/>
                  <a:pt x="626" y="860"/>
                </a:cubicBezTo>
                <a:cubicBezTo>
                  <a:pt x="622" y="862"/>
                  <a:pt x="623" y="867"/>
                  <a:pt x="617" y="867"/>
                </a:cubicBezTo>
                <a:cubicBezTo>
                  <a:pt x="620" y="871"/>
                  <a:pt x="614" y="872"/>
                  <a:pt x="610" y="873"/>
                </a:cubicBezTo>
                <a:cubicBezTo>
                  <a:pt x="610" y="871"/>
                  <a:pt x="610" y="869"/>
                  <a:pt x="607" y="870"/>
                </a:cubicBezTo>
                <a:cubicBezTo>
                  <a:pt x="606" y="872"/>
                  <a:pt x="604" y="874"/>
                  <a:pt x="605" y="877"/>
                </a:cubicBezTo>
                <a:cubicBezTo>
                  <a:pt x="607" y="878"/>
                  <a:pt x="610" y="876"/>
                  <a:pt x="610" y="878"/>
                </a:cubicBezTo>
                <a:cubicBezTo>
                  <a:pt x="612" y="884"/>
                  <a:pt x="606" y="893"/>
                  <a:pt x="599" y="888"/>
                </a:cubicBezTo>
                <a:cubicBezTo>
                  <a:pt x="597" y="894"/>
                  <a:pt x="589" y="890"/>
                  <a:pt x="589" y="897"/>
                </a:cubicBezTo>
                <a:cubicBezTo>
                  <a:pt x="592" y="898"/>
                  <a:pt x="593" y="894"/>
                  <a:pt x="595" y="896"/>
                </a:cubicBezTo>
                <a:cubicBezTo>
                  <a:pt x="583" y="906"/>
                  <a:pt x="593" y="921"/>
                  <a:pt x="584" y="930"/>
                </a:cubicBezTo>
                <a:cubicBezTo>
                  <a:pt x="586" y="931"/>
                  <a:pt x="586" y="933"/>
                  <a:pt x="587" y="935"/>
                </a:cubicBezTo>
                <a:cubicBezTo>
                  <a:pt x="586" y="939"/>
                  <a:pt x="583" y="941"/>
                  <a:pt x="578" y="942"/>
                </a:cubicBezTo>
                <a:cubicBezTo>
                  <a:pt x="578" y="946"/>
                  <a:pt x="582" y="943"/>
                  <a:pt x="582" y="947"/>
                </a:cubicBezTo>
                <a:cubicBezTo>
                  <a:pt x="577" y="947"/>
                  <a:pt x="580" y="949"/>
                  <a:pt x="580" y="952"/>
                </a:cubicBezTo>
                <a:cubicBezTo>
                  <a:pt x="577" y="953"/>
                  <a:pt x="577" y="953"/>
                  <a:pt x="577" y="953"/>
                </a:cubicBezTo>
                <a:cubicBezTo>
                  <a:pt x="577" y="961"/>
                  <a:pt x="575" y="963"/>
                  <a:pt x="566" y="963"/>
                </a:cubicBezTo>
                <a:cubicBezTo>
                  <a:pt x="565" y="963"/>
                  <a:pt x="566" y="958"/>
                  <a:pt x="564" y="958"/>
                </a:cubicBezTo>
                <a:cubicBezTo>
                  <a:pt x="563" y="960"/>
                  <a:pt x="557" y="959"/>
                  <a:pt x="558" y="964"/>
                </a:cubicBezTo>
                <a:cubicBezTo>
                  <a:pt x="561" y="964"/>
                  <a:pt x="562" y="963"/>
                  <a:pt x="563" y="962"/>
                </a:cubicBezTo>
                <a:cubicBezTo>
                  <a:pt x="563" y="965"/>
                  <a:pt x="567" y="963"/>
                  <a:pt x="567" y="967"/>
                </a:cubicBezTo>
                <a:cubicBezTo>
                  <a:pt x="567" y="969"/>
                  <a:pt x="564" y="968"/>
                  <a:pt x="564" y="970"/>
                </a:cubicBezTo>
                <a:cubicBezTo>
                  <a:pt x="566" y="971"/>
                  <a:pt x="568" y="971"/>
                  <a:pt x="569" y="972"/>
                </a:cubicBezTo>
                <a:cubicBezTo>
                  <a:pt x="570" y="979"/>
                  <a:pt x="558" y="977"/>
                  <a:pt x="556" y="983"/>
                </a:cubicBezTo>
                <a:cubicBezTo>
                  <a:pt x="560" y="983"/>
                  <a:pt x="562" y="980"/>
                  <a:pt x="563" y="983"/>
                </a:cubicBezTo>
                <a:cubicBezTo>
                  <a:pt x="557" y="986"/>
                  <a:pt x="552" y="997"/>
                  <a:pt x="557" y="1003"/>
                </a:cubicBezTo>
                <a:cubicBezTo>
                  <a:pt x="558" y="999"/>
                  <a:pt x="560" y="997"/>
                  <a:pt x="561" y="994"/>
                </a:cubicBezTo>
                <a:cubicBezTo>
                  <a:pt x="563" y="999"/>
                  <a:pt x="566" y="993"/>
                  <a:pt x="571" y="994"/>
                </a:cubicBezTo>
                <a:cubicBezTo>
                  <a:pt x="568" y="996"/>
                  <a:pt x="569" y="1003"/>
                  <a:pt x="563" y="1004"/>
                </a:cubicBezTo>
                <a:cubicBezTo>
                  <a:pt x="563" y="1007"/>
                  <a:pt x="566" y="1006"/>
                  <a:pt x="566" y="1010"/>
                </a:cubicBezTo>
                <a:cubicBezTo>
                  <a:pt x="574" y="1005"/>
                  <a:pt x="588" y="1004"/>
                  <a:pt x="589" y="1018"/>
                </a:cubicBezTo>
                <a:cubicBezTo>
                  <a:pt x="584" y="1021"/>
                  <a:pt x="580" y="1025"/>
                  <a:pt x="577" y="1029"/>
                </a:cubicBezTo>
                <a:cubicBezTo>
                  <a:pt x="575" y="1030"/>
                  <a:pt x="573" y="1030"/>
                  <a:pt x="572" y="1028"/>
                </a:cubicBezTo>
                <a:cubicBezTo>
                  <a:pt x="571" y="1026"/>
                  <a:pt x="576" y="1022"/>
                  <a:pt x="572" y="1022"/>
                </a:cubicBezTo>
                <a:cubicBezTo>
                  <a:pt x="570" y="1025"/>
                  <a:pt x="570" y="1030"/>
                  <a:pt x="565" y="1030"/>
                </a:cubicBezTo>
                <a:cubicBezTo>
                  <a:pt x="565" y="1029"/>
                  <a:pt x="564" y="1029"/>
                  <a:pt x="564" y="1027"/>
                </a:cubicBezTo>
                <a:cubicBezTo>
                  <a:pt x="564" y="1025"/>
                  <a:pt x="567" y="1026"/>
                  <a:pt x="566" y="1023"/>
                </a:cubicBezTo>
                <a:cubicBezTo>
                  <a:pt x="562" y="1025"/>
                  <a:pt x="562" y="1020"/>
                  <a:pt x="558" y="1020"/>
                </a:cubicBezTo>
                <a:cubicBezTo>
                  <a:pt x="554" y="1026"/>
                  <a:pt x="551" y="1040"/>
                  <a:pt x="538" y="1034"/>
                </a:cubicBezTo>
                <a:cubicBezTo>
                  <a:pt x="538" y="1032"/>
                  <a:pt x="537" y="1029"/>
                  <a:pt x="536" y="1028"/>
                </a:cubicBezTo>
                <a:cubicBezTo>
                  <a:pt x="533" y="1032"/>
                  <a:pt x="529" y="1034"/>
                  <a:pt x="527" y="1039"/>
                </a:cubicBezTo>
                <a:cubicBezTo>
                  <a:pt x="529" y="1038"/>
                  <a:pt x="531" y="1038"/>
                  <a:pt x="531" y="1040"/>
                </a:cubicBezTo>
                <a:cubicBezTo>
                  <a:pt x="529" y="1045"/>
                  <a:pt x="527" y="1051"/>
                  <a:pt x="525" y="1056"/>
                </a:cubicBezTo>
                <a:cubicBezTo>
                  <a:pt x="520" y="1059"/>
                  <a:pt x="514" y="1054"/>
                  <a:pt x="511" y="1061"/>
                </a:cubicBezTo>
                <a:cubicBezTo>
                  <a:pt x="515" y="1059"/>
                  <a:pt x="521" y="1058"/>
                  <a:pt x="523" y="1061"/>
                </a:cubicBezTo>
                <a:cubicBezTo>
                  <a:pt x="521" y="1064"/>
                  <a:pt x="521" y="1067"/>
                  <a:pt x="521" y="1069"/>
                </a:cubicBezTo>
                <a:cubicBezTo>
                  <a:pt x="522" y="1069"/>
                  <a:pt x="523" y="1069"/>
                  <a:pt x="523" y="1070"/>
                </a:cubicBezTo>
                <a:cubicBezTo>
                  <a:pt x="522" y="1071"/>
                  <a:pt x="521" y="1073"/>
                  <a:pt x="522" y="1076"/>
                </a:cubicBezTo>
                <a:cubicBezTo>
                  <a:pt x="521" y="1077"/>
                  <a:pt x="521" y="1078"/>
                  <a:pt x="519" y="1078"/>
                </a:cubicBezTo>
                <a:cubicBezTo>
                  <a:pt x="513" y="1098"/>
                  <a:pt x="498" y="1111"/>
                  <a:pt x="486" y="1126"/>
                </a:cubicBezTo>
                <a:cubicBezTo>
                  <a:pt x="492" y="1127"/>
                  <a:pt x="489" y="1131"/>
                  <a:pt x="492" y="1135"/>
                </a:cubicBezTo>
                <a:cubicBezTo>
                  <a:pt x="489" y="1138"/>
                  <a:pt x="478" y="1140"/>
                  <a:pt x="478" y="1134"/>
                </a:cubicBezTo>
                <a:cubicBezTo>
                  <a:pt x="476" y="1134"/>
                  <a:pt x="472" y="1133"/>
                  <a:pt x="472" y="1135"/>
                </a:cubicBezTo>
                <a:cubicBezTo>
                  <a:pt x="476" y="1137"/>
                  <a:pt x="469" y="1138"/>
                  <a:pt x="469" y="1141"/>
                </a:cubicBezTo>
                <a:cubicBezTo>
                  <a:pt x="476" y="1142"/>
                  <a:pt x="483" y="1139"/>
                  <a:pt x="490" y="1140"/>
                </a:cubicBezTo>
                <a:cubicBezTo>
                  <a:pt x="483" y="1146"/>
                  <a:pt x="488" y="1154"/>
                  <a:pt x="480" y="1160"/>
                </a:cubicBezTo>
                <a:cubicBezTo>
                  <a:pt x="479" y="1171"/>
                  <a:pt x="474" y="1180"/>
                  <a:pt x="469" y="1189"/>
                </a:cubicBezTo>
                <a:cubicBezTo>
                  <a:pt x="470" y="1191"/>
                  <a:pt x="471" y="1192"/>
                  <a:pt x="472" y="1193"/>
                </a:cubicBezTo>
                <a:cubicBezTo>
                  <a:pt x="470" y="1196"/>
                  <a:pt x="468" y="1200"/>
                  <a:pt x="465" y="1202"/>
                </a:cubicBezTo>
                <a:cubicBezTo>
                  <a:pt x="462" y="1203"/>
                  <a:pt x="463" y="1200"/>
                  <a:pt x="460" y="1201"/>
                </a:cubicBezTo>
                <a:cubicBezTo>
                  <a:pt x="458" y="1202"/>
                  <a:pt x="458" y="1206"/>
                  <a:pt x="455" y="1206"/>
                </a:cubicBezTo>
                <a:cubicBezTo>
                  <a:pt x="455" y="1209"/>
                  <a:pt x="458" y="1209"/>
                  <a:pt x="460" y="1210"/>
                </a:cubicBezTo>
                <a:cubicBezTo>
                  <a:pt x="456" y="1214"/>
                  <a:pt x="452" y="1218"/>
                  <a:pt x="446" y="1219"/>
                </a:cubicBezTo>
                <a:cubicBezTo>
                  <a:pt x="441" y="1214"/>
                  <a:pt x="444" y="1206"/>
                  <a:pt x="450" y="1204"/>
                </a:cubicBezTo>
                <a:cubicBezTo>
                  <a:pt x="448" y="1188"/>
                  <a:pt x="455" y="1179"/>
                  <a:pt x="464" y="1173"/>
                </a:cubicBezTo>
                <a:cubicBezTo>
                  <a:pt x="463" y="1167"/>
                  <a:pt x="469" y="1165"/>
                  <a:pt x="466" y="1160"/>
                </a:cubicBezTo>
                <a:cubicBezTo>
                  <a:pt x="467" y="1160"/>
                  <a:pt x="468" y="1159"/>
                  <a:pt x="469" y="1158"/>
                </a:cubicBezTo>
                <a:cubicBezTo>
                  <a:pt x="469" y="1155"/>
                  <a:pt x="466" y="1153"/>
                  <a:pt x="469" y="1151"/>
                </a:cubicBezTo>
                <a:cubicBezTo>
                  <a:pt x="467" y="1149"/>
                  <a:pt x="465" y="1153"/>
                  <a:pt x="463" y="1154"/>
                </a:cubicBezTo>
                <a:cubicBezTo>
                  <a:pt x="463" y="1156"/>
                  <a:pt x="464" y="1159"/>
                  <a:pt x="462" y="1160"/>
                </a:cubicBezTo>
                <a:cubicBezTo>
                  <a:pt x="460" y="1160"/>
                  <a:pt x="459" y="1158"/>
                  <a:pt x="456" y="1159"/>
                </a:cubicBezTo>
                <a:cubicBezTo>
                  <a:pt x="456" y="1167"/>
                  <a:pt x="457" y="1176"/>
                  <a:pt x="449" y="1179"/>
                </a:cubicBezTo>
                <a:cubicBezTo>
                  <a:pt x="449" y="1188"/>
                  <a:pt x="442" y="1192"/>
                  <a:pt x="435" y="1195"/>
                </a:cubicBezTo>
                <a:cubicBezTo>
                  <a:pt x="448" y="1204"/>
                  <a:pt x="434" y="1220"/>
                  <a:pt x="420" y="1221"/>
                </a:cubicBezTo>
                <a:cubicBezTo>
                  <a:pt x="417" y="1229"/>
                  <a:pt x="423" y="1235"/>
                  <a:pt x="425" y="1240"/>
                </a:cubicBezTo>
                <a:cubicBezTo>
                  <a:pt x="422" y="1244"/>
                  <a:pt x="423" y="1251"/>
                  <a:pt x="418" y="1252"/>
                </a:cubicBezTo>
                <a:cubicBezTo>
                  <a:pt x="416" y="1252"/>
                  <a:pt x="415" y="1251"/>
                  <a:pt x="415" y="1248"/>
                </a:cubicBezTo>
                <a:cubicBezTo>
                  <a:pt x="412" y="1249"/>
                  <a:pt x="411" y="1253"/>
                  <a:pt x="407" y="1254"/>
                </a:cubicBezTo>
                <a:cubicBezTo>
                  <a:pt x="408" y="1261"/>
                  <a:pt x="400" y="1261"/>
                  <a:pt x="402" y="1269"/>
                </a:cubicBezTo>
                <a:cubicBezTo>
                  <a:pt x="400" y="1270"/>
                  <a:pt x="399" y="1271"/>
                  <a:pt x="397" y="1271"/>
                </a:cubicBezTo>
                <a:cubicBezTo>
                  <a:pt x="395" y="1277"/>
                  <a:pt x="400" y="1276"/>
                  <a:pt x="401" y="1279"/>
                </a:cubicBezTo>
                <a:cubicBezTo>
                  <a:pt x="403" y="1278"/>
                  <a:pt x="407" y="1278"/>
                  <a:pt x="409" y="1277"/>
                </a:cubicBezTo>
                <a:cubicBezTo>
                  <a:pt x="410" y="1281"/>
                  <a:pt x="416" y="1280"/>
                  <a:pt x="417" y="1284"/>
                </a:cubicBezTo>
                <a:cubicBezTo>
                  <a:pt x="412" y="1284"/>
                  <a:pt x="411" y="1287"/>
                  <a:pt x="410" y="1289"/>
                </a:cubicBezTo>
                <a:cubicBezTo>
                  <a:pt x="413" y="1288"/>
                  <a:pt x="415" y="1291"/>
                  <a:pt x="420" y="1291"/>
                </a:cubicBezTo>
                <a:cubicBezTo>
                  <a:pt x="421" y="1287"/>
                  <a:pt x="423" y="1283"/>
                  <a:pt x="421" y="1280"/>
                </a:cubicBezTo>
                <a:cubicBezTo>
                  <a:pt x="423" y="1279"/>
                  <a:pt x="425" y="1278"/>
                  <a:pt x="426" y="1276"/>
                </a:cubicBezTo>
                <a:cubicBezTo>
                  <a:pt x="424" y="1274"/>
                  <a:pt x="427" y="1272"/>
                  <a:pt x="425" y="1269"/>
                </a:cubicBezTo>
                <a:cubicBezTo>
                  <a:pt x="422" y="1270"/>
                  <a:pt x="418" y="1271"/>
                  <a:pt x="418" y="1268"/>
                </a:cubicBezTo>
                <a:cubicBezTo>
                  <a:pt x="427" y="1268"/>
                  <a:pt x="424" y="1258"/>
                  <a:pt x="432" y="1257"/>
                </a:cubicBezTo>
                <a:cubicBezTo>
                  <a:pt x="432" y="1256"/>
                  <a:pt x="431" y="1254"/>
                  <a:pt x="432" y="1254"/>
                </a:cubicBezTo>
                <a:cubicBezTo>
                  <a:pt x="437" y="1257"/>
                  <a:pt x="434" y="1263"/>
                  <a:pt x="438" y="1268"/>
                </a:cubicBezTo>
                <a:cubicBezTo>
                  <a:pt x="437" y="1270"/>
                  <a:pt x="432" y="1268"/>
                  <a:pt x="432" y="1271"/>
                </a:cubicBezTo>
                <a:cubicBezTo>
                  <a:pt x="438" y="1269"/>
                  <a:pt x="433" y="1275"/>
                  <a:pt x="433" y="1276"/>
                </a:cubicBezTo>
                <a:cubicBezTo>
                  <a:pt x="437" y="1274"/>
                  <a:pt x="435" y="1281"/>
                  <a:pt x="437" y="1282"/>
                </a:cubicBezTo>
                <a:cubicBezTo>
                  <a:pt x="438" y="1280"/>
                  <a:pt x="444" y="1280"/>
                  <a:pt x="443" y="1283"/>
                </a:cubicBezTo>
                <a:cubicBezTo>
                  <a:pt x="441" y="1290"/>
                  <a:pt x="433" y="1288"/>
                  <a:pt x="429" y="1292"/>
                </a:cubicBezTo>
                <a:cubicBezTo>
                  <a:pt x="435" y="1298"/>
                  <a:pt x="432" y="1306"/>
                  <a:pt x="428" y="1310"/>
                </a:cubicBezTo>
                <a:cubicBezTo>
                  <a:pt x="429" y="1310"/>
                  <a:pt x="429" y="1312"/>
                  <a:pt x="429" y="1313"/>
                </a:cubicBezTo>
                <a:cubicBezTo>
                  <a:pt x="433" y="1311"/>
                  <a:pt x="433" y="1313"/>
                  <a:pt x="432" y="1316"/>
                </a:cubicBezTo>
                <a:cubicBezTo>
                  <a:pt x="436" y="1318"/>
                  <a:pt x="438" y="1316"/>
                  <a:pt x="440" y="1314"/>
                </a:cubicBezTo>
                <a:cubicBezTo>
                  <a:pt x="440" y="1316"/>
                  <a:pt x="441" y="1316"/>
                  <a:pt x="442" y="1316"/>
                </a:cubicBezTo>
                <a:cubicBezTo>
                  <a:pt x="441" y="1323"/>
                  <a:pt x="434" y="1323"/>
                  <a:pt x="429" y="1321"/>
                </a:cubicBezTo>
                <a:cubicBezTo>
                  <a:pt x="429" y="1322"/>
                  <a:pt x="428" y="1323"/>
                  <a:pt x="428" y="1324"/>
                </a:cubicBezTo>
                <a:cubicBezTo>
                  <a:pt x="431" y="1327"/>
                  <a:pt x="433" y="1325"/>
                  <a:pt x="436" y="1324"/>
                </a:cubicBezTo>
                <a:cubicBezTo>
                  <a:pt x="436" y="1335"/>
                  <a:pt x="431" y="1344"/>
                  <a:pt x="425" y="1351"/>
                </a:cubicBezTo>
                <a:cubicBezTo>
                  <a:pt x="426" y="1351"/>
                  <a:pt x="426" y="1352"/>
                  <a:pt x="426" y="1354"/>
                </a:cubicBezTo>
                <a:cubicBezTo>
                  <a:pt x="423" y="1355"/>
                  <a:pt x="421" y="1358"/>
                  <a:pt x="417" y="1356"/>
                </a:cubicBezTo>
                <a:cubicBezTo>
                  <a:pt x="416" y="1361"/>
                  <a:pt x="411" y="1362"/>
                  <a:pt x="407" y="1364"/>
                </a:cubicBezTo>
                <a:cubicBezTo>
                  <a:pt x="407" y="1356"/>
                  <a:pt x="413" y="1344"/>
                  <a:pt x="405" y="1339"/>
                </a:cubicBezTo>
                <a:cubicBezTo>
                  <a:pt x="403" y="1342"/>
                  <a:pt x="400" y="1345"/>
                  <a:pt x="395" y="1345"/>
                </a:cubicBezTo>
                <a:cubicBezTo>
                  <a:pt x="394" y="1358"/>
                  <a:pt x="386" y="1364"/>
                  <a:pt x="386" y="1378"/>
                </a:cubicBezTo>
                <a:cubicBezTo>
                  <a:pt x="385" y="1379"/>
                  <a:pt x="379" y="1381"/>
                  <a:pt x="380" y="1382"/>
                </a:cubicBezTo>
                <a:cubicBezTo>
                  <a:pt x="382" y="1383"/>
                  <a:pt x="383" y="1379"/>
                  <a:pt x="384" y="1382"/>
                </a:cubicBezTo>
                <a:cubicBezTo>
                  <a:pt x="385" y="1387"/>
                  <a:pt x="379" y="1387"/>
                  <a:pt x="376" y="1389"/>
                </a:cubicBezTo>
                <a:cubicBezTo>
                  <a:pt x="377" y="1396"/>
                  <a:pt x="382" y="1404"/>
                  <a:pt x="377" y="1411"/>
                </a:cubicBezTo>
                <a:cubicBezTo>
                  <a:pt x="379" y="1414"/>
                  <a:pt x="382" y="1415"/>
                  <a:pt x="383" y="1419"/>
                </a:cubicBezTo>
                <a:cubicBezTo>
                  <a:pt x="389" y="1419"/>
                  <a:pt x="396" y="1420"/>
                  <a:pt x="401" y="1417"/>
                </a:cubicBezTo>
                <a:cubicBezTo>
                  <a:pt x="402" y="1422"/>
                  <a:pt x="409" y="1421"/>
                  <a:pt x="411" y="1422"/>
                </a:cubicBezTo>
                <a:cubicBezTo>
                  <a:pt x="414" y="1420"/>
                  <a:pt x="415" y="1415"/>
                  <a:pt x="417" y="1413"/>
                </a:cubicBezTo>
                <a:cubicBezTo>
                  <a:pt x="420" y="1413"/>
                  <a:pt x="423" y="1413"/>
                  <a:pt x="424" y="1415"/>
                </a:cubicBezTo>
                <a:cubicBezTo>
                  <a:pt x="423" y="1416"/>
                  <a:pt x="421" y="1420"/>
                  <a:pt x="423" y="1421"/>
                </a:cubicBezTo>
                <a:cubicBezTo>
                  <a:pt x="426" y="1420"/>
                  <a:pt x="429" y="1417"/>
                  <a:pt x="433" y="1419"/>
                </a:cubicBezTo>
                <a:cubicBezTo>
                  <a:pt x="428" y="1421"/>
                  <a:pt x="430" y="1430"/>
                  <a:pt x="434" y="1431"/>
                </a:cubicBezTo>
                <a:cubicBezTo>
                  <a:pt x="433" y="1427"/>
                  <a:pt x="437" y="1427"/>
                  <a:pt x="434" y="1423"/>
                </a:cubicBezTo>
                <a:close/>
                <a:moveTo>
                  <a:pt x="903" y="1202"/>
                </a:moveTo>
                <a:cubicBezTo>
                  <a:pt x="899" y="1202"/>
                  <a:pt x="900" y="1205"/>
                  <a:pt x="899" y="1206"/>
                </a:cubicBezTo>
                <a:cubicBezTo>
                  <a:pt x="896" y="1204"/>
                  <a:pt x="895" y="1205"/>
                  <a:pt x="891" y="1206"/>
                </a:cubicBezTo>
                <a:cubicBezTo>
                  <a:pt x="890" y="1201"/>
                  <a:pt x="890" y="1201"/>
                  <a:pt x="890" y="1201"/>
                </a:cubicBezTo>
                <a:cubicBezTo>
                  <a:pt x="895" y="1200"/>
                  <a:pt x="902" y="1194"/>
                  <a:pt x="903" y="1202"/>
                </a:cubicBezTo>
                <a:close/>
                <a:moveTo>
                  <a:pt x="924" y="1179"/>
                </a:moveTo>
                <a:cubicBezTo>
                  <a:pt x="923" y="1180"/>
                  <a:pt x="921" y="1181"/>
                  <a:pt x="919" y="1181"/>
                </a:cubicBezTo>
                <a:cubicBezTo>
                  <a:pt x="919" y="1178"/>
                  <a:pt x="917" y="1179"/>
                  <a:pt x="918" y="1176"/>
                </a:cubicBezTo>
                <a:cubicBezTo>
                  <a:pt x="919" y="1176"/>
                  <a:pt x="920" y="1176"/>
                  <a:pt x="921" y="1175"/>
                </a:cubicBezTo>
                <a:cubicBezTo>
                  <a:pt x="922" y="1175"/>
                  <a:pt x="923" y="1177"/>
                  <a:pt x="924" y="1179"/>
                </a:cubicBezTo>
                <a:close/>
                <a:moveTo>
                  <a:pt x="876" y="1174"/>
                </a:moveTo>
                <a:cubicBezTo>
                  <a:pt x="872" y="1174"/>
                  <a:pt x="872" y="1174"/>
                  <a:pt x="872" y="1174"/>
                </a:cubicBezTo>
                <a:cubicBezTo>
                  <a:pt x="873" y="1176"/>
                  <a:pt x="873" y="1179"/>
                  <a:pt x="876" y="1180"/>
                </a:cubicBezTo>
                <a:cubicBezTo>
                  <a:pt x="877" y="1181"/>
                  <a:pt x="871" y="1184"/>
                  <a:pt x="871" y="1180"/>
                </a:cubicBezTo>
                <a:cubicBezTo>
                  <a:pt x="869" y="1180"/>
                  <a:pt x="869" y="1182"/>
                  <a:pt x="867" y="1182"/>
                </a:cubicBezTo>
                <a:cubicBezTo>
                  <a:pt x="869" y="1183"/>
                  <a:pt x="867" y="1188"/>
                  <a:pt x="870" y="1189"/>
                </a:cubicBezTo>
                <a:cubicBezTo>
                  <a:pt x="868" y="1192"/>
                  <a:pt x="867" y="1189"/>
                  <a:pt x="865" y="1189"/>
                </a:cubicBezTo>
                <a:cubicBezTo>
                  <a:pt x="859" y="1190"/>
                  <a:pt x="854" y="1197"/>
                  <a:pt x="848" y="1199"/>
                </a:cubicBezTo>
                <a:cubicBezTo>
                  <a:pt x="845" y="1200"/>
                  <a:pt x="845" y="1197"/>
                  <a:pt x="843" y="1197"/>
                </a:cubicBezTo>
                <a:cubicBezTo>
                  <a:pt x="842" y="1197"/>
                  <a:pt x="842" y="1198"/>
                  <a:pt x="842" y="1198"/>
                </a:cubicBezTo>
                <a:cubicBezTo>
                  <a:pt x="840" y="1195"/>
                  <a:pt x="851" y="1195"/>
                  <a:pt x="850" y="1190"/>
                </a:cubicBezTo>
                <a:cubicBezTo>
                  <a:pt x="853" y="1191"/>
                  <a:pt x="858" y="1188"/>
                  <a:pt x="861" y="1186"/>
                </a:cubicBezTo>
                <a:cubicBezTo>
                  <a:pt x="861" y="1184"/>
                  <a:pt x="857" y="1186"/>
                  <a:pt x="856" y="1185"/>
                </a:cubicBezTo>
                <a:cubicBezTo>
                  <a:pt x="857" y="1183"/>
                  <a:pt x="859" y="1182"/>
                  <a:pt x="860" y="1179"/>
                </a:cubicBezTo>
                <a:cubicBezTo>
                  <a:pt x="860" y="1178"/>
                  <a:pt x="858" y="1179"/>
                  <a:pt x="856" y="1179"/>
                </a:cubicBezTo>
                <a:cubicBezTo>
                  <a:pt x="861" y="1175"/>
                  <a:pt x="855" y="1173"/>
                  <a:pt x="853" y="1168"/>
                </a:cubicBezTo>
                <a:cubicBezTo>
                  <a:pt x="858" y="1169"/>
                  <a:pt x="856" y="1163"/>
                  <a:pt x="860" y="1165"/>
                </a:cubicBezTo>
                <a:cubicBezTo>
                  <a:pt x="861" y="1169"/>
                  <a:pt x="856" y="1167"/>
                  <a:pt x="857" y="1171"/>
                </a:cubicBezTo>
                <a:cubicBezTo>
                  <a:pt x="862" y="1171"/>
                  <a:pt x="859" y="1164"/>
                  <a:pt x="866" y="1165"/>
                </a:cubicBezTo>
                <a:cubicBezTo>
                  <a:pt x="868" y="1167"/>
                  <a:pt x="869" y="1170"/>
                  <a:pt x="872" y="1171"/>
                </a:cubicBezTo>
                <a:cubicBezTo>
                  <a:pt x="876" y="1170"/>
                  <a:pt x="872" y="1167"/>
                  <a:pt x="874" y="1167"/>
                </a:cubicBezTo>
                <a:cubicBezTo>
                  <a:pt x="879" y="1166"/>
                  <a:pt x="878" y="1172"/>
                  <a:pt x="876" y="1174"/>
                </a:cubicBezTo>
                <a:close/>
                <a:moveTo>
                  <a:pt x="937" y="1157"/>
                </a:moveTo>
                <a:cubicBezTo>
                  <a:pt x="938" y="1161"/>
                  <a:pt x="938" y="1161"/>
                  <a:pt x="938" y="1161"/>
                </a:cubicBezTo>
                <a:cubicBezTo>
                  <a:pt x="935" y="1161"/>
                  <a:pt x="935" y="1161"/>
                  <a:pt x="935" y="1161"/>
                </a:cubicBezTo>
                <a:cubicBezTo>
                  <a:pt x="935" y="1160"/>
                  <a:pt x="935" y="1159"/>
                  <a:pt x="936" y="1158"/>
                </a:cubicBezTo>
                <a:cubicBezTo>
                  <a:pt x="936" y="1157"/>
                  <a:pt x="934" y="1158"/>
                  <a:pt x="934" y="1158"/>
                </a:cubicBezTo>
                <a:cubicBezTo>
                  <a:pt x="934" y="1155"/>
                  <a:pt x="937" y="1157"/>
                  <a:pt x="937" y="1157"/>
                </a:cubicBezTo>
                <a:close/>
                <a:moveTo>
                  <a:pt x="856" y="1135"/>
                </a:moveTo>
                <a:cubicBezTo>
                  <a:pt x="857" y="1137"/>
                  <a:pt x="857" y="1139"/>
                  <a:pt x="856" y="1140"/>
                </a:cubicBezTo>
                <a:cubicBezTo>
                  <a:pt x="853" y="1142"/>
                  <a:pt x="853" y="1139"/>
                  <a:pt x="851" y="1140"/>
                </a:cubicBezTo>
                <a:cubicBezTo>
                  <a:pt x="852" y="1139"/>
                  <a:pt x="851" y="1136"/>
                  <a:pt x="853" y="1134"/>
                </a:cubicBezTo>
                <a:cubicBezTo>
                  <a:pt x="853" y="1135"/>
                  <a:pt x="855" y="1135"/>
                  <a:pt x="856" y="1135"/>
                </a:cubicBezTo>
                <a:close/>
                <a:moveTo>
                  <a:pt x="851" y="1136"/>
                </a:moveTo>
                <a:cubicBezTo>
                  <a:pt x="849" y="1136"/>
                  <a:pt x="849" y="1138"/>
                  <a:pt x="847" y="1138"/>
                </a:cubicBezTo>
                <a:cubicBezTo>
                  <a:pt x="846" y="1135"/>
                  <a:pt x="847" y="1133"/>
                  <a:pt x="850" y="1133"/>
                </a:cubicBezTo>
                <a:lnTo>
                  <a:pt x="851" y="1136"/>
                </a:lnTo>
                <a:close/>
                <a:moveTo>
                  <a:pt x="1221" y="1215"/>
                </a:moveTo>
                <a:cubicBezTo>
                  <a:pt x="1219" y="1216"/>
                  <a:pt x="1217" y="1218"/>
                  <a:pt x="1213" y="1218"/>
                </a:cubicBezTo>
                <a:cubicBezTo>
                  <a:pt x="1213" y="1215"/>
                  <a:pt x="1213" y="1212"/>
                  <a:pt x="1214" y="1209"/>
                </a:cubicBezTo>
                <a:cubicBezTo>
                  <a:pt x="1218" y="1209"/>
                  <a:pt x="1221" y="1210"/>
                  <a:pt x="1221" y="1215"/>
                </a:cubicBezTo>
                <a:close/>
                <a:moveTo>
                  <a:pt x="1277" y="1182"/>
                </a:moveTo>
                <a:cubicBezTo>
                  <a:pt x="1274" y="1183"/>
                  <a:pt x="1273" y="1181"/>
                  <a:pt x="1271" y="1181"/>
                </a:cubicBezTo>
                <a:cubicBezTo>
                  <a:pt x="1271" y="1179"/>
                  <a:pt x="1273" y="1178"/>
                  <a:pt x="1272" y="1175"/>
                </a:cubicBezTo>
                <a:cubicBezTo>
                  <a:pt x="1276" y="1176"/>
                  <a:pt x="1277" y="1179"/>
                  <a:pt x="1277" y="1174"/>
                </a:cubicBezTo>
                <a:cubicBezTo>
                  <a:pt x="1282" y="1175"/>
                  <a:pt x="1277" y="1179"/>
                  <a:pt x="1277" y="1182"/>
                </a:cubicBezTo>
                <a:close/>
                <a:moveTo>
                  <a:pt x="1087" y="1189"/>
                </a:moveTo>
                <a:cubicBezTo>
                  <a:pt x="1086" y="1191"/>
                  <a:pt x="1083" y="1192"/>
                  <a:pt x="1081" y="1194"/>
                </a:cubicBezTo>
                <a:cubicBezTo>
                  <a:pt x="1085" y="1197"/>
                  <a:pt x="1077" y="1202"/>
                  <a:pt x="1075" y="1198"/>
                </a:cubicBezTo>
                <a:cubicBezTo>
                  <a:pt x="1074" y="1190"/>
                  <a:pt x="1082" y="1189"/>
                  <a:pt x="1085" y="1184"/>
                </a:cubicBezTo>
                <a:cubicBezTo>
                  <a:pt x="1084" y="1185"/>
                  <a:pt x="1085" y="1189"/>
                  <a:pt x="1087" y="1189"/>
                </a:cubicBezTo>
                <a:close/>
                <a:moveTo>
                  <a:pt x="1445" y="929"/>
                </a:moveTo>
                <a:cubicBezTo>
                  <a:pt x="1443" y="935"/>
                  <a:pt x="1438" y="928"/>
                  <a:pt x="1435" y="927"/>
                </a:cubicBezTo>
                <a:cubicBezTo>
                  <a:pt x="1436" y="926"/>
                  <a:pt x="1440" y="926"/>
                  <a:pt x="1442" y="925"/>
                </a:cubicBezTo>
                <a:cubicBezTo>
                  <a:pt x="1444" y="926"/>
                  <a:pt x="1443" y="929"/>
                  <a:pt x="1445" y="929"/>
                </a:cubicBezTo>
                <a:close/>
                <a:moveTo>
                  <a:pt x="1481" y="977"/>
                </a:moveTo>
                <a:cubicBezTo>
                  <a:pt x="1480" y="980"/>
                  <a:pt x="1477" y="982"/>
                  <a:pt x="1475" y="983"/>
                </a:cubicBezTo>
                <a:cubicBezTo>
                  <a:pt x="1473" y="978"/>
                  <a:pt x="1477" y="977"/>
                  <a:pt x="1481" y="977"/>
                </a:cubicBezTo>
                <a:close/>
                <a:moveTo>
                  <a:pt x="1475" y="958"/>
                </a:moveTo>
                <a:cubicBezTo>
                  <a:pt x="1475" y="963"/>
                  <a:pt x="1475" y="963"/>
                  <a:pt x="1475" y="963"/>
                </a:cubicBezTo>
                <a:cubicBezTo>
                  <a:pt x="1473" y="964"/>
                  <a:pt x="1472" y="957"/>
                  <a:pt x="1475" y="958"/>
                </a:cubicBezTo>
                <a:close/>
                <a:moveTo>
                  <a:pt x="1545" y="935"/>
                </a:moveTo>
                <a:cubicBezTo>
                  <a:pt x="1547" y="936"/>
                  <a:pt x="1548" y="937"/>
                  <a:pt x="1548" y="940"/>
                </a:cubicBezTo>
                <a:cubicBezTo>
                  <a:pt x="1545" y="941"/>
                  <a:pt x="1543" y="942"/>
                  <a:pt x="1542" y="943"/>
                </a:cubicBezTo>
                <a:cubicBezTo>
                  <a:pt x="1540" y="943"/>
                  <a:pt x="1538" y="941"/>
                  <a:pt x="1538" y="938"/>
                </a:cubicBezTo>
                <a:cubicBezTo>
                  <a:pt x="1541" y="936"/>
                  <a:pt x="1547" y="935"/>
                  <a:pt x="1547" y="931"/>
                </a:cubicBezTo>
                <a:cubicBezTo>
                  <a:pt x="1550" y="932"/>
                  <a:pt x="1547" y="935"/>
                  <a:pt x="1545" y="935"/>
                </a:cubicBezTo>
                <a:close/>
                <a:moveTo>
                  <a:pt x="1539" y="901"/>
                </a:moveTo>
                <a:cubicBezTo>
                  <a:pt x="1536" y="903"/>
                  <a:pt x="1533" y="905"/>
                  <a:pt x="1531" y="908"/>
                </a:cubicBezTo>
                <a:cubicBezTo>
                  <a:pt x="1533" y="909"/>
                  <a:pt x="1533" y="913"/>
                  <a:pt x="1533" y="915"/>
                </a:cubicBezTo>
                <a:cubicBezTo>
                  <a:pt x="1530" y="917"/>
                  <a:pt x="1523" y="917"/>
                  <a:pt x="1520" y="919"/>
                </a:cubicBezTo>
                <a:cubicBezTo>
                  <a:pt x="1527" y="928"/>
                  <a:pt x="1514" y="932"/>
                  <a:pt x="1513" y="939"/>
                </a:cubicBezTo>
                <a:cubicBezTo>
                  <a:pt x="1505" y="935"/>
                  <a:pt x="1509" y="947"/>
                  <a:pt x="1502" y="946"/>
                </a:cubicBezTo>
                <a:cubicBezTo>
                  <a:pt x="1502" y="949"/>
                  <a:pt x="1506" y="946"/>
                  <a:pt x="1506" y="950"/>
                </a:cubicBezTo>
                <a:cubicBezTo>
                  <a:pt x="1499" y="952"/>
                  <a:pt x="1493" y="953"/>
                  <a:pt x="1484" y="951"/>
                </a:cubicBezTo>
                <a:cubicBezTo>
                  <a:pt x="1483" y="947"/>
                  <a:pt x="1487" y="938"/>
                  <a:pt x="1493" y="940"/>
                </a:cubicBezTo>
                <a:cubicBezTo>
                  <a:pt x="1489" y="929"/>
                  <a:pt x="1496" y="919"/>
                  <a:pt x="1506" y="915"/>
                </a:cubicBezTo>
                <a:cubicBezTo>
                  <a:pt x="1506" y="916"/>
                  <a:pt x="1507" y="917"/>
                  <a:pt x="1507" y="918"/>
                </a:cubicBezTo>
                <a:cubicBezTo>
                  <a:pt x="1510" y="916"/>
                  <a:pt x="1515" y="915"/>
                  <a:pt x="1514" y="910"/>
                </a:cubicBezTo>
                <a:cubicBezTo>
                  <a:pt x="1523" y="909"/>
                  <a:pt x="1531" y="906"/>
                  <a:pt x="1532" y="898"/>
                </a:cubicBezTo>
                <a:cubicBezTo>
                  <a:pt x="1537" y="897"/>
                  <a:pt x="1536" y="902"/>
                  <a:pt x="1539" y="901"/>
                </a:cubicBezTo>
                <a:close/>
                <a:moveTo>
                  <a:pt x="1732" y="740"/>
                </a:moveTo>
                <a:cubicBezTo>
                  <a:pt x="1736" y="739"/>
                  <a:pt x="1736" y="739"/>
                  <a:pt x="1736" y="739"/>
                </a:cubicBezTo>
                <a:cubicBezTo>
                  <a:pt x="1736" y="741"/>
                  <a:pt x="1735" y="743"/>
                  <a:pt x="1732" y="743"/>
                </a:cubicBezTo>
                <a:lnTo>
                  <a:pt x="1732" y="740"/>
                </a:lnTo>
                <a:close/>
                <a:moveTo>
                  <a:pt x="1674" y="798"/>
                </a:moveTo>
                <a:cubicBezTo>
                  <a:pt x="1678" y="799"/>
                  <a:pt x="1678" y="797"/>
                  <a:pt x="1680" y="796"/>
                </a:cubicBezTo>
                <a:cubicBezTo>
                  <a:pt x="1678" y="793"/>
                  <a:pt x="1674" y="792"/>
                  <a:pt x="1676" y="787"/>
                </a:cubicBezTo>
                <a:cubicBezTo>
                  <a:pt x="1683" y="787"/>
                  <a:pt x="1678" y="784"/>
                  <a:pt x="1681" y="781"/>
                </a:cubicBezTo>
                <a:cubicBezTo>
                  <a:pt x="1687" y="782"/>
                  <a:pt x="1687" y="778"/>
                  <a:pt x="1692" y="778"/>
                </a:cubicBezTo>
                <a:cubicBezTo>
                  <a:pt x="1693" y="781"/>
                  <a:pt x="1690" y="782"/>
                  <a:pt x="1692" y="783"/>
                </a:cubicBezTo>
                <a:cubicBezTo>
                  <a:pt x="1696" y="781"/>
                  <a:pt x="1697" y="777"/>
                  <a:pt x="1701" y="777"/>
                </a:cubicBezTo>
                <a:cubicBezTo>
                  <a:pt x="1700" y="773"/>
                  <a:pt x="1697" y="776"/>
                  <a:pt x="1694" y="776"/>
                </a:cubicBezTo>
                <a:cubicBezTo>
                  <a:pt x="1693" y="773"/>
                  <a:pt x="1699" y="775"/>
                  <a:pt x="1698" y="770"/>
                </a:cubicBezTo>
                <a:cubicBezTo>
                  <a:pt x="1712" y="778"/>
                  <a:pt x="1700" y="793"/>
                  <a:pt x="1693" y="800"/>
                </a:cubicBezTo>
                <a:cubicBezTo>
                  <a:pt x="1687" y="799"/>
                  <a:pt x="1680" y="806"/>
                  <a:pt x="1674" y="804"/>
                </a:cubicBezTo>
                <a:cubicBezTo>
                  <a:pt x="1673" y="801"/>
                  <a:pt x="1675" y="800"/>
                  <a:pt x="1674" y="798"/>
                </a:cubicBezTo>
                <a:close/>
                <a:moveTo>
                  <a:pt x="1670" y="805"/>
                </a:moveTo>
                <a:cubicBezTo>
                  <a:pt x="1669" y="809"/>
                  <a:pt x="1666" y="808"/>
                  <a:pt x="1663" y="807"/>
                </a:cubicBezTo>
                <a:cubicBezTo>
                  <a:pt x="1663" y="804"/>
                  <a:pt x="1668" y="805"/>
                  <a:pt x="1670" y="805"/>
                </a:cubicBezTo>
                <a:close/>
                <a:moveTo>
                  <a:pt x="1642" y="820"/>
                </a:moveTo>
                <a:cubicBezTo>
                  <a:pt x="1643" y="817"/>
                  <a:pt x="1649" y="817"/>
                  <a:pt x="1651" y="814"/>
                </a:cubicBezTo>
                <a:cubicBezTo>
                  <a:pt x="1649" y="811"/>
                  <a:pt x="1649" y="807"/>
                  <a:pt x="1654" y="808"/>
                </a:cubicBezTo>
                <a:cubicBezTo>
                  <a:pt x="1652" y="810"/>
                  <a:pt x="1652" y="814"/>
                  <a:pt x="1655" y="811"/>
                </a:cubicBezTo>
                <a:cubicBezTo>
                  <a:pt x="1658" y="814"/>
                  <a:pt x="1652" y="816"/>
                  <a:pt x="1650" y="817"/>
                </a:cubicBezTo>
                <a:cubicBezTo>
                  <a:pt x="1650" y="820"/>
                  <a:pt x="1653" y="819"/>
                  <a:pt x="1654" y="820"/>
                </a:cubicBezTo>
                <a:cubicBezTo>
                  <a:pt x="1652" y="825"/>
                  <a:pt x="1648" y="817"/>
                  <a:pt x="1642" y="820"/>
                </a:cubicBezTo>
                <a:close/>
                <a:moveTo>
                  <a:pt x="1674" y="823"/>
                </a:moveTo>
                <a:cubicBezTo>
                  <a:pt x="1675" y="825"/>
                  <a:pt x="1676" y="826"/>
                  <a:pt x="1677" y="826"/>
                </a:cubicBezTo>
                <a:cubicBezTo>
                  <a:pt x="1674" y="831"/>
                  <a:pt x="1667" y="827"/>
                  <a:pt x="1667" y="835"/>
                </a:cubicBezTo>
                <a:cubicBezTo>
                  <a:pt x="1659" y="831"/>
                  <a:pt x="1670" y="825"/>
                  <a:pt x="1674" y="823"/>
                </a:cubicBezTo>
                <a:close/>
                <a:moveTo>
                  <a:pt x="2593" y="336"/>
                </a:moveTo>
                <a:cubicBezTo>
                  <a:pt x="2595" y="335"/>
                  <a:pt x="2595" y="335"/>
                  <a:pt x="2596" y="333"/>
                </a:cubicBezTo>
                <a:cubicBezTo>
                  <a:pt x="2601" y="335"/>
                  <a:pt x="2594" y="342"/>
                  <a:pt x="2593" y="336"/>
                </a:cubicBezTo>
                <a:close/>
                <a:moveTo>
                  <a:pt x="2382" y="403"/>
                </a:moveTo>
                <a:cubicBezTo>
                  <a:pt x="2382" y="406"/>
                  <a:pt x="2380" y="406"/>
                  <a:pt x="2378" y="407"/>
                </a:cubicBezTo>
                <a:cubicBezTo>
                  <a:pt x="2378" y="404"/>
                  <a:pt x="2376" y="404"/>
                  <a:pt x="2376" y="402"/>
                </a:cubicBezTo>
                <a:cubicBezTo>
                  <a:pt x="2377" y="402"/>
                  <a:pt x="2378" y="401"/>
                  <a:pt x="2378" y="400"/>
                </a:cubicBezTo>
                <a:cubicBezTo>
                  <a:pt x="2380" y="400"/>
                  <a:pt x="2381" y="402"/>
                  <a:pt x="2382" y="403"/>
                </a:cubicBezTo>
                <a:close/>
                <a:moveTo>
                  <a:pt x="2388" y="386"/>
                </a:moveTo>
                <a:cubicBezTo>
                  <a:pt x="2391" y="389"/>
                  <a:pt x="2383" y="389"/>
                  <a:pt x="2385" y="394"/>
                </a:cubicBezTo>
                <a:cubicBezTo>
                  <a:pt x="2383" y="395"/>
                  <a:pt x="2383" y="393"/>
                  <a:pt x="2380" y="394"/>
                </a:cubicBezTo>
                <a:cubicBezTo>
                  <a:pt x="2381" y="390"/>
                  <a:pt x="2380" y="388"/>
                  <a:pt x="2378" y="385"/>
                </a:cubicBezTo>
                <a:cubicBezTo>
                  <a:pt x="2381" y="388"/>
                  <a:pt x="2386" y="387"/>
                  <a:pt x="2388" y="386"/>
                </a:cubicBezTo>
                <a:close/>
                <a:moveTo>
                  <a:pt x="2371" y="389"/>
                </a:moveTo>
                <a:cubicBezTo>
                  <a:pt x="2370" y="393"/>
                  <a:pt x="2364" y="389"/>
                  <a:pt x="2361" y="388"/>
                </a:cubicBezTo>
                <a:cubicBezTo>
                  <a:pt x="2363" y="385"/>
                  <a:pt x="2367" y="389"/>
                  <a:pt x="2371" y="389"/>
                </a:cubicBezTo>
                <a:close/>
                <a:moveTo>
                  <a:pt x="2383" y="380"/>
                </a:moveTo>
                <a:cubicBezTo>
                  <a:pt x="2381" y="381"/>
                  <a:pt x="2381" y="379"/>
                  <a:pt x="2379" y="379"/>
                </a:cubicBezTo>
                <a:cubicBezTo>
                  <a:pt x="2379" y="376"/>
                  <a:pt x="2383" y="376"/>
                  <a:pt x="2384" y="377"/>
                </a:cubicBezTo>
                <a:cubicBezTo>
                  <a:pt x="2384" y="378"/>
                  <a:pt x="2383" y="379"/>
                  <a:pt x="2383" y="380"/>
                </a:cubicBezTo>
                <a:close/>
                <a:moveTo>
                  <a:pt x="2496" y="327"/>
                </a:moveTo>
                <a:cubicBezTo>
                  <a:pt x="2494" y="331"/>
                  <a:pt x="2499" y="333"/>
                  <a:pt x="2504" y="335"/>
                </a:cubicBezTo>
                <a:cubicBezTo>
                  <a:pt x="2504" y="337"/>
                  <a:pt x="2504" y="337"/>
                  <a:pt x="2504" y="337"/>
                </a:cubicBezTo>
                <a:cubicBezTo>
                  <a:pt x="2492" y="342"/>
                  <a:pt x="2482" y="347"/>
                  <a:pt x="2473" y="354"/>
                </a:cubicBezTo>
                <a:cubicBezTo>
                  <a:pt x="2473" y="357"/>
                  <a:pt x="2476" y="357"/>
                  <a:pt x="2477" y="358"/>
                </a:cubicBezTo>
                <a:cubicBezTo>
                  <a:pt x="2477" y="362"/>
                  <a:pt x="2468" y="363"/>
                  <a:pt x="2464" y="361"/>
                </a:cubicBezTo>
                <a:cubicBezTo>
                  <a:pt x="2463" y="360"/>
                  <a:pt x="2464" y="358"/>
                  <a:pt x="2465" y="358"/>
                </a:cubicBezTo>
                <a:cubicBezTo>
                  <a:pt x="2463" y="356"/>
                  <a:pt x="2456" y="357"/>
                  <a:pt x="2453" y="358"/>
                </a:cubicBezTo>
                <a:cubicBezTo>
                  <a:pt x="2456" y="354"/>
                  <a:pt x="2460" y="350"/>
                  <a:pt x="2464" y="347"/>
                </a:cubicBezTo>
                <a:cubicBezTo>
                  <a:pt x="2464" y="346"/>
                  <a:pt x="2465" y="343"/>
                  <a:pt x="2462" y="344"/>
                </a:cubicBezTo>
                <a:cubicBezTo>
                  <a:pt x="2462" y="341"/>
                  <a:pt x="2464" y="343"/>
                  <a:pt x="2466" y="343"/>
                </a:cubicBezTo>
                <a:cubicBezTo>
                  <a:pt x="2467" y="342"/>
                  <a:pt x="2467" y="340"/>
                  <a:pt x="2467" y="338"/>
                </a:cubicBezTo>
                <a:cubicBezTo>
                  <a:pt x="2478" y="340"/>
                  <a:pt x="2483" y="330"/>
                  <a:pt x="2492" y="334"/>
                </a:cubicBezTo>
                <a:cubicBezTo>
                  <a:pt x="2491" y="332"/>
                  <a:pt x="2491" y="330"/>
                  <a:pt x="2489" y="330"/>
                </a:cubicBezTo>
                <a:cubicBezTo>
                  <a:pt x="2491" y="328"/>
                  <a:pt x="2493" y="327"/>
                  <a:pt x="2496" y="327"/>
                </a:cubicBezTo>
                <a:close/>
                <a:moveTo>
                  <a:pt x="2456" y="344"/>
                </a:moveTo>
                <a:cubicBezTo>
                  <a:pt x="2455" y="344"/>
                  <a:pt x="2454" y="343"/>
                  <a:pt x="2454" y="341"/>
                </a:cubicBezTo>
                <a:cubicBezTo>
                  <a:pt x="2460" y="340"/>
                  <a:pt x="2460" y="340"/>
                  <a:pt x="2460" y="340"/>
                </a:cubicBezTo>
                <a:cubicBezTo>
                  <a:pt x="2460" y="343"/>
                  <a:pt x="2460" y="343"/>
                  <a:pt x="2460" y="343"/>
                </a:cubicBezTo>
                <a:cubicBezTo>
                  <a:pt x="2459" y="343"/>
                  <a:pt x="2456" y="343"/>
                  <a:pt x="2456" y="344"/>
                </a:cubicBezTo>
                <a:close/>
                <a:moveTo>
                  <a:pt x="2391" y="324"/>
                </a:moveTo>
                <a:cubicBezTo>
                  <a:pt x="2390" y="322"/>
                  <a:pt x="2391" y="322"/>
                  <a:pt x="2391" y="320"/>
                </a:cubicBezTo>
                <a:cubicBezTo>
                  <a:pt x="2392" y="320"/>
                  <a:pt x="2392" y="321"/>
                  <a:pt x="2393" y="321"/>
                </a:cubicBezTo>
                <a:cubicBezTo>
                  <a:pt x="2393" y="314"/>
                  <a:pt x="2395" y="325"/>
                  <a:pt x="2391" y="324"/>
                </a:cubicBezTo>
                <a:close/>
                <a:moveTo>
                  <a:pt x="2401" y="370"/>
                </a:moveTo>
                <a:cubicBezTo>
                  <a:pt x="2404" y="365"/>
                  <a:pt x="2407" y="359"/>
                  <a:pt x="2411" y="354"/>
                </a:cubicBezTo>
                <a:cubicBezTo>
                  <a:pt x="2403" y="357"/>
                  <a:pt x="2401" y="355"/>
                  <a:pt x="2392" y="357"/>
                </a:cubicBezTo>
                <a:cubicBezTo>
                  <a:pt x="2391" y="355"/>
                  <a:pt x="2390" y="354"/>
                  <a:pt x="2388" y="353"/>
                </a:cubicBezTo>
                <a:cubicBezTo>
                  <a:pt x="2391" y="348"/>
                  <a:pt x="2397" y="350"/>
                  <a:pt x="2401" y="346"/>
                </a:cubicBezTo>
                <a:cubicBezTo>
                  <a:pt x="2401" y="347"/>
                  <a:pt x="2400" y="348"/>
                  <a:pt x="2401" y="349"/>
                </a:cubicBezTo>
                <a:cubicBezTo>
                  <a:pt x="2405" y="349"/>
                  <a:pt x="2401" y="342"/>
                  <a:pt x="2407" y="343"/>
                </a:cubicBezTo>
                <a:cubicBezTo>
                  <a:pt x="2409" y="336"/>
                  <a:pt x="2409" y="324"/>
                  <a:pt x="2418" y="326"/>
                </a:cubicBezTo>
                <a:cubicBezTo>
                  <a:pt x="2421" y="326"/>
                  <a:pt x="2418" y="321"/>
                  <a:pt x="2420" y="319"/>
                </a:cubicBezTo>
                <a:cubicBezTo>
                  <a:pt x="2424" y="319"/>
                  <a:pt x="2426" y="318"/>
                  <a:pt x="2428" y="315"/>
                </a:cubicBezTo>
                <a:cubicBezTo>
                  <a:pt x="2432" y="316"/>
                  <a:pt x="2444" y="317"/>
                  <a:pt x="2444" y="311"/>
                </a:cubicBezTo>
                <a:cubicBezTo>
                  <a:pt x="2454" y="310"/>
                  <a:pt x="2456" y="310"/>
                  <a:pt x="2464" y="306"/>
                </a:cubicBezTo>
                <a:cubicBezTo>
                  <a:pt x="2465" y="307"/>
                  <a:pt x="2466" y="308"/>
                  <a:pt x="2466" y="311"/>
                </a:cubicBezTo>
                <a:cubicBezTo>
                  <a:pt x="2471" y="311"/>
                  <a:pt x="2476" y="311"/>
                  <a:pt x="2480" y="313"/>
                </a:cubicBezTo>
                <a:cubicBezTo>
                  <a:pt x="2480" y="317"/>
                  <a:pt x="2480" y="320"/>
                  <a:pt x="2483" y="323"/>
                </a:cubicBezTo>
                <a:cubicBezTo>
                  <a:pt x="2478" y="328"/>
                  <a:pt x="2471" y="327"/>
                  <a:pt x="2467" y="330"/>
                </a:cubicBezTo>
                <a:cubicBezTo>
                  <a:pt x="2467" y="332"/>
                  <a:pt x="2461" y="329"/>
                  <a:pt x="2464" y="327"/>
                </a:cubicBezTo>
                <a:cubicBezTo>
                  <a:pt x="2459" y="327"/>
                  <a:pt x="2459" y="330"/>
                  <a:pt x="2453" y="330"/>
                </a:cubicBezTo>
                <a:cubicBezTo>
                  <a:pt x="2451" y="331"/>
                  <a:pt x="2453" y="335"/>
                  <a:pt x="2451" y="336"/>
                </a:cubicBezTo>
                <a:cubicBezTo>
                  <a:pt x="2451" y="337"/>
                  <a:pt x="2453" y="336"/>
                  <a:pt x="2454" y="336"/>
                </a:cubicBezTo>
                <a:cubicBezTo>
                  <a:pt x="2454" y="338"/>
                  <a:pt x="2451" y="339"/>
                  <a:pt x="2450" y="338"/>
                </a:cubicBezTo>
                <a:cubicBezTo>
                  <a:pt x="2450" y="341"/>
                  <a:pt x="2454" y="340"/>
                  <a:pt x="2453" y="344"/>
                </a:cubicBezTo>
                <a:cubicBezTo>
                  <a:pt x="2448" y="344"/>
                  <a:pt x="2445" y="345"/>
                  <a:pt x="2445" y="348"/>
                </a:cubicBezTo>
                <a:cubicBezTo>
                  <a:pt x="2441" y="348"/>
                  <a:pt x="2439" y="346"/>
                  <a:pt x="2435" y="348"/>
                </a:cubicBezTo>
                <a:cubicBezTo>
                  <a:pt x="2436" y="358"/>
                  <a:pt x="2420" y="354"/>
                  <a:pt x="2419" y="364"/>
                </a:cubicBezTo>
                <a:cubicBezTo>
                  <a:pt x="2419" y="367"/>
                  <a:pt x="2423" y="366"/>
                  <a:pt x="2422" y="370"/>
                </a:cubicBezTo>
                <a:cubicBezTo>
                  <a:pt x="2416" y="371"/>
                  <a:pt x="2404" y="379"/>
                  <a:pt x="2401" y="370"/>
                </a:cubicBezTo>
                <a:close/>
                <a:moveTo>
                  <a:pt x="2298" y="411"/>
                </a:moveTo>
                <a:cubicBezTo>
                  <a:pt x="2297" y="408"/>
                  <a:pt x="2300" y="408"/>
                  <a:pt x="2301" y="407"/>
                </a:cubicBezTo>
                <a:cubicBezTo>
                  <a:pt x="2295" y="400"/>
                  <a:pt x="2313" y="382"/>
                  <a:pt x="2318" y="393"/>
                </a:cubicBezTo>
                <a:cubicBezTo>
                  <a:pt x="2324" y="388"/>
                  <a:pt x="2328" y="388"/>
                  <a:pt x="2332" y="379"/>
                </a:cubicBezTo>
                <a:cubicBezTo>
                  <a:pt x="2333" y="379"/>
                  <a:pt x="2332" y="380"/>
                  <a:pt x="2332" y="380"/>
                </a:cubicBezTo>
                <a:cubicBezTo>
                  <a:pt x="2331" y="383"/>
                  <a:pt x="2336" y="381"/>
                  <a:pt x="2338" y="381"/>
                </a:cubicBezTo>
                <a:cubicBezTo>
                  <a:pt x="2337" y="382"/>
                  <a:pt x="2338" y="383"/>
                  <a:pt x="2339" y="383"/>
                </a:cubicBezTo>
                <a:cubicBezTo>
                  <a:pt x="2338" y="385"/>
                  <a:pt x="2338" y="387"/>
                  <a:pt x="2335" y="386"/>
                </a:cubicBezTo>
                <a:cubicBezTo>
                  <a:pt x="2335" y="389"/>
                  <a:pt x="2338" y="388"/>
                  <a:pt x="2338" y="391"/>
                </a:cubicBezTo>
                <a:cubicBezTo>
                  <a:pt x="2336" y="391"/>
                  <a:pt x="2336" y="392"/>
                  <a:pt x="2335" y="392"/>
                </a:cubicBezTo>
                <a:cubicBezTo>
                  <a:pt x="2335" y="394"/>
                  <a:pt x="2337" y="394"/>
                  <a:pt x="2336" y="396"/>
                </a:cubicBezTo>
                <a:cubicBezTo>
                  <a:pt x="2331" y="407"/>
                  <a:pt x="2321" y="396"/>
                  <a:pt x="2314" y="401"/>
                </a:cubicBezTo>
                <a:cubicBezTo>
                  <a:pt x="2317" y="405"/>
                  <a:pt x="2312" y="408"/>
                  <a:pt x="2310" y="410"/>
                </a:cubicBezTo>
                <a:cubicBezTo>
                  <a:pt x="2304" y="409"/>
                  <a:pt x="2302" y="411"/>
                  <a:pt x="2298" y="411"/>
                </a:cubicBezTo>
                <a:close/>
                <a:moveTo>
                  <a:pt x="2358" y="423"/>
                </a:moveTo>
                <a:cubicBezTo>
                  <a:pt x="2359" y="418"/>
                  <a:pt x="2356" y="416"/>
                  <a:pt x="2357" y="411"/>
                </a:cubicBezTo>
                <a:cubicBezTo>
                  <a:pt x="2360" y="407"/>
                  <a:pt x="2371" y="409"/>
                  <a:pt x="2375" y="405"/>
                </a:cubicBezTo>
                <a:cubicBezTo>
                  <a:pt x="2376" y="410"/>
                  <a:pt x="2372" y="410"/>
                  <a:pt x="2370" y="413"/>
                </a:cubicBezTo>
                <a:cubicBezTo>
                  <a:pt x="2372" y="413"/>
                  <a:pt x="2373" y="416"/>
                  <a:pt x="2378" y="415"/>
                </a:cubicBezTo>
                <a:cubicBezTo>
                  <a:pt x="2376" y="419"/>
                  <a:pt x="2384" y="419"/>
                  <a:pt x="2388" y="421"/>
                </a:cubicBezTo>
                <a:cubicBezTo>
                  <a:pt x="2388" y="422"/>
                  <a:pt x="2387" y="423"/>
                  <a:pt x="2387" y="424"/>
                </a:cubicBezTo>
                <a:cubicBezTo>
                  <a:pt x="2378" y="423"/>
                  <a:pt x="2374" y="433"/>
                  <a:pt x="2364" y="434"/>
                </a:cubicBezTo>
                <a:cubicBezTo>
                  <a:pt x="2360" y="433"/>
                  <a:pt x="2366" y="423"/>
                  <a:pt x="2358" y="423"/>
                </a:cubicBezTo>
                <a:close/>
                <a:moveTo>
                  <a:pt x="1883" y="502"/>
                </a:moveTo>
                <a:cubicBezTo>
                  <a:pt x="1884" y="497"/>
                  <a:pt x="1891" y="495"/>
                  <a:pt x="1897" y="494"/>
                </a:cubicBezTo>
                <a:cubicBezTo>
                  <a:pt x="1897" y="496"/>
                  <a:pt x="1897" y="497"/>
                  <a:pt x="1898" y="497"/>
                </a:cubicBezTo>
                <a:cubicBezTo>
                  <a:pt x="1899" y="497"/>
                  <a:pt x="1899" y="495"/>
                  <a:pt x="1899" y="493"/>
                </a:cubicBezTo>
                <a:cubicBezTo>
                  <a:pt x="1905" y="493"/>
                  <a:pt x="1905" y="493"/>
                  <a:pt x="1905" y="493"/>
                </a:cubicBezTo>
                <a:cubicBezTo>
                  <a:pt x="1903" y="498"/>
                  <a:pt x="1901" y="503"/>
                  <a:pt x="1895" y="506"/>
                </a:cubicBezTo>
                <a:cubicBezTo>
                  <a:pt x="1895" y="504"/>
                  <a:pt x="1894" y="504"/>
                  <a:pt x="1894" y="503"/>
                </a:cubicBezTo>
                <a:cubicBezTo>
                  <a:pt x="1893" y="505"/>
                  <a:pt x="1893" y="509"/>
                  <a:pt x="1888" y="508"/>
                </a:cubicBezTo>
                <a:cubicBezTo>
                  <a:pt x="1889" y="509"/>
                  <a:pt x="1889" y="510"/>
                  <a:pt x="1889" y="511"/>
                </a:cubicBezTo>
                <a:cubicBezTo>
                  <a:pt x="1893" y="511"/>
                  <a:pt x="1891" y="507"/>
                  <a:pt x="1896" y="508"/>
                </a:cubicBezTo>
                <a:cubicBezTo>
                  <a:pt x="1897" y="512"/>
                  <a:pt x="1892" y="515"/>
                  <a:pt x="1890" y="513"/>
                </a:cubicBezTo>
                <a:cubicBezTo>
                  <a:pt x="1886" y="506"/>
                  <a:pt x="1880" y="513"/>
                  <a:pt x="1875" y="514"/>
                </a:cubicBezTo>
                <a:cubicBezTo>
                  <a:pt x="1875" y="512"/>
                  <a:pt x="1873" y="509"/>
                  <a:pt x="1872" y="511"/>
                </a:cubicBezTo>
                <a:cubicBezTo>
                  <a:pt x="1872" y="509"/>
                  <a:pt x="1878" y="500"/>
                  <a:pt x="1883" y="502"/>
                </a:cubicBezTo>
                <a:close/>
                <a:moveTo>
                  <a:pt x="1863" y="517"/>
                </a:moveTo>
                <a:cubicBezTo>
                  <a:pt x="1862" y="515"/>
                  <a:pt x="1864" y="515"/>
                  <a:pt x="1863" y="513"/>
                </a:cubicBezTo>
                <a:cubicBezTo>
                  <a:pt x="1870" y="512"/>
                  <a:pt x="1870" y="512"/>
                  <a:pt x="1870" y="512"/>
                </a:cubicBezTo>
                <a:cubicBezTo>
                  <a:pt x="1870" y="514"/>
                  <a:pt x="1870" y="516"/>
                  <a:pt x="1869" y="517"/>
                </a:cubicBezTo>
                <a:cubicBezTo>
                  <a:pt x="1867" y="517"/>
                  <a:pt x="1866" y="516"/>
                  <a:pt x="1863" y="517"/>
                </a:cubicBezTo>
                <a:close/>
                <a:moveTo>
                  <a:pt x="2239" y="476"/>
                </a:moveTo>
                <a:cubicBezTo>
                  <a:pt x="2241" y="475"/>
                  <a:pt x="2243" y="475"/>
                  <a:pt x="2243" y="478"/>
                </a:cubicBezTo>
                <a:cubicBezTo>
                  <a:pt x="2241" y="478"/>
                  <a:pt x="2239" y="479"/>
                  <a:pt x="2239" y="476"/>
                </a:cubicBezTo>
                <a:close/>
                <a:moveTo>
                  <a:pt x="1833" y="532"/>
                </a:moveTo>
                <a:cubicBezTo>
                  <a:pt x="1837" y="532"/>
                  <a:pt x="1837" y="532"/>
                  <a:pt x="1837" y="532"/>
                </a:cubicBezTo>
                <a:cubicBezTo>
                  <a:pt x="1838" y="535"/>
                  <a:pt x="1833" y="536"/>
                  <a:pt x="1833" y="532"/>
                </a:cubicBezTo>
                <a:close/>
                <a:moveTo>
                  <a:pt x="1180" y="55"/>
                </a:moveTo>
                <a:cubicBezTo>
                  <a:pt x="1179" y="53"/>
                  <a:pt x="1181" y="52"/>
                  <a:pt x="1181" y="50"/>
                </a:cubicBezTo>
                <a:cubicBezTo>
                  <a:pt x="1183" y="51"/>
                  <a:pt x="1184" y="55"/>
                  <a:pt x="1180" y="55"/>
                </a:cubicBezTo>
                <a:close/>
                <a:moveTo>
                  <a:pt x="1134" y="13"/>
                </a:moveTo>
                <a:cubicBezTo>
                  <a:pt x="1133" y="10"/>
                  <a:pt x="1139" y="8"/>
                  <a:pt x="1136" y="6"/>
                </a:cubicBezTo>
                <a:cubicBezTo>
                  <a:pt x="1139" y="5"/>
                  <a:pt x="1139" y="8"/>
                  <a:pt x="1144" y="5"/>
                </a:cubicBezTo>
                <a:cubicBezTo>
                  <a:pt x="1144" y="7"/>
                  <a:pt x="1145" y="9"/>
                  <a:pt x="1147" y="9"/>
                </a:cubicBezTo>
                <a:cubicBezTo>
                  <a:pt x="1143" y="10"/>
                  <a:pt x="1140" y="10"/>
                  <a:pt x="1142" y="17"/>
                </a:cubicBezTo>
                <a:cubicBezTo>
                  <a:pt x="1138" y="17"/>
                  <a:pt x="1136" y="15"/>
                  <a:pt x="1134" y="13"/>
                </a:cubicBezTo>
                <a:close/>
                <a:moveTo>
                  <a:pt x="1073" y="80"/>
                </a:moveTo>
                <a:cubicBezTo>
                  <a:pt x="1077" y="81"/>
                  <a:pt x="1083" y="76"/>
                  <a:pt x="1089" y="76"/>
                </a:cubicBezTo>
                <a:cubicBezTo>
                  <a:pt x="1086" y="79"/>
                  <a:pt x="1077" y="88"/>
                  <a:pt x="1073" y="80"/>
                </a:cubicBezTo>
                <a:close/>
                <a:moveTo>
                  <a:pt x="816" y="139"/>
                </a:moveTo>
                <a:cubicBezTo>
                  <a:pt x="819" y="139"/>
                  <a:pt x="820" y="141"/>
                  <a:pt x="823" y="140"/>
                </a:cubicBezTo>
                <a:cubicBezTo>
                  <a:pt x="823" y="142"/>
                  <a:pt x="823" y="142"/>
                  <a:pt x="823" y="142"/>
                </a:cubicBezTo>
                <a:cubicBezTo>
                  <a:pt x="819" y="141"/>
                  <a:pt x="816" y="145"/>
                  <a:pt x="816" y="139"/>
                </a:cubicBezTo>
                <a:close/>
                <a:moveTo>
                  <a:pt x="838" y="134"/>
                </a:moveTo>
                <a:cubicBezTo>
                  <a:pt x="839" y="135"/>
                  <a:pt x="839" y="137"/>
                  <a:pt x="839" y="139"/>
                </a:cubicBezTo>
                <a:cubicBezTo>
                  <a:pt x="838" y="138"/>
                  <a:pt x="834" y="139"/>
                  <a:pt x="832" y="139"/>
                </a:cubicBezTo>
                <a:cubicBezTo>
                  <a:pt x="829" y="140"/>
                  <a:pt x="832" y="145"/>
                  <a:pt x="829" y="146"/>
                </a:cubicBezTo>
                <a:cubicBezTo>
                  <a:pt x="820" y="141"/>
                  <a:pt x="831" y="134"/>
                  <a:pt x="838" y="134"/>
                </a:cubicBezTo>
                <a:close/>
                <a:moveTo>
                  <a:pt x="956" y="174"/>
                </a:moveTo>
                <a:cubicBezTo>
                  <a:pt x="959" y="173"/>
                  <a:pt x="959" y="176"/>
                  <a:pt x="961" y="177"/>
                </a:cubicBezTo>
                <a:cubicBezTo>
                  <a:pt x="963" y="176"/>
                  <a:pt x="961" y="172"/>
                  <a:pt x="962" y="172"/>
                </a:cubicBezTo>
                <a:cubicBezTo>
                  <a:pt x="967" y="172"/>
                  <a:pt x="974" y="172"/>
                  <a:pt x="977" y="171"/>
                </a:cubicBezTo>
                <a:cubicBezTo>
                  <a:pt x="978" y="176"/>
                  <a:pt x="971" y="177"/>
                  <a:pt x="975" y="183"/>
                </a:cubicBezTo>
                <a:cubicBezTo>
                  <a:pt x="972" y="184"/>
                  <a:pt x="970" y="185"/>
                  <a:pt x="971" y="189"/>
                </a:cubicBezTo>
                <a:cubicBezTo>
                  <a:pt x="968" y="189"/>
                  <a:pt x="968" y="187"/>
                  <a:pt x="968" y="185"/>
                </a:cubicBezTo>
                <a:cubicBezTo>
                  <a:pt x="960" y="189"/>
                  <a:pt x="955" y="187"/>
                  <a:pt x="952" y="180"/>
                </a:cubicBezTo>
                <a:cubicBezTo>
                  <a:pt x="955" y="179"/>
                  <a:pt x="956" y="177"/>
                  <a:pt x="956" y="174"/>
                </a:cubicBezTo>
                <a:close/>
                <a:moveTo>
                  <a:pt x="431" y="236"/>
                </a:moveTo>
                <a:cubicBezTo>
                  <a:pt x="433" y="245"/>
                  <a:pt x="440" y="236"/>
                  <a:pt x="445" y="237"/>
                </a:cubicBezTo>
                <a:cubicBezTo>
                  <a:pt x="444" y="242"/>
                  <a:pt x="435" y="240"/>
                  <a:pt x="437" y="247"/>
                </a:cubicBezTo>
                <a:cubicBezTo>
                  <a:pt x="434" y="246"/>
                  <a:pt x="435" y="247"/>
                  <a:pt x="432" y="247"/>
                </a:cubicBezTo>
                <a:cubicBezTo>
                  <a:pt x="434" y="243"/>
                  <a:pt x="426" y="241"/>
                  <a:pt x="431" y="236"/>
                </a:cubicBezTo>
                <a:close/>
                <a:moveTo>
                  <a:pt x="371" y="255"/>
                </a:moveTo>
                <a:cubicBezTo>
                  <a:pt x="370" y="251"/>
                  <a:pt x="374" y="252"/>
                  <a:pt x="377" y="251"/>
                </a:cubicBezTo>
                <a:cubicBezTo>
                  <a:pt x="376" y="254"/>
                  <a:pt x="374" y="255"/>
                  <a:pt x="371" y="255"/>
                </a:cubicBezTo>
                <a:close/>
                <a:moveTo>
                  <a:pt x="930" y="222"/>
                </a:moveTo>
                <a:cubicBezTo>
                  <a:pt x="933" y="219"/>
                  <a:pt x="937" y="217"/>
                  <a:pt x="939" y="214"/>
                </a:cubicBezTo>
                <a:cubicBezTo>
                  <a:pt x="939" y="212"/>
                  <a:pt x="937" y="213"/>
                  <a:pt x="936" y="213"/>
                </a:cubicBezTo>
                <a:cubicBezTo>
                  <a:pt x="936" y="210"/>
                  <a:pt x="938" y="210"/>
                  <a:pt x="939" y="208"/>
                </a:cubicBezTo>
                <a:cubicBezTo>
                  <a:pt x="942" y="208"/>
                  <a:pt x="938" y="210"/>
                  <a:pt x="940" y="212"/>
                </a:cubicBezTo>
                <a:cubicBezTo>
                  <a:pt x="941" y="211"/>
                  <a:pt x="941" y="210"/>
                  <a:pt x="941" y="208"/>
                </a:cubicBezTo>
                <a:cubicBezTo>
                  <a:pt x="938" y="205"/>
                  <a:pt x="930" y="208"/>
                  <a:pt x="927" y="205"/>
                </a:cubicBezTo>
                <a:cubicBezTo>
                  <a:pt x="933" y="200"/>
                  <a:pt x="930" y="190"/>
                  <a:pt x="937" y="188"/>
                </a:cubicBezTo>
                <a:cubicBezTo>
                  <a:pt x="939" y="188"/>
                  <a:pt x="944" y="189"/>
                  <a:pt x="948" y="184"/>
                </a:cubicBezTo>
                <a:cubicBezTo>
                  <a:pt x="949" y="188"/>
                  <a:pt x="953" y="190"/>
                  <a:pt x="958" y="190"/>
                </a:cubicBezTo>
                <a:cubicBezTo>
                  <a:pt x="959" y="194"/>
                  <a:pt x="954" y="192"/>
                  <a:pt x="954" y="194"/>
                </a:cubicBezTo>
                <a:cubicBezTo>
                  <a:pt x="955" y="197"/>
                  <a:pt x="957" y="193"/>
                  <a:pt x="960" y="193"/>
                </a:cubicBezTo>
                <a:cubicBezTo>
                  <a:pt x="962" y="194"/>
                  <a:pt x="960" y="191"/>
                  <a:pt x="959" y="191"/>
                </a:cubicBezTo>
                <a:cubicBezTo>
                  <a:pt x="959" y="189"/>
                  <a:pt x="964" y="190"/>
                  <a:pt x="966" y="189"/>
                </a:cubicBezTo>
                <a:cubicBezTo>
                  <a:pt x="967" y="192"/>
                  <a:pt x="963" y="191"/>
                  <a:pt x="963" y="192"/>
                </a:cubicBezTo>
                <a:cubicBezTo>
                  <a:pt x="963" y="195"/>
                  <a:pt x="966" y="194"/>
                  <a:pt x="969" y="194"/>
                </a:cubicBezTo>
                <a:cubicBezTo>
                  <a:pt x="969" y="197"/>
                  <a:pt x="965" y="196"/>
                  <a:pt x="964" y="199"/>
                </a:cubicBezTo>
                <a:cubicBezTo>
                  <a:pt x="965" y="201"/>
                  <a:pt x="969" y="201"/>
                  <a:pt x="967" y="204"/>
                </a:cubicBezTo>
                <a:cubicBezTo>
                  <a:pt x="965" y="204"/>
                  <a:pt x="964" y="202"/>
                  <a:pt x="963" y="202"/>
                </a:cubicBezTo>
                <a:cubicBezTo>
                  <a:pt x="961" y="205"/>
                  <a:pt x="958" y="209"/>
                  <a:pt x="953" y="206"/>
                </a:cubicBezTo>
                <a:cubicBezTo>
                  <a:pt x="953" y="207"/>
                  <a:pt x="954" y="207"/>
                  <a:pt x="955" y="207"/>
                </a:cubicBezTo>
                <a:cubicBezTo>
                  <a:pt x="948" y="212"/>
                  <a:pt x="943" y="219"/>
                  <a:pt x="934" y="223"/>
                </a:cubicBezTo>
                <a:cubicBezTo>
                  <a:pt x="935" y="226"/>
                  <a:pt x="937" y="227"/>
                  <a:pt x="934" y="228"/>
                </a:cubicBezTo>
                <a:cubicBezTo>
                  <a:pt x="931" y="229"/>
                  <a:pt x="931" y="225"/>
                  <a:pt x="930" y="222"/>
                </a:cubicBezTo>
                <a:close/>
                <a:moveTo>
                  <a:pt x="263" y="429"/>
                </a:moveTo>
                <a:cubicBezTo>
                  <a:pt x="263" y="428"/>
                  <a:pt x="261" y="429"/>
                  <a:pt x="261" y="429"/>
                </a:cubicBezTo>
                <a:cubicBezTo>
                  <a:pt x="259" y="422"/>
                  <a:pt x="263" y="421"/>
                  <a:pt x="264" y="417"/>
                </a:cubicBezTo>
                <a:cubicBezTo>
                  <a:pt x="266" y="416"/>
                  <a:pt x="266" y="419"/>
                  <a:pt x="267" y="419"/>
                </a:cubicBezTo>
                <a:cubicBezTo>
                  <a:pt x="269" y="416"/>
                  <a:pt x="269" y="412"/>
                  <a:pt x="271" y="410"/>
                </a:cubicBezTo>
                <a:cubicBezTo>
                  <a:pt x="279" y="411"/>
                  <a:pt x="281" y="406"/>
                  <a:pt x="285" y="410"/>
                </a:cubicBezTo>
                <a:cubicBezTo>
                  <a:pt x="283" y="414"/>
                  <a:pt x="280" y="416"/>
                  <a:pt x="279" y="420"/>
                </a:cubicBezTo>
                <a:cubicBezTo>
                  <a:pt x="271" y="418"/>
                  <a:pt x="271" y="429"/>
                  <a:pt x="263" y="429"/>
                </a:cubicBezTo>
                <a:close/>
                <a:moveTo>
                  <a:pt x="766" y="427"/>
                </a:moveTo>
                <a:cubicBezTo>
                  <a:pt x="765" y="424"/>
                  <a:pt x="765" y="423"/>
                  <a:pt x="768" y="423"/>
                </a:cubicBezTo>
                <a:cubicBezTo>
                  <a:pt x="768" y="425"/>
                  <a:pt x="768" y="427"/>
                  <a:pt x="766" y="427"/>
                </a:cubicBezTo>
                <a:close/>
                <a:moveTo>
                  <a:pt x="786" y="447"/>
                </a:moveTo>
                <a:cubicBezTo>
                  <a:pt x="783" y="448"/>
                  <a:pt x="783" y="450"/>
                  <a:pt x="782" y="453"/>
                </a:cubicBezTo>
                <a:cubicBezTo>
                  <a:pt x="779" y="453"/>
                  <a:pt x="780" y="448"/>
                  <a:pt x="776" y="451"/>
                </a:cubicBezTo>
                <a:cubicBezTo>
                  <a:pt x="777" y="449"/>
                  <a:pt x="779" y="449"/>
                  <a:pt x="778" y="446"/>
                </a:cubicBezTo>
                <a:cubicBezTo>
                  <a:pt x="782" y="445"/>
                  <a:pt x="785" y="445"/>
                  <a:pt x="786" y="447"/>
                </a:cubicBezTo>
                <a:close/>
                <a:moveTo>
                  <a:pt x="726" y="463"/>
                </a:moveTo>
                <a:cubicBezTo>
                  <a:pt x="727" y="457"/>
                  <a:pt x="733" y="454"/>
                  <a:pt x="732" y="447"/>
                </a:cubicBezTo>
                <a:cubicBezTo>
                  <a:pt x="742" y="448"/>
                  <a:pt x="743" y="430"/>
                  <a:pt x="753" y="434"/>
                </a:cubicBezTo>
                <a:cubicBezTo>
                  <a:pt x="752" y="441"/>
                  <a:pt x="749" y="447"/>
                  <a:pt x="741" y="449"/>
                </a:cubicBezTo>
                <a:cubicBezTo>
                  <a:pt x="738" y="452"/>
                  <a:pt x="735" y="465"/>
                  <a:pt x="726" y="463"/>
                </a:cubicBezTo>
                <a:close/>
                <a:moveTo>
                  <a:pt x="696" y="468"/>
                </a:moveTo>
                <a:cubicBezTo>
                  <a:pt x="699" y="467"/>
                  <a:pt x="699" y="470"/>
                  <a:pt x="699" y="472"/>
                </a:cubicBezTo>
                <a:cubicBezTo>
                  <a:pt x="696" y="472"/>
                  <a:pt x="696" y="473"/>
                  <a:pt x="694" y="474"/>
                </a:cubicBezTo>
                <a:cubicBezTo>
                  <a:pt x="694" y="472"/>
                  <a:pt x="694" y="469"/>
                  <a:pt x="696" y="468"/>
                </a:cubicBezTo>
                <a:close/>
                <a:moveTo>
                  <a:pt x="709" y="486"/>
                </a:moveTo>
                <a:cubicBezTo>
                  <a:pt x="708" y="478"/>
                  <a:pt x="715" y="478"/>
                  <a:pt x="713" y="469"/>
                </a:cubicBezTo>
                <a:cubicBezTo>
                  <a:pt x="720" y="470"/>
                  <a:pt x="730" y="478"/>
                  <a:pt x="721" y="484"/>
                </a:cubicBezTo>
                <a:cubicBezTo>
                  <a:pt x="719" y="483"/>
                  <a:pt x="715" y="483"/>
                  <a:pt x="712" y="482"/>
                </a:cubicBezTo>
                <a:cubicBezTo>
                  <a:pt x="710" y="483"/>
                  <a:pt x="712" y="486"/>
                  <a:pt x="709" y="486"/>
                </a:cubicBezTo>
                <a:close/>
                <a:moveTo>
                  <a:pt x="660" y="542"/>
                </a:moveTo>
                <a:cubicBezTo>
                  <a:pt x="657" y="542"/>
                  <a:pt x="658" y="541"/>
                  <a:pt x="656" y="542"/>
                </a:cubicBezTo>
                <a:cubicBezTo>
                  <a:pt x="654" y="542"/>
                  <a:pt x="658" y="540"/>
                  <a:pt x="657" y="538"/>
                </a:cubicBezTo>
                <a:cubicBezTo>
                  <a:pt x="659" y="539"/>
                  <a:pt x="659" y="540"/>
                  <a:pt x="660" y="542"/>
                </a:cubicBezTo>
                <a:close/>
                <a:moveTo>
                  <a:pt x="683" y="524"/>
                </a:moveTo>
                <a:cubicBezTo>
                  <a:pt x="683" y="527"/>
                  <a:pt x="685" y="527"/>
                  <a:pt x="685" y="530"/>
                </a:cubicBezTo>
                <a:cubicBezTo>
                  <a:pt x="680" y="530"/>
                  <a:pt x="680" y="534"/>
                  <a:pt x="676" y="535"/>
                </a:cubicBezTo>
                <a:cubicBezTo>
                  <a:pt x="677" y="531"/>
                  <a:pt x="678" y="527"/>
                  <a:pt x="679" y="523"/>
                </a:cubicBezTo>
                <a:cubicBezTo>
                  <a:pt x="680" y="524"/>
                  <a:pt x="681" y="524"/>
                  <a:pt x="683" y="524"/>
                </a:cubicBezTo>
                <a:cubicBezTo>
                  <a:pt x="682" y="523"/>
                  <a:pt x="682" y="522"/>
                  <a:pt x="682" y="521"/>
                </a:cubicBezTo>
                <a:cubicBezTo>
                  <a:pt x="687" y="519"/>
                  <a:pt x="688" y="513"/>
                  <a:pt x="695" y="512"/>
                </a:cubicBezTo>
                <a:cubicBezTo>
                  <a:pt x="698" y="519"/>
                  <a:pt x="688" y="521"/>
                  <a:pt x="683" y="524"/>
                </a:cubicBezTo>
                <a:close/>
                <a:moveTo>
                  <a:pt x="686" y="516"/>
                </a:moveTo>
                <a:cubicBezTo>
                  <a:pt x="682" y="511"/>
                  <a:pt x="679" y="521"/>
                  <a:pt x="676" y="517"/>
                </a:cubicBezTo>
                <a:cubicBezTo>
                  <a:pt x="680" y="513"/>
                  <a:pt x="680" y="505"/>
                  <a:pt x="688" y="504"/>
                </a:cubicBezTo>
                <a:cubicBezTo>
                  <a:pt x="689" y="509"/>
                  <a:pt x="684" y="509"/>
                  <a:pt x="684" y="513"/>
                </a:cubicBezTo>
                <a:cubicBezTo>
                  <a:pt x="687" y="512"/>
                  <a:pt x="687" y="508"/>
                  <a:pt x="692" y="509"/>
                </a:cubicBezTo>
                <a:cubicBezTo>
                  <a:pt x="691" y="512"/>
                  <a:pt x="688" y="513"/>
                  <a:pt x="686" y="516"/>
                </a:cubicBezTo>
                <a:close/>
                <a:moveTo>
                  <a:pt x="703" y="503"/>
                </a:moveTo>
                <a:cubicBezTo>
                  <a:pt x="702" y="506"/>
                  <a:pt x="699" y="507"/>
                  <a:pt x="696" y="509"/>
                </a:cubicBezTo>
                <a:cubicBezTo>
                  <a:pt x="696" y="505"/>
                  <a:pt x="696" y="505"/>
                  <a:pt x="696" y="505"/>
                </a:cubicBezTo>
                <a:cubicBezTo>
                  <a:pt x="700" y="505"/>
                  <a:pt x="701" y="501"/>
                  <a:pt x="703" y="503"/>
                </a:cubicBezTo>
                <a:close/>
                <a:moveTo>
                  <a:pt x="977" y="461"/>
                </a:moveTo>
                <a:cubicBezTo>
                  <a:pt x="975" y="466"/>
                  <a:pt x="973" y="470"/>
                  <a:pt x="968" y="473"/>
                </a:cubicBezTo>
                <a:cubicBezTo>
                  <a:pt x="968" y="475"/>
                  <a:pt x="970" y="475"/>
                  <a:pt x="970" y="478"/>
                </a:cubicBezTo>
                <a:cubicBezTo>
                  <a:pt x="972" y="478"/>
                  <a:pt x="971" y="475"/>
                  <a:pt x="974" y="475"/>
                </a:cubicBezTo>
                <a:cubicBezTo>
                  <a:pt x="972" y="481"/>
                  <a:pt x="967" y="482"/>
                  <a:pt x="960" y="482"/>
                </a:cubicBezTo>
                <a:cubicBezTo>
                  <a:pt x="958" y="480"/>
                  <a:pt x="957" y="479"/>
                  <a:pt x="957" y="475"/>
                </a:cubicBezTo>
                <a:cubicBezTo>
                  <a:pt x="964" y="471"/>
                  <a:pt x="968" y="461"/>
                  <a:pt x="977" y="461"/>
                </a:cubicBezTo>
                <a:close/>
                <a:moveTo>
                  <a:pt x="210" y="556"/>
                </a:moveTo>
                <a:cubicBezTo>
                  <a:pt x="212" y="554"/>
                  <a:pt x="214" y="554"/>
                  <a:pt x="215" y="552"/>
                </a:cubicBezTo>
                <a:cubicBezTo>
                  <a:pt x="218" y="554"/>
                  <a:pt x="216" y="556"/>
                  <a:pt x="216" y="559"/>
                </a:cubicBezTo>
                <a:cubicBezTo>
                  <a:pt x="218" y="557"/>
                  <a:pt x="219" y="554"/>
                  <a:pt x="218" y="550"/>
                </a:cubicBezTo>
                <a:cubicBezTo>
                  <a:pt x="222" y="551"/>
                  <a:pt x="223" y="555"/>
                  <a:pt x="224" y="560"/>
                </a:cubicBezTo>
                <a:cubicBezTo>
                  <a:pt x="220" y="567"/>
                  <a:pt x="215" y="561"/>
                  <a:pt x="211" y="562"/>
                </a:cubicBezTo>
                <a:cubicBezTo>
                  <a:pt x="213" y="560"/>
                  <a:pt x="210" y="559"/>
                  <a:pt x="210" y="556"/>
                </a:cubicBezTo>
                <a:close/>
                <a:moveTo>
                  <a:pt x="185" y="599"/>
                </a:moveTo>
                <a:cubicBezTo>
                  <a:pt x="186" y="594"/>
                  <a:pt x="182" y="596"/>
                  <a:pt x="182" y="592"/>
                </a:cubicBezTo>
                <a:cubicBezTo>
                  <a:pt x="179" y="595"/>
                  <a:pt x="175" y="594"/>
                  <a:pt x="172" y="593"/>
                </a:cubicBezTo>
                <a:cubicBezTo>
                  <a:pt x="177" y="583"/>
                  <a:pt x="185" y="575"/>
                  <a:pt x="190" y="565"/>
                </a:cubicBezTo>
                <a:cubicBezTo>
                  <a:pt x="194" y="565"/>
                  <a:pt x="198" y="564"/>
                  <a:pt x="199" y="568"/>
                </a:cubicBezTo>
                <a:cubicBezTo>
                  <a:pt x="200" y="565"/>
                  <a:pt x="204" y="564"/>
                  <a:pt x="205" y="561"/>
                </a:cubicBezTo>
                <a:cubicBezTo>
                  <a:pt x="207" y="561"/>
                  <a:pt x="207" y="563"/>
                  <a:pt x="209" y="562"/>
                </a:cubicBezTo>
                <a:cubicBezTo>
                  <a:pt x="210" y="565"/>
                  <a:pt x="208" y="565"/>
                  <a:pt x="209" y="567"/>
                </a:cubicBezTo>
                <a:cubicBezTo>
                  <a:pt x="213" y="564"/>
                  <a:pt x="215" y="565"/>
                  <a:pt x="218" y="568"/>
                </a:cubicBezTo>
                <a:cubicBezTo>
                  <a:pt x="221" y="564"/>
                  <a:pt x="226" y="565"/>
                  <a:pt x="228" y="560"/>
                </a:cubicBezTo>
                <a:cubicBezTo>
                  <a:pt x="230" y="559"/>
                  <a:pt x="230" y="562"/>
                  <a:pt x="233" y="561"/>
                </a:cubicBezTo>
                <a:cubicBezTo>
                  <a:pt x="232" y="565"/>
                  <a:pt x="229" y="567"/>
                  <a:pt x="226" y="570"/>
                </a:cubicBezTo>
                <a:cubicBezTo>
                  <a:pt x="226" y="576"/>
                  <a:pt x="229" y="580"/>
                  <a:pt x="227" y="584"/>
                </a:cubicBezTo>
                <a:cubicBezTo>
                  <a:pt x="222" y="583"/>
                  <a:pt x="222" y="586"/>
                  <a:pt x="219" y="588"/>
                </a:cubicBezTo>
                <a:cubicBezTo>
                  <a:pt x="220" y="589"/>
                  <a:pt x="222" y="590"/>
                  <a:pt x="222" y="593"/>
                </a:cubicBezTo>
                <a:cubicBezTo>
                  <a:pt x="220" y="593"/>
                  <a:pt x="217" y="594"/>
                  <a:pt x="217" y="592"/>
                </a:cubicBezTo>
                <a:cubicBezTo>
                  <a:pt x="214" y="593"/>
                  <a:pt x="219" y="593"/>
                  <a:pt x="218" y="595"/>
                </a:cubicBezTo>
                <a:cubicBezTo>
                  <a:pt x="216" y="596"/>
                  <a:pt x="215" y="597"/>
                  <a:pt x="212" y="598"/>
                </a:cubicBezTo>
                <a:cubicBezTo>
                  <a:pt x="212" y="594"/>
                  <a:pt x="208" y="597"/>
                  <a:pt x="207" y="594"/>
                </a:cubicBezTo>
                <a:cubicBezTo>
                  <a:pt x="202" y="596"/>
                  <a:pt x="200" y="600"/>
                  <a:pt x="194" y="601"/>
                </a:cubicBezTo>
                <a:cubicBezTo>
                  <a:pt x="193" y="597"/>
                  <a:pt x="189" y="598"/>
                  <a:pt x="185" y="599"/>
                </a:cubicBezTo>
                <a:close/>
                <a:moveTo>
                  <a:pt x="595" y="574"/>
                </a:moveTo>
                <a:cubicBezTo>
                  <a:pt x="600" y="576"/>
                  <a:pt x="598" y="570"/>
                  <a:pt x="605" y="571"/>
                </a:cubicBezTo>
                <a:cubicBezTo>
                  <a:pt x="607" y="564"/>
                  <a:pt x="609" y="560"/>
                  <a:pt x="614" y="555"/>
                </a:cubicBezTo>
                <a:cubicBezTo>
                  <a:pt x="612" y="559"/>
                  <a:pt x="616" y="557"/>
                  <a:pt x="617" y="561"/>
                </a:cubicBezTo>
                <a:cubicBezTo>
                  <a:pt x="614" y="562"/>
                  <a:pt x="613" y="563"/>
                  <a:pt x="610" y="562"/>
                </a:cubicBezTo>
                <a:cubicBezTo>
                  <a:pt x="613" y="567"/>
                  <a:pt x="608" y="574"/>
                  <a:pt x="603" y="572"/>
                </a:cubicBezTo>
                <a:cubicBezTo>
                  <a:pt x="603" y="575"/>
                  <a:pt x="605" y="574"/>
                  <a:pt x="604" y="577"/>
                </a:cubicBezTo>
                <a:cubicBezTo>
                  <a:pt x="597" y="579"/>
                  <a:pt x="599" y="587"/>
                  <a:pt x="591" y="589"/>
                </a:cubicBezTo>
                <a:cubicBezTo>
                  <a:pt x="590" y="581"/>
                  <a:pt x="591" y="579"/>
                  <a:pt x="595" y="574"/>
                </a:cubicBezTo>
                <a:close/>
                <a:moveTo>
                  <a:pt x="1060" y="595"/>
                </a:moveTo>
                <a:cubicBezTo>
                  <a:pt x="1060" y="591"/>
                  <a:pt x="1067" y="589"/>
                  <a:pt x="1067" y="594"/>
                </a:cubicBezTo>
                <a:cubicBezTo>
                  <a:pt x="1065" y="597"/>
                  <a:pt x="1062" y="597"/>
                  <a:pt x="1060" y="595"/>
                </a:cubicBezTo>
                <a:close/>
                <a:moveTo>
                  <a:pt x="128" y="807"/>
                </a:moveTo>
                <a:cubicBezTo>
                  <a:pt x="124" y="807"/>
                  <a:pt x="125" y="799"/>
                  <a:pt x="129" y="799"/>
                </a:cubicBezTo>
                <a:cubicBezTo>
                  <a:pt x="130" y="802"/>
                  <a:pt x="129" y="805"/>
                  <a:pt x="128" y="807"/>
                </a:cubicBezTo>
                <a:close/>
                <a:moveTo>
                  <a:pt x="120" y="805"/>
                </a:moveTo>
                <a:cubicBezTo>
                  <a:pt x="119" y="801"/>
                  <a:pt x="121" y="798"/>
                  <a:pt x="119" y="795"/>
                </a:cubicBezTo>
                <a:cubicBezTo>
                  <a:pt x="120" y="795"/>
                  <a:pt x="120" y="795"/>
                  <a:pt x="120" y="794"/>
                </a:cubicBezTo>
                <a:cubicBezTo>
                  <a:pt x="125" y="794"/>
                  <a:pt x="126" y="806"/>
                  <a:pt x="120" y="805"/>
                </a:cubicBezTo>
                <a:close/>
                <a:moveTo>
                  <a:pt x="106" y="797"/>
                </a:moveTo>
                <a:cubicBezTo>
                  <a:pt x="103" y="795"/>
                  <a:pt x="106" y="792"/>
                  <a:pt x="109" y="791"/>
                </a:cubicBezTo>
                <a:cubicBezTo>
                  <a:pt x="110" y="795"/>
                  <a:pt x="109" y="797"/>
                  <a:pt x="106" y="797"/>
                </a:cubicBezTo>
                <a:close/>
                <a:moveTo>
                  <a:pt x="220" y="739"/>
                </a:moveTo>
                <a:cubicBezTo>
                  <a:pt x="217" y="740"/>
                  <a:pt x="217" y="740"/>
                  <a:pt x="217" y="740"/>
                </a:cubicBezTo>
                <a:cubicBezTo>
                  <a:pt x="217" y="737"/>
                  <a:pt x="218" y="737"/>
                  <a:pt x="217" y="734"/>
                </a:cubicBezTo>
                <a:cubicBezTo>
                  <a:pt x="218" y="734"/>
                  <a:pt x="219" y="734"/>
                  <a:pt x="219" y="733"/>
                </a:cubicBezTo>
                <a:cubicBezTo>
                  <a:pt x="223" y="733"/>
                  <a:pt x="219" y="736"/>
                  <a:pt x="220" y="739"/>
                </a:cubicBezTo>
                <a:close/>
                <a:moveTo>
                  <a:pt x="58" y="750"/>
                </a:moveTo>
                <a:cubicBezTo>
                  <a:pt x="55" y="748"/>
                  <a:pt x="60" y="745"/>
                  <a:pt x="63" y="745"/>
                </a:cubicBezTo>
                <a:cubicBezTo>
                  <a:pt x="64" y="749"/>
                  <a:pt x="57" y="747"/>
                  <a:pt x="58" y="750"/>
                </a:cubicBezTo>
                <a:close/>
                <a:moveTo>
                  <a:pt x="2174" y="501"/>
                </a:moveTo>
                <a:cubicBezTo>
                  <a:pt x="2181" y="500"/>
                  <a:pt x="2181" y="500"/>
                  <a:pt x="2181" y="500"/>
                </a:cubicBezTo>
                <a:cubicBezTo>
                  <a:pt x="2182" y="504"/>
                  <a:pt x="2177" y="504"/>
                  <a:pt x="2176" y="506"/>
                </a:cubicBezTo>
                <a:cubicBezTo>
                  <a:pt x="2175" y="505"/>
                  <a:pt x="2174" y="503"/>
                  <a:pt x="2174" y="501"/>
                </a:cubicBezTo>
                <a:close/>
                <a:moveTo>
                  <a:pt x="1671" y="681"/>
                </a:moveTo>
                <a:cubicBezTo>
                  <a:pt x="1671" y="683"/>
                  <a:pt x="1670" y="684"/>
                  <a:pt x="1670" y="685"/>
                </a:cubicBezTo>
                <a:cubicBezTo>
                  <a:pt x="1667" y="685"/>
                  <a:pt x="1667" y="681"/>
                  <a:pt x="1671" y="681"/>
                </a:cubicBezTo>
                <a:close/>
                <a:moveTo>
                  <a:pt x="1689" y="661"/>
                </a:moveTo>
                <a:cubicBezTo>
                  <a:pt x="1686" y="663"/>
                  <a:pt x="1686" y="664"/>
                  <a:pt x="1690" y="665"/>
                </a:cubicBezTo>
                <a:cubicBezTo>
                  <a:pt x="1689" y="667"/>
                  <a:pt x="1687" y="667"/>
                  <a:pt x="1686" y="669"/>
                </a:cubicBezTo>
                <a:cubicBezTo>
                  <a:pt x="1686" y="670"/>
                  <a:pt x="1688" y="669"/>
                  <a:pt x="1689" y="669"/>
                </a:cubicBezTo>
                <a:cubicBezTo>
                  <a:pt x="1686" y="673"/>
                  <a:pt x="1683" y="681"/>
                  <a:pt x="1676" y="678"/>
                </a:cubicBezTo>
                <a:cubicBezTo>
                  <a:pt x="1677" y="677"/>
                  <a:pt x="1675" y="673"/>
                  <a:pt x="1677" y="671"/>
                </a:cubicBezTo>
                <a:cubicBezTo>
                  <a:pt x="1675" y="669"/>
                  <a:pt x="1673" y="673"/>
                  <a:pt x="1670" y="671"/>
                </a:cubicBezTo>
                <a:cubicBezTo>
                  <a:pt x="1670" y="664"/>
                  <a:pt x="1677" y="674"/>
                  <a:pt x="1675" y="665"/>
                </a:cubicBezTo>
                <a:cubicBezTo>
                  <a:pt x="1680" y="665"/>
                  <a:pt x="1684" y="664"/>
                  <a:pt x="1684" y="660"/>
                </a:cubicBezTo>
                <a:cubicBezTo>
                  <a:pt x="1687" y="659"/>
                  <a:pt x="1687" y="661"/>
                  <a:pt x="1689" y="661"/>
                </a:cubicBezTo>
                <a:close/>
                <a:moveTo>
                  <a:pt x="820" y="743"/>
                </a:moveTo>
                <a:cubicBezTo>
                  <a:pt x="816" y="749"/>
                  <a:pt x="825" y="757"/>
                  <a:pt x="819" y="761"/>
                </a:cubicBezTo>
                <a:cubicBezTo>
                  <a:pt x="818" y="756"/>
                  <a:pt x="818" y="756"/>
                  <a:pt x="818" y="756"/>
                </a:cubicBezTo>
                <a:cubicBezTo>
                  <a:pt x="814" y="760"/>
                  <a:pt x="809" y="758"/>
                  <a:pt x="805" y="762"/>
                </a:cubicBezTo>
                <a:cubicBezTo>
                  <a:pt x="798" y="756"/>
                  <a:pt x="805" y="748"/>
                  <a:pt x="807" y="742"/>
                </a:cubicBezTo>
                <a:cubicBezTo>
                  <a:pt x="812" y="741"/>
                  <a:pt x="817" y="741"/>
                  <a:pt x="820" y="743"/>
                </a:cubicBezTo>
                <a:close/>
                <a:moveTo>
                  <a:pt x="1676" y="641"/>
                </a:moveTo>
                <a:cubicBezTo>
                  <a:pt x="1678" y="642"/>
                  <a:pt x="1679" y="642"/>
                  <a:pt x="1681" y="642"/>
                </a:cubicBezTo>
                <a:cubicBezTo>
                  <a:pt x="1681" y="646"/>
                  <a:pt x="1676" y="647"/>
                  <a:pt x="1676" y="641"/>
                </a:cubicBezTo>
                <a:close/>
                <a:moveTo>
                  <a:pt x="1699" y="636"/>
                </a:moveTo>
                <a:cubicBezTo>
                  <a:pt x="1691" y="634"/>
                  <a:pt x="1690" y="643"/>
                  <a:pt x="1683" y="644"/>
                </a:cubicBezTo>
                <a:cubicBezTo>
                  <a:pt x="1682" y="641"/>
                  <a:pt x="1681" y="639"/>
                  <a:pt x="1679" y="638"/>
                </a:cubicBezTo>
                <a:cubicBezTo>
                  <a:pt x="1680" y="636"/>
                  <a:pt x="1683" y="635"/>
                  <a:pt x="1683" y="631"/>
                </a:cubicBezTo>
                <a:cubicBezTo>
                  <a:pt x="1690" y="631"/>
                  <a:pt x="1693" y="632"/>
                  <a:pt x="1699" y="630"/>
                </a:cubicBezTo>
                <a:cubicBezTo>
                  <a:pt x="1700" y="631"/>
                  <a:pt x="1700" y="635"/>
                  <a:pt x="1699" y="636"/>
                </a:cubicBezTo>
                <a:close/>
                <a:moveTo>
                  <a:pt x="1742" y="618"/>
                </a:moveTo>
                <a:cubicBezTo>
                  <a:pt x="1738" y="618"/>
                  <a:pt x="1735" y="625"/>
                  <a:pt x="1731" y="621"/>
                </a:cubicBezTo>
                <a:cubicBezTo>
                  <a:pt x="1733" y="618"/>
                  <a:pt x="1734" y="617"/>
                  <a:pt x="1733" y="614"/>
                </a:cubicBezTo>
                <a:cubicBezTo>
                  <a:pt x="1739" y="617"/>
                  <a:pt x="1739" y="610"/>
                  <a:pt x="1742" y="609"/>
                </a:cubicBezTo>
                <a:cubicBezTo>
                  <a:pt x="1746" y="612"/>
                  <a:pt x="1741" y="613"/>
                  <a:pt x="1742" y="618"/>
                </a:cubicBezTo>
                <a:close/>
                <a:moveTo>
                  <a:pt x="1728" y="613"/>
                </a:moveTo>
                <a:cubicBezTo>
                  <a:pt x="1721" y="612"/>
                  <a:pt x="1724" y="619"/>
                  <a:pt x="1717" y="618"/>
                </a:cubicBezTo>
                <a:cubicBezTo>
                  <a:pt x="1715" y="623"/>
                  <a:pt x="1703" y="636"/>
                  <a:pt x="1700" y="625"/>
                </a:cubicBezTo>
                <a:cubicBezTo>
                  <a:pt x="1707" y="620"/>
                  <a:pt x="1716" y="616"/>
                  <a:pt x="1718" y="606"/>
                </a:cubicBezTo>
                <a:cubicBezTo>
                  <a:pt x="1722" y="606"/>
                  <a:pt x="1722" y="608"/>
                  <a:pt x="1726" y="606"/>
                </a:cubicBezTo>
                <a:cubicBezTo>
                  <a:pt x="1727" y="607"/>
                  <a:pt x="1727" y="610"/>
                  <a:pt x="1728" y="613"/>
                </a:cubicBezTo>
                <a:close/>
                <a:moveTo>
                  <a:pt x="811" y="704"/>
                </a:moveTo>
                <a:cubicBezTo>
                  <a:pt x="810" y="701"/>
                  <a:pt x="812" y="701"/>
                  <a:pt x="811" y="698"/>
                </a:cubicBezTo>
                <a:cubicBezTo>
                  <a:pt x="813" y="699"/>
                  <a:pt x="815" y="699"/>
                  <a:pt x="816" y="701"/>
                </a:cubicBezTo>
                <a:cubicBezTo>
                  <a:pt x="816" y="703"/>
                  <a:pt x="814" y="704"/>
                  <a:pt x="811" y="704"/>
                </a:cubicBezTo>
                <a:close/>
                <a:moveTo>
                  <a:pt x="1730" y="600"/>
                </a:moveTo>
                <a:cubicBezTo>
                  <a:pt x="1730" y="602"/>
                  <a:pt x="1727" y="603"/>
                  <a:pt x="1727" y="605"/>
                </a:cubicBezTo>
                <a:cubicBezTo>
                  <a:pt x="1723" y="603"/>
                  <a:pt x="1728" y="598"/>
                  <a:pt x="1730" y="600"/>
                </a:cubicBezTo>
                <a:close/>
                <a:moveTo>
                  <a:pt x="1905" y="569"/>
                </a:moveTo>
                <a:cubicBezTo>
                  <a:pt x="1905" y="565"/>
                  <a:pt x="1901" y="567"/>
                  <a:pt x="1902" y="564"/>
                </a:cubicBezTo>
                <a:cubicBezTo>
                  <a:pt x="1905" y="564"/>
                  <a:pt x="1906" y="567"/>
                  <a:pt x="1909" y="567"/>
                </a:cubicBezTo>
                <a:cubicBezTo>
                  <a:pt x="1910" y="569"/>
                  <a:pt x="1906" y="568"/>
                  <a:pt x="1905" y="569"/>
                </a:cubicBezTo>
                <a:close/>
                <a:moveTo>
                  <a:pt x="1904" y="574"/>
                </a:moveTo>
                <a:cubicBezTo>
                  <a:pt x="1904" y="572"/>
                  <a:pt x="1909" y="572"/>
                  <a:pt x="1912" y="573"/>
                </a:cubicBezTo>
                <a:cubicBezTo>
                  <a:pt x="1912" y="577"/>
                  <a:pt x="1907" y="572"/>
                  <a:pt x="1904" y="574"/>
                </a:cubicBezTo>
                <a:close/>
                <a:moveTo>
                  <a:pt x="1937" y="596"/>
                </a:moveTo>
                <a:cubicBezTo>
                  <a:pt x="1931" y="596"/>
                  <a:pt x="1929" y="598"/>
                  <a:pt x="1924" y="598"/>
                </a:cubicBezTo>
                <a:cubicBezTo>
                  <a:pt x="1922" y="594"/>
                  <a:pt x="1922" y="590"/>
                  <a:pt x="1923" y="585"/>
                </a:cubicBezTo>
                <a:cubicBezTo>
                  <a:pt x="1933" y="582"/>
                  <a:pt x="1943" y="588"/>
                  <a:pt x="1937" y="596"/>
                </a:cubicBezTo>
                <a:close/>
                <a:moveTo>
                  <a:pt x="2047" y="554"/>
                </a:moveTo>
                <a:cubicBezTo>
                  <a:pt x="2046" y="557"/>
                  <a:pt x="2046" y="558"/>
                  <a:pt x="2047" y="561"/>
                </a:cubicBezTo>
                <a:cubicBezTo>
                  <a:pt x="2048" y="560"/>
                  <a:pt x="2049" y="560"/>
                  <a:pt x="2049" y="559"/>
                </a:cubicBezTo>
                <a:cubicBezTo>
                  <a:pt x="2052" y="560"/>
                  <a:pt x="2048" y="562"/>
                  <a:pt x="2048" y="563"/>
                </a:cubicBezTo>
                <a:cubicBezTo>
                  <a:pt x="2044" y="562"/>
                  <a:pt x="2040" y="561"/>
                  <a:pt x="2039" y="556"/>
                </a:cubicBezTo>
                <a:cubicBezTo>
                  <a:pt x="2041" y="554"/>
                  <a:pt x="2044" y="553"/>
                  <a:pt x="2047" y="554"/>
                </a:cubicBezTo>
                <a:close/>
                <a:moveTo>
                  <a:pt x="2106" y="535"/>
                </a:moveTo>
                <a:cubicBezTo>
                  <a:pt x="2104" y="536"/>
                  <a:pt x="2103" y="534"/>
                  <a:pt x="2101" y="534"/>
                </a:cubicBezTo>
                <a:cubicBezTo>
                  <a:pt x="2101" y="532"/>
                  <a:pt x="2103" y="532"/>
                  <a:pt x="2102" y="530"/>
                </a:cubicBezTo>
                <a:cubicBezTo>
                  <a:pt x="2105" y="530"/>
                  <a:pt x="2106" y="532"/>
                  <a:pt x="2106" y="535"/>
                </a:cubicBezTo>
                <a:close/>
                <a:moveTo>
                  <a:pt x="2137" y="520"/>
                </a:moveTo>
                <a:cubicBezTo>
                  <a:pt x="2134" y="528"/>
                  <a:pt x="2124" y="525"/>
                  <a:pt x="2121" y="519"/>
                </a:cubicBezTo>
                <a:cubicBezTo>
                  <a:pt x="2126" y="521"/>
                  <a:pt x="2130" y="517"/>
                  <a:pt x="2137" y="520"/>
                </a:cubicBezTo>
                <a:close/>
                <a:moveTo>
                  <a:pt x="1765" y="551"/>
                </a:moveTo>
                <a:cubicBezTo>
                  <a:pt x="1770" y="550"/>
                  <a:pt x="1773" y="551"/>
                  <a:pt x="1774" y="554"/>
                </a:cubicBezTo>
                <a:cubicBezTo>
                  <a:pt x="1772" y="560"/>
                  <a:pt x="1767" y="554"/>
                  <a:pt x="1766" y="558"/>
                </a:cubicBezTo>
                <a:cubicBezTo>
                  <a:pt x="1763" y="557"/>
                  <a:pt x="1767" y="554"/>
                  <a:pt x="1765" y="551"/>
                </a:cubicBezTo>
                <a:close/>
                <a:moveTo>
                  <a:pt x="2088" y="522"/>
                </a:moveTo>
                <a:cubicBezTo>
                  <a:pt x="2083" y="527"/>
                  <a:pt x="2078" y="526"/>
                  <a:pt x="2080" y="534"/>
                </a:cubicBezTo>
                <a:cubicBezTo>
                  <a:pt x="2083" y="534"/>
                  <a:pt x="2088" y="534"/>
                  <a:pt x="2088" y="531"/>
                </a:cubicBezTo>
                <a:cubicBezTo>
                  <a:pt x="2092" y="531"/>
                  <a:pt x="2091" y="537"/>
                  <a:pt x="2094" y="538"/>
                </a:cubicBezTo>
                <a:cubicBezTo>
                  <a:pt x="2089" y="540"/>
                  <a:pt x="2086" y="538"/>
                  <a:pt x="2085" y="542"/>
                </a:cubicBezTo>
                <a:cubicBezTo>
                  <a:pt x="2077" y="538"/>
                  <a:pt x="2071" y="547"/>
                  <a:pt x="2063" y="545"/>
                </a:cubicBezTo>
                <a:cubicBezTo>
                  <a:pt x="2064" y="543"/>
                  <a:pt x="2066" y="542"/>
                  <a:pt x="2069" y="541"/>
                </a:cubicBezTo>
                <a:cubicBezTo>
                  <a:pt x="2067" y="539"/>
                  <a:pt x="2066" y="535"/>
                  <a:pt x="2064" y="533"/>
                </a:cubicBezTo>
                <a:cubicBezTo>
                  <a:pt x="2066" y="523"/>
                  <a:pt x="2077" y="522"/>
                  <a:pt x="2088" y="522"/>
                </a:cubicBezTo>
                <a:close/>
                <a:moveTo>
                  <a:pt x="1979" y="537"/>
                </a:moveTo>
                <a:cubicBezTo>
                  <a:pt x="1980" y="541"/>
                  <a:pt x="1978" y="542"/>
                  <a:pt x="1981" y="544"/>
                </a:cubicBezTo>
                <a:cubicBezTo>
                  <a:pt x="1983" y="543"/>
                  <a:pt x="1981" y="540"/>
                  <a:pt x="1984" y="540"/>
                </a:cubicBezTo>
                <a:cubicBezTo>
                  <a:pt x="1985" y="542"/>
                  <a:pt x="1986" y="541"/>
                  <a:pt x="1987" y="541"/>
                </a:cubicBezTo>
                <a:cubicBezTo>
                  <a:pt x="1988" y="545"/>
                  <a:pt x="1988" y="545"/>
                  <a:pt x="1988" y="545"/>
                </a:cubicBezTo>
                <a:cubicBezTo>
                  <a:pt x="1994" y="544"/>
                  <a:pt x="1999" y="541"/>
                  <a:pt x="2004" y="539"/>
                </a:cubicBezTo>
                <a:cubicBezTo>
                  <a:pt x="2004" y="544"/>
                  <a:pt x="2009" y="545"/>
                  <a:pt x="2011" y="547"/>
                </a:cubicBezTo>
                <a:cubicBezTo>
                  <a:pt x="2028" y="542"/>
                  <a:pt x="2046" y="530"/>
                  <a:pt x="2060" y="530"/>
                </a:cubicBezTo>
                <a:cubicBezTo>
                  <a:pt x="2056" y="533"/>
                  <a:pt x="2051" y="539"/>
                  <a:pt x="2053" y="544"/>
                </a:cubicBezTo>
                <a:cubicBezTo>
                  <a:pt x="2051" y="539"/>
                  <a:pt x="2041" y="547"/>
                  <a:pt x="2030" y="548"/>
                </a:cubicBezTo>
                <a:cubicBezTo>
                  <a:pt x="2029" y="549"/>
                  <a:pt x="2029" y="550"/>
                  <a:pt x="2029" y="552"/>
                </a:cubicBezTo>
                <a:cubicBezTo>
                  <a:pt x="2024" y="551"/>
                  <a:pt x="2026" y="553"/>
                  <a:pt x="2022" y="553"/>
                </a:cubicBezTo>
                <a:cubicBezTo>
                  <a:pt x="2020" y="552"/>
                  <a:pt x="2023" y="550"/>
                  <a:pt x="2021" y="549"/>
                </a:cubicBezTo>
                <a:cubicBezTo>
                  <a:pt x="2017" y="550"/>
                  <a:pt x="2016" y="552"/>
                  <a:pt x="2015" y="555"/>
                </a:cubicBezTo>
                <a:cubicBezTo>
                  <a:pt x="2007" y="560"/>
                  <a:pt x="1996" y="557"/>
                  <a:pt x="1988" y="562"/>
                </a:cubicBezTo>
                <a:cubicBezTo>
                  <a:pt x="1994" y="558"/>
                  <a:pt x="1995" y="551"/>
                  <a:pt x="2004" y="550"/>
                </a:cubicBezTo>
                <a:cubicBezTo>
                  <a:pt x="2001" y="546"/>
                  <a:pt x="1994" y="554"/>
                  <a:pt x="1991" y="546"/>
                </a:cubicBezTo>
                <a:cubicBezTo>
                  <a:pt x="1988" y="547"/>
                  <a:pt x="1983" y="550"/>
                  <a:pt x="1983" y="544"/>
                </a:cubicBezTo>
                <a:cubicBezTo>
                  <a:pt x="1980" y="544"/>
                  <a:pt x="1981" y="548"/>
                  <a:pt x="1981" y="549"/>
                </a:cubicBezTo>
                <a:cubicBezTo>
                  <a:pt x="1978" y="549"/>
                  <a:pt x="1979" y="548"/>
                  <a:pt x="1979" y="546"/>
                </a:cubicBezTo>
                <a:cubicBezTo>
                  <a:pt x="1973" y="551"/>
                  <a:pt x="1965" y="553"/>
                  <a:pt x="1963" y="560"/>
                </a:cubicBezTo>
                <a:cubicBezTo>
                  <a:pt x="1964" y="561"/>
                  <a:pt x="1965" y="561"/>
                  <a:pt x="1968" y="561"/>
                </a:cubicBezTo>
                <a:cubicBezTo>
                  <a:pt x="1965" y="563"/>
                  <a:pt x="1963" y="566"/>
                  <a:pt x="1967" y="569"/>
                </a:cubicBezTo>
                <a:cubicBezTo>
                  <a:pt x="1966" y="569"/>
                  <a:pt x="1965" y="570"/>
                  <a:pt x="1965" y="571"/>
                </a:cubicBezTo>
                <a:cubicBezTo>
                  <a:pt x="1963" y="571"/>
                  <a:pt x="1961" y="570"/>
                  <a:pt x="1961" y="567"/>
                </a:cubicBezTo>
                <a:cubicBezTo>
                  <a:pt x="1962" y="571"/>
                  <a:pt x="1961" y="574"/>
                  <a:pt x="1962" y="579"/>
                </a:cubicBezTo>
                <a:cubicBezTo>
                  <a:pt x="1960" y="580"/>
                  <a:pt x="1958" y="582"/>
                  <a:pt x="1955" y="582"/>
                </a:cubicBezTo>
                <a:cubicBezTo>
                  <a:pt x="1956" y="580"/>
                  <a:pt x="1958" y="579"/>
                  <a:pt x="1955" y="577"/>
                </a:cubicBezTo>
                <a:cubicBezTo>
                  <a:pt x="1951" y="579"/>
                  <a:pt x="1949" y="578"/>
                  <a:pt x="1944" y="579"/>
                </a:cubicBezTo>
                <a:cubicBezTo>
                  <a:pt x="1945" y="583"/>
                  <a:pt x="1950" y="580"/>
                  <a:pt x="1950" y="585"/>
                </a:cubicBezTo>
                <a:cubicBezTo>
                  <a:pt x="1942" y="587"/>
                  <a:pt x="1942" y="580"/>
                  <a:pt x="1935" y="584"/>
                </a:cubicBezTo>
                <a:cubicBezTo>
                  <a:pt x="1935" y="583"/>
                  <a:pt x="1934" y="583"/>
                  <a:pt x="1933" y="581"/>
                </a:cubicBezTo>
                <a:cubicBezTo>
                  <a:pt x="1935" y="578"/>
                  <a:pt x="1938" y="574"/>
                  <a:pt x="1942" y="572"/>
                </a:cubicBezTo>
                <a:cubicBezTo>
                  <a:pt x="1941" y="571"/>
                  <a:pt x="1939" y="571"/>
                  <a:pt x="1940" y="570"/>
                </a:cubicBezTo>
                <a:cubicBezTo>
                  <a:pt x="1941" y="568"/>
                  <a:pt x="1943" y="567"/>
                  <a:pt x="1945" y="566"/>
                </a:cubicBezTo>
                <a:cubicBezTo>
                  <a:pt x="1942" y="561"/>
                  <a:pt x="1946" y="560"/>
                  <a:pt x="1946" y="555"/>
                </a:cubicBezTo>
                <a:cubicBezTo>
                  <a:pt x="1947" y="555"/>
                  <a:pt x="1948" y="555"/>
                  <a:pt x="1948" y="556"/>
                </a:cubicBezTo>
                <a:cubicBezTo>
                  <a:pt x="1959" y="550"/>
                  <a:pt x="1968" y="543"/>
                  <a:pt x="1979" y="537"/>
                </a:cubicBezTo>
                <a:close/>
                <a:moveTo>
                  <a:pt x="690" y="764"/>
                </a:moveTo>
                <a:cubicBezTo>
                  <a:pt x="691" y="767"/>
                  <a:pt x="686" y="766"/>
                  <a:pt x="685" y="768"/>
                </a:cubicBezTo>
                <a:cubicBezTo>
                  <a:pt x="682" y="766"/>
                  <a:pt x="688" y="764"/>
                  <a:pt x="690" y="764"/>
                </a:cubicBezTo>
                <a:close/>
                <a:moveTo>
                  <a:pt x="430" y="811"/>
                </a:moveTo>
                <a:cubicBezTo>
                  <a:pt x="439" y="810"/>
                  <a:pt x="437" y="816"/>
                  <a:pt x="442" y="819"/>
                </a:cubicBezTo>
                <a:cubicBezTo>
                  <a:pt x="438" y="823"/>
                  <a:pt x="430" y="816"/>
                  <a:pt x="430" y="811"/>
                </a:cubicBezTo>
                <a:close/>
                <a:moveTo>
                  <a:pt x="693" y="800"/>
                </a:moveTo>
                <a:cubicBezTo>
                  <a:pt x="688" y="786"/>
                  <a:pt x="700" y="778"/>
                  <a:pt x="703" y="766"/>
                </a:cubicBezTo>
                <a:cubicBezTo>
                  <a:pt x="697" y="766"/>
                  <a:pt x="697" y="773"/>
                  <a:pt x="692" y="769"/>
                </a:cubicBezTo>
                <a:cubicBezTo>
                  <a:pt x="691" y="763"/>
                  <a:pt x="695" y="762"/>
                  <a:pt x="698" y="759"/>
                </a:cubicBezTo>
                <a:cubicBezTo>
                  <a:pt x="703" y="745"/>
                  <a:pt x="710" y="734"/>
                  <a:pt x="727" y="730"/>
                </a:cubicBezTo>
                <a:cubicBezTo>
                  <a:pt x="729" y="728"/>
                  <a:pt x="729" y="726"/>
                  <a:pt x="728" y="723"/>
                </a:cubicBezTo>
                <a:cubicBezTo>
                  <a:pt x="726" y="723"/>
                  <a:pt x="725" y="724"/>
                  <a:pt x="724" y="725"/>
                </a:cubicBezTo>
                <a:cubicBezTo>
                  <a:pt x="720" y="719"/>
                  <a:pt x="729" y="716"/>
                  <a:pt x="729" y="710"/>
                </a:cubicBezTo>
                <a:cubicBezTo>
                  <a:pt x="732" y="709"/>
                  <a:pt x="733" y="710"/>
                  <a:pt x="735" y="711"/>
                </a:cubicBezTo>
                <a:cubicBezTo>
                  <a:pt x="736" y="709"/>
                  <a:pt x="738" y="707"/>
                  <a:pt x="740" y="705"/>
                </a:cubicBezTo>
                <a:cubicBezTo>
                  <a:pt x="743" y="704"/>
                  <a:pt x="742" y="707"/>
                  <a:pt x="745" y="707"/>
                </a:cubicBezTo>
                <a:cubicBezTo>
                  <a:pt x="745" y="697"/>
                  <a:pt x="755" y="693"/>
                  <a:pt x="763" y="693"/>
                </a:cubicBezTo>
                <a:cubicBezTo>
                  <a:pt x="764" y="697"/>
                  <a:pt x="757" y="702"/>
                  <a:pt x="763" y="704"/>
                </a:cubicBezTo>
                <a:cubicBezTo>
                  <a:pt x="761" y="709"/>
                  <a:pt x="756" y="710"/>
                  <a:pt x="753" y="713"/>
                </a:cubicBezTo>
                <a:cubicBezTo>
                  <a:pt x="755" y="715"/>
                  <a:pt x="758" y="715"/>
                  <a:pt x="760" y="714"/>
                </a:cubicBezTo>
                <a:cubicBezTo>
                  <a:pt x="761" y="709"/>
                  <a:pt x="768" y="703"/>
                  <a:pt x="773" y="700"/>
                </a:cubicBezTo>
                <a:cubicBezTo>
                  <a:pt x="774" y="701"/>
                  <a:pt x="774" y="705"/>
                  <a:pt x="775" y="707"/>
                </a:cubicBezTo>
                <a:cubicBezTo>
                  <a:pt x="777" y="706"/>
                  <a:pt x="775" y="702"/>
                  <a:pt x="776" y="700"/>
                </a:cubicBezTo>
                <a:cubicBezTo>
                  <a:pt x="785" y="702"/>
                  <a:pt x="792" y="694"/>
                  <a:pt x="794" y="685"/>
                </a:cubicBezTo>
                <a:cubicBezTo>
                  <a:pt x="792" y="682"/>
                  <a:pt x="792" y="687"/>
                  <a:pt x="789" y="687"/>
                </a:cubicBezTo>
                <a:cubicBezTo>
                  <a:pt x="790" y="684"/>
                  <a:pt x="790" y="681"/>
                  <a:pt x="791" y="679"/>
                </a:cubicBezTo>
                <a:cubicBezTo>
                  <a:pt x="798" y="677"/>
                  <a:pt x="804" y="680"/>
                  <a:pt x="809" y="683"/>
                </a:cubicBezTo>
                <a:cubicBezTo>
                  <a:pt x="812" y="681"/>
                  <a:pt x="808" y="680"/>
                  <a:pt x="809" y="678"/>
                </a:cubicBezTo>
                <a:cubicBezTo>
                  <a:pt x="809" y="676"/>
                  <a:pt x="807" y="679"/>
                  <a:pt x="804" y="678"/>
                </a:cubicBezTo>
                <a:cubicBezTo>
                  <a:pt x="804" y="672"/>
                  <a:pt x="811" y="675"/>
                  <a:pt x="813" y="677"/>
                </a:cubicBezTo>
                <a:cubicBezTo>
                  <a:pt x="810" y="684"/>
                  <a:pt x="815" y="690"/>
                  <a:pt x="809" y="697"/>
                </a:cubicBezTo>
                <a:cubicBezTo>
                  <a:pt x="807" y="696"/>
                  <a:pt x="805" y="695"/>
                  <a:pt x="802" y="695"/>
                </a:cubicBezTo>
                <a:cubicBezTo>
                  <a:pt x="800" y="696"/>
                  <a:pt x="802" y="699"/>
                  <a:pt x="800" y="699"/>
                </a:cubicBezTo>
                <a:cubicBezTo>
                  <a:pt x="800" y="702"/>
                  <a:pt x="803" y="702"/>
                  <a:pt x="803" y="706"/>
                </a:cubicBezTo>
                <a:cubicBezTo>
                  <a:pt x="805" y="706"/>
                  <a:pt x="806" y="704"/>
                  <a:pt x="808" y="704"/>
                </a:cubicBezTo>
                <a:cubicBezTo>
                  <a:pt x="805" y="716"/>
                  <a:pt x="805" y="729"/>
                  <a:pt x="790" y="733"/>
                </a:cubicBezTo>
                <a:cubicBezTo>
                  <a:pt x="793" y="737"/>
                  <a:pt x="790" y="737"/>
                  <a:pt x="789" y="739"/>
                </a:cubicBezTo>
                <a:cubicBezTo>
                  <a:pt x="791" y="740"/>
                  <a:pt x="795" y="735"/>
                  <a:pt x="797" y="740"/>
                </a:cubicBezTo>
                <a:cubicBezTo>
                  <a:pt x="788" y="746"/>
                  <a:pt x="771" y="746"/>
                  <a:pt x="769" y="757"/>
                </a:cubicBezTo>
                <a:cubicBezTo>
                  <a:pt x="765" y="758"/>
                  <a:pt x="762" y="755"/>
                  <a:pt x="759" y="758"/>
                </a:cubicBezTo>
                <a:cubicBezTo>
                  <a:pt x="760" y="761"/>
                  <a:pt x="764" y="759"/>
                  <a:pt x="764" y="762"/>
                </a:cubicBezTo>
                <a:cubicBezTo>
                  <a:pt x="760" y="763"/>
                  <a:pt x="759" y="761"/>
                  <a:pt x="757" y="760"/>
                </a:cubicBezTo>
                <a:cubicBezTo>
                  <a:pt x="755" y="761"/>
                  <a:pt x="757" y="761"/>
                  <a:pt x="758" y="761"/>
                </a:cubicBezTo>
                <a:cubicBezTo>
                  <a:pt x="757" y="763"/>
                  <a:pt x="755" y="764"/>
                  <a:pt x="752" y="765"/>
                </a:cubicBezTo>
                <a:cubicBezTo>
                  <a:pt x="751" y="760"/>
                  <a:pt x="759" y="756"/>
                  <a:pt x="759" y="756"/>
                </a:cubicBezTo>
                <a:cubicBezTo>
                  <a:pt x="760" y="754"/>
                  <a:pt x="756" y="750"/>
                  <a:pt x="758" y="747"/>
                </a:cubicBezTo>
                <a:cubicBezTo>
                  <a:pt x="758" y="745"/>
                  <a:pt x="755" y="747"/>
                  <a:pt x="754" y="746"/>
                </a:cubicBezTo>
                <a:cubicBezTo>
                  <a:pt x="749" y="748"/>
                  <a:pt x="748" y="753"/>
                  <a:pt x="743" y="756"/>
                </a:cubicBezTo>
                <a:cubicBezTo>
                  <a:pt x="743" y="759"/>
                  <a:pt x="747" y="761"/>
                  <a:pt x="745" y="763"/>
                </a:cubicBezTo>
                <a:cubicBezTo>
                  <a:pt x="743" y="763"/>
                  <a:pt x="744" y="760"/>
                  <a:pt x="741" y="761"/>
                </a:cubicBezTo>
                <a:cubicBezTo>
                  <a:pt x="737" y="769"/>
                  <a:pt x="725" y="779"/>
                  <a:pt x="716" y="774"/>
                </a:cubicBezTo>
                <a:cubicBezTo>
                  <a:pt x="714" y="774"/>
                  <a:pt x="716" y="778"/>
                  <a:pt x="713" y="777"/>
                </a:cubicBezTo>
                <a:cubicBezTo>
                  <a:pt x="715" y="779"/>
                  <a:pt x="718" y="779"/>
                  <a:pt x="717" y="784"/>
                </a:cubicBezTo>
                <a:cubicBezTo>
                  <a:pt x="707" y="787"/>
                  <a:pt x="706" y="801"/>
                  <a:pt x="693" y="800"/>
                </a:cubicBezTo>
                <a:close/>
                <a:moveTo>
                  <a:pt x="412" y="1028"/>
                </a:moveTo>
                <a:cubicBezTo>
                  <a:pt x="411" y="1031"/>
                  <a:pt x="409" y="1033"/>
                  <a:pt x="408" y="1035"/>
                </a:cubicBezTo>
                <a:cubicBezTo>
                  <a:pt x="405" y="1035"/>
                  <a:pt x="404" y="1033"/>
                  <a:pt x="404" y="1030"/>
                </a:cubicBezTo>
                <a:cubicBezTo>
                  <a:pt x="407" y="1030"/>
                  <a:pt x="408" y="1028"/>
                  <a:pt x="412" y="1028"/>
                </a:cubicBezTo>
                <a:close/>
                <a:moveTo>
                  <a:pt x="383" y="1007"/>
                </a:moveTo>
                <a:cubicBezTo>
                  <a:pt x="381" y="1011"/>
                  <a:pt x="382" y="1015"/>
                  <a:pt x="384" y="1018"/>
                </a:cubicBezTo>
                <a:cubicBezTo>
                  <a:pt x="379" y="1019"/>
                  <a:pt x="375" y="1022"/>
                  <a:pt x="372" y="1019"/>
                </a:cubicBezTo>
                <a:cubicBezTo>
                  <a:pt x="371" y="1015"/>
                  <a:pt x="371" y="1011"/>
                  <a:pt x="373" y="1009"/>
                </a:cubicBezTo>
                <a:cubicBezTo>
                  <a:pt x="376" y="1008"/>
                  <a:pt x="374" y="1012"/>
                  <a:pt x="377" y="1011"/>
                </a:cubicBezTo>
                <a:cubicBezTo>
                  <a:pt x="379" y="1010"/>
                  <a:pt x="378" y="1004"/>
                  <a:pt x="383" y="1007"/>
                </a:cubicBezTo>
                <a:close/>
                <a:moveTo>
                  <a:pt x="417" y="916"/>
                </a:moveTo>
                <a:cubicBezTo>
                  <a:pt x="418" y="919"/>
                  <a:pt x="418" y="921"/>
                  <a:pt x="415" y="921"/>
                </a:cubicBezTo>
                <a:cubicBezTo>
                  <a:pt x="415" y="919"/>
                  <a:pt x="413" y="915"/>
                  <a:pt x="417" y="916"/>
                </a:cubicBezTo>
                <a:close/>
                <a:moveTo>
                  <a:pt x="543" y="848"/>
                </a:moveTo>
                <a:cubicBezTo>
                  <a:pt x="542" y="852"/>
                  <a:pt x="538" y="849"/>
                  <a:pt x="533" y="850"/>
                </a:cubicBezTo>
                <a:cubicBezTo>
                  <a:pt x="531" y="848"/>
                  <a:pt x="533" y="848"/>
                  <a:pt x="531" y="845"/>
                </a:cubicBezTo>
                <a:cubicBezTo>
                  <a:pt x="537" y="846"/>
                  <a:pt x="539" y="845"/>
                  <a:pt x="543" y="848"/>
                </a:cubicBezTo>
                <a:close/>
                <a:moveTo>
                  <a:pt x="1454" y="915"/>
                </a:moveTo>
                <a:cubicBezTo>
                  <a:pt x="1453" y="916"/>
                  <a:pt x="1452" y="918"/>
                  <a:pt x="1450" y="918"/>
                </a:cubicBezTo>
                <a:cubicBezTo>
                  <a:pt x="1450" y="917"/>
                  <a:pt x="1450" y="917"/>
                  <a:pt x="1449" y="917"/>
                </a:cubicBezTo>
                <a:cubicBezTo>
                  <a:pt x="1449" y="914"/>
                  <a:pt x="1453" y="914"/>
                  <a:pt x="1454" y="915"/>
                </a:cubicBezTo>
                <a:close/>
                <a:moveTo>
                  <a:pt x="875" y="980"/>
                </a:moveTo>
                <a:cubicBezTo>
                  <a:pt x="872" y="981"/>
                  <a:pt x="870" y="982"/>
                  <a:pt x="868" y="984"/>
                </a:cubicBezTo>
                <a:cubicBezTo>
                  <a:pt x="866" y="982"/>
                  <a:pt x="863" y="980"/>
                  <a:pt x="864" y="978"/>
                </a:cubicBezTo>
                <a:cubicBezTo>
                  <a:pt x="867" y="975"/>
                  <a:pt x="871" y="977"/>
                  <a:pt x="873" y="974"/>
                </a:cubicBezTo>
                <a:cubicBezTo>
                  <a:pt x="876" y="975"/>
                  <a:pt x="874" y="977"/>
                  <a:pt x="875" y="980"/>
                </a:cubicBezTo>
                <a:close/>
                <a:moveTo>
                  <a:pt x="1627" y="848"/>
                </a:moveTo>
                <a:cubicBezTo>
                  <a:pt x="1631" y="848"/>
                  <a:pt x="1633" y="850"/>
                  <a:pt x="1632" y="855"/>
                </a:cubicBezTo>
                <a:cubicBezTo>
                  <a:pt x="1632" y="857"/>
                  <a:pt x="1628" y="855"/>
                  <a:pt x="1628" y="857"/>
                </a:cubicBezTo>
                <a:cubicBezTo>
                  <a:pt x="1626" y="856"/>
                  <a:pt x="1627" y="852"/>
                  <a:pt x="1627" y="848"/>
                </a:cubicBezTo>
                <a:close/>
                <a:moveTo>
                  <a:pt x="1626" y="858"/>
                </a:moveTo>
                <a:cubicBezTo>
                  <a:pt x="1627" y="863"/>
                  <a:pt x="1627" y="863"/>
                  <a:pt x="1627" y="863"/>
                </a:cubicBezTo>
                <a:cubicBezTo>
                  <a:pt x="1625" y="863"/>
                  <a:pt x="1625" y="864"/>
                  <a:pt x="1623" y="864"/>
                </a:cubicBezTo>
                <a:cubicBezTo>
                  <a:pt x="1623" y="868"/>
                  <a:pt x="1627" y="866"/>
                  <a:pt x="1627" y="868"/>
                </a:cubicBezTo>
                <a:cubicBezTo>
                  <a:pt x="1627" y="874"/>
                  <a:pt x="1621" y="878"/>
                  <a:pt x="1621" y="882"/>
                </a:cubicBezTo>
                <a:cubicBezTo>
                  <a:pt x="1611" y="882"/>
                  <a:pt x="1606" y="887"/>
                  <a:pt x="1595" y="883"/>
                </a:cubicBezTo>
                <a:cubicBezTo>
                  <a:pt x="1603" y="880"/>
                  <a:pt x="1601" y="869"/>
                  <a:pt x="1604" y="862"/>
                </a:cubicBezTo>
                <a:cubicBezTo>
                  <a:pt x="1612" y="860"/>
                  <a:pt x="1619" y="856"/>
                  <a:pt x="1626" y="858"/>
                </a:cubicBezTo>
                <a:close/>
                <a:moveTo>
                  <a:pt x="719" y="960"/>
                </a:moveTo>
                <a:cubicBezTo>
                  <a:pt x="719" y="965"/>
                  <a:pt x="718" y="969"/>
                  <a:pt x="712" y="969"/>
                </a:cubicBezTo>
                <a:cubicBezTo>
                  <a:pt x="712" y="963"/>
                  <a:pt x="710" y="957"/>
                  <a:pt x="717" y="957"/>
                </a:cubicBezTo>
                <a:cubicBezTo>
                  <a:pt x="715" y="958"/>
                  <a:pt x="714" y="962"/>
                  <a:pt x="719" y="960"/>
                </a:cubicBezTo>
                <a:close/>
                <a:moveTo>
                  <a:pt x="667" y="953"/>
                </a:moveTo>
                <a:cubicBezTo>
                  <a:pt x="664" y="953"/>
                  <a:pt x="663" y="951"/>
                  <a:pt x="662" y="949"/>
                </a:cubicBezTo>
                <a:cubicBezTo>
                  <a:pt x="666" y="948"/>
                  <a:pt x="667" y="950"/>
                  <a:pt x="667" y="953"/>
                </a:cubicBezTo>
                <a:close/>
                <a:moveTo>
                  <a:pt x="1599" y="802"/>
                </a:moveTo>
                <a:cubicBezTo>
                  <a:pt x="1590" y="809"/>
                  <a:pt x="1585" y="825"/>
                  <a:pt x="1572" y="826"/>
                </a:cubicBezTo>
                <a:cubicBezTo>
                  <a:pt x="1572" y="824"/>
                  <a:pt x="1573" y="822"/>
                  <a:pt x="1572" y="819"/>
                </a:cubicBezTo>
                <a:cubicBezTo>
                  <a:pt x="1579" y="817"/>
                  <a:pt x="1579" y="810"/>
                  <a:pt x="1588" y="810"/>
                </a:cubicBezTo>
                <a:cubicBezTo>
                  <a:pt x="1590" y="806"/>
                  <a:pt x="1594" y="800"/>
                  <a:pt x="1599" y="802"/>
                </a:cubicBezTo>
                <a:close/>
                <a:moveTo>
                  <a:pt x="1625" y="756"/>
                </a:moveTo>
                <a:cubicBezTo>
                  <a:pt x="1622" y="757"/>
                  <a:pt x="1625" y="765"/>
                  <a:pt x="1619" y="765"/>
                </a:cubicBezTo>
                <a:cubicBezTo>
                  <a:pt x="1620" y="768"/>
                  <a:pt x="1619" y="768"/>
                  <a:pt x="1623" y="770"/>
                </a:cubicBezTo>
                <a:cubicBezTo>
                  <a:pt x="1624" y="772"/>
                  <a:pt x="1621" y="772"/>
                  <a:pt x="1622" y="775"/>
                </a:cubicBezTo>
                <a:cubicBezTo>
                  <a:pt x="1619" y="776"/>
                  <a:pt x="1620" y="772"/>
                  <a:pt x="1617" y="772"/>
                </a:cubicBezTo>
                <a:cubicBezTo>
                  <a:pt x="1617" y="775"/>
                  <a:pt x="1619" y="775"/>
                  <a:pt x="1619" y="778"/>
                </a:cubicBezTo>
                <a:cubicBezTo>
                  <a:pt x="1615" y="780"/>
                  <a:pt x="1607" y="784"/>
                  <a:pt x="1606" y="777"/>
                </a:cubicBezTo>
                <a:cubicBezTo>
                  <a:pt x="1604" y="778"/>
                  <a:pt x="1602" y="779"/>
                  <a:pt x="1601" y="781"/>
                </a:cubicBezTo>
                <a:cubicBezTo>
                  <a:pt x="1602" y="783"/>
                  <a:pt x="1604" y="783"/>
                  <a:pt x="1606" y="783"/>
                </a:cubicBezTo>
                <a:cubicBezTo>
                  <a:pt x="1610" y="793"/>
                  <a:pt x="1592" y="788"/>
                  <a:pt x="1593" y="799"/>
                </a:cubicBezTo>
                <a:cubicBezTo>
                  <a:pt x="1589" y="800"/>
                  <a:pt x="1588" y="796"/>
                  <a:pt x="1584" y="795"/>
                </a:cubicBezTo>
                <a:cubicBezTo>
                  <a:pt x="1586" y="794"/>
                  <a:pt x="1585" y="790"/>
                  <a:pt x="1587" y="789"/>
                </a:cubicBezTo>
                <a:cubicBezTo>
                  <a:pt x="1589" y="788"/>
                  <a:pt x="1590" y="788"/>
                  <a:pt x="1592" y="788"/>
                </a:cubicBezTo>
                <a:cubicBezTo>
                  <a:pt x="1592" y="778"/>
                  <a:pt x="1605" y="778"/>
                  <a:pt x="1605" y="768"/>
                </a:cubicBezTo>
                <a:cubicBezTo>
                  <a:pt x="1616" y="768"/>
                  <a:pt x="1610" y="761"/>
                  <a:pt x="1613" y="757"/>
                </a:cubicBezTo>
                <a:cubicBezTo>
                  <a:pt x="1618" y="761"/>
                  <a:pt x="1620" y="753"/>
                  <a:pt x="1625" y="756"/>
                </a:cubicBezTo>
                <a:close/>
                <a:moveTo>
                  <a:pt x="793" y="816"/>
                </a:moveTo>
                <a:cubicBezTo>
                  <a:pt x="801" y="824"/>
                  <a:pt x="791" y="840"/>
                  <a:pt x="782" y="845"/>
                </a:cubicBezTo>
                <a:cubicBezTo>
                  <a:pt x="780" y="845"/>
                  <a:pt x="783" y="847"/>
                  <a:pt x="781" y="849"/>
                </a:cubicBezTo>
                <a:cubicBezTo>
                  <a:pt x="778" y="849"/>
                  <a:pt x="777" y="847"/>
                  <a:pt x="777" y="844"/>
                </a:cubicBezTo>
                <a:cubicBezTo>
                  <a:pt x="771" y="847"/>
                  <a:pt x="764" y="852"/>
                  <a:pt x="767" y="858"/>
                </a:cubicBezTo>
                <a:cubicBezTo>
                  <a:pt x="766" y="862"/>
                  <a:pt x="763" y="864"/>
                  <a:pt x="758" y="864"/>
                </a:cubicBezTo>
                <a:cubicBezTo>
                  <a:pt x="759" y="855"/>
                  <a:pt x="767" y="851"/>
                  <a:pt x="769" y="845"/>
                </a:cubicBezTo>
                <a:cubicBezTo>
                  <a:pt x="769" y="845"/>
                  <a:pt x="766" y="839"/>
                  <a:pt x="771" y="838"/>
                </a:cubicBezTo>
                <a:cubicBezTo>
                  <a:pt x="771" y="834"/>
                  <a:pt x="766" y="836"/>
                  <a:pt x="765" y="833"/>
                </a:cubicBezTo>
                <a:cubicBezTo>
                  <a:pt x="767" y="831"/>
                  <a:pt x="773" y="823"/>
                  <a:pt x="776" y="827"/>
                </a:cubicBezTo>
                <a:cubicBezTo>
                  <a:pt x="776" y="820"/>
                  <a:pt x="784" y="816"/>
                  <a:pt x="793" y="816"/>
                </a:cubicBezTo>
                <a:close/>
                <a:moveTo>
                  <a:pt x="672" y="923"/>
                </a:moveTo>
                <a:cubicBezTo>
                  <a:pt x="675" y="922"/>
                  <a:pt x="675" y="919"/>
                  <a:pt x="678" y="919"/>
                </a:cubicBezTo>
                <a:cubicBezTo>
                  <a:pt x="674" y="912"/>
                  <a:pt x="687" y="908"/>
                  <a:pt x="683" y="901"/>
                </a:cubicBezTo>
                <a:cubicBezTo>
                  <a:pt x="689" y="898"/>
                  <a:pt x="695" y="894"/>
                  <a:pt x="695" y="886"/>
                </a:cubicBezTo>
                <a:cubicBezTo>
                  <a:pt x="699" y="885"/>
                  <a:pt x="699" y="888"/>
                  <a:pt x="704" y="887"/>
                </a:cubicBezTo>
                <a:cubicBezTo>
                  <a:pt x="702" y="894"/>
                  <a:pt x="696" y="900"/>
                  <a:pt x="694" y="907"/>
                </a:cubicBezTo>
                <a:cubicBezTo>
                  <a:pt x="699" y="906"/>
                  <a:pt x="703" y="898"/>
                  <a:pt x="705" y="892"/>
                </a:cubicBezTo>
                <a:cubicBezTo>
                  <a:pt x="709" y="893"/>
                  <a:pt x="708" y="889"/>
                  <a:pt x="712" y="890"/>
                </a:cubicBezTo>
                <a:cubicBezTo>
                  <a:pt x="706" y="884"/>
                  <a:pt x="714" y="878"/>
                  <a:pt x="719" y="877"/>
                </a:cubicBezTo>
                <a:cubicBezTo>
                  <a:pt x="718" y="874"/>
                  <a:pt x="714" y="874"/>
                  <a:pt x="714" y="870"/>
                </a:cubicBezTo>
                <a:cubicBezTo>
                  <a:pt x="718" y="870"/>
                  <a:pt x="717" y="867"/>
                  <a:pt x="721" y="867"/>
                </a:cubicBezTo>
                <a:cubicBezTo>
                  <a:pt x="724" y="869"/>
                  <a:pt x="720" y="872"/>
                  <a:pt x="719" y="874"/>
                </a:cubicBezTo>
                <a:cubicBezTo>
                  <a:pt x="726" y="873"/>
                  <a:pt x="728" y="868"/>
                  <a:pt x="732" y="865"/>
                </a:cubicBezTo>
                <a:cubicBezTo>
                  <a:pt x="731" y="863"/>
                  <a:pt x="725" y="864"/>
                  <a:pt x="728" y="861"/>
                </a:cubicBezTo>
                <a:cubicBezTo>
                  <a:pt x="727" y="862"/>
                  <a:pt x="726" y="862"/>
                  <a:pt x="724" y="862"/>
                </a:cubicBezTo>
                <a:cubicBezTo>
                  <a:pt x="722" y="857"/>
                  <a:pt x="724" y="853"/>
                  <a:pt x="723" y="849"/>
                </a:cubicBezTo>
                <a:cubicBezTo>
                  <a:pt x="726" y="850"/>
                  <a:pt x="728" y="846"/>
                  <a:pt x="733" y="848"/>
                </a:cubicBezTo>
                <a:cubicBezTo>
                  <a:pt x="733" y="847"/>
                  <a:pt x="734" y="844"/>
                  <a:pt x="736" y="843"/>
                </a:cubicBezTo>
                <a:cubicBezTo>
                  <a:pt x="735" y="842"/>
                  <a:pt x="733" y="842"/>
                  <a:pt x="732" y="841"/>
                </a:cubicBezTo>
                <a:cubicBezTo>
                  <a:pt x="735" y="838"/>
                  <a:pt x="738" y="836"/>
                  <a:pt x="741" y="833"/>
                </a:cubicBezTo>
                <a:cubicBezTo>
                  <a:pt x="741" y="836"/>
                  <a:pt x="741" y="840"/>
                  <a:pt x="744" y="840"/>
                </a:cubicBezTo>
                <a:cubicBezTo>
                  <a:pt x="747" y="840"/>
                  <a:pt x="746" y="836"/>
                  <a:pt x="747" y="833"/>
                </a:cubicBezTo>
                <a:cubicBezTo>
                  <a:pt x="745" y="830"/>
                  <a:pt x="740" y="831"/>
                  <a:pt x="739" y="827"/>
                </a:cubicBezTo>
                <a:cubicBezTo>
                  <a:pt x="738" y="827"/>
                  <a:pt x="737" y="827"/>
                  <a:pt x="737" y="828"/>
                </a:cubicBezTo>
                <a:cubicBezTo>
                  <a:pt x="734" y="827"/>
                  <a:pt x="736" y="826"/>
                  <a:pt x="736" y="824"/>
                </a:cubicBezTo>
                <a:cubicBezTo>
                  <a:pt x="736" y="823"/>
                  <a:pt x="735" y="823"/>
                  <a:pt x="733" y="823"/>
                </a:cubicBezTo>
                <a:cubicBezTo>
                  <a:pt x="731" y="823"/>
                  <a:pt x="734" y="827"/>
                  <a:pt x="732" y="828"/>
                </a:cubicBezTo>
                <a:cubicBezTo>
                  <a:pt x="729" y="822"/>
                  <a:pt x="721" y="833"/>
                  <a:pt x="721" y="828"/>
                </a:cubicBezTo>
                <a:cubicBezTo>
                  <a:pt x="715" y="829"/>
                  <a:pt x="715" y="835"/>
                  <a:pt x="707" y="835"/>
                </a:cubicBezTo>
                <a:cubicBezTo>
                  <a:pt x="707" y="834"/>
                  <a:pt x="708" y="832"/>
                  <a:pt x="707" y="830"/>
                </a:cubicBezTo>
                <a:cubicBezTo>
                  <a:pt x="713" y="828"/>
                  <a:pt x="715" y="822"/>
                  <a:pt x="721" y="819"/>
                </a:cubicBezTo>
                <a:cubicBezTo>
                  <a:pt x="717" y="818"/>
                  <a:pt x="711" y="819"/>
                  <a:pt x="709" y="816"/>
                </a:cubicBezTo>
                <a:cubicBezTo>
                  <a:pt x="709" y="813"/>
                  <a:pt x="712" y="813"/>
                  <a:pt x="713" y="814"/>
                </a:cubicBezTo>
                <a:cubicBezTo>
                  <a:pt x="711" y="812"/>
                  <a:pt x="712" y="810"/>
                  <a:pt x="713" y="808"/>
                </a:cubicBezTo>
                <a:cubicBezTo>
                  <a:pt x="718" y="809"/>
                  <a:pt x="725" y="807"/>
                  <a:pt x="729" y="812"/>
                </a:cubicBezTo>
                <a:cubicBezTo>
                  <a:pt x="729" y="808"/>
                  <a:pt x="737" y="805"/>
                  <a:pt x="731" y="802"/>
                </a:cubicBezTo>
                <a:cubicBezTo>
                  <a:pt x="732" y="800"/>
                  <a:pt x="735" y="801"/>
                  <a:pt x="733" y="797"/>
                </a:cubicBezTo>
                <a:cubicBezTo>
                  <a:pt x="734" y="798"/>
                  <a:pt x="734" y="799"/>
                  <a:pt x="735" y="800"/>
                </a:cubicBezTo>
                <a:cubicBezTo>
                  <a:pt x="736" y="799"/>
                  <a:pt x="737" y="797"/>
                  <a:pt x="738" y="796"/>
                </a:cubicBezTo>
                <a:cubicBezTo>
                  <a:pt x="741" y="796"/>
                  <a:pt x="743" y="797"/>
                  <a:pt x="746" y="797"/>
                </a:cubicBezTo>
                <a:cubicBezTo>
                  <a:pt x="745" y="800"/>
                  <a:pt x="743" y="801"/>
                  <a:pt x="746" y="805"/>
                </a:cubicBezTo>
                <a:cubicBezTo>
                  <a:pt x="742" y="805"/>
                  <a:pt x="738" y="808"/>
                  <a:pt x="735" y="806"/>
                </a:cubicBezTo>
                <a:cubicBezTo>
                  <a:pt x="734" y="807"/>
                  <a:pt x="734" y="808"/>
                  <a:pt x="733" y="809"/>
                </a:cubicBezTo>
                <a:cubicBezTo>
                  <a:pt x="734" y="810"/>
                  <a:pt x="737" y="810"/>
                  <a:pt x="738" y="811"/>
                </a:cubicBezTo>
                <a:cubicBezTo>
                  <a:pt x="739" y="815"/>
                  <a:pt x="736" y="815"/>
                  <a:pt x="736" y="818"/>
                </a:cubicBezTo>
                <a:cubicBezTo>
                  <a:pt x="741" y="817"/>
                  <a:pt x="740" y="813"/>
                  <a:pt x="744" y="812"/>
                </a:cubicBezTo>
                <a:cubicBezTo>
                  <a:pt x="745" y="817"/>
                  <a:pt x="748" y="819"/>
                  <a:pt x="751" y="821"/>
                </a:cubicBezTo>
                <a:cubicBezTo>
                  <a:pt x="757" y="818"/>
                  <a:pt x="760" y="817"/>
                  <a:pt x="767" y="816"/>
                </a:cubicBezTo>
                <a:cubicBezTo>
                  <a:pt x="768" y="818"/>
                  <a:pt x="771" y="821"/>
                  <a:pt x="769" y="822"/>
                </a:cubicBezTo>
                <a:cubicBezTo>
                  <a:pt x="770" y="824"/>
                  <a:pt x="770" y="819"/>
                  <a:pt x="773" y="819"/>
                </a:cubicBezTo>
                <a:cubicBezTo>
                  <a:pt x="773" y="822"/>
                  <a:pt x="771" y="823"/>
                  <a:pt x="770" y="826"/>
                </a:cubicBezTo>
                <a:cubicBezTo>
                  <a:pt x="768" y="824"/>
                  <a:pt x="762" y="832"/>
                  <a:pt x="761" y="836"/>
                </a:cubicBezTo>
                <a:cubicBezTo>
                  <a:pt x="754" y="837"/>
                  <a:pt x="753" y="839"/>
                  <a:pt x="746" y="841"/>
                </a:cubicBezTo>
                <a:cubicBezTo>
                  <a:pt x="745" y="847"/>
                  <a:pt x="752" y="843"/>
                  <a:pt x="751" y="849"/>
                </a:cubicBezTo>
                <a:cubicBezTo>
                  <a:pt x="749" y="846"/>
                  <a:pt x="746" y="845"/>
                  <a:pt x="741" y="845"/>
                </a:cubicBezTo>
                <a:cubicBezTo>
                  <a:pt x="739" y="845"/>
                  <a:pt x="741" y="849"/>
                  <a:pt x="741" y="850"/>
                </a:cubicBezTo>
                <a:cubicBezTo>
                  <a:pt x="743" y="845"/>
                  <a:pt x="745" y="852"/>
                  <a:pt x="749" y="851"/>
                </a:cubicBezTo>
                <a:cubicBezTo>
                  <a:pt x="743" y="854"/>
                  <a:pt x="740" y="863"/>
                  <a:pt x="734" y="863"/>
                </a:cubicBezTo>
                <a:cubicBezTo>
                  <a:pt x="734" y="866"/>
                  <a:pt x="735" y="868"/>
                  <a:pt x="737" y="868"/>
                </a:cubicBezTo>
                <a:cubicBezTo>
                  <a:pt x="735" y="870"/>
                  <a:pt x="733" y="871"/>
                  <a:pt x="735" y="874"/>
                </a:cubicBezTo>
                <a:cubicBezTo>
                  <a:pt x="731" y="875"/>
                  <a:pt x="729" y="877"/>
                  <a:pt x="726" y="879"/>
                </a:cubicBezTo>
                <a:cubicBezTo>
                  <a:pt x="730" y="891"/>
                  <a:pt x="711" y="885"/>
                  <a:pt x="714" y="896"/>
                </a:cubicBezTo>
                <a:cubicBezTo>
                  <a:pt x="706" y="900"/>
                  <a:pt x="705" y="913"/>
                  <a:pt x="693" y="911"/>
                </a:cubicBezTo>
                <a:cubicBezTo>
                  <a:pt x="689" y="914"/>
                  <a:pt x="690" y="915"/>
                  <a:pt x="692" y="919"/>
                </a:cubicBezTo>
                <a:cubicBezTo>
                  <a:pt x="695" y="919"/>
                  <a:pt x="698" y="917"/>
                  <a:pt x="699" y="920"/>
                </a:cubicBezTo>
                <a:cubicBezTo>
                  <a:pt x="696" y="927"/>
                  <a:pt x="690" y="931"/>
                  <a:pt x="689" y="939"/>
                </a:cubicBezTo>
                <a:cubicBezTo>
                  <a:pt x="681" y="943"/>
                  <a:pt x="677" y="945"/>
                  <a:pt x="671" y="950"/>
                </a:cubicBezTo>
                <a:cubicBezTo>
                  <a:pt x="668" y="946"/>
                  <a:pt x="660" y="948"/>
                  <a:pt x="657" y="944"/>
                </a:cubicBezTo>
                <a:cubicBezTo>
                  <a:pt x="657" y="941"/>
                  <a:pt x="657" y="941"/>
                  <a:pt x="657" y="941"/>
                </a:cubicBezTo>
                <a:cubicBezTo>
                  <a:pt x="658" y="940"/>
                  <a:pt x="663" y="939"/>
                  <a:pt x="664" y="941"/>
                </a:cubicBezTo>
                <a:cubicBezTo>
                  <a:pt x="664" y="932"/>
                  <a:pt x="676" y="932"/>
                  <a:pt x="672" y="923"/>
                </a:cubicBezTo>
                <a:close/>
                <a:moveTo>
                  <a:pt x="583" y="993"/>
                </a:moveTo>
                <a:cubicBezTo>
                  <a:pt x="583" y="987"/>
                  <a:pt x="587" y="983"/>
                  <a:pt x="593" y="982"/>
                </a:cubicBezTo>
                <a:cubicBezTo>
                  <a:pt x="592" y="979"/>
                  <a:pt x="589" y="981"/>
                  <a:pt x="589" y="978"/>
                </a:cubicBezTo>
                <a:cubicBezTo>
                  <a:pt x="600" y="967"/>
                  <a:pt x="605" y="951"/>
                  <a:pt x="615" y="939"/>
                </a:cubicBezTo>
                <a:cubicBezTo>
                  <a:pt x="620" y="940"/>
                  <a:pt x="621" y="942"/>
                  <a:pt x="625" y="942"/>
                </a:cubicBezTo>
                <a:cubicBezTo>
                  <a:pt x="625" y="955"/>
                  <a:pt x="615" y="966"/>
                  <a:pt x="604" y="975"/>
                </a:cubicBezTo>
                <a:cubicBezTo>
                  <a:pt x="606" y="977"/>
                  <a:pt x="610" y="972"/>
                  <a:pt x="611" y="977"/>
                </a:cubicBezTo>
                <a:cubicBezTo>
                  <a:pt x="603" y="979"/>
                  <a:pt x="601" y="984"/>
                  <a:pt x="598" y="990"/>
                </a:cubicBezTo>
                <a:cubicBezTo>
                  <a:pt x="590" y="988"/>
                  <a:pt x="592" y="993"/>
                  <a:pt x="583" y="993"/>
                </a:cubicBezTo>
                <a:close/>
                <a:moveTo>
                  <a:pt x="618" y="1021"/>
                </a:moveTo>
                <a:cubicBezTo>
                  <a:pt x="616" y="1020"/>
                  <a:pt x="616" y="1017"/>
                  <a:pt x="614" y="1016"/>
                </a:cubicBezTo>
                <a:cubicBezTo>
                  <a:pt x="615" y="1013"/>
                  <a:pt x="619" y="1012"/>
                  <a:pt x="622" y="1011"/>
                </a:cubicBezTo>
                <a:cubicBezTo>
                  <a:pt x="622" y="1008"/>
                  <a:pt x="619" y="1010"/>
                  <a:pt x="619" y="1008"/>
                </a:cubicBezTo>
                <a:cubicBezTo>
                  <a:pt x="621" y="999"/>
                  <a:pt x="626" y="993"/>
                  <a:pt x="634" y="990"/>
                </a:cubicBezTo>
                <a:cubicBezTo>
                  <a:pt x="639" y="986"/>
                  <a:pt x="639" y="978"/>
                  <a:pt x="646" y="976"/>
                </a:cubicBezTo>
                <a:cubicBezTo>
                  <a:pt x="648" y="975"/>
                  <a:pt x="648" y="978"/>
                  <a:pt x="650" y="978"/>
                </a:cubicBezTo>
                <a:cubicBezTo>
                  <a:pt x="645" y="985"/>
                  <a:pt x="643" y="994"/>
                  <a:pt x="637" y="1000"/>
                </a:cubicBezTo>
                <a:cubicBezTo>
                  <a:pt x="637" y="1001"/>
                  <a:pt x="638" y="1002"/>
                  <a:pt x="639" y="1002"/>
                </a:cubicBezTo>
                <a:cubicBezTo>
                  <a:pt x="638" y="1005"/>
                  <a:pt x="631" y="1004"/>
                  <a:pt x="631" y="1008"/>
                </a:cubicBezTo>
                <a:cubicBezTo>
                  <a:pt x="633" y="1009"/>
                  <a:pt x="635" y="1011"/>
                  <a:pt x="636" y="1014"/>
                </a:cubicBezTo>
                <a:cubicBezTo>
                  <a:pt x="634" y="1019"/>
                  <a:pt x="623" y="1014"/>
                  <a:pt x="625" y="1021"/>
                </a:cubicBezTo>
                <a:cubicBezTo>
                  <a:pt x="622" y="1019"/>
                  <a:pt x="621" y="1020"/>
                  <a:pt x="618" y="1021"/>
                </a:cubicBezTo>
                <a:close/>
                <a:moveTo>
                  <a:pt x="794" y="1081"/>
                </a:moveTo>
                <a:cubicBezTo>
                  <a:pt x="794" y="1081"/>
                  <a:pt x="792" y="1081"/>
                  <a:pt x="791" y="1081"/>
                </a:cubicBezTo>
                <a:cubicBezTo>
                  <a:pt x="791" y="1075"/>
                  <a:pt x="786" y="1078"/>
                  <a:pt x="784" y="1076"/>
                </a:cubicBezTo>
                <a:cubicBezTo>
                  <a:pt x="784" y="1073"/>
                  <a:pt x="791" y="1075"/>
                  <a:pt x="788" y="1069"/>
                </a:cubicBezTo>
                <a:cubicBezTo>
                  <a:pt x="793" y="1069"/>
                  <a:pt x="794" y="1062"/>
                  <a:pt x="799" y="1065"/>
                </a:cubicBezTo>
                <a:cubicBezTo>
                  <a:pt x="799" y="1071"/>
                  <a:pt x="795" y="1075"/>
                  <a:pt x="794" y="1081"/>
                </a:cubicBezTo>
                <a:close/>
                <a:moveTo>
                  <a:pt x="912" y="1055"/>
                </a:moveTo>
                <a:cubicBezTo>
                  <a:pt x="911" y="1058"/>
                  <a:pt x="910" y="1061"/>
                  <a:pt x="906" y="1061"/>
                </a:cubicBezTo>
                <a:cubicBezTo>
                  <a:pt x="906" y="1057"/>
                  <a:pt x="907" y="1053"/>
                  <a:pt x="912" y="1055"/>
                </a:cubicBezTo>
                <a:close/>
                <a:moveTo>
                  <a:pt x="1357" y="1015"/>
                </a:moveTo>
                <a:cubicBezTo>
                  <a:pt x="1354" y="1015"/>
                  <a:pt x="1352" y="1009"/>
                  <a:pt x="1353" y="1005"/>
                </a:cubicBezTo>
                <a:cubicBezTo>
                  <a:pt x="1355" y="1009"/>
                  <a:pt x="1359" y="1011"/>
                  <a:pt x="1357" y="1015"/>
                </a:cubicBezTo>
                <a:close/>
                <a:moveTo>
                  <a:pt x="763" y="1063"/>
                </a:moveTo>
                <a:cubicBezTo>
                  <a:pt x="761" y="1063"/>
                  <a:pt x="759" y="1062"/>
                  <a:pt x="759" y="1059"/>
                </a:cubicBezTo>
                <a:cubicBezTo>
                  <a:pt x="763" y="1058"/>
                  <a:pt x="765" y="1061"/>
                  <a:pt x="763" y="1063"/>
                </a:cubicBezTo>
                <a:close/>
                <a:moveTo>
                  <a:pt x="925" y="1028"/>
                </a:moveTo>
                <a:cubicBezTo>
                  <a:pt x="923" y="1025"/>
                  <a:pt x="930" y="1021"/>
                  <a:pt x="925" y="1021"/>
                </a:cubicBezTo>
                <a:cubicBezTo>
                  <a:pt x="924" y="1017"/>
                  <a:pt x="927" y="1017"/>
                  <a:pt x="927" y="1014"/>
                </a:cubicBezTo>
                <a:cubicBezTo>
                  <a:pt x="931" y="1016"/>
                  <a:pt x="930" y="1028"/>
                  <a:pt x="925" y="1028"/>
                </a:cubicBezTo>
                <a:close/>
                <a:moveTo>
                  <a:pt x="609" y="1041"/>
                </a:moveTo>
                <a:cubicBezTo>
                  <a:pt x="612" y="1041"/>
                  <a:pt x="612" y="1038"/>
                  <a:pt x="616" y="1038"/>
                </a:cubicBezTo>
                <a:cubicBezTo>
                  <a:pt x="615" y="1036"/>
                  <a:pt x="614" y="1038"/>
                  <a:pt x="612" y="1038"/>
                </a:cubicBezTo>
                <a:cubicBezTo>
                  <a:pt x="612" y="1035"/>
                  <a:pt x="615" y="1035"/>
                  <a:pt x="618" y="1034"/>
                </a:cubicBezTo>
                <a:cubicBezTo>
                  <a:pt x="617" y="1039"/>
                  <a:pt x="618" y="1035"/>
                  <a:pt x="621" y="1037"/>
                </a:cubicBezTo>
                <a:cubicBezTo>
                  <a:pt x="617" y="1040"/>
                  <a:pt x="622" y="1041"/>
                  <a:pt x="623" y="1045"/>
                </a:cubicBezTo>
                <a:cubicBezTo>
                  <a:pt x="619" y="1042"/>
                  <a:pt x="612" y="1042"/>
                  <a:pt x="610" y="1047"/>
                </a:cubicBezTo>
                <a:cubicBezTo>
                  <a:pt x="610" y="1044"/>
                  <a:pt x="610" y="1045"/>
                  <a:pt x="609" y="1041"/>
                </a:cubicBezTo>
                <a:close/>
                <a:moveTo>
                  <a:pt x="612" y="1050"/>
                </a:moveTo>
                <a:cubicBezTo>
                  <a:pt x="618" y="1049"/>
                  <a:pt x="618" y="1049"/>
                  <a:pt x="618" y="1049"/>
                </a:cubicBezTo>
                <a:cubicBezTo>
                  <a:pt x="618" y="1050"/>
                  <a:pt x="617" y="1050"/>
                  <a:pt x="617" y="1051"/>
                </a:cubicBezTo>
                <a:cubicBezTo>
                  <a:pt x="617" y="1053"/>
                  <a:pt x="615" y="1053"/>
                  <a:pt x="616" y="1057"/>
                </a:cubicBezTo>
                <a:cubicBezTo>
                  <a:pt x="611" y="1059"/>
                  <a:pt x="612" y="1053"/>
                  <a:pt x="612" y="1050"/>
                </a:cubicBezTo>
                <a:close/>
                <a:moveTo>
                  <a:pt x="619" y="1099"/>
                </a:moveTo>
                <a:cubicBezTo>
                  <a:pt x="619" y="1093"/>
                  <a:pt x="616" y="1090"/>
                  <a:pt x="613" y="1087"/>
                </a:cubicBezTo>
                <a:cubicBezTo>
                  <a:pt x="614" y="1086"/>
                  <a:pt x="617" y="1086"/>
                  <a:pt x="620" y="1086"/>
                </a:cubicBezTo>
                <a:cubicBezTo>
                  <a:pt x="620" y="1084"/>
                  <a:pt x="618" y="1084"/>
                  <a:pt x="618" y="1081"/>
                </a:cubicBezTo>
                <a:cubicBezTo>
                  <a:pt x="623" y="1077"/>
                  <a:pt x="623" y="1057"/>
                  <a:pt x="633" y="1067"/>
                </a:cubicBezTo>
                <a:cubicBezTo>
                  <a:pt x="642" y="1067"/>
                  <a:pt x="651" y="1067"/>
                  <a:pt x="654" y="1057"/>
                </a:cubicBezTo>
                <a:cubicBezTo>
                  <a:pt x="655" y="1058"/>
                  <a:pt x="656" y="1058"/>
                  <a:pt x="658" y="1057"/>
                </a:cubicBezTo>
                <a:cubicBezTo>
                  <a:pt x="662" y="1046"/>
                  <a:pt x="664" y="1033"/>
                  <a:pt x="672" y="1026"/>
                </a:cubicBezTo>
                <a:cubicBezTo>
                  <a:pt x="673" y="1031"/>
                  <a:pt x="667" y="1036"/>
                  <a:pt x="670" y="1041"/>
                </a:cubicBezTo>
                <a:cubicBezTo>
                  <a:pt x="668" y="1044"/>
                  <a:pt x="666" y="1047"/>
                  <a:pt x="662" y="1049"/>
                </a:cubicBezTo>
                <a:cubicBezTo>
                  <a:pt x="662" y="1052"/>
                  <a:pt x="665" y="1050"/>
                  <a:pt x="664" y="1054"/>
                </a:cubicBezTo>
                <a:cubicBezTo>
                  <a:pt x="660" y="1056"/>
                  <a:pt x="660" y="1062"/>
                  <a:pt x="656" y="1064"/>
                </a:cubicBezTo>
                <a:cubicBezTo>
                  <a:pt x="662" y="1068"/>
                  <a:pt x="653" y="1073"/>
                  <a:pt x="655" y="1077"/>
                </a:cubicBezTo>
                <a:cubicBezTo>
                  <a:pt x="654" y="1077"/>
                  <a:pt x="654" y="1078"/>
                  <a:pt x="654" y="1078"/>
                </a:cubicBezTo>
                <a:cubicBezTo>
                  <a:pt x="649" y="1080"/>
                  <a:pt x="650" y="1075"/>
                  <a:pt x="646" y="1076"/>
                </a:cubicBezTo>
                <a:cubicBezTo>
                  <a:pt x="644" y="1077"/>
                  <a:pt x="643" y="1078"/>
                  <a:pt x="643" y="1080"/>
                </a:cubicBezTo>
                <a:cubicBezTo>
                  <a:pt x="643" y="1080"/>
                  <a:pt x="643" y="1086"/>
                  <a:pt x="639" y="1087"/>
                </a:cubicBezTo>
                <a:cubicBezTo>
                  <a:pt x="638" y="1089"/>
                  <a:pt x="640" y="1088"/>
                  <a:pt x="640" y="1091"/>
                </a:cubicBezTo>
                <a:cubicBezTo>
                  <a:pt x="635" y="1093"/>
                  <a:pt x="634" y="1099"/>
                  <a:pt x="632" y="1103"/>
                </a:cubicBezTo>
                <a:cubicBezTo>
                  <a:pt x="625" y="1105"/>
                  <a:pt x="624" y="1099"/>
                  <a:pt x="619" y="1099"/>
                </a:cubicBezTo>
                <a:close/>
                <a:moveTo>
                  <a:pt x="703" y="1118"/>
                </a:moveTo>
                <a:cubicBezTo>
                  <a:pt x="703" y="1125"/>
                  <a:pt x="703" y="1125"/>
                  <a:pt x="703" y="1125"/>
                </a:cubicBezTo>
                <a:cubicBezTo>
                  <a:pt x="700" y="1125"/>
                  <a:pt x="697" y="1118"/>
                  <a:pt x="703" y="1118"/>
                </a:cubicBezTo>
                <a:close/>
                <a:moveTo>
                  <a:pt x="1333" y="1051"/>
                </a:moveTo>
                <a:cubicBezTo>
                  <a:pt x="1328" y="1053"/>
                  <a:pt x="1328" y="1060"/>
                  <a:pt x="1323" y="1061"/>
                </a:cubicBezTo>
                <a:cubicBezTo>
                  <a:pt x="1319" y="1055"/>
                  <a:pt x="1327" y="1049"/>
                  <a:pt x="1333" y="1051"/>
                </a:cubicBezTo>
                <a:close/>
                <a:moveTo>
                  <a:pt x="1344" y="1039"/>
                </a:moveTo>
                <a:cubicBezTo>
                  <a:pt x="1344" y="1042"/>
                  <a:pt x="1344" y="1042"/>
                  <a:pt x="1344" y="1042"/>
                </a:cubicBezTo>
                <a:cubicBezTo>
                  <a:pt x="1340" y="1043"/>
                  <a:pt x="1342" y="1044"/>
                  <a:pt x="1341" y="1047"/>
                </a:cubicBezTo>
                <a:cubicBezTo>
                  <a:pt x="1337" y="1047"/>
                  <a:pt x="1337" y="1047"/>
                  <a:pt x="1337" y="1047"/>
                </a:cubicBezTo>
                <a:cubicBezTo>
                  <a:pt x="1336" y="1043"/>
                  <a:pt x="1336" y="1043"/>
                  <a:pt x="1337" y="1039"/>
                </a:cubicBezTo>
                <a:cubicBezTo>
                  <a:pt x="1339" y="1041"/>
                  <a:pt x="1341" y="1037"/>
                  <a:pt x="1344" y="1039"/>
                </a:cubicBezTo>
                <a:close/>
                <a:moveTo>
                  <a:pt x="782" y="1092"/>
                </a:moveTo>
                <a:cubicBezTo>
                  <a:pt x="784" y="1092"/>
                  <a:pt x="782" y="1096"/>
                  <a:pt x="783" y="1098"/>
                </a:cubicBezTo>
                <a:cubicBezTo>
                  <a:pt x="779" y="1098"/>
                  <a:pt x="779" y="1098"/>
                  <a:pt x="779" y="1098"/>
                </a:cubicBezTo>
                <a:cubicBezTo>
                  <a:pt x="778" y="1094"/>
                  <a:pt x="781" y="1094"/>
                  <a:pt x="782" y="1092"/>
                </a:cubicBezTo>
                <a:close/>
                <a:moveTo>
                  <a:pt x="633" y="1125"/>
                </a:moveTo>
                <a:cubicBezTo>
                  <a:pt x="636" y="1125"/>
                  <a:pt x="638" y="1124"/>
                  <a:pt x="638" y="1127"/>
                </a:cubicBezTo>
                <a:cubicBezTo>
                  <a:pt x="641" y="1127"/>
                  <a:pt x="640" y="1123"/>
                  <a:pt x="641" y="1122"/>
                </a:cubicBezTo>
                <a:cubicBezTo>
                  <a:pt x="641" y="1120"/>
                  <a:pt x="637" y="1122"/>
                  <a:pt x="635" y="1122"/>
                </a:cubicBezTo>
                <a:cubicBezTo>
                  <a:pt x="637" y="1118"/>
                  <a:pt x="644" y="1117"/>
                  <a:pt x="644" y="1110"/>
                </a:cubicBezTo>
                <a:cubicBezTo>
                  <a:pt x="646" y="1114"/>
                  <a:pt x="645" y="1118"/>
                  <a:pt x="648" y="1124"/>
                </a:cubicBezTo>
                <a:cubicBezTo>
                  <a:pt x="646" y="1126"/>
                  <a:pt x="645" y="1127"/>
                  <a:pt x="642" y="1128"/>
                </a:cubicBezTo>
                <a:cubicBezTo>
                  <a:pt x="645" y="1132"/>
                  <a:pt x="639" y="1135"/>
                  <a:pt x="639" y="1139"/>
                </a:cubicBezTo>
                <a:cubicBezTo>
                  <a:pt x="630" y="1142"/>
                  <a:pt x="633" y="1130"/>
                  <a:pt x="633" y="1125"/>
                </a:cubicBezTo>
                <a:close/>
                <a:moveTo>
                  <a:pt x="575" y="1210"/>
                </a:moveTo>
                <a:cubicBezTo>
                  <a:pt x="578" y="1209"/>
                  <a:pt x="573" y="1204"/>
                  <a:pt x="578" y="1204"/>
                </a:cubicBezTo>
                <a:cubicBezTo>
                  <a:pt x="579" y="1210"/>
                  <a:pt x="579" y="1210"/>
                  <a:pt x="579" y="1210"/>
                </a:cubicBezTo>
                <a:lnTo>
                  <a:pt x="575" y="1210"/>
                </a:lnTo>
                <a:close/>
                <a:moveTo>
                  <a:pt x="528" y="1381"/>
                </a:moveTo>
                <a:cubicBezTo>
                  <a:pt x="537" y="1387"/>
                  <a:pt x="526" y="1401"/>
                  <a:pt x="518" y="1394"/>
                </a:cubicBezTo>
                <a:cubicBezTo>
                  <a:pt x="519" y="1389"/>
                  <a:pt x="522" y="1387"/>
                  <a:pt x="517" y="1384"/>
                </a:cubicBezTo>
                <a:cubicBezTo>
                  <a:pt x="520" y="1382"/>
                  <a:pt x="524" y="1381"/>
                  <a:pt x="525" y="1377"/>
                </a:cubicBezTo>
                <a:cubicBezTo>
                  <a:pt x="530" y="1379"/>
                  <a:pt x="533" y="1375"/>
                  <a:pt x="537" y="1374"/>
                </a:cubicBezTo>
                <a:cubicBezTo>
                  <a:pt x="535" y="1377"/>
                  <a:pt x="532" y="1379"/>
                  <a:pt x="528" y="1381"/>
                </a:cubicBezTo>
                <a:close/>
                <a:moveTo>
                  <a:pt x="453" y="1392"/>
                </a:moveTo>
                <a:cubicBezTo>
                  <a:pt x="454" y="1391"/>
                  <a:pt x="452" y="1387"/>
                  <a:pt x="454" y="1386"/>
                </a:cubicBezTo>
                <a:cubicBezTo>
                  <a:pt x="457" y="1386"/>
                  <a:pt x="457" y="1390"/>
                  <a:pt x="457" y="1393"/>
                </a:cubicBezTo>
                <a:cubicBezTo>
                  <a:pt x="454" y="1395"/>
                  <a:pt x="455" y="1391"/>
                  <a:pt x="453" y="1392"/>
                </a:cubicBezTo>
                <a:close/>
                <a:moveTo>
                  <a:pt x="397" y="1403"/>
                </a:moveTo>
                <a:cubicBezTo>
                  <a:pt x="393" y="1395"/>
                  <a:pt x="400" y="1393"/>
                  <a:pt x="401" y="1385"/>
                </a:cubicBezTo>
                <a:cubicBezTo>
                  <a:pt x="408" y="1385"/>
                  <a:pt x="408" y="1385"/>
                  <a:pt x="408" y="1385"/>
                </a:cubicBezTo>
                <a:cubicBezTo>
                  <a:pt x="408" y="1387"/>
                  <a:pt x="412" y="1386"/>
                  <a:pt x="411" y="1390"/>
                </a:cubicBezTo>
                <a:cubicBezTo>
                  <a:pt x="414" y="1388"/>
                  <a:pt x="419" y="1388"/>
                  <a:pt x="419" y="1384"/>
                </a:cubicBezTo>
                <a:cubicBezTo>
                  <a:pt x="423" y="1383"/>
                  <a:pt x="425" y="1385"/>
                  <a:pt x="428" y="1385"/>
                </a:cubicBezTo>
                <a:cubicBezTo>
                  <a:pt x="426" y="1389"/>
                  <a:pt x="428" y="1393"/>
                  <a:pt x="420" y="1393"/>
                </a:cubicBezTo>
                <a:cubicBezTo>
                  <a:pt x="419" y="1389"/>
                  <a:pt x="419" y="1389"/>
                  <a:pt x="419" y="1389"/>
                </a:cubicBezTo>
                <a:cubicBezTo>
                  <a:pt x="417" y="1397"/>
                  <a:pt x="409" y="1397"/>
                  <a:pt x="403" y="1397"/>
                </a:cubicBezTo>
                <a:cubicBezTo>
                  <a:pt x="400" y="1399"/>
                  <a:pt x="401" y="1403"/>
                  <a:pt x="397" y="1403"/>
                </a:cubicBezTo>
                <a:close/>
                <a:moveTo>
                  <a:pt x="1844" y="588"/>
                </a:moveTo>
                <a:cubicBezTo>
                  <a:pt x="1844" y="589"/>
                  <a:pt x="1844" y="589"/>
                  <a:pt x="1844" y="589"/>
                </a:cubicBezTo>
                <a:cubicBezTo>
                  <a:pt x="1844" y="589"/>
                  <a:pt x="1844" y="589"/>
                  <a:pt x="1844" y="588"/>
                </a:cubicBezTo>
                <a:close/>
                <a:moveTo>
                  <a:pt x="1432" y="1075"/>
                </a:moveTo>
                <a:cubicBezTo>
                  <a:pt x="1433" y="1078"/>
                  <a:pt x="1433" y="1077"/>
                  <a:pt x="1432" y="1079"/>
                </a:cubicBezTo>
                <a:cubicBezTo>
                  <a:pt x="1437" y="1079"/>
                  <a:pt x="1435" y="1074"/>
                  <a:pt x="1436" y="1072"/>
                </a:cubicBezTo>
                <a:cubicBezTo>
                  <a:pt x="1432" y="1072"/>
                  <a:pt x="1437" y="1077"/>
                  <a:pt x="1432" y="1075"/>
                </a:cubicBezTo>
                <a:close/>
                <a:moveTo>
                  <a:pt x="2370" y="282"/>
                </a:moveTo>
                <a:cubicBezTo>
                  <a:pt x="2373" y="280"/>
                  <a:pt x="2375" y="282"/>
                  <a:pt x="2376" y="279"/>
                </a:cubicBezTo>
                <a:cubicBezTo>
                  <a:pt x="2373" y="279"/>
                  <a:pt x="2371" y="280"/>
                  <a:pt x="2370" y="282"/>
                </a:cubicBezTo>
                <a:close/>
                <a:moveTo>
                  <a:pt x="2246" y="302"/>
                </a:moveTo>
                <a:cubicBezTo>
                  <a:pt x="2239" y="301"/>
                  <a:pt x="2232" y="307"/>
                  <a:pt x="2230" y="310"/>
                </a:cubicBezTo>
                <a:cubicBezTo>
                  <a:pt x="2234" y="311"/>
                  <a:pt x="2240" y="309"/>
                  <a:pt x="2240" y="314"/>
                </a:cubicBezTo>
                <a:cubicBezTo>
                  <a:pt x="2232" y="312"/>
                  <a:pt x="2221" y="318"/>
                  <a:pt x="2218" y="314"/>
                </a:cubicBezTo>
                <a:cubicBezTo>
                  <a:pt x="2211" y="320"/>
                  <a:pt x="2201" y="319"/>
                  <a:pt x="2192" y="324"/>
                </a:cubicBezTo>
                <a:cubicBezTo>
                  <a:pt x="2190" y="330"/>
                  <a:pt x="2187" y="329"/>
                  <a:pt x="2180" y="329"/>
                </a:cubicBezTo>
                <a:cubicBezTo>
                  <a:pt x="2178" y="331"/>
                  <a:pt x="2181" y="334"/>
                  <a:pt x="2178" y="335"/>
                </a:cubicBezTo>
                <a:cubicBezTo>
                  <a:pt x="2176" y="335"/>
                  <a:pt x="2176" y="334"/>
                  <a:pt x="2176" y="332"/>
                </a:cubicBezTo>
                <a:cubicBezTo>
                  <a:pt x="2171" y="333"/>
                  <a:pt x="2166" y="336"/>
                  <a:pt x="2166" y="339"/>
                </a:cubicBezTo>
                <a:cubicBezTo>
                  <a:pt x="2161" y="337"/>
                  <a:pt x="2155" y="346"/>
                  <a:pt x="2149" y="346"/>
                </a:cubicBezTo>
                <a:cubicBezTo>
                  <a:pt x="2149" y="345"/>
                  <a:pt x="2151" y="344"/>
                  <a:pt x="2149" y="343"/>
                </a:cubicBezTo>
                <a:cubicBezTo>
                  <a:pt x="2147" y="346"/>
                  <a:pt x="2148" y="351"/>
                  <a:pt x="2144" y="348"/>
                </a:cubicBezTo>
                <a:cubicBezTo>
                  <a:pt x="2143" y="351"/>
                  <a:pt x="2145" y="352"/>
                  <a:pt x="2144" y="355"/>
                </a:cubicBezTo>
                <a:cubicBezTo>
                  <a:pt x="2151" y="356"/>
                  <a:pt x="2151" y="349"/>
                  <a:pt x="2157" y="349"/>
                </a:cubicBezTo>
                <a:cubicBezTo>
                  <a:pt x="2158" y="347"/>
                  <a:pt x="2154" y="346"/>
                  <a:pt x="2157" y="345"/>
                </a:cubicBezTo>
                <a:cubicBezTo>
                  <a:pt x="2173" y="349"/>
                  <a:pt x="2185" y="337"/>
                  <a:pt x="2200" y="334"/>
                </a:cubicBezTo>
                <a:cubicBezTo>
                  <a:pt x="2200" y="337"/>
                  <a:pt x="2202" y="337"/>
                  <a:pt x="2202" y="339"/>
                </a:cubicBezTo>
                <a:cubicBezTo>
                  <a:pt x="2200" y="340"/>
                  <a:pt x="2196" y="342"/>
                  <a:pt x="2199" y="344"/>
                </a:cubicBezTo>
                <a:cubicBezTo>
                  <a:pt x="2200" y="341"/>
                  <a:pt x="2203" y="344"/>
                  <a:pt x="2204" y="345"/>
                </a:cubicBezTo>
                <a:cubicBezTo>
                  <a:pt x="2201" y="347"/>
                  <a:pt x="2200" y="344"/>
                  <a:pt x="2196" y="345"/>
                </a:cubicBezTo>
                <a:cubicBezTo>
                  <a:pt x="2198" y="352"/>
                  <a:pt x="2191" y="347"/>
                  <a:pt x="2190" y="352"/>
                </a:cubicBezTo>
                <a:cubicBezTo>
                  <a:pt x="2195" y="352"/>
                  <a:pt x="2191" y="353"/>
                  <a:pt x="2195" y="353"/>
                </a:cubicBezTo>
                <a:cubicBezTo>
                  <a:pt x="2194" y="355"/>
                  <a:pt x="2189" y="354"/>
                  <a:pt x="2190" y="357"/>
                </a:cubicBezTo>
                <a:cubicBezTo>
                  <a:pt x="2202" y="351"/>
                  <a:pt x="2219" y="347"/>
                  <a:pt x="2230" y="337"/>
                </a:cubicBezTo>
                <a:cubicBezTo>
                  <a:pt x="2229" y="337"/>
                  <a:pt x="2230" y="338"/>
                  <a:pt x="2229" y="338"/>
                </a:cubicBezTo>
                <a:cubicBezTo>
                  <a:pt x="2231" y="338"/>
                  <a:pt x="2232" y="336"/>
                  <a:pt x="2232" y="333"/>
                </a:cubicBezTo>
                <a:cubicBezTo>
                  <a:pt x="2230" y="334"/>
                  <a:pt x="2229" y="335"/>
                  <a:pt x="2228" y="333"/>
                </a:cubicBezTo>
                <a:cubicBezTo>
                  <a:pt x="2232" y="333"/>
                  <a:pt x="2227" y="328"/>
                  <a:pt x="2226" y="328"/>
                </a:cubicBezTo>
                <a:cubicBezTo>
                  <a:pt x="2226" y="329"/>
                  <a:pt x="2225" y="330"/>
                  <a:pt x="2223" y="330"/>
                </a:cubicBezTo>
                <a:cubicBezTo>
                  <a:pt x="2224" y="327"/>
                  <a:pt x="2222" y="325"/>
                  <a:pt x="2222" y="323"/>
                </a:cubicBezTo>
                <a:cubicBezTo>
                  <a:pt x="2224" y="323"/>
                  <a:pt x="2224" y="320"/>
                  <a:pt x="2226" y="319"/>
                </a:cubicBezTo>
                <a:cubicBezTo>
                  <a:pt x="2232" y="320"/>
                  <a:pt x="2234" y="318"/>
                  <a:pt x="2238" y="319"/>
                </a:cubicBezTo>
                <a:cubicBezTo>
                  <a:pt x="2238" y="321"/>
                  <a:pt x="2236" y="322"/>
                  <a:pt x="2237" y="324"/>
                </a:cubicBezTo>
                <a:cubicBezTo>
                  <a:pt x="2242" y="323"/>
                  <a:pt x="2247" y="320"/>
                  <a:pt x="2250" y="316"/>
                </a:cubicBezTo>
                <a:cubicBezTo>
                  <a:pt x="2249" y="315"/>
                  <a:pt x="2247" y="316"/>
                  <a:pt x="2247" y="313"/>
                </a:cubicBezTo>
                <a:cubicBezTo>
                  <a:pt x="2253" y="315"/>
                  <a:pt x="2257" y="310"/>
                  <a:pt x="2261" y="315"/>
                </a:cubicBezTo>
                <a:cubicBezTo>
                  <a:pt x="2260" y="322"/>
                  <a:pt x="2251" y="320"/>
                  <a:pt x="2247" y="325"/>
                </a:cubicBezTo>
                <a:cubicBezTo>
                  <a:pt x="2253" y="326"/>
                  <a:pt x="2248" y="324"/>
                  <a:pt x="2254" y="324"/>
                </a:cubicBezTo>
                <a:cubicBezTo>
                  <a:pt x="2254" y="325"/>
                  <a:pt x="2252" y="325"/>
                  <a:pt x="2252" y="327"/>
                </a:cubicBezTo>
                <a:cubicBezTo>
                  <a:pt x="2255" y="325"/>
                  <a:pt x="2257" y="326"/>
                  <a:pt x="2258" y="325"/>
                </a:cubicBezTo>
                <a:cubicBezTo>
                  <a:pt x="2258" y="324"/>
                  <a:pt x="2258" y="323"/>
                  <a:pt x="2257" y="322"/>
                </a:cubicBezTo>
                <a:cubicBezTo>
                  <a:pt x="2263" y="320"/>
                  <a:pt x="2273" y="321"/>
                  <a:pt x="2273" y="314"/>
                </a:cubicBezTo>
                <a:cubicBezTo>
                  <a:pt x="2274" y="316"/>
                  <a:pt x="2278" y="316"/>
                  <a:pt x="2280" y="314"/>
                </a:cubicBezTo>
                <a:cubicBezTo>
                  <a:pt x="2279" y="310"/>
                  <a:pt x="2277" y="312"/>
                  <a:pt x="2272" y="312"/>
                </a:cubicBezTo>
                <a:cubicBezTo>
                  <a:pt x="2271" y="311"/>
                  <a:pt x="2269" y="310"/>
                  <a:pt x="2270" y="307"/>
                </a:cubicBezTo>
                <a:cubicBezTo>
                  <a:pt x="2266" y="307"/>
                  <a:pt x="2266" y="310"/>
                  <a:pt x="2263" y="311"/>
                </a:cubicBezTo>
                <a:cubicBezTo>
                  <a:pt x="2262" y="307"/>
                  <a:pt x="2262" y="307"/>
                  <a:pt x="2262" y="307"/>
                </a:cubicBezTo>
                <a:cubicBezTo>
                  <a:pt x="2254" y="306"/>
                  <a:pt x="2247" y="313"/>
                  <a:pt x="2242" y="309"/>
                </a:cubicBezTo>
                <a:cubicBezTo>
                  <a:pt x="2241" y="305"/>
                  <a:pt x="2244" y="304"/>
                  <a:pt x="2246" y="302"/>
                </a:cubicBezTo>
                <a:close/>
                <a:moveTo>
                  <a:pt x="2212" y="337"/>
                </a:moveTo>
                <a:cubicBezTo>
                  <a:pt x="2212" y="340"/>
                  <a:pt x="2212" y="343"/>
                  <a:pt x="2208" y="343"/>
                </a:cubicBezTo>
                <a:cubicBezTo>
                  <a:pt x="2206" y="341"/>
                  <a:pt x="2209" y="338"/>
                  <a:pt x="2212" y="337"/>
                </a:cubicBezTo>
                <a:close/>
                <a:moveTo>
                  <a:pt x="2119" y="574"/>
                </a:moveTo>
                <a:cubicBezTo>
                  <a:pt x="2123" y="574"/>
                  <a:pt x="2120" y="567"/>
                  <a:pt x="2125" y="567"/>
                </a:cubicBezTo>
                <a:cubicBezTo>
                  <a:pt x="2128" y="566"/>
                  <a:pt x="2126" y="571"/>
                  <a:pt x="2129" y="570"/>
                </a:cubicBezTo>
                <a:cubicBezTo>
                  <a:pt x="2130" y="568"/>
                  <a:pt x="2133" y="568"/>
                  <a:pt x="2132" y="563"/>
                </a:cubicBezTo>
                <a:cubicBezTo>
                  <a:pt x="2125" y="561"/>
                  <a:pt x="2121" y="568"/>
                  <a:pt x="2119" y="574"/>
                </a:cubicBezTo>
                <a:close/>
                <a:moveTo>
                  <a:pt x="2006" y="380"/>
                </a:moveTo>
                <a:cubicBezTo>
                  <a:pt x="2011" y="378"/>
                  <a:pt x="2016" y="375"/>
                  <a:pt x="2020" y="372"/>
                </a:cubicBezTo>
                <a:cubicBezTo>
                  <a:pt x="2015" y="374"/>
                  <a:pt x="2009" y="376"/>
                  <a:pt x="2006" y="380"/>
                </a:cubicBezTo>
                <a:close/>
                <a:moveTo>
                  <a:pt x="1888" y="660"/>
                </a:moveTo>
                <a:cubicBezTo>
                  <a:pt x="1888" y="660"/>
                  <a:pt x="1888" y="660"/>
                  <a:pt x="1888" y="660"/>
                </a:cubicBezTo>
                <a:cubicBezTo>
                  <a:pt x="1889" y="660"/>
                  <a:pt x="1888" y="660"/>
                  <a:pt x="1888" y="660"/>
                </a:cubicBezTo>
                <a:close/>
                <a:moveTo>
                  <a:pt x="1882" y="666"/>
                </a:moveTo>
                <a:cubicBezTo>
                  <a:pt x="1884" y="666"/>
                  <a:pt x="1887" y="661"/>
                  <a:pt x="1888" y="660"/>
                </a:cubicBezTo>
                <a:cubicBezTo>
                  <a:pt x="1884" y="661"/>
                  <a:pt x="1884" y="661"/>
                  <a:pt x="1884" y="661"/>
                </a:cubicBezTo>
                <a:cubicBezTo>
                  <a:pt x="1884" y="663"/>
                  <a:pt x="1880" y="665"/>
                  <a:pt x="1882" y="666"/>
                </a:cubicBezTo>
                <a:close/>
                <a:moveTo>
                  <a:pt x="1856" y="645"/>
                </a:moveTo>
                <a:cubicBezTo>
                  <a:pt x="1860" y="643"/>
                  <a:pt x="1866" y="642"/>
                  <a:pt x="1866" y="636"/>
                </a:cubicBezTo>
                <a:cubicBezTo>
                  <a:pt x="1862" y="638"/>
                  <a:pt x="1862" y="635"/>
                  <a:pt x="1860" y="634"/>
                </a:cubicBezTo>
                <a:cubicBezTo>
                  <a:pt x="1861" y="638"/>
                  <a:pt x="1858" y="639"/>
                  <a:pt x="1854" y="639"/>
                </a:cubicBezTo>
                <a:cubicBezTo>
                  <a:pt x="1854" y="642"/>
                  <a:pt x="1857" y="641"/>
                  <a:pt x="1857" y="644"/>
                </a:cubicBezTo>
                <a:cubicBezTo>
                  <a:pt x="1856" y="644"/>
                  <a:pt x="1854" y="645"/>
                  <a:pt x="1856" y="645"/>
                </a:cubicBezTo>
                <a:close/>
                <a:moveTo>
                  <a:pt x="1802" y="445"/>
                </a:moveTo>
                <a:cubicBezTo>
                  <a:pt x="1801" y="449"/>
                  <a:pt x="1795" y="448"/>
                  <a:pt x="1796" y="453"/>
                </a:cubicBezTo>
                <a:cubicBezTo>
                  <a:pt x="1799" y="451"/>
                  <a:pt x="1803" y="447"/>
                  <a:pt x="1802" y="445"/>
                </a:cubicBezTo>
                <a:close/>
                <a:moveTo>
                  <a:pt x="1791" y="456"/>
                </a:moveTo>
                <a:cubicBezTo>
                  <a:pt x="1787" y="456"/>
                  <a:pt x="1786" y="458"/>
                  <a:pt x="1783" y="458"/>
                </a:cubicBezTo>
                <a:cubicBezTo>
                  <a:pt x="1782" y="459"/>
                  <a:pt x="1785" y="461"/>
                  <a:pt x="1782" y="463"/>
                </a:cubicBezTo>
                <a:cubicBezTo>
                  <a:pt x="1766" y="468"/>
                  <a:pt x="1746" y="478"/>
                  <a:pt x="1732" y="488"/>
                </a:cubicBezTo>
                <a:cubicBezTo>
                  <a:pt x="1731" y="488"/>
                  <a:pt x="1731" y="486"/>
                  <a:pt x="1728" y="487"/>
                </a:cubicBezTo>
                <a:cubicBezTo>
                  <a:pt x="1728" y="490"/>
                  <a:pt x="1732" y="487"/>
                  <a:pt x="1731" y="490"/>
                </a:cubicBezTo>
                <a:cubicBezTo>
                  <a:pt x="1728" y="492"/>
                  <a:pt x="1724" y="493"/>
                  <a:pt x="1723" y="490"/>
                </a:cubicBezTo>
                <a:cubicBezTo>
                  <a:pt x="1726" y="497"/>
                  <a:pt x="1716" y="494"/>
                  <a:pt x="1718" y="500"/>
                </a:cubicBezTo>
                <a:cubicBezTo>
                  <a:pt x="1721" y="502"/>
                  <a:pt x="1727" y="497"/>
                  <a:pt x="1730" y="501"/>
                </a:cubicBezTo>
                <a:cubicBezTo>
                  <a:pt x="1729" y="503"/>
                  <a:pt x="1728" y="505"/>
                  <a:pt x="1724" y="505"/>
                </a:cubicBezTo>
                <a:cubicBezTo>
                  <a:pt x="1726" y="513"/>
                  <a:pt x="1736" y="507"/>
                  <a:pt x="1742" y="504"/>
                </a:cubicBezTo>
                <a:cubicBezTo>
                  <a:pt x="1745" y="505"/>
                  <a:pt x="1747" y="507"/>
                  <a:pt x="1748" y="503"/>
                </a:cubicBezTo>
                <a:cubicBezTo>
                  <a:pt x="1739" y="495"/>
                  <a:pt x="1752" y="484"/>
                  <a:pt x="1762" y="486"/>
                </a:cubicBezTo>
                <a:cubicBezTo>
                  <a:pt x="1761" y="484"/>
                  <a:pt x="1759" y="484"/>
                  <a:pt x="1762" y="482"/>
                </a:cubicBezTo>
                <a:cubicBezTo>
                  <a:pt x="1769" y="482"/>
                  <a:pt x="1779" y="478"/>
                  <a:pt x="1790" y="480"/>
                </a:cubicBezTo>
                <a:cubicBezTo>
                  <a:pt x="1789" y="477"/>
                  <a:pt x="1791" y="475"/>
                  <a:pt x="1790" y="472"/>
                </a:cubicBezTo>
                <a:cubicBezTo>
                  <a:pt x="1785" y="473"/>
                  <a:pt x="1783" y="475"/>
                  <a:pt x="1778" y="472"/>
                </a:cubicBezTo>
                <a:cubicBezTo>
                  <a:pt x="1778" y="462"/>
                  <a:pt x="1787" y="464"/>
                  <a:pt x="1791" y="456"/>
                </a:cubicBezTo>
                <a:close/>
                <a:moveTo>
                  <a:pt x="1749" y="699"/>
                </a:moveTo>
                <a:cubicBezTo>
                  <a:pt x="1751" y="699"/>
                  <a:pt x="1754" y="694"/>
                  <a:pt x="1752" y="696"/>
                </a:cubicBezTo>
                <a:cubicBezTo>
                  <a:pt x="1748" y="698"/>
                  <a:pt x="1745" y="702"/>
                  <a:pt x="1743" y="706"/>
                </a:cubicBezTo>
                <a:cubicBezTo>
                  <a:pt x="1748" y="705"/>
                  <a:pt x="1748" y="705"/>
                  <a:pt x="1748" y="705"/>
                </a:cubicBezTo>
                <a:cubicBezTo>
                  <a:pt x="1747" y="701"/>
                  <a:pt x="1752" y="703"/>
                  <a:pt x="1749" y="699"/>
                </a:cubicBezTo>
                <a:close/>
                <a:moveTo>
                  <a:pt x="1689" y="858"/>
                </a:moveTo>
                <a:cubicBezTo>
                  <a:pt x="1693" y="858"/>
                  <a:pt x="1694" y="854"/>
                  <a:pt x="1692" y="851"/>
                </a:cubicBezTo>
                <a:cubicBezTo>
                  <a:pt x="1695" y="851"/>
                  <a:pt x="1697" y="846"/>
                  <a:pt x="1695" y="846"/>
                </a:cubicBezTo>
                <a:cubicBezTo>
                  <a:pt x="1691" y="848"/>
                  <a:pt x="1691" y="854"/>
                  <a:pt x="1689" y="858"/>
                </a:cubicBezTo>
                <a:close/>
                <a:moveTo>
                  <a:pt x="1442" y="937"/>
                </a:moveTo>
                <a:cubicBezTo>
                  <a:pt x="1441" y="940"/>
                  <a:pt x="1436" y="940"/>
                  <a:pt x="1436" y="943"/>
                </a:cubicBezTo>
                <a:cubicBezTo>
                  <a:pt x="1440" y="943"/>
                  <a:pt x="1440" y="943"/>
                  <a:pt x="1440" y="943"/>
                </a:cubicBezTo>
                <a:cubicBezTo>
                  <a:pt x="1439" y="940"/>
                  <a:pt x="1444" y="938"/>
                  <a:pt x="1442" y="937"/>
                </a:cubicBezTo>
                <a:close/>
                <a:moveTo>
                  <a:pt x="1414" y="1068"/>
                </a:moveTo>
                <a:cubicBezTo>
                  <a:pt x="1412" y="1066"/>
                  <a:pt x="1407" y="1070"/>
                  <a:pt x="1410" y="1071"/>
                </a:cubicBezTo>
                <a:cubicBezTo>
                  <a:pt x="1411" y="1068"/>
                  <a:pt x="1414" y="1072"/>
                  <a:pt x="1414" y="1068"/>
                </a:cubicBezTo>
                <a:close/>
                <a:moveTo>
                  <a:pt x="1414" y="1080"/>
                </a:moveTo>
                <a:cubicBezTo>
                  <a:pt x="1411" y="1080"/>
                  <a:pt x="1412" y="1076"/>
                  <a:pt x="1409" y="1075"/>
                </a:cubicBezTo>
                <a:cubicBezTo>
                  <a:pt x="1403" y="1086"/>
                  <a:pt x="1390" y="1080"/>
                  <a:pt x="1385" y="1089"/>
                </a:cubicBezTo>
                <a:cubicBezTo>
                  <a:pt x="1388" y="1090"/>
                  <a:pt x="1392" y="1091"/>
                  <a:pt x="1393" y="1091"/>
                </a:cubicBezTo>
                <a:cubicBezTo>
                  <a:pt x="1395" y="1096"/>
                  <a:pt x="1391" y="1097"/>
                  <a:pt x="1391" y="1101"/>
                </a:cubicBezTo>
                <a:cubicBezTo>
                  <a:pt x="1397" y="1100"/>
                  <a:pt x="1402" y="1100"/>
                  <a:pt x="1403" y="1096"/>
                </a:cubicBezTo>
                <a:cubicBezTo>
                  <a:pt x="1401" y="1095"/>
                  <a:pt x="1401" y="1098"/>
                  <a:pt x="1400" y="1098"/>
                </a:cubicBezTo>
                <a:cubicBezTo>
                  <a:pt x="1398" y="1096"/>
                  <a:pt x="1395" y="1096"/>
                  <a:pt x="1394" y="1094"/>
                </a:cubicBezTo>
                <a:cubicBezTo>
                  <a:pt x="1400" y="1092"/>
                  <a:pt x="1401" y="1096"/>
                  <a:pt x="1405" y="1096"/>
                </a:cubicBezTo>
                <a:cubicBezTo>
                  <a:pt x="1404" y="1092"/>
                  <a:pt x="1409" y="1094"/>
                  <a:pt x="1410" y="1092"/>
                </a:cubicBezTo>
                <a:cubicBezTo>
                  <a:pt x="1410" y="1088"/>
                  <a:pt x="1404" y="1090"/>
                  <a:pt x="1405" y="1084"/>
                </a:cubicBezTo>
                <a:cubicBezTo>
                  <a:pt x="1409" y="1084"/>
                  <a:pt x="1412" y="1082"/>
                  <a:pt x="1414" y="1080"/>
                </a:cubicBezTo>
                <a:close/>
                <a:moveTo>
                  <a:pt x="1404" y="1086"/>
                </a:moveTo>
                <a:cubicBezTo>
                  <a:pt x="1402" y="1089"/>
                  <a:pt x="1401" y="1086"/>
                  <a:pt x="1399" y="1088"/>
                </a:cubicBezTo>
                <a:cubicBezTo>
                  <a:pt x="1398" y="1085"/>
                  <a:pt x="1398" y="1085"/>
                  <a:pt x="1398" y="1085"/>
                </a:cubicBezTo>
                <a:cubicBezTo>
                  <a:pt x="1401" y="1084"/>
                  <a:pt x="1401" y="1087"/>
                  <a:pt x="1404" y="1086"/>
                </a:cubicBezTo>
                <a:close/>
                <a:moveTo>
                  <a:pt x="1379" y="1092"/>
                </a:moveTo>
                <a:cubicBezTo>
                  <a:pt x="1376" y="1091"/>
                  <a:pt x="1377" y="1094"/>
                  <a:pt x="1374" y="1094"/>
                </a:cubicBezTo>
                <a:cubicBezTo>
                  <a:pt x="1374" y="1098"/>
                  <a:pt x="1379" y="1096"/>
                  <a:pt x="1380" y="1099"/>
                </a:cubicBezTo>
                <a:cubicBezTo>
                  <a:pt x="1375" y="1099"/>
                  <a:pt x="1377" y="1104"/>
                  <a:pt x="1374" y="1105"/>
                </a:cubicBezTo>
                <a:cubicBezTo>
                  <a:pt x="1368" y="1107"/>
                  <a:pt x="1365" y="1110"/>
                  <a:pt x="1364" y="1116"/>
                </a:cubicBezTo>
                <a:cubicBezTo>
                  <a:pt x="1371" y="1116"/>
                  <a:pt x="1370" y="1129"/>
                  <a:pt x="1369" y="1132"/>
                </a:cubicBezTo>
                <a:cubicBezTo>
                  <a:pt x="1370" y="1132"/>
                  <a:pt x="1371" y="1132"/>
                  <a:pt x="1371" y="1133"/>
                </a:cubicBezTo>
                <a:cubicBezTo>
                  <a:pt x="1373" y="1130"/>
                  <a:pt x="1379" y="1130"/>
                  <a:pt x="1380" y="1127"/>
                </a:cubicBezTo>
                <a:cubicBezTo>
                  <a:pt x="1377" y="1126"/>
                  <a:pt x="1374" y="1124"/>
                  <a:pt x="1372" y="1121"/>
                </a:cubicBezTo>
                <a:cubicBezTo>
                  <a:pt x="1376" y="1114"/>
                  <a:pt x="1384" y="1109"/>
                  <a:pt x="1384" y="1100"/>
                </a:cubicBezTo>
                <a:cubicBezTo>
                  <a:pt x="1380" y="1100"/>
                  <a:pt x="1379" y="1096"/>
                  <a:pt x="1379" y="1092"/>
                </a:cubicBezTo>
                <a:close/>
                <a:moveTo>
                  <a:pt x="1358" y="1044"/>
                </a:moveTo>
                <a:cubicBezTo>
                  <a:pt x="1359" y="1046"/>
                  <a:pt x="1354" y="1048"/>
                  <a:pt x="1356" y="1049"/>
                </a:cubicBezTo>
                <a:cubicBezTo>
                  <a:pt x="1359" y="1046"/>
                  <a:pt x="1362" y="1043"/>
                  <a:pt x="1364" y="1039"/>
                </a:cubicBezTo>
                <a:cubicBezTo>
                  <a:pt x="1359" y="1037"/>
                  <a:pt x="1357" y="1043"/>
                  <a:pt x="1355" y="1044"/>
                </a:cubicBezTo>
                <a:cubicBezTo>
                  <a:pt x="1356" y="1044"/>
                  <a:pt x="1358" y="1043"/>
                  <a:pt x="1358" y="1044"/>
                </a:cubicBezTo>
                <a:close/>
                <a:moveTo>
                  <a:pt x="1332" y="1098"/>
                </a:moveTo>
                <a:cubicBezTo>
                  <a:pt x="1332" y="1099"/>
                  <a:pt x="1331" y="1101"/>
                  <a:pt x="1331" y="1103"/>
                </a:cubicBezTo>
                <a:cubicBezTo>
                  <a:pt x="1338" y="1107"/>
                  <a:pt x="1342" y="1099"/>
                  <a:pt x="1351" y="1100"/>
                </a:cubicBezTo>
                <a:cubicBezTo>
                  <a:pt x="1352" y="1096"/>
                  <a:pt x="1358" y="1092"/>
                  <a:pt x="1361" y="1092"/>
                </a:cubicBezTo>
                <a:cubicBezTo>
                  <a:pt x="1358" y="1087"/>
                  <a:pt x="1364" y="1083"/>
                  <a:pt x="1363" y="1080"/>
                </a:cubicBezTo>
                <a:cubicBezTo>
                  <a:pt x="1361" y="1081"/>
                  <a:pt x="1362" y="1085"/>
                  <a:pt x="1358" y="1085"/>
                </a:cubicBezTo>
                <a:cubicBezTo>
                  <a:pt x="1359" y="1096"/>
                  <a:pt x="1346" y="1096"/>
                  <a:pt x="1339" y="1101"/>
                </a:cubicBezTo>
                <a:cubicBezTo>
                  <a:pt x="1337" y="1100"/>
                  <a:pt x="1340" y="1097"/>
                  <a:pt x="1338" y="1097"/>
                </a:cubicBezTo>
                <a:cubicBezTo>
                  <a:pt x="1337" y="1100"/>
                  <a:pt x="1334" y="1096"/>
                  <a:pt x="1332" y="1098"/>
                </a:cubicBezTo>
                <a:close/>
                <a:moveTo>
                  <a:pt x="1361" y="1127"/>
                </a:moveTo>
                <a:cubicBezTo>
                  <a:pt x="1359" y="1123"/>
                  <a:pt x="1361" y="1122"/>
                  <a:pt x="1364" y="1121"/>
                </a:cubicBezTo>
                <a:cubicBezTo>
                  <a:pt x="1362" y="1120"/>
                  <a:pt x="1362" y="1119"/>
                  <a:pt x="1362" y="1118"/>
                </a:cubicBezTo>
                <a:cubicBezTo>
                  <a:pt x="1359" y="1118"/>
                  <a:pt x="1359" y="1122"/>
                  <a:pt x="1355" y="1122"/>
                </a:cubicBezTo>
                <a:cubicBezTo>
                  <a:pt x="1355" y="1120"/>
                  <a:pt x="1356" y="1115"/>
                  <a:pt x="1354" y="1115"/>
                </a:cubicBezTo>
                <a:cubicBezTo>
                  <a:pt x="1351" y="1118"/>
                  <a:pt x="1343" y="1117"/>
                  <a:pt x="1340" y="1119"/>
                </a:cubicBezTo>
                <a:cubicBezTo>
                  <a:pt x="1339" y="1122"/>
                  <a:pt x="1344" y="1122"/>
                  <a:pt x="1341" y="1123"/>
                </a:cubicBezTo>
                <a:cubicBezTo>
                  <a:pt x="1334" y="1126"/>
                  <a:pt x="1330" y="1131"/>
                  <a:pt x="1329" y="1139"/>
                </a:cubicBezTo>
                <a:cubicBezTo>
                  <a:pt x="1335" y="1140"/>
                  <a:pt x="1339" y="1141"/>
                  <a:pt x="1346" y="1138"/>
                </a:cubicBezTo>
                <a:cubicBezTo>
                  <a:pt x="1351" y="1147"/>
                  <a:pt x="1337" y="1148"/>
                  <a:pt x="1334" y="1154"/>
                </a:cubicBezTo>
                <a:cubicBezTo>
                  <a:pt x="1336" y="1157"/>
                  <a:pt x="1338" y="1157"/>
                  <a:pt x="1335" y="1160"/>
                </a:cubicBezTo>
                <a:cubicBezTo>
                  <a:pt x="1338" y="1158"/>
                  <a:pt x="1341" y="1156"/>
                  <a:pt x="1344" y="1154"/>
                </a:cubicBezTo>
                <a:cubicBezTo>
                  <a:pt x="1347" y="1154"/>
                  <a:pt x="1347" y="1158"/>
                  <a:pt x="1350" y="1158"/>
                </a:cubicBezTo>
                <a:cubicBezTo>
                  <a:pt x="1353" y="1154"/>
                  <a:pt x="1344" y="1155"/>
                  <a:pt x="1344" y="1151"/>
                </a:cubicBezTo>
                <a:cubicBezTo>
                  <a:pt x="1348" y="1149"/>
                  <a:pt x="1350" y="1147"/>
                  <a:pt x="1354" y="1146"/>
                </a:cubicBezTo>
                <a:cubicBezTo>
                  <a:pt x="1354" y="1142"/>
                  <a:pt x="1349" y="1145"/>
                  <a:pt x="1350" y="1142"/>
                </a:cubicBezTo>
                <a:cubicBezTo>
                  <a:pt x="1352" y="1140"/>
                  <a:pt x="1352" y="1138"/>
                  <a:pt x="1352" y="1137"/>
                </a:cubicBezTo>
                <a:cubicBezTo>
                  <a:pt x="1355" y="1138"/>
                  <a:pt x="1355" y="1140"/>
                  <a:pt x="1358" y="1138"/>
                </a:cubicBezTo>
                <a:cubicBezTo>
                  <a:pt x="1354" y="1136"/>
                  <a:pt x="1352" y="1127"/>
                  <a:pt x="1361" y="1127"/>
                </a:cubicBezTo>
                <a:close/>
                <a:moveTo>
                  <a:pt x="1325" y="1111"/>
                </a:moveTo>
                <a:cubicBezTo>
                  <a:pt x="1325" y="1114"/>
                  <a:pt x="1319" y="1113"/>
                  <a:pt x="1319" y="1116"/>
                </a:cubicBezTo>
                <a:cubicBezTo>
                  <a:pt x="1322" y="1116"/>
                  <a:pt x="1322" y="1114"/>
                  <a:pt x="1325" y="1114"/>
                </a:cubicBezTo>
                <a:cubicBezTo>
                  <a:pt x="1324" y="1112"/>
                  <a:pt x="1327" y="1110"/>
                  <a:pt x="1325" y="1111"/>
                </a:cubicBezTo>
                <a:close/>
                <a:moveTo>
                  <a:pt x="1230" y="1249"/>
                </a:moveTo>
                <a:cubicBezTo>
                  <a:pt x="1232" y="1247"/>
                  <a:pt x="1235" y="1251"/>
                  <a:pt x="1235" y="1248"/>
                </a:cubicBezTo>
                <a:cubicBezTo>
                  <a:pt x="1233" y="1249"/>
                  <a:pt x="1234" y="1246"/>
                  <a:pt x="1233" y="1246"/>
                </a:cubicBezTo>
                <a:cubicBezTo>
                  <a:pt x="1233" y="1248"/>
                  <a:pt x="1228" y="1246"/>
                  <a:pt x="1230" y="1249"/>
                </a:cubicBezTo>
                <a:close/>
                <a:moveTo>
                  <a:pt x="1137" y="1244"/>
                </a:moveTo>
                <a:cubicBezTo>
                  <a:pt x="1139" y="1245"/>
                  <a:pt x="1139" y="1249"/>
                  <a:pt x="1141" y="1250"/>
                </a:cubicBezTo>
                <a:cubicBezTo>
                  <a:pt x="1142" y="1247"/>
                  <a:pt x="1145" y="1245"/>
                  <a:pt x="1150" y="1245"/>
                </a:cubicBezTo>
                <a:cubicBezTo>
                  <a:pt x="1151" y="1243"/>
                  <a:pt x="1147" y="1241"/>
                  <a:pt x="1150" y="1241"/>
                </a:cubicBezTo>
                <a:cubicBezTo>
                  <a:pt x="1156" y="1238"/>
                  <a:pt x="1159" y="1234"/>
                  <a:pt x="1164" y="1231"/>
                </a:cubicBezTo>
                <a:cubicBezTo>
                  <a:pt x="1160" y="1232"/>
                  <a:pt x="1159" y="1228"/>
                  <a:pt x="1155" y="1230"/>
                </a:cubicBezTo>
                <a:cubicBezTo>
                  <a:pt x="1154" y="1234"/>
                  <a:pt x="1159" y="1233"/>
                  <a:pt x="1156" y="1236"/>
                </a:cubicBezTo>
                <a:cubicBezTo>
                  <a:pt x="1149" y="1237"/>
                  <a:pt x="1140" y="1237"/>
                  <a:pt x="1137" y="1244"/>
                </a:cubicBezTo>
                <a:close/>
                <a:moveTo>
                  <a:pt x="1003" y="118"/>
                </a:moveTo>
                <a:cubicBezTo>
                  <a:pt x="1001" y="118"/>
                  <a:pt x="1001" y="118"/>
                  <a:pt x="1001" y="118"/>
                </a:cubicBezTo>
                <a:cubicBezTo>
                  <a:pt x="1002" y="120"/>
                  <a:pt x="998" y="122"/>
                  <a:pt x="1001" y="125"/>
                </a:cubicBezTo>
                <a:cubicBezTo>
                  <a:pt x="1002" y="123"/>
                  <a:pt x="1001" y="120"/>
                  <a:pt x="1004" y="120"/>
                </a:cubicBezTo>
                <a:cubicBezTo>
                  <a:pt x="1004" y="119"/>
                  <a:pt x="1003" y="118"/>
                  <a:pt x="1003" y="118"/>
                </a:cubicBezTo>
                <a:close/>
                <a:moveTo>
                  <a:pt x="1034" y="1144"/>
                </a:moveTo>
                <a:cubicBezTo>
                  <a:pt x="1037" y="1142"/>
                  <a:pt x="1036" y="1138"/>
                  <a:pt x="1037" y="1134"/>
                </a:cubicBezTo>
                <a:cubicBezTo>
                  <a:pt x="1034" y="1140"/>
                  <a:pt x="1029" y="1143"/>
                  <a:pt x="1028" y="1150"/>
                </a:cubicBezTo>
                <a:cubicBezTo>
                  <a:pt x="1034" y="1150"/>
                  <a:pt x="1033" y="1145"/>
                  <a:pt x="1033" y="1142"/>
                </a:cubicBezTo>
                <a:cubicBezTo>
                  <a:pt x="1034" y="1143"/>
                  <a:pt x="1033" y="1144"/>
                  <a:pt x="1034" y="1144"/>
                </a:cubicBezTo>
                <a:close/>
                <a:moveTo>
                  <a:pt x="915" y="1242"/>
                </a:moveTo>
                <a:cubicBezTo>
                  <a:pt x="913" y="1242"/>
                  <a:pt x="914" y="1240"/>
                  <a:pt x="912" y="1240"/>
                </a:cubicBezTo>
                <a:cubicBezTo>
                  <a:pt x="913" y="1242"/>
                  <a:pt x="908" y="1247"/>
                  <a:pt x="911" y="1246"/>
                </a:cubicBezTo>
                <a:cubicBezTo>
                  <a:pt x="910" y="1243"/>
                  <a:pt x="914" y="1244"/>
                  <a:pt x="915" y="1242"/>
                </a:cubicBezTo>
                <a:close/>
                <a:moveTo>
                  <a:pt x="771" y="1227"/>
                </a:moveTo>
                <a:cubicBezTo>
                  <a:pt x="767" y="1227"/>
                  <a:pt x="767" y="1222"/>
                  <a:pt x="763" y="1221"/>
                </a:cubicBezTo>
                <a:cubicBezTo>
                  <a:pt x="762" y="1223"/>
                  <a:pt x="769" y="1230"/>
                  <a:pt x="771" y="1227"/>
                </a:cubicBezTo>
                <a:close/>
                <a:moveTo>
                  <a:pt x="672" y="1182"/>
                </a:moveTo>
                <a:cubicBezTo>
                  <a:pt x="674" y="1180"/>
                  <a:pt x="677" y="1180"/>
                  <a:pt x="678" y="1180"/>
                </a:cubicBezTo>
                <a:cubicBezTo>
                  <a:pt x="677" y="1178"/>
                  <a:pt x="670" y="1177"/>
                  <a:pt x="672" y="1182"/>
                </a:cubicBezTo>
                <a:close/>
                <a:moveTo>
                  <a:pt x="572" y="1348"/>
                </a:moveTo>
                <a:cubicBezTo>
                  <a:pt x="575" y="1347"/>
                  <a:pt x="578" y="1346"/>
                  <a:pt x="577" y="1350"/>
                </a:cubicBezTo>
                <a:cubicBezTo>
                  <a:pt x="580" y="1350"/>
                  <a:pt x="580" y="1348"/>
                  <a:pt x="581" y="1347"/>
                </a:cubicBezTo>
                <a:cubicBezTo>
                  <a:pt x="577" y="1348"/>
                  <a:pt x="573" y="1341"/>
                  <a:pt x="572" y="1348"/>
                </a:cubicBezTo>
                <a:close/>
                <a:moveTo>
                  <a:pt x="566" y="1418"/>
                </a:moveTo>
                <a:cubicBezTo>
                  <a:pt x="571" y="1416"/>
                  <a:pt x="566" y="1415"/>
                  <a:pt x="569" y="1411"/>
                </a:cubicBezTo>
                <a:cubicBezTo>
                  <a:pt x="561" y="1413"/>
                  <a:pt x="567" y="1415"/>
                  <a:pt x="566" y="1418"/>
                </a:cubicBezTo>
                <a:close/>
                <a:moveTo>
                  <a:pt x="429" y="152"/>
                </a:moveTo>
                <a:cubicBezTo>
                  <a:pt x="427" y="149"/>
                  <a:pt x="429" y="147"/>
                  <a:pt x="428" y="142"/>
                </a:cubicBezTo>
                <a:cubicBezTo>
                  <a:pt x="424" y="143"/>
                  <a:pt x="421" y="145"/>
                  <a:pt x="420" y="148"/>
                </a:cubicBezTo>
                <a:cubicBezTo>
                  <a:pt x="427" y="146"/>
                  <a:pt x="427" y="151"/>
                  <a:pt x="427" y="153"/>
                </a:cubicBezTo>
                <a:cubicBezTo>
                  <a:pt x="427" y="152"/>
                  <a:pt x="428" y="152"/>
                  <a:pt x="429" y="152"/>
                </a:cubicBezTo>
                <a:close/>
                <a:moveTo>
                  <a:pt x="418" y="170"/>
                </a:moveTo>
                <a:cubicBezTo>
                  <a:pt x="417" y="167"/>
                  <a:pt x="416" y="165"/>
                  <a:pt x="418" y="163"/>
                </a:cubicBezTo>
                <a:cubicBezTo>
                  <a:pt x="414" y="163"/>
                  <a:pt x="415" y="169"/>
                  <a:pt x="412" y="168"/>
                </a:cubicBezTo>
                <a:cubicBezTo>
                  <a:pt x="414" y="169"/>
                  <a:pt x="415" y="173"/>
                  <a:pt x="414" y="175"/>
                </a:cubicBezTo>
                <a:cubicBezTo>
                  <a:pt x="420" y="176"/>
                  <a:pt x="412" y="170"/>
                  <a:pt x="418" y="170"/>
                </a:cubicBezTo>
                <a:close/>
                <a:moveTo>
                  <a:pt x="489" y="1107"/>
                </a:moveTo>
                <a:cubicBezTo>
                  <a:pt x="492" y="1102"/>
                  <a:pt x="496" y="1095"/>
                  <a:pt x="494" y="1089"/>
                </a:cubicBezTo>
                <a:cubicBezTo>
                  <a:pt x="491" y="1090"/>
                  <a:pt x="487" y="1091"/>
                  <a:pt x="481" y="1093"/>
                </a:cubicBezTo>
                <a:cubicBezTo>
                  <a:pt x="481" y="1092"/>
                  <a:pt x="481" y="1090"/>
                  <a:pt x="480" y="1090"/>
                </a:cubicBezTo>
                <a:cubicBezTo>
                  <a:pt x="471" y="1091"/>
                  <a:pt x="461" y="1102"/>
                  <a:pt x="462" y="1106"/>
                </a:cubicBezTo>
                <a:cubicBezTo>
                  <a:pt x="463" y="1105"/>
                  <a:pt x="469" y="1103"/>
                  <a:pt x="467" y="1108"/>
                </a:cubicBezTo>
                <a:cubicBezTo>
                  <a:pt x="471" y="1104"/>
                  <a:pt x="474" y="1106"/>
                  <a:pt x="477" y="1108"/>
                </a:cubicBezTo>
                <a:cubicBezTo>
                  <a:pt x="477" y="1101"/>
                  <a:pt x="485" y="1100"/>
                  <a:pt x="491" y="1097"/>
                </a:cubicBezTo>
                <a:cubicBezTo>
                  <a:pt x="491" y="1100"/>
                  <a:pt x="490" y="1103"/>
                  <a:pt x="488" y="1101"/>
                </a:cubicBezTo>
                <a:cubicBezTo>
                  <a:pt x="490" y="1103"/>
                  <a:pt x="487" y="1106"/>
                  <a:pt x="489" y="1107"/>
                </a:cubicBezTo>
                <a:close/>
                <a:moveTo>
                  <a:pt x="500" y="1422"/>
                </a:moveTo>
                <a:cubicBezTo>
                  <a:pt x="501" y="1422"/>
                  <a:pt x="501" y="1423"/>
                  <a:pt x="502" y="1423"/>
                </a:cubicBezTo>
                <a:cubicBezTo>
                  <a:pt x="504" y="1421"/>
                  <a:pt x="508" y="1423"/>
                  <a:pt x="509" y="1420"/>
                </a:cubicBezTo>
                <a:cubicBezTo>
                  <a:pt x="507" y="1421"/>
                  <a:pt x="502" y="1418"/>
                  <a:pt x="500" y="1422"/>
                </a:cubicBezTo>
                <a:close/>
                <a:moveTo>
                  <a:pt x="459" y="1077"/>
                </a:moveTo>
                <a:cubicBezTo>
                  <a:pt x="460" y="1072"/>
                  <a:pt x="457" y="1073"/>
                  <a:pt x="455" y="1071"/>
                </a:cubicBezTo>
                <a:cubicBezTo>
                  <a:pt x="454" y="1069"/>
                  <a:pt x="457" y="1065"/>
                  <a:pt x="455" y="1065"/>
                </a:cubicBezTo>
                <a:cubicBezTo>
                  <a:pt x="454" y="1068"/>
                  <a:pt x="453" y="1070"/>
                  <a:pt x="452" y="1074"/>
                </a:cubicBezTo>
                <a:cubicBezTo>
                  <a:pt x="456" y="1071"/>
                  <a:pt x="457" y="1074"/>
                  <a:pt x="459" y="1077"/>
                </a:cubicBezTo>
                <a:close/>
                <a:moveTo>
                  <a:pt x="482" y="1418"/>
                </a:moveTo>
                <a:cubicBezTo>
                  <a:pt x="482" y="1415"/>
                  <a:pt x="482" y="1415"/>
                  <a:pt x="482" y="1415"/>
                </a:cubicBezTo>
                <a:cubicBezTo>
                  <a:pt x="482" y="1415"/>
                  <a:pt x="482" y="1414"/>
                  <a:pt x="481" y="1414"/>
                </a:cubicBezTo>
                <a:cubicBezTo>
                  <a:pt x="478" y="1413"/>
                  <a:pt x="471" y="1420"/>
                  <a:pt x="478" y="1422"/>
                </a:cubicBezTo>
                <a:cubicBezTo>
                  <a:pt x="479" y="1419"/>
                  <a:pt x="475" y="1421"/>
                  <a:pt x="476" y="1418"/>
                </a:cubicBezTo>
                <a:cubicBezTo>
                  <a:pt x="478" y="1417"/>
                  <a:pt x="481" y="1417"/>
                  <a:pt x="482" y="1418"/>
                </a:cubicBezTo>
                <a:close/>
                <a:moveTo>
                  <a:pt x="410" y="1201"/>
                </a:moveTo>
                <a:cubicBezTo>
                  <a:pt x="411" y="1194"/>
                  <a:pt x="415" y="1188"/>
                  <a:pt x="417" y="1179"/>
                </a:cubicBezTo>
                <a:cubicBezTo>
                  <a:pt x="412" y="1185"/>
                  <a:pt x="407" y="1194"/>
                  <a:pt x="410" y="1201"/>
                </a:cubicBezTo>
                <a:close/>
                <a:moveTo>
                  <a:pt x="361" y="1064"/>
                </a:moveTo>
                <a:cubicBezTo>
                  <a:pt x="361" y="1062"/>
                  <a:pt x="359" y="1062"/>
                  <a:pt x="359" y="1060"/>
                </a:cubicBezTo>
                <a:cubicBezTo>
                  <a:pt x="364" y="1059"/>
                  <a:pt x="364" y="1054"/>
                  <a:pt x="367" y="1051"/>
                </a:cubicBezTo>
                <a:cubicBezTo>
                  <a:pt x="367" y="1049"/>
                  <a:pt x="364" y="1050"/>
                  <a:pt x="364" y="1048"/>
                </a:cubicBezTo>
                <a:cubicBezTo>
                  <a:pt x="369" y="1048"/>
                  <a:pt x="369" y="1043"/>
                  <a:pt x="372" y="1041"/>
                </a:cubicBezTo>
                <a:cubicBezTo>
                  <a:pt x="371" y="1041"/>
                  <a:pt x="369" y="1040"/>
                  <a:pt x="368" y="1039"/>
                </a:cubicBezTo>
                <a:cubicBezTo>
                  <a:pt x="369" y="1037"/>
                  <a:pt x="369" y="1031"/>
                  <a:pt x="373" y="1034"/>
                </a:cubicBezTo>
                <a:cubicBezTo>
                  <a:pt x="373" y="1032"/>
                  <a:pt x="372" y="1032"/>
                  <a:pt x="372" y="1030"/>
                </a:cubicBezTo>
                <a:cubicBezTo>
                  <a:pt x="363" y="1035"/>
                  <a:pt x="362" y="1046"/>
                  <a:pt x="358" y="1054"/>
                </a:cubicBezTo>
                <a:cubicBezTo>
                  <a:pt x="357" y="1053"/>
                  <a:pt x="355" y="1053"/>
                  <a:pt x="353" y="1053"/>
                </a:cubicBezTo>
                <a:cubicBezTo>
                  <a:pt x="355" y="1056"/>
                  <a:pt x="353" y="1057"/>
                  <a:pt x="350" y="1058"/>
                </a:cubicBezTo>
                <a:cubicBezTo>
                  <a:pt x="350" y="1061"/>
                  <a:pt x="354" y="1062"/>
                  <a:pt x="350" y="1064"/>
                </a:cubicBezTo>
                <a:cubicBezTo>
                  <a:pt x="353" y="1065"/>
                  <a:pt x="356" y="1064"/>
                  <a:pt x="356" y="1067"/>
                </a:cubicBezTo>
                <a:cubicBezTo>
                  <a:pt x="355" y="1069"/>
                  <a:pt x="352" y="1070"/>
                  <a:pt x="350" y="1072"/>
                </a:cubicBezTo>
                <a:cubicBezTo>
                  <a:pt x="354" y="1075"/>
                  <a:pt x="354" y="1073"/>
                  <a:pt x="358" y="1071"/>
                </a:cubicBezTo>
                <a:cubicBezTo>
                  <a:pt x="354" y="1069"/>
                  <a:pt x="357" y="1065"/>
                  <a:pt x="361" y="1064"/>
                </a:cubicBezTo>
                <a:close/>
                <a:moveTo>
                  <a:pt x="393" y="1253"/>
                </a:moveTo>
                <a:cubicBezTo>
                  <a:pt x="389" y="1253"/>
                  <a:pt x="385" y="1257"/>
                  <a:pt x="387" y="1258"/>
                </a:cubicBezTo>
                <a:cubicBezTo>
                  <a:pt x="388" y="1256"/>
                  <a:pt x="395" y="1258"/>
                  <a:pt x="393" y="1253"/>
                </a:cubicBezTo>
                <a:close/>
                <a:moveTo>
                  <a:pt x="350" y="1018"/>
                </a:moveTo>
                <a:cubicBezTo>
                  <a:pt x="348" y="1020"/>
                  <a:pt x="345" y="1021"/>
                  <a:pt x="343" y="1023"/>
                </a:cubicBezTo>
                <a:cubicBezTo>
                  <a:pt x="347" y="1024"/>
                  <a:pt x="340" y="1027"/>
                  <a:pt x="345" y="1028"/>
                </a:cubicBezTo>
                <a:cubicBezTo>
                  <a:pt x="346" y="1025"/>
                  <a:pt x="351" y="1017"/>
                  <a:pt x="350" y="1018"/>
                </a:cubicBezTo>
                <a:close/>
                <a:moveTo>
                  <a:pt x="305" y="980"/>
                </a:moveTo>
                <a:cubicBezTo>
                  <a:pt x="300" y="984"/>
                  <a:pt x="301" y="978"/>
                  <a:pt x="300" y="979"/>
                </a:cubicBezTo>
                <a:cubicBezTo>
                  <a:pt x="299" y="982"/>
                  <a:pt x="297" y="981"/>
                  <a:pt x="295" y="981"/>
                </a:cubicBezTo>
                <a:cubicBezTo>
                  <a:pt x="294" y="983"/>
                  <a:pt x="292" y="985"/>
                  <a:pt x="292" y="987"/>
                </a:cubicBezTo>
                <a:cubicBezTo>
                  <a:pt x="293" y="988"/>
                  <a:pt x="297" y="986"/>
                  <a:pt x="297" y="988"/>
                </a:cubicBezTo>
                <a:cubicBezTo>
                  <a:pt x="298" y="991"/>
                  <a:pt x="297" y="997"/>
                  <a:pt x="300" y="997"/>
                </a:cubicBezTo>
                <a:cubicBezTo>
                  <a:pt x="300" y="988"/>
                  <a:pt x="299" y="986"/>
                  <a:pt x="305" y="980"/>
                </a:cubicBezTo>
                <a:close/>
                <a:moveTo>
                  <a:pt x="232" y="411"/>
                </a:moveTo>
                <a:cubicBezTo>
                  <a:pt x="233" y="409"/>
                  <a:pt x="235" y="408"/>
                  <a:pt x="237" y="406"/>
                </a:cubicBezTo>
                <a:cubicBezTo>
                  <a:pt x="233" y="406"/>
                  <a:pt x="230" y="410"/>
                  <a:pt x="232" y="411"/>
                </a:cubicBezTo>
                <a:close/>
                <a:moveTo>
                  <a:pt x="205" y="456"/>
                </a:moveTo>
                <a:cubicBezTo>
                  <a:pt x="206" y="451"/>
                  <a:pt x="212" y="450"/>
                  <a:pt x="214" y="445"/>
                </a:cubicBezTo>
                <a:cubicBezTo>
                  <a:pt x="214" y="442"/>
                  <a:pt x="210" y="444"/>
                  <a:pt x="210" y="440"/>
                </a:cubicBezTo>
                <a:cubicBezTo>
                  <a:pt x="224" y="439"/>
                  <a:pt x="221" y="425"/>
                  <a:pt x="233" y="423"/>
                </a:cubicBezTo>
                <a:cubicBezTo>
                  <a:pt x="231" y="416"/>
                  <a:pt x="238" y="413"/>
                  <a:pt x="236" y="410"/>
                </a:cubicBezTo>
                <a:cubicBezTo>
                  <a:pt x="235" y="412"/>
                  <a:pt x="226" y="415"/>
                  <a:pt x="228" y="415"/>
                </a:cubicBezTo>
                <a:cubicBezTo>
                  <a:pt x="231" y="415"/>
                  <a:pt x="232" y="413"/>
                  <a:pt x="233" y="416"/>
                </a:cubicBezTo>
                <a:cubicBezTo>
                  <a:pt x="230" y="420"/>
                  <a:pt x="225" y="422"/>
                  <a:pt x="223" y="427"/>
                </a:cubicBezTo>
                <a:cubicBezTo>
                  <a:pt x="212" y="430"/>
                  <a:pt x="208" y="444"/>
                  <a:pt x="198" y="450"/>
                </a:cubicBezTo>
                <a:cubicBezTo>
                  <a:pt x="199" y="452"/>
                  <a:pt x="198" y="456"/>
                  <a:pt x="200" y="457"/>
                </a:cubicBezTo>
                <a:cubicBezTo>
                  <a:pt x="200" y="454"/>
                  <a:pt x="203" y="457"/>
                  <a:pt x="205" y="456"/>
                </a:cubicBezTo>
                <a:close/>
                <a:moveTo>
                  <a:pt x="167" y="509"/>
                </a:moveTo>
                <a:cubicBezTo>
                  <a:pt x="164" y="509"/>
                  <a:pt x="165" y="512"/>
                  <a:pt x="164" y="513"/>
                </a:cubicBezTo>
                <a:cubicBezTo>
                  <a:pt x="166" y="513"/>
                  <a:pt x="166" y="512"/>
                  <a:pt x="167" y="512"/>
                </a:cubicBezTo>
                <a:cubicBezTo>
                  <a:pt x="168" y="519"/>
                  <a:pt x="168" y="519"/>
                  <a:pt x="168" y="519"/>
                </a:cubicBezTo>
                <a:cubicBezTo>
                  <a:pt x="171" y="518"/>
                  <a:pt x="174" y="512"/>
                  <a:pt x="171" y="511"/>
                </a:cubicBezTo>
                <a:cubicBezTo>
                  <a:pt x="171" y="512"/>
                  <a:pt x="172" y="514"/>
                  <a:pt x="170" y="514"/>
                </a:cubicBezTo>
                <a:cubicBezTo>
                  <a:pt x="169" y="513"/>
                  <a:pt x="167" y="512"/>
                  <a:pt x="167" y="509"/>
                </a:cubicBezTo>
                <a:close/>
                <a:moveTo>
                  <a:pt x="136" y="852"/>
                </a:moveTo>
                <a:cubicBezTo>
                  <a:pt x="135" y="855"/>
                  <a:pt x="134" y="858"/>
                  <a:pt x="130" y="859"/>
                </a:cubicBezTo>
                <a:cubicBezTo>
                  <a:pt x="130" y="861"/>
                  <a:pt x="130" y="862"/>
                  <a:pt x="130" y="863"/>
                </a:cubicBezTo>
                <a:cubicBezTo>
                  <a:pt x="132" y="861"/>
                  <a:pt x="134" y="858"/>
                  <a:pt x="137" y="857"/>
                </a:cubicBezTo>
                <a:cubicBezTo>
                  <a:pt x="133" y="857"/>
                  <a:pt x="138" y="853"/>
                  <a:pt x="136" y="852"/>
                </a:cubicBezTo>
                <a:close/>
                <a:moveTo>
                  <a:pt x="127" y="839"/>
                </a:moveTo>
                <a:cubicBezTo>
                  <a:pt x="125" y="838"/>
                  <a:pt x="122" y="837"/>
                  <a:pt x="121" y="835"/>
                </a:cubicBezTo>
                <a:cubicBezTo>
                  <a:pt x="121" y="837"/>
                  <a:pt x="118" y="838"/>
                  <a:pt x="118" y="840"/>
                </a:cubicBezTo>
                <a:cubicBezTo>
                  <a:pt x="120" y="838"/>
                  <a:pt x="126" y="841"/>
                  <a:pt x="127" y="839"/>
                </a:cubicBezTo>
                <a:close/>
                <a:moveTo>
                  <a:pt x="84" y="548"/>
                </a:moveTo>
                <a:cubicBezTo>
                  <a:pt x="85" y="554"/>
                  <a:pt x="73" y="554"/>
                  <a:pt x="77" y="560"/>
                </a:cubicBezTo>
                <a:cubicBezTo>
                  <a:pt x="77" y="555"/>
                  <a:pt x="89" y="551"/>
                  <a:pt x="84" y="548"/>
                </a:cubicBezTo>
                <a:close/>
                <a:moveTo>
                  <a:pt x="70" y="572"/>
                </a:moveTo>
                <a:cubicBezTo>
                  <a:pt x="69" y="574"/>
                  <a:pt x="65" y="574"/>
                  <a:pt x="65" y="577"/>
                </a:cubicBezTo>
                <a:cubicBezTo>
                  <a:pt x="68" y="577"/>
                  <a:pt x="71" y="572"/>
                  <a:pt x="70" y="572"/>
                </a:cubicBezTo>
                <a:close/>
                <a:moveTo>
                  <a:pt x="30" y="795"/>
                </a:moveTo>
                <a:cubicBezTo>
                  <a:pt x="30" y="792"/>
                  <a:pt x="30" y="789"/>
                  <a:pt x="32" y="786"/>
                </a:cubicBezTo>
                <a:cubicBezTo>
                  <a:pt x="30" y="788"/>
                  <a:pt x="26" y="794"/>
                  <a:pt x="30" y="795"/>
                </a:cubicBezTo>
                <a:close/>
                <a:moveTo>
                  <a:pt x="23" y="759"/>
                </a:moveTo>
                <a:cubicBezTo>
                  <a:pt x="21" y="761"/>
                  <a:pt x="20" y="765"/>
                  <a:pt x="23" y="767"/>
                </a:cubicBezTo>
                <a:cubicBezTo>
                  <a:pt x="23" y="765"/>
                  <a:pt x="24" y="760"/>
                  <a:pt x="23" y="759"/>
                </a:cubicBezTo>
                <a:close/>
                <a:moveTo>
                  <a:pt x="2639" y="266"/>
                </a:moveTo>
                <a:cubicBezTo>
                  <a:pt x="2635" y="269"/>
                  <a:pt x="2628" y="265"/>
                  <a:pt x="2626" y="269"/>
                </a:cubicBezTo>
                <a:cubicBezTo>
                  <a:pt x="2635" y="274"/>
                  <a:pt x="2650" y="271"/>
                  <a:pt x="2661" y="272"/>
                </a:cubicBezTo>
                <a:cubicBezTo>
                  <a:pt x="2662" y="268"/>
                  <a:pt x="2658" y="269"/>
                  <a:pt x="2659" y="265"/>
                </a:cubicBezTo>
                <a:cubicBezTo>
                  <a:pt x="2655" y="265"/>
                  <a:pt x="2654" y="269"/>
                  <a:pt x="2652" y="270"/>
                </a:cubicBezTo>
                <a:cubicBezTo>
                  <a:pt x="2649" y="268"/>
                  <a:pt x="2651" y="266"/>
                  <a:pt x="2649" y="264"/>
                </a:cubicBezTo>
                <a:cubicBezTo>
                  <a:pt x="2646" y="265"/>
                  <a:pt x="2642" y="265"/>
                  <a:pt x="2638" y="262"/>
                </a:cubicBezTo>
                <a:cubicBezTo>
                  <a:pt x="2638" y="264"/>
                  <a:pt x="2639" y="264"/>
                  <a:pt x="2639" y="266"/>
                </a:cubicBezTo>
                <a:close/>
                <a:moveTo>
                  <a:pt x="2566" y="369"/>
                </a:moveTo>
                <a:cubicBezTo>
                  <a:pt x="2567" y="373"/>
                  <a:pt x="2564" y="372"/>
                  <a:pt x="2561" y="373"/>
                </a:cubicBezTo>
                <a:cubicBezTo>
                  <a:pt x="2564" y="384"/>
                  <a:pt x="2549" y="383"/>
                  <a:pt x="2545" y="381"/>
                </a:cubicBezTo>
                <a:cubicBezTo>
                  <a:pt x="2535" y="390"/>
                  <a:pt x="2522" y="377"/>
                  <a:pt x="2513" y="384"/>
                </a:cubicBezTo>
                <a:cubicBezTo>
                  <a:pt x="2511" y="383"/>
                  <a:pt x="2508" y="380"/>
                  <a:pt x="2505" y="383"/>
                </a:cubicBezTo>
                <a:cubicBezTo>
                  <a:pt x="2508" y="383"/>
                  <a:pt x="2509" y="384"/>
                  <a:pt x="2508" y="386"/>
                </a:cubicBezTo>
                <a:cubicBezTo>
                  <a:pt x="2506" y="385"/>
                  <a:pt x="2504" y="384"/>
                  <a:pt x="2501" y="384"/>
                </a:cubicBezTo>
                <a:cubicBezTo>
                  <a:pt x="2502" y="388"/>
                  <a:pt x="2496" y="386"/>
                  <a:pt x="2495" y="389"/>
                </a:cubicBezTo>
                <a:cubicBezTo>
                  <a:pt x="2496" y="392"/>
                  <a:pt x="2493" y="393"/>
                  <a:pt x="2495" y="395"/>
                </a:cubicBezTo>
                <a:cubicBezTo>
                  <a:pt x="2502" y="392"/>
                  <a:pt x="2509" y="390"/>
                  <a:pt x="2517" y="390"/>
                </a:cubicBezTo>
                <a:cubicBezTo>
                  <a:pt x="2516" y="393"/>
                  <a:pt x="2517" y="395"/>
                  <a:pt x="2520" y="396"/>
                </a:cubicBezTo>
                <a:cubicBezTo>
                  <a:pt x="2516" y="390"/>
                  <a:pt x="2530" y="388"/>
                  <a:pt x="2533" y="388"/>
                </a:cubicBezTo>
                <a:cubicBezTo>
                  <a:pt x="2532" y="388"/>
                  <a:pt x="2532" y="389"/>
                  <a:pt x="2532" y="391"/>
                </a:cubicBezTo>
                <a:cubicBezTo>
                  <a:pt x="2536" y="392"/>
                  <a:pt x="2533" y="387"/>
                  <a:pt x="2535" y="388"/>
                </a:cubicBezTo>
                <a:cubicBezTo>
                  <a:pt x="2544" y="391"/>
                  <a:pt x="2550" y="382"/>
                  <a:pt x="2557" y="389"/>
                </a:cubicBezTo>
                <a:cubicBezTo>
                  <a:pt x="2560" y="388"/>
                  <a:pt x="2559" y="383"/>
                  <a:pt x="2563" y="383"/>
                </a:cubicBezTo>
                <a:cubicBezTo>
                  <a:pt x="2563" y="384"/>
                  <a:pt x="2562" y="384"/>
                  <a:pt x="2562" y="386"/>
                </a:cubicBezTo>
                <a:cubicBezTo>
                  <a:pt x="2565" y="383"/>
                  <a:pt x="2567" y="384"/>
                  <a:pt x="2571" y="385"/>
                </a:cubicBezTo>
                <a:cubicBezTo>
                  <a:pt x="2570" y="381"/>
                  <a:pt x="2573" y="382"/>
                  <a:pt x="2573" y="380"/>
                </a:cubicBezTo>
                <a:cubicBezTo>
                  <a:pt x="2569" y="381"/>
                  <a:pt x="2567" y="379"/>
                  <a:pt x="2565" y="378"/>
                </a:cubicBezTo>
                <a:cubicBezTo>
                  <a:pt x="2564" y="375"/>
                  <a:pt x="2569" y="373"/>
                  <a:pt x="2570" y="375"/>
                </a:cubicBezTo>
                <a:cubicBezTo>
                  <a:pt x="2569" y="373"/>
                  <a:pt x="2573" y="373"/>
                  <a:pt x="2571" y="370"/>
                </a:cubicBezTo>
                <a:cubicBezTo>
                  <a:pt x="2569" y="371"/>
                  <a:pt x="2569" y="368"/>
                  <a:pt x="2566" y="369"/>
                </a:cubicBezTo>
                <a:close/>
                <a:moveTo>
                  <a:pt x="2540" y="321"/>
                </a:moveTo>
                <a:cubicBezTo>
                  <a:pt x="2539" y="320"/>
                  <a:pt x="2541" y="317"/>
                  <a:pt x="2539" y="317"/>
                </a:cubicBezTo>
                <a:cubicBezTo>
                  <a:pt x="2537" y="318"/>
                  <a:pt x="2532" y="319"/>
                  <a:pt x="2529" y="321"/>
                </a:cubicBezTo>
                <a:cubicBezTo>
                  <a:pt x="2533" y="321"/>
                  <a:pt x="2536" y="322"/>
                  <a:pt x="2540" y="321"/>
                </a:cubicBezTo>
                <a:close/>
                <a:moveTo>
                  <a:pt x="2155" y="364"/>
                </a:moveTo>
                <a:cubicBezTo>
                  <a:pt x="2151" y="364"/>
                  <a:pt x="2146" y="366"/>
                  <a:pt x="2141" y="364"/>
                </a:cubicBezTo>
                <a:cubicBezTo>
                  <a:pt x="2138" y="369"/>
                  <a:pt x="2141" y="369"/>
                  <a:pt x="2139" y="372"/>
                </a:cubicBezTo>
                <a:cubicBezTo>
                  <a:pt x="2146" y="373"/>
                  <a:pt x="2151" y="366"/>
                  <a:pt x="2155" y="364"/>
                </a:cubicBezTo>
                <a:close/>
                <a:moveTo>
                  <a:pt x="1836" y="612"/>
                </a:moveTo>
                <a:cubicBezTo>
                  <a:pt x="1837" y="612"/>
                  <a:pt x="1837" y="611"/>
                  <a:pt x="1837" y="609"/>
                </a:cubicBezTo>
                <a:cubicBezTo>
                  <a:pt x="1835" y="610"/>
                  <a:pt x="1834" y="611"/>
                  <a:pt x="1834" y="614"/>
                </a:cubicBezTo>
                <a:cubicBezTo>
                  <a:pt x="1836" y="614"/>
                  <a:pt x="1838" y="615"/>
                  <a:pt x="1840" y="616"/>
                </a:cubicBezTo>
                <a:cubicBezTo>
                  <a:pt x="1840" y="613"/>
                  <a:pt x="1847" y="610"/>
                  <a:pt x="1846" y="615"/>
                </a:cubicBezTo>
                <a:cubicBezTo>
                  <a:pt x="1850" y="612"/>
                  <a:pt x="1854" y="609"/>
                  <a:pt x="1853" y="602"/>
                </a:cubicBezTo>
                <a:cubicBezTo>
                  <a:pt x="1846" y="602"/>
                  <a:pt x="1838" y="605"/>
                  <a:pt x="1839" y="609"/>
                </a:cubicBezTo>
                <a:cubicBezTo>
                  <a:pt x="1839" y="608"/>
                  <a:pt x="1841" y="608"/>
                  <a:pt x="1842" y="609"/>
                </a:cubicBezTo>
                <a:cubicBezTo>
                  <a:pt x="1842" y="612"/>
                  <a:pt x="1842" y="612"/>
                  <a:pt x="1842" y="612"/>
                </a:cubicBezTo>
                <a:cubicBezTo>
                  <a:pt x="1839" y="611"/>
                  <a:pt x="1837" y="614"/>
                  <a:pt x="1836" y="612"/>
                </a:cubicBezTo>
                <a:close/>
                <a:moveTo>
                  <a:pt x="401" y="1436"/>
                </a:moveTo>
                <a:cubicBezTo>
                  <a:pt x="399" y="1437"/>
                  <a:pt x="397" y="1437"/>
                  <a:pt x="397" y="1438"/>
                </a:cubicBezTo>
                <a:cubicBezTo>
                  <a:pt x="399" y="1439"/>
                  <a:pt x="399" y="1443"/>
                  <a:pt x="402" y="1443"/>
                </a:cubicBezTo>
                <a:cubicBezTo>
                  <a:pt x="402" y="1439"/>
                  <a:pt x="404" y="1439"/>
                  <a:pt x="401" y="1436"/>
                </a:cubicBezTo>
                <a:close/>
                <a:moveTo>
                  <a:pt x="82" y="910"/>
                </a:moveTo>
                <a:cubicBezTo>
                  <a:pt x="79" y="904"/>
                  <a:pt x="68" y="908"/>
                  <a:pt x="65" y="902"/>
                </a:cubicBezTo>
                <a:cubicBezTo>
                  <a:pt x="64" y="904"/>
                  <a:pt x="60" y="904"/>
                  <a:pt x="59" y="906"/>
                </a:cubicBezTo>
                <a:cubicBezTo>
                  <a:pt x="64" y="911"/>
                  <a:pt x="72" y="913"/>
                  <a:pt x="81" y="913"/>
                </a:cubicBezTo>
                <a:cubicBezTo>
                  <a:pt x="81" y="912"/>
                  <a:pt x="81" y="911"/>
                  <a:pt x="82" y="910"/>
                </a:cubicBezTo>
                <a:close/>
              </a:path>
            </a:pathLst>
          </a:custGeom>
          <a:solidFill>
            <a:srgbClr val="0B36F5"/>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3" name="矩形 2">
            <a:extLst>
              <a:ext uri="{FF2B5EF4-FFF2-40B4-BE49-F238E27FC236}">
                <a16:creationId xmlns:a16="http://schemas.microsoft.com/office/drawing/2014/main" xmlns="" id="{8F9EBA7B-B56E-41A6-99BA-BCA1FEA85213}"/>
              </a:ext>
            </a:extLst>
          </p:cNvPr>
          <p:cNvSpPr/>
          <p:nvPr/>
        </p:nvSpPr>
        <p:spPr>
          <a:xfrm>
            <a:off x="632178" y="355600"/>
            <a:ext cx="2731912" cy="614679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descr="图片包含 华美, 人, 男人, 站&#10;&#10;描述已自动生成">
            <a:extLst>
              <a:ext uri="{FF2B5EF4-FFF2-40B4-BE49-F238E27FC236}">
                <a16:creationId xmlns:a16="http://schemas.microsoft.com/office/drawing/2014/main" xmlns="" id="{405080C5-250E-4B3A-89ED-40533DB0D0A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364088" y="355600"/>
            <a:ext cx="8195734" cy="6146800"/>
          </a:xfrm>
          <a:prstGeom prst="rect">
            <a:avLst/>
          </a:prstGeom>
        </p:spPr>
      </p:pic>
      <p:sp>
        <p:nvSpPr>
          <p:cNvPr id="7" name="文本框 6">
            <a:extLst>
              <a:ext uri="{FF2B5EF4-FFF2-40B4-BE49-F238E27FC236}">
                <a16:creationId xmlns:a16="http://schemas.microsoft.com/office/drawing/2014/main" xmlns="" id="{4BC7DE62-5B95-4ED8-A8FD-D978FF415534}"/>
              </a:ext>
            </a:extLst>
          </p:cNvPr>
          <p:cNvSpPr txBox="1"/>
          <p:nvPr/>
        </p:nvSpPr>
        <p:spPr>
          <a:xfrm>
            <a:off x="632178" y="2281916"/>
            <a:ext cx="2892072" cy="726609"/>
          </a:xfrm>
          <a:prstGeom prst="rect">
            <a:avLst/>
          </a:prstGeom>
          <a:noFill/>
        </p:spPr>
        <p:txBody>
          <a:bodyPr wrap="square" rtlCol="0">
            <a:spAutoFit/>
          </a:bodyPr>
          <a:lstStyle/>
          <a:p>
            <a:pPr>
              <a:lnSpc>
                <a:spcPct val="120000"/>
              </a:lnSpc>
            </a:pPr>
            <a:r>
              <a:rPr lang="fr-FR" altLang="zh-CN" b="1" spc="-150">
                <a:solidFill>
                  <a:srgbClr val="C3EC12"/>
                </a:solidFill>
                <a:latin typeface="Arial" panose="020B0604020202020204" pitchFamily="34" charset="0"/>
                <a:ea typeface="站酷小薇LOGO体" panose="02010600010101010101" pitchFamily="2" charset="-122"/>
                <a:cs typeface="Arial" panose="020B0604020202020204" pitchFamily="34" charset="0"/>
              </a:rPr>
              <a:t>PELLENTESQUE HABITAN MORBI TRISTIQUE</a:t>
            </a:r>
            <a:endParaRPr lang="zh-CN" altLang="en-US" b="1" spc="-150">
              <a:solidFill>
                <a:srgbClr val="C3EC12"/>
              </a:solidFill>
              <a:latin typeface="Arial" panose="020B0604020202020204" pitchFamily="34" charset="0"/>
              <a:ea typeface="站酷小薇LOGO体" panose="02010600010101010101" pitchFamily="2" charset="-122"/>
              <a:cs typeface="Arial" panose="020B0604020202020204" pitchFamily="34" charset="0"/>
            </a:endParaRPr>
          </a:p>
        </p:txBody>
      </p:sp>
      <p:sp>
        <p:nvSpPr>
          <p:cNvPr id="8" name="文本框 7">
            <a:extLst>
              <a:ext uri="{FF2B5EF4-FFF2-40B4-BE49-F238E27FC236}">
                <a16:creationId xmlns:a16="http://schemas.microsoft.com/office/drawing/2014/main" xmlns="" id="{136BA5C2-D8C9-4131-84F9-7C6155CA33DF}"/>
              </a:ext>
            </a:extLst>
          </p:cNvPr>
          <p:cNvSpPr txBox="1"/>
          <p:nvPr/>
        </p:nvSpPr>
        <p:spPr>
          <a:xfrm>
            <a:off x="632178" y="3216224"/>
            <a:ext cx="2892072" cy="1991379"/>
          </a:xfrm>
          <a:prstGeom prst="rect">
            <a:avLst/>
          </a:prstGeom>
          <a:noFill/>
        </p:spPr>
        <p:txBody>
          <a:bodyPr wrap="square" rtlCol="0">
            <a:spAutoFit/>
          </a:bodyPr>
          <a:lstStyle/>
          <a:p>
            <a:pPr>
              <a:lnSpc>
                <a:spcPct val="150000"/>
              </a:lnSpc>
            </a:pPr>
            <a:r>
              <a:rPr lang="fr-FR" altLang="zh-CN" sz="1400">
                <a:solidFill>
                  <a:srgbClr val="C3EC12"/>
                </a:solidFill>
                <a:latin typeface="Arial" panose="020B0604020202020204" pitchFamily="34" charset="0"/>
                <a:cs typeface="Arial" panose="020B0604020202020204" pitchFamily="34" charset="0"/>
              </a:rPr>
              <a:t>Lorem ipsum dolor sit amet, consectetuer adipiscing elit. Maecenas porttitor congue mass Fusce posuere, magna sed pulvinar ultricies, purus lectus malesuada libero, sit amet</a:t>
            </a:r>
          </a:p>
        </p:txBody>
      </p:sp>
      <p:sp>
        <p:nvSpPr>
          <p:cNvPr id="19" name="文本框 18">
            <a:extLst>
              <a:ext uri="{FF2B5EF4-FFF2-40B4-BE49-F238E27FC236}">
                <a16:creationId xmlns:a16="http://schemas.microsoft.com/office/drawing/2014/main" xmlns="" id="{67427D2F-0B64-4DA6-BA34-4788ACD1C018}"/>
              </a:ext>
            </a:extLst>
          </p:cNvPr>
          <p:cNvSpPr txBox="1"/>
          <p:nvPr/>
        </p:nvSpPr>
        <p:spPr>
          <a:xfrm>
            <a:off x="632178" y="5784197"/>
            <a:ext cx="2892072" cy="568810"/>
          </a:xfrm>
          <a:prstGeom prst="rect">
            <a:avLst/>
          </a:prstGeom>
          <a:noFill/>
        </p:spPr>
        <p:txBody>
          <a:bodyPr wrap="square" rtlCol="0">
            <a:spAutoFit/>
          </a:bodyPr>
          <a:lstStyle/>
          <a:p>
            <a:pPr>
              <a:lnSpc>
                <a:spcPct val="150000"/>
              </a:lnSpc>
            </a:pPr>
            <a:r>
              <a:rPr lang="fr-FR" altLang="zh-CN" sz="1100">
                <a:solidFill>
                  <a:srgbClr val="C3EC12"/>
                </a:solidFill>
                <a:latin typeface="Arial" panose="020B0604020202020204" pitchFamily="34" charset="0"/>
                <a:cs typeface="Arial" panose="020B0604020202020204" pitchFamily="34" charset="0"/>
              </a:rPr>
              <a:t>fusce est. vivamus a tellus. pellentesque habitant morbi</a:t>
            </a:r>
            <a:endParaRPr lang="zh-CN" altLang="en-US" sz="1100">
              <a:solidFill>
                <a:srgbClr val="C3EC12"/>
              </a:solidFill>
              <a:latin typeface="Arial" panose="020B0604020202020204" pitchFamily="34" charset="0"/>
              <a:cs typeface="Arial" panose="020B0604020202020204" pitchFamily="34" charset="0"/>
            </a:endParaRPr>
          </a:p>
        </p:txBody>
      </p:sp>
      <p:sp>
        <p:nvSpPr>
          <p:cNvPr id="31" name="文本框 30">
            <a:extLst>
              <a:ext uri="{FF2B5EF4-FFF2-40B4-BE49-F238E27FC236}">
                <a16:creationId xmlns:a16="http://schemas.microsoft.com/office/drawing/2014/main" xmlns="" id="{99E1A8F3-4042-4474-A421-BCC03C7E2D57}"/>
              </a:ext>
            </a:extLst>
          </p:cNvPr>
          <p:cNvSpPr txBox="1"/>
          <p:nvPr/>
        </p:nvSpPr>
        <p:spPr>
          <a:xfrm>
            <a:off x="632178" y="504993"/>
            <a:ext cx="2892072" cy="1200329"/>
          </a:xfrm>
          <a:prstGeom prst="rect">
            <a:avLst/>
          </a:prstGeom>
          <a:noFill/>
        </p:spPr>
        <p:txBody>
          <a:bodyPr wrap="square" rtlCol="0">
            <a:spAutoFit/>
          </a:bodyPr>
          <a:lstStyle/>
          <a:p>
            <a:r>
              <a:rPr lang="en-US" altLang="zh-CN" sz="3600" b="1">
                <a:solidFill>
                  <a:srgbClr val="C3EC12"/>
                </a:solidFill>
                <a:latin typeface="Camellion" panose="02000506000000020004" pitchFamily="50" charset="0"/>
                <a:ea typeface="站酷庆科黄油体" panose="02000803000000020004" pitchFamily="2" charset="-122"/>
              </a:rPr>
              <a:t>DESIGNED BY XIAO</a:t>
            </a:r>
            <a:endParaRPr lang="zh-CN" altLang="en-US" sz="3600" b="1">
              <a:solidFill>
                <a:srgbClr val="C3EC12"/>
              </a:solidFill>
              <a:latin typeface="Camellion" panose="02000506000000020004" pitchFamily="50" charset="0"/>
              <a:ea typeface="站酷庆科黄油体" panose="02000803000000020004" pitchFamily="2" charset="-122"/>
            </a:endParaRPr>
          </a:p>
        </p:txBody>
      </p:sp>
      <p:sp>
        <p:nvSpPr>
          <p:cNvPr id="44" name="文本框 43">
            <a:extLst>
              <a:ext uri="{FF2B5EF4-FFF2-40B4-BE49-F238E27FC236}">
                <a16:creationId xmlns:a16="http://schemas.microsoft.com/office/drawing/2014/main" xmlns="" id="{9422DDB7-03CB-44BE-9101-D2D9447AD46B}"/>
              </a:ext>
            </a:extLst>
          </p:cNvPr>
          <p:cNvSpPr txBox="1"/>
          <p:nvPr/>
        </p:nvSpPr>
        <p:spPr>
          <a:xfrm>
            <a:off x="6967432" y="6273225"/>
            <a:ext cx="5224568" cy="584775"/>
          </a:xfrm>
          <a:prstGeom prst="rect">
            <a:avLst/>
          </a:prstGeom>
          <a:noFill/>
        </p:spPr>
        <p:txBody>
          <a:bodyPr wrap="square" rtlCol="0">
            <a:spAutoFit/>
          </a:bodyPr>
          <a:lstStyle/>
          <a:p>
            <a:pPr algn="r"/>
            <a:r>
              <a:rPr lang="en-US" altLang="zh-CN" sz="3200" b="1">
                <a:solidFill>
                  <a:srgbClr val="C3EC12"/>
                </a:solidFill>
                <a:latin typeface="Camellion" panose="02000506000000020004" pitchFamily="50" charset="0"/>
                <a:ea typeface="站酷庆科黄油体" panose="02000803000000020004" pitchFamily="2" charset="-122"/>
              </a:rPr>
              <a:t>DESIGNED BY XIAO</a:t>
            </a:r>
            <a:endParaRPr lang="zh-CN" altLang="en-US" sz="3200" b="1">
              <a:solidFill>
                <a:srgbClr val="C3EC12"/>
              </a:solidFill>
              <a:latin typeface="Camellion" panose="02000506000000020004" pitchFamily="50" charset="0"/>
              <a:ea typeface="站酷庆科黄油体" panose="02000803000000020004" pitchFamily="2" charset="-122"/>
            </a:endParaRPr>
          </a:p>
        </p:txBody>
      </p:sp>
    </p:spTree>
    <p:extLst>
      <p:ext uri="{BB962C8B-B14F-4D97-AF65-F5344CB8AC3E}">
        <p14:creationId xmlns:p14="http://schemas.microsoft.com/office/powerpoint/2010/main" val="3098793408"/>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xmlns:a16="http://schemas.microsoft.com/office/drawing/2014/main" xmlns:a14="http://schemas.microsoft.com/office/drawing/2010/main">
      <p:transition spd="slow">
        <p:checker/>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男人穿着红色的花&#10;&#10;描述已自动生成">
            <a:extLst>
              <a:ext uri="{FF2B5EF4-FFF2-40B4-BE49-F238E27FC236}">
                <a16:creationId xmlns:a16="http://schemas.microsoft.com/office/drawing/2014/main" xmlns="" id="{18626748-FD42-459F-8C3D-6AAC8246274B}"/>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7859" b="7859"/>
          <a:stretch/>
        </p:blipFill>
        <p:spPr>
          <a:xfrm>
            <a:off x="0" y="1"/>
            <a:ext cx="12192000" cy="6858000"/>
          </a:xfrm>
          <a:prstGeom prst="rect">
            <a:avLst/>
          </a:prstGeom>
        </p:spPr>
      </p:pic>
      <p:sp>
        <p:nvSpPr>
          <p:cNvPr id="18" name="任意多边形: 形状 17">
            <a:extLst>
              <a:ext uri="{FF2B5EF4-FFF2-40B4-BE49-F238E27FC236}">
                <a16:creationId xmlns:a16="http://schemas.microsoft.com/office/drawing/2014/main" xmlns="" id="{304A82B8-CFDF-4E2D-A062-E2D801DAF619}"/>
              </a:ext>
            </a:extLst>
          </p:cNvPr>
          <p:cNvSpPr/>
          <p:nvPr/>
        </p:nvSpPr>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5136803 h 6858000"/>
              <a:gd name="connsiteX5" fmla="*/ 65903 w 12192000"/>
              <a:gd name="connsiteY5" fmla="*/ 5245083 h 6858000"/>
              <a:gd name="connsiteX6" fmla="*/ 57665 w 12192000"/>
              <a:gd name="connsiteY6" fmla="*/ 5364761 h 6858000"/>
              <a:gd name="connsiteX7" fmla="*/ 156519 w 12192000"/>
              <a:gd name="connsiteY7" fmla="*/ 5421751 h 6858000"/>
              <a:gd name="connsiteX8" fmla="*/ 271849 w 12192000"/>
              <a:gd name="connsiteY8" fmla="*/ 5381858 h 6858000"/>
              <a:gd name="connsiteX9" fmla="*/ 378941 w 12192000"/>
              <a:gd name="connsiteY9" fmla="*/ 5205190 h 6858000"/>
              <a:gd name="connsiteX10" fmla="*/ 659027 w 12192000"/>
              <a:gd name="connsiteY10" fmla="*/ 5057017 h 6858000"/>
              <a:gd name="connsiteX11" fmla="*/ 1153298 w 12192000"/>
              <a:gd name="connsiteY11" fmla="*/ 4943038 h 6858000"/>
              <a:gd name="connsiteX12" fmla="*/ 1441622 w 12192000"/>
              <a:gd name="connsiteY12" fmla="*/ 4874650 h 6858000"/>
              <a:gd name="connsiteX13" fmla="*/ 1837038 w 12192000"/>
              <a:gd name="connsiteY13" fmla="*/ 4857554 h 6858000"/>
              <a:gd name="connsiteX14" fmla="*/ 2133600 w 12192000"/>
              <a:gd name="connsiteY14" fmla="*/ 4817661 h 6858000"/>
              <a:gd name="connsiteX15" fmla="*/ 2520779 w 12192000"/>
              <a:gd name="connsiteY15" fmla="*/ 4817661 h 6858000"/>
              <a:gd name="connsiteX16" fmla="*/ 3295135 w 12192000"/>
              <a:gd name="connsiteY16" fmla="*/ 4840457 h 6858000"/>
              <a:gd name="connsiteX17" fmla="*/ 3739979 w 12192000"/>
              <a:gd name="connsiteY17" fmla="*/ 4886048 h 6858000"/>
              <a:gd name="connsiteX18" fmla="*/ 4118919 w 12192000"/>
              <a:gd name="connsiteY18" fmla="*/ 4897446 h 6858000"/>
              <a:gd name="connsiteX19" fmla="*/ 4777946 w 12192000"/>
              <a:gd name="connsiteY19" fmla="*/ 5000028 h 6858000"/>
              <a:gd name="connsiteX20" fmla="*/ 5692346 w 12192000"/>
              <a:gd name="connsiteY20" fmla="*/ 5210889 h 6858000"/>
              <a:gd name="connsiteX21" fmla="*/ 6005384 w 12192000"/>
              <a:gd name="connsiteY21" fmla="*/ 5273578 h 6858000"/>
              <a:gd name="connsiteX22" fmla="*/ 6384325 w 12192000"/>
              <a:gd name="connsiteY22" fmla="*/ 5393256 h 6858000"/>
              <a:gd name="connsiteX23" fmla="*/ 6565557 w 12192000"/>
              <a:gd name="connsiteY23" fmla="*/ 5159599 h 6858000"/>
              <a:gd name="connsiteX24" fmla="*/ 6573795 w 12192000"/>
              <a:gd name="connsiteY24" fmla="*/ 4920242 h 6858000"/>
              <a:gd name="connsiteX25" fmla="*/ 6425514 w 12192000"/>
              <a:gd name="connsiteY25" fmla="*/ 4754972 h 6858000"/>
              <a:gd name="connsiteX26" fmla="*/ 5997146 w 12192000"/>
              <a:gd name="connsiteY26" fmla="*/ 4452927 h 6858000"/>
              <a:gd name="connsiteX27" fmla="*/ 5988908 w 12192000"/>
              <a:gd name="connsiteY27" fmla="*/ 4458626 h 6858000"/>
              <a:gd name="connsiteX28" fmla="*/ 5947720 w 12192000"/>
              <a:gd name="connsiteY28" fmla="*/ 4418733 h 6858000"/>
              <a:gd name="connsiteX29" fmla="*/ 5725298 w 12192000"/>
              <a:gd name="connsiteY29" fmla="*/ 4259162 h 6858000"/>
              <a:gd name="connsiteX30" fmla="*/ 5395784 w 12192000"/>
              <a:gd name="connsiteY30" fmla="*/ 3985612 h 6858000"/>
              <a:gd name="connsiteX31" fmla="*/ 5156887 w 12192000"/>
              <a:gd name="connsiteY31" fmla="*/ 3831740 h 6858000"/>
              <a:gd name="connsiteX32" fmla="*/ 5058033 w 12192000"/>
              <a:gd name="connsiteY32" fmla="*/ 3603782 h 6858000"/>
              <a:gd name="connsiteX33" fmla="*/ 5461687 w 12192000"/>
              <a:gd name="connsiteY33" fmla="*/ 3569588 h 6858000"/>
              <a:gd name="connsiteX34" fmla="*/ 5733535 w 12192000"/>
              <a:gd name="connsiteY34" fmla="*/ 3552491 h 6858000"/>
              <a:gd name="connsiteX35" fmla="*/ 6285471 w 12192000"/>
              <a:gd name="connsiteY35" fmla="*/ 3683567 h 6858000"/>
              <a:gd name="connsiteX36" fmla="*/ 7035114 w 12192000"/>
              <a:gd name="connsiteY36" fmla="*/ 3803245 h 6858000"/>
              <a:gd name="connsiteX37" fmla="*/ 7274011 w 12192000"/>
              <a:gd name="connsiteY37" fmla="*/ 3968515 h 6858000"/>
              <a:gd name="connsiteX38" fmla="*/ 7356389 w 12192000"/>
              <a:gd name="connsiteY38" fmla="*/ 4099591 h 6858000"/>
              <a:gd name="connsiteX39" fmla="*/ 7603525 w 12192000"/>
              <a:gd name="connsiteY39" fmla="*/ 4270560 h 6858000"/>
              <a:gd name="connsiteX40" fmla="*/ 7620000 w 12192000"/>
              <a:gd name="connsiteY40" fmla="*/ 4367443 h 6858000"/>
              <a:gd name="connsiteX41" fmla="*/ 7718854 w 12192000"/>
              <a:gd name="connsiteY41" fmla="*/ 4407335 h 6858000"/>
              <a:gd name="connsiteX42" fmla="*/ 7957752 w 12192000"/>
              <a:gd name="connsiteY42" fmla="*/ 4544111 h 6858000"/>
              <a:gd name="connsiteX43" fmla="*/ 8040130 w 12192000"/>
              <a:gd name="connsiteY43" fmla="*/ 4555509 h 6858000"/>
              <a:gd name="connsiteX44" fmla="*/ 8089557 w 12192000"/>
              <a:gd name="connsiteY44" fmla="*/ 4601100 h 6858000"/>
              <a:gd name="connsiteX45" fmla="*/ 8023654 w 12192000"/>
              <a:gd name="connsiteY45" fmla="*/ 4635294 h 6858000"/>
              <a:gd name="connsiteX46" fmla="*/ 7949514 w 12192000"/>
              <a:gd name="connsiteY46" fmla="*/ 4709381 h 6858000"/>
              <a:gd name="connsiteX47" fmla="*/ 8073081 w 12192000"/>
              <a:gd name="connsiteY47" fmla="*/ 4754972 h 6858000"/>
              <a:gd name="connsiteX48" fmla="*/ 8287265 w 12192000"/>
              <a:gd name="connsiteY48" fmla="*/ 4897446 h 6858000"/>
              <a:gd name="connsiteX49" fmla="*/ 8262552 w 12192000"/>
              <a:gd name="connsiteY49" fmla="*/ 4943038 h 6858000"/>
              <a:gd name="connsiteX50" fmla="*/ 8386119 w 12192000"/>
              <a:gd name="connsiteY50" fmla="*/ 5051318 h 6858000"/>
              <a:gd name="connsiteX51" fmla="*/ 8377881 w 12192000"/>
              <a:gd name="connsiteY51" fmla="*/ 5199491 h 6858000"/>
              <a:gd name="connsiteX52" fmla="*/ 8567351 w 12192000"/>
              <a:gd name="connsiteY52" fmla="*/ 5250782 h 6858000"/>
              <a:gd name="connsiteX53" fmla="*/ 8592065 w 12192000"/>
              <a:gd name="connsiteY53" fmla="*/ 5330567 h 6858000"/>
              <a:gd name="connsiteX54" fmla="*/ 9012195 w 12192000"/>
              <a:gd name="connsiteY54" fmla="*/ 5473042 h 6858000"/>
              <a:gd name="connsiteX55" fmla="*/ 9201665 w 12192000"/>
              <a:gd name="connsiteY55" fmla="*/ 5324869 h 6858000"/>
              <a:gd name="connsiteX56" fmla="*/ 9448800 w 12192000"/>
              <a:gd name="connsiteY56" fmla="*/ 5074114 h 6858000"/>
              <a:gd name="connsiteX57" fmla="*/ 9498227 w 12192000"/>
              <a:gd name="connsiteY57" fmla="*/ 5005727 h 6858000"/>
              <a:gd name="connsiteX58" fmla="*/ 9605319 w 12192000"/>
              <a:gd name="connsiteY58" fmla="*/ 4618197 h 6858000"/>
              <a:gd name="connsiteX59" fmla="*/ 9547654 w 12192000"/>
              <a:gd name="connsiteY59" fmla="*/ 4430131 h 6858000"/>
              <a:gd name="connsiteX60" fmla="*/ 9275805 w 12192000"/>
              <a:gd name="connsiteY60" fmla="*/ 4122387 h 6858000"/>
              <a:gd name="connsiteX61" fmla="*/ 8954530 w 12192000"/>
              <a:gd name="connsiteY61" fmla="*/ 3894429 h 6858000"/>
              <a:gd name="connsiteX62" fmla="*/ 8377881 w 12192000"/>
              <a:gd name="connsiteY62" fmla="*/ 3501200 h 6858000"/>
              <a:gd name="connsiteX63" fmla="*/ 7447006 w 12192000"/>
              <a:gd name="connsiteY63" fmla="*/ 3125069 h 6858000"/>
              <a:gd name="connsiteX64" fmla="*/ 7068065 w 12192000"/>
              <a:gd name="connsiteY64" fmla="*/ 2783131 h 6858000"/>
              <a:gd name="connsiteX65" fmla="*/ 7035114 w 12192000"/>
              <a:gd name="connsiteY65" fmla="*/ 2697647 h 6858000"/>
              <a:gd name="connsiteX66" fmla="*/ 6903308 w 12192000"/>
              <a:gd name="connsiteY66" fmla="*/ 2332913 h 6858000"/>
              <a:gd name="connsiteX67" fmla="*/ 6985687 w 12192000"/>
              <a:gd name="connsiteY67" fmla="*/ 2196138 h 6858000"/>
              <a:gd name="connsiteX68" fmla="*/ 7595287 w 12192000"/>
              <a:gd name="connsiteY68" fmla="*/ 2332913 h 6858000"/>
              <a:gd name="connsiteX69" fmla="*/ 7694141 w 12192000"/>
              <a:gd name="connsiteY69" fmla="*/ 2367107 h 6858000"/>
              <a:gd name="connsiteX70" fmla="*/ 7965989 w 12192000"/>
              <a:gd name="connsiteY70" fmla="*/ 2389903 h 6858000"/>
              <a:gd name="connsiteX71" fmla="*/ 8155460 w 12192000"/>
              <a:gd name="connsiteY71" fmla="*/ 2486785 h 6858000"/>
              <a:gd name="connsiteX72" fmla="*/ 8559114 w 12192000"/>
              <a:gd name="connsiteY72" fmla="*/ 2646356 h 6858000"/>
              <a:gd name="connsiteX73" fmla="*/ 8798011 w 12192000"/>
              <a:gd name="connsiteY73" fmla="*/ 2720443 h 6858000"/>
              <a:gd name="connsiteX74" fmla="*/ 9061622 w 12192000"/>
              <a:gd name="connsiteY74" fmla="*/ 2840121 h 6858000"/>
              <a:gd name="connsiteX75" fmla="*/ 9465276 w 12192000"/>
              <a:gd name="connsiteY75" fmla="*/ 3045283 h 6858000"/>
              <a:gd name="connsiteX76" fmla="*/ 9646508 w 12192000"/>
              <a:gd name="connsiteY76" fmla="*/ 3085176 h 6858000"/>
              <a:gd name="connsiteX77" fmla="*/ 10107827 w 12192000"/>
              <a:gd name="connsiteY77" fmla="*/ 3387221 h 6858000"/>
              <a:gd name="connsiteX78" fmla="*/ 10453816 w 12192000"/>
              <a:gd name="connsiteY78" fmla="*/ 3523996 h 6858000"/>
              <a:gd name="connsiteX79" fmla="*/ 10511481 w 12192000"/>
              <a:gd name="connsiteY79" fmla="*/ 3563889 h 6858000"/>
              <a:gd name="connsiteX80" fmla="*/ 10651524 w 12192000"/>
              <a:gd name="connsiteY80" fmla="*/ 3831740 h 6858000"/>
              <a:gd name="connsiteX81" fmla="*/ 10890422 w 12192000"/>
              <a:gd name="connsiteY81" fmla="*/ 4099591 h 6858000"/>
              <a:gd name="connsiteX82" fmla="*/ 11096368 w 12192000"/>
              <a:gd name="connsiteY82" fmla="*/ 4441529 h 6858000"/>
              <a:gd name="connsiteX83" fmla="*/ 11195222 w 12192000"/>
              <a:gd name="connsiteY83" fmla="*/ 4601100 h 6858000"/>
              <a:gd name="connsiteX84" fmla="*/ 11277600 w 12192000"/>
              <a:gd name="connsiteY84" fmla="*/ 4829059 h 6858000"/>
              <a:gd name="connsiteX85" fmla="*/ 11285838 w 12192000"/>
              <a:gd name="connsiteY85" fmla="*/ 4863253 h 6858000"/>
              <a:gd name="connsiteX86" fmla="*/ 11302314 w 12192000"/>
              <a:gd name="connsiteY86" fmla="*/ 4982931 h 6858000"/>
              <a:gd name="connsiteX87" fmla="*/ 11285838 w 12192000"/>
              <a:gd name="connsiteY87" fmla="*/ 5302073 h 6858000"/>
              <a:gd name="connsiteX88" fmla="*/ 11277600 w 12192000"/>
              <a:gd name="connsiteY88" fmla="*/ 5421751 h 6858000"/>
              <a:gd name="connsiteX89" fmla="*/ 11327027 w 12192000"/>
              <a:gd name="connsiteY89" fmla="*/ 5461644 h 6858000"/>
              <a:gd name="connsiteX90" fmla="*/ 11376454 w 12192000"/>
              <a:gd name="connsiteY90" fmla="*/ 5501536 h 6858000"/>
              <a:gd name="connsiteX91" fmla="*/ 11368216 w 12192000"/>
              <a:gd name="connsiteY91" fmla="*/ 5501536 h 6858000"/>
              <a:gd name="connsiteX92" fmla="*/ 11434119 w 12192000"/>
              <a:gd name="connsiteY92" fmla="*/ 5626914 h 6858000"/>
              <a:gd name="connsiteX93" fmla="*/ 11565924 w 12192000"/>
              <a:gd name="connsiteY93" fmla="*/ 5689602 h 6858000"/>
              <a:gd name="connsiteX94" fmla="*/ 11656541 w 12192000"/>
              <a:gd name="connsiteY94" fmla="*/ 5683903 h 6858000"/>
              <a:gd name="connsiteX95" fmla="*/ 11780108 w 12192000"/>
              <a:gd name="connsiteY95" fmla="*/ 5626914 h 6858000"/>
              <a:gd name="connsiteX96" fmla="*/ 12027243 w 12192000"/>
              <a:gd name="connsiteY96" fmla="*/ 5473042 h 6858000"/>
              <a:gd name="connsiteX97" fmla="*/ 12134335 w 12192000"/>
              <a:gd name="connsiteY97" fmla="*/ 5324869 h 6858000"/>
              <a:gd name="connsiteX98" fmla="*/ 12183762 w 12192000"/>
              <a:gd name="connsiteY98" fmla="*/ 5119706 h 6858000"/>
              <a:gd name="connsiteX99" fmla="*/ 12183762 w 12192000"/>
              <a:gd name="connsiteY99" fmla="*/ 5096910 h 6858000"/>
              <a:gd name="connsiteX100" fmla="*/ 12159049 w 12192000"/>
              <a:gd name="connsiteY100" fmla="*/ 5039920 h 6858000"/>
              <a:gd name="connsiteX101" fmla="*/ 12150811 w 12192000"/>
              <a:gd name="connsiteY101" fmla="*/ 4897446 h 6858000"/>
              <a:gd name="connsiteX102" fmla="*/ 12101384 w 12192000"/>
              <a:gd name="connsiteY102" fmla="*/ 4829059 h 6858000"/>
              <a:gd name="connsiteX103" fmla="*/ 12084908 w 12192000"/>
              <a:gd name="connsiteY103" fmla="*/ 4749273 h 6858000"/>
              <a:gd name="connsiteX104" fmla="*/ 12076670 w 12192000"/>
              <a:gd name="connsiteY104" fmla="*/ 4680886 h 6858000"/>
              <a:gd name="connsiteX105" fmla="*/ 12076670 w 12192000"/>
              <a:gd name="connsiteY105" fmla="*/ 4623896 h 6858000"/>
              <a:gd name="connsiteX106" fmla="*/ 12010768 w 12192000"/>
              <a:gd name="connsiteY106" fmla="*/ 4407335 h 6858000"/>
              <a:gd name="connsiteX107" fmla="*/ 11911914 w 12192000"/>
              <a:gd name="connsiteY107" fmla="*/ 4230668 h 6858000"/>
              <a:gd name="connsiteX108" fmla="*/ 11689492 w 12192000"/>
              <a:gd name="connsiteY108" fmla="*/ 3814643 h 6858000"/>
              <a:gd name="connsiteX109" fmla="*/ 11508259 w 12192000"/>
              <a:gd name="connsiteY109" fmla="*/ 3575287 h 6858000"/>
              <a:gd name="connsiteX110" fmla="*/ 11129319 w 12192000"/>
              <a:gd name="connsiteY110" fmla="*/ 3182059 h 6858000"/>
              <a:gd name="connsiteX111" fmla="*/ 10717427 w 12192000"/>
              <a:gd name="connsiteY111" fmla="*/ 2914207 h 6858000"/>
              <a:gd name="connsiteX112" fmla="*/ 10585622 w 12192000"/>
              <a:gd name="connsiteY112" fmla="*/ 2794529 h 6858000"/>
              <a:gd name="connsiteX113" fmla="*/ 10379676 w 12192000"/>
              <a:gd name="connsiteY113" fmla="*/ 2703346 h 6858000"/>
              <a:gd name="connsiteX114" fmla="*/ 10214919 w 12192000"/>
              <a:gd name="connsiteY114" fmla="*/ 2583667 h 6858000"/>
              <a:gd name="connsiteX115" fmla="*/ 10025449 w 12192000"/>
              <a:gd name="connsiteY115" fmla="*/ 2560872 h 6858000"/>
              <a:gd name="connsiteX116" fmla="*/ 9852454 w 12192000"/>
              <a:gd name="connsiteY116" fmla="*/ 2458290 h 6858000"/>
              <a:gd name="connsiteX117" fmla="*/ 9778314 w 12192000"/>
              <a:gd name="connsiteY117" fmla="*/ 2463989 h 6858000"/>
              <a:gd name="connsiteX118" fmla="*/ 9671222 w 12192000"/>
              <a:gd name="connsiteY118" fmla="*/ 2424096 h 6858000"/>
              <a:gd name="connsiteX119" fmla="*/ 9654746 w 12192000"/>
              <a:gd name="connsiteY119" fmla="*/ 2435494 h 6858000"/>
              <a:gd name="connsiteX120" fmla="*/ 9671222 w 12192000"/>
              <a:gd name="connsiteY120" fmla="*/ 2446892 h 6858000"/>
              <a:gd name="connsiteX121" fmla="*/ 9761838 w 12192000"/>
              <a:gd name="connsiteY121" fmla="*/ 2515280 h 6858000"/>
              <a:gd name="connsiteX122" fmla="*/ 10132541 w 12192000"/>
              <a:gd name="connsiteY122" fmla="*/ 2840121 h 6858000"/>
              <a:gd name="connsiteX123" fmla="*/ 10008973 w 12192000"/>
              <a:gd name="connsiteY123" fmla="*/ 2880014 h 6858000"/>
              <a:gd name="connsiteX124" fmla="*/ 9910119 w 12192000"/>
              <a:gd name="connsiteY124" fmla="*/ 2840121 h 6858000"/>
              <a:gd name="connsiteX125" fmla="*/ 9901881 w 12192000"/>
              <a:gd name="connsiteY125" fmla="*/ 2845820 h 6858000"/>
              <a:gd name="connsiteX126" fmla="*/ 9811265 w 12192000"/>
              <a:gd name="connsiteY126" fmla="*/ 2805927 h 6858000"/>
              <a:gd name="connsiteX127" fmla="*/ 9506465 w 12192000"/>
              <a:gd name="connsiteY127" fmla="*/ 2606463 h 6858000"/>
              <a:gd name="connsiteX128" fmla="*/ 9325232 w 12192000"/>
              <a:gd name="connsiteY128" fmla="*/ 2572269 h 6858000"/>
              <a:gd name="connsiteX129" fmla="*/ 9292281 w 12192000"/>
              <a:gd name="connsiteY129" fmla="*/ 2515280 h 6858000"/>
              <a:gd name="connsiteX130" fmla="*/ 9168714 w 12192000"/>
              <a:gd name="connsiteY130" fmla="*/ 2469688 h 6858000"/>
              <a:gd name="connsiteX131" fmla="*/ 9168714 w 12192000"/>
              <a:gd name="connsiteY131" fmla="*/ 2463989 h 6858000"/>
              <a:gd name="connsiteX132" fmla="*/ 8863914 w 12192000"/>
              <a:gd name="connsiteY132" fmla="*/ 2458290 h 6858000"/>
              <a:gd name="connsiteX133" fmla="*/ 8740346 w 12192000"/>
              <a:gd name="connsiteY133" fmla="*/ 2378505 h 6858000"/>
              <a:gd name="connsiteX134" fmla="*/ 8353168 w 12192000"/>
              <a:gd name="connsiteY134" fmla="*/ 2247429 h 6858000"/>
              <a:gd name="connsiteX135" fmla="*/ 8138984 w 12192000"/>
              <a:gd name="connsiteY135" fmla="*/ 2161944 h 6858000"/>
              <a:gd name="connsiteX136" fmla="*/ 7957752 w 12192000"/>
              <a:gd name="connsiteY136" fmla="*/ 2184740 h 6858000"/>
              <a:gd name="connsiteX137" fmla="*/ 7751806 w 12192000"/>
              <a:gd name="connsiteY137" fmla="*/ 2042266 h 6858000"/>
              <a:gd name="connsiteX138" fmla="*/ 7603525 w 12192000"/>
              <a:gd name="connsiteY138" fmla="*/ 2042266 h 6858000"/>
              <a:gd name="connsiteX139" fmla="*/ 7274011 w 12192000"/>
              <a:gd name="connsiteY139" fmla="*/ 1933986 h 6858000"/>
              <a:gd name="connsiteX140" fmla="*/ 7125730 w 12192000"/>
              <a:gd name="connsiteY140" fmla="*/ 1905491 h 6858000"/>
              <a:gd name="connsiteX141" fmla="*/ 6985687 w 12192000"/>
              <a:gd name="connsiteY141" fmla="*/ 1876996 h 6858000"/>
              <a:gd name="connsiteX142" fmla="*/ 6722076 w 12192000"/>
              <a:gd name="connsiteY142" fmla="*/ 1973878 h 6858000"/>
              <a:gd name="connsiteX143" fmla="*/ 6606746 w 12192000"/>
              <a:gd name="connsiteY143" fmla="*/ 1922588 h 6858000"/>
              <a:gd name="connsiteX144" fmla="*/ 6425514 w 12192000"/>
              <a:gd name="connsiteY144" fmla="*/ 1979577 h 6858000"/>
              <a:gd name="connsiteX145" fmla="*/ 6194854 w 12192000"/>
              <a:gd name="connsiteY145" fmla="*/ 2116353 h 6858000"/>
              <a:gd name="connsiteX146" fmla="*/ 6071287 w 12192000"/>
              <a:gd name="connsiteY146" fmla="*/ 2173342 h 6858000"/>
              <a:gd name="connsiteX147" fmla="*/ 6194854 w 12192000"/>
              <a:gd name="connsiteY147" fmla="*/ 2315816 h 6858000"/>
              <a:gd name="connsiteX148" fmla="*/ 6178379 w 12192000"/>
              <a:gd name="connsiteY148" fmla="*/ 2412699 h 6858000"/>
              <a:gd name="connsiteX149" fmla="*/ 6326660 w 12192000"/>
              <a:gd name="connsiteY149" fmla="*/ 2515280 h 6858000"/>
              <a:gd name="connsiteX150" fmla="*/ 6417276 w 12192000"/>
              <a:gd name="connsiteY150" fmla="*/ 2617861 h 6858000"/>
              <a:gd name="connsiteX151" fmla="*/ 6532606 w 12192000"/>
              <a:gd name="connsiteY151" fmla="*/ 2709045 h 6858000"/>
              <a:gd name="connsiteX152" fmla="*/ 6507892 w 12192000"/>
              <a:gd name="connsiteY152" fmla="*/ 2834422 h 6858000"/>
              <a:gd name="connsiteX153" fmla="*/ 5222789 w 12192000"/>
              <a:gd name="connsiteY153" fmla="*/ 2891412 h 6858000"/>
              <a:gd name="connsiteX154" fmla="*/ 5049795 w 12192000"/>
              <a:gd name="connsiteY154" fmla="*/ 2919906 h 6858000"/>
              <a:gd name="connsiteX155" fmla="*/ 4679092 w 12192000"/>
              <a:gd name="connsiteY155" fmla="*/ 2993993 h 6858000"/>
              <a:gd name="connsiteX156" fmla="*/ 4580238 w 12192000"/>
              <a:gd name="connsiteY156" fmla="*/ 2965498 h 6858000"/>
              <a:gd name="connsiteX157" fmla="*/ 4399006 w 12192000"/>
              <a:gd name="connsiteY157" fmla="*/ 2993993 h 6858000"/>
              <a:gd name="connsiteX158" fmla="*/ 4077730 w 12192000"/>
              <a:gd name="connsiteY158" fmla="*/ 3221951 h 6858000"/>
              <a:gd name="connsiteX159" fmla="*/ 4127157 w 12192000"/>
              <a:gd name="connsiteY159" fmla="*/ 3296038 h 6858000"/>
              <a:gd name="connsiteX160" fmla="*/ 3995352 w 12192000"/>
              <a:gd name="connsiteY160" fmla="*/ 3364425 h 6858000"/>
              <a:gd name="connsiteX161" fmla="*/ 3937687 w 12192000"/>
              <a:gd name="connsiteY161" fmla="*/ 3438512 h 6858000"/>
              <a:gd name="connsiteX162" fmla="*/ 4003590 w 12192000"/>
              <a:gd name="connsiteY162" fmla="*/ 3546792 h 6858000"/>
              <a:gd name="connsiteX163" fmla="*/ 3987114 w 12192000"/>
              <a:gd name="connsiteY163" fmla="*/ 3660771 h 6858000"/>
              <a:gd name="connsiteX164" fmla="*/ 4011827 w 12192000"/>
              <a:gd name="connsiteY164" fmla="*/ 3694965 h 6858000"/>
              <a:gd name="connsiteX165" fmla="*/ 4506098 w 12192000"/>
              <a:gd name="connsiteY165" fmla="*/ 4014107 h 6858000"/>
              <a:gd name="connsiteX166" fmla="*/ 4843849 w 12192000"/>
              <a:gd name="connsiteY166" fmla="*/ 4179377 h 6858000"/>
              <a:gd name="connsiteX167" fmla="*/ 4909752 w 12192000"/>
              <a:gd name="connsiteY167" fmla="*/ 4316152 h 6858000"/>
              <a:gd name="connsiteX168" fmla="*/ 4506098 w 12192000"/>
              <a:gd name="connsiteY168" fmla="*/ 4281958 h 6858000"/>
              <a:gd name="connsiteX169" fmla="*/ 4234249 w 12192000"/>
              <a:gd name="connsiteY169" fmla="*/ 4242066 h 6858000"/>
              <a:gd name="connsiteX170" fmla="*/ 3393990 w 12192000"/>
              <a:gd name="connsiteY170" fmla="*/ 4185076 h 6858000"/>
              <a:gd name="connsiteX171" fmla="*/ 2446638 w 12192000"/>
              <a:gd name="connsiteY171" fmla="*/ 4185076 h 6858000"/>
              <a:gd name="connsiteX172" fmla="*/ 1960606 w 12192000"/>
              <a:gd name="connsiteY172" fmla="*/ 4242066 h 6858000"/>
              <a:gd name="connsiteX173" fmla="*/ 1252152 w 12192000"/>
              <a:gd name="connsiteY173" fmla="*/ 4344647 h 6858000"/>
              <a:gd name="connsiteX174" fmla="*/ 724930 w 12192000"/>
              <a:gd name="connsiteY174" fmla="*/ 4481422 h 6858000"/>
              <a:gd name="connsiteX175" fmla="*/ 395416 w 12192000"/>
              <a:gd name="connsiteY175" fmla="*/ 4652391 h 6858000"/>
              <a:gd name="connsiteX176" fmla="*/ 494271 w 12192000"/>
              <a:gd name="connsiteY176" fmla="*/ 4777768 h 6858000"/>
              <a:gd name="connsiteX177" fmla="*/ 411892 w 12192000"/>
              <a:gd name="connsiteY177" fmla="*/ 4823360 h 6858000"/>
              <a:gd name="connsiteX178" fmla="*/ 214184 w 12192000"/>
              <a:gd name="connsiteY178" fmla="*/ 4766370 h 6858000"/>
              <a:gd name="connsiteX179" fmla="*/ 0 w 12192000"/>
              <a:gd name="connsiteY179" fmla="*/ 5136803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Lst>
            <a:rect l="l" t="t" r="r" b="b"/>
            <a:pathLst>
              <a:path w="12192000" h="6858000">
                <a:moveTo>
                  <a:pt x="0" y="0"/>
                </a:moveTo>
                <a:lnTo>
                  <a:pt x="12192000" y="0"/>
                </a:lnTo>
                <a:lnTo>
                  <a:pt x="12192000" y="6858000"/>
                </a:lnTo>
                <a:lnTo>
                  <a:pt x="0" y="6858000"/>
                </a:lnTo>
                <a:lnTo>
                  <a:pt x="0" y="5136803"/>
                </a:lnTo>
                <a:cubicBezTo>
                  <a:pt x="0" y="5136803"/>
                  <a:pt x="0" y="5136803"/>
                  <a:pt x="65903" y="5245083"/>
                </a:cubicBezTo>
                <a:cubicBezTo>
                  <a:pt x="90616" y="5296374"/>
                  <a:pt x="65903" y="5319170"/>
                  <a:pt x="57665" y="5364761"/>
                </a:cubicBezTo>
                <a:cubicBezTo>
                  <a:pt x="98854" y="5387557"/>
                  <a:pt x="107092" y="5427450"/>
                  <a:pt x="156519" y="5421751"/>
                </a:cubicBezTo>
                <a:cubicBezTo>
                  <a:pt x="205946" y="5421751"/>
                  <a:pt x="247135" y="5416052"/>
                  <a:pt x="271849" y="5381858"/>
                </a:cubicBezTo>
                <a:cubicBezTo>
                  <a:pt x="280087" y="5319170"/>
                  <a:pt x="362465" y="5273578"/>
                  <a:pt x="378941" y="5205190"/>
                </a:cubicBezTo>
                <a:cubicBezTo>
                  <a:pt x="411892" y="5102609"/>
                  <a:pt x="626076" y="5170997"/>
                  <a:pt x="659027" y="5057017"/>
                </a:cubicBezTo>
                <a:cubicBezTo>
                  <a:pt x="840260" y="5051318"/>
                  <a:pt x="996779" y="4994329"/>
                  <a:pt x="1153298" y="4943038"/>
                </a:cubicBezTo>
                <a:cubicBezTo>
                  <a:pt x="1276865" y="4965834"/>
                  <a:pt x="1342768" y="4874650"/>
                  <a:pt x="1441622" y="4874650"/>
                </a:cubicBezTo>
                <a:cubicBezTo>
                  <a:pt x="1573427" y="4943038"/>
                  <a:pt x="1696995" y="4863253"/>
                  <a:pt x="1837038" y="4857554"/>
                </a:cubicBezTo>
                <a:cubicBezTo>
                  <a:pt x="1944130" y="4886048"/>
                  <a:pt x="2026508" y="4817661"/>
                  <a:pt x="2133600" y="4817661"/>
                </a:cubicBezTo>
                <a:cubicBezTo>
                  <a:pt x="2257168" y="4846156"/>
                  <a:pt x="2405449" y="4868951"/>
                  <a:pt x="2520779" y="4817661"/>
                </a:cubicBezTo>
                <a:cubicBezTo>
                  <a:pt x="2767914" y="4868951"/>
                  <a:pt x="3064476" y="4863253"/>
                  <a:pt x="3295135" y="4840457"/>
                </a:cubicBezTo>
                <a:cubicBezTo>
                  <a:pt x="3468130" y="4783467"/>
                  <a:pt x="3575222" y="4891747"/>
                  <a:pt x="3739979" y="4886048"/>
                </a:cubicBezTo>
                <a:cubicBezTo>
                  <a:pt x="3855308" y="4857554"/>
                  <a:pt x="4003590" y="4886048"/>
                  <a:pt x="4118919" y="4897446"/>
                </a:cubicBezTo>
                <a:cubicBezTo>
                  <a:pt x="4324865" y="4965834"/>
                  <a:pt x="4563762" y="4931640"/>
                  <a:pt x="4777946" y="5000028"/>
                </a:cubicBezTo>
                <a:cubicBezTo>
                  <a:pt x="5090984" y="5028522"/>
                  <a:pt x="5379308" y="5153900"/>
                  <a:pt x="5692346" y="5210889"/>
                </a:cubicBezTo>
                <a:cubicBezTo>
                  <a:pt x="5799438" y="5227986"/>
                  <a:pt x="5931243" y="5222287"/>
                  <a:pt x="6005384" y="5273578"/>
                </a:cubicBezTo>
                <a:cubicBezTo>
                  <a:pt x="6153665" y="5296374"/>
                  <a:pt x="6260757" y="5347664"/>
                  <a:pt x="6384325" y="5393256"/>
                </a:cubicBezTo>
                <a:cubicBezTo>
                  <a:pt x="6557319" y="5376159"/>
                  <a:pt x="6483179" y="5233685"/>
                  <a:pt x="6565557" y="5159599"/>
                </a:cubicBezTo>
                <a:cubicBezTo>
                  <a:pt x="6598508" y="5085512"/>
                  <a:pt x="6549081" y="5011426"/>
                  <a:pt x="6573795" y="4920242"/>
                </a:cubicBezTo>
                <a:cubicBezTo>
                  <a:pt x="6516130" y="4868951"/>
                  <a:pt x="6532606" y="4789166"/>
                  <a:pt x="6425514" y="4754972"/>
                </a:cubicBezTo>
                <a:cubicBezTo>
                  <a:pt x="6260757" y="4669488"/>
                  <a:pt x="6219568" y="4475723"/>
                  <a:pt x="5997146" y="4452927"/>
                </a:cubicBezTo>
                <a:cubicBezTo>
                  <a:pt x="5997146" y="4452927"/>
                  <a:pt x="5997146" y="4452927"/>
                  <a:pt x="5988908" y="4458626"/>
                </a:cubicBezTo>
                <a:cubicBezTo>
                  <a:pt x="5988908" y="4458626"/>
                  <a:pt x="5988908" y="4458626"/>
                  <a:pt x="5947720" y="4418733"/>
                </a:cubicBezTo>
                <a:cubicBezTo>
                  <a:pt x="5931243" y="4327550"/>
                  <a:pt x="5791200" y="4327550"/>
                  <a:pt x="5725298" y="4259162"/>
                </a:cubicBezTo>
                <a:cubicBezTo>
                  <a:pt x="5651157" y="4150882"/>
                  <a:pt x="5478162" y="4088194"/>
                  <a:pt x="5395784" y="3985612"/>
                </a:cubicBezTo>
                <a:cubicBezTo>
                  <a:pt x="5321643" y="3928623"/>
                  <a:pt x="5206314" y="3894429"/>
                  <a:pt x="5156887" y="3831740"/>
                </a:cubicBezTo>
                <a:cubicBezTo>
                  <a:pt x="5173362" y="3746256"/>
                  <a:pt x="5025081" y="3700664"/>
                  <a:pt x="5058033" y="3603782"/>
                </a:cubicBezTo>
                <a:cubicBezTo>
                  <a:pt x="5156887" y="3535394"/>
                  <a:pt x="5338119" y="3598083"/>
                  <a:pt x="5461687" y="3569588"/>
                </a:cubicBezTo>
                <a:cubicBezTo>
                  <a:pt x="5568779" y="3620879"/>
                  <a:pt x="5642919" y="3518297"/>
                  <a:pt x="5733535" y="3552491"/>
                </a:cubicBezTo>
                <a:cubicBezTo>
                  <a:pt x="5873579" y="3632277"/>
                  <a:pt x="6137189" y="3563889"/>
                  <a:pt x="6285471" y="3683567"/>
                </a:cubicBezTo>
                <a:cubicBezTo>
                  <a:pt x="6524368" y="3740557"/>
                  <a:pt x="6779741" y="3763353"/>
                  <a:pt x="7035114" y="3803245"/>
                </a:cubicBezTo>
                <a:cubicBezTo>
                  <a:pt x="7035114" y="3803245"/>
                  <a:pt x="7035114" y="3803245"/>
                  <a:pt x="7274011" y="3968515"/>
                </a:cubicBezTo>
                <a:cubicBezTo>
                  <a:pt x="7298725" y="4014107"/>
                  <a:pt x="7298725" y="4071097"/>
                  <a:pt x="7356389" y="4099591"/>
                </a:cubicBezTo>
                <a:cubicBezTo>
                  <a:pt x="7447006" y="4145183"/>
                  <a:pt x="7521146" y="4219270"/>
                  <a:pt x="7603525" y="4270560"/>
                </a:cubicBezTo>
                <a:cubicBezTo>
                  <a:pt x="7620000" y="4304754"/>
                  <a:pt x="7595287" y="4338948"/>
                  <a:pt x="7620000" y="4367443"/>
                </a:cubicBezTo>
                <a:cubicBezTo>
                  <a:pt x="7652952" y="4384540"/>
                  <a:pt x="7685903" y="4395938"/>
                  <a:pt x="7718854" y="4407335"/>
                </a:cubicBezTo>
                <a:cubicBezTo>
                  <a:pt x="7842422" y="4384540"/>
                  <a:pt x="7891849" y="4492820"/>
                  <a:pt x="7957752" y="4544111"/>
                </a:cubicBezTo>
                <a:cubicBezTo>
                  <a:pt x="7982465" y="4549810"/>
                  <a:pt x="8007179" y="4566906"/>
                  <a:pt x="8040130" y="4555509"/>
                </a:cubicBezTo>
                <a:cubicBezTo>
                  <a:pt x="8064843" y="4566906"/>
                  <a:pt x="8081319" y="4584003"/>
                  <a:pt x="8089557" y="4601100"/>
                </a:cubicBezTo>
                <a:cubicBezTo>
                  <a:pt x="8064843" y="4612498"/>
                  <a:pt x="8064843" y="4640993"/>
                  <a:pt x="8023654" y="4635294"/>
                </a:cubicBezTo>
                <a:cubicBezTo>
                  <a:pt x="7990703" y="4652391"/>
                  <a:pt x="7941276" y="4675187"/>
                  <a:pt x="7949514" y="4709381"/>
                </a:cubicBezTo>
                <a:cubicBezTo>
                  <a:pt x="7990703" y="4726477"/>
                  <a:pt x="8031892" y="4754972"/>
                  <a:pt x="8073081" y="4754972"/>
                </a:cubicBezTo>
                <a:cubicBezTo>
                  <a:pt x="8180173" y="4766370"/>
                  <a:pt x="8262552" y="4829059"/>
                  <a:pt x="8287265" y="4897446"/>
                </a:cubicBezTo>
                <a:cubicBezTo>
                  <a:pt x="8303741" y="4920242"/>
                  <a:pt x="8270789" y="4931640"/>
                  <a:pt x="8262552" y="4943038"/>
                </a:cubicBezTo>
                <a:cubicBezTo>
                  <a:pt x="8262552" y="4943038"/>
                  <a:pt x="8262552" y="4943038"/>
                  <a:pt x="8386119" y="5051318"/>
                </a:cubicBezTo>
                <a:cubicBezTo>
                  <a:pt x="8386119" y="5102609"/>
                  <a:pt x="8344930" y="5153900"/>
                  <a:pt x="8377881" y="5199491"/>
                </a:cubicBezTo>
                <a:cubicBezTo>
                  <a:pt x="8410832" y="5262180"/>
                  <a:pt x="8501449" y="5216588"/>
                  <a:pt x="8567351" y="5250782"/>
                </a:cubicBezTo>
                <a:cubicBezTo>
                  <a:pt x="8583827" y="5279277"/>
                  <a:pt x="8583827" y="5296374"/>
                  <a:pt x="8592065" y="5330567"/>
                </a:cubicBezTo>
                <a:cubicBezTo>
                  <a:pt x="8657968" y="5455945"/>
                  <a:pt x="8847438" y="5455945"/>
                  <a:pt x="9012195" y="5473042"/>
                </a:cubicBezTo>
                <a:cubicBezTo>
                  <a:pt x="9069859" y="5427450"/>
                  <a:pt x="9185189" y="5387557"/>
                  <a:pt x="9201665" y="5324869"/>
                </a:cubicBezTo>
                <a:cubicBezTo>
                  <a:pt x="9201665" y="5199491"/>
                  <a:pt x="9415849" y="5188093"/>
                  <a:pt x="9448800" y="5074114"/>
                </a:cubicBezTo>
                <a:cubicBezTo>
                  <a:pt x="9473514" y="5057017"/>
                  <a:pt x="9498227" y="5028522"/>
                  <a:pt x="9498227" y="5005727"/>
                </a:cubicBezTo>
                <a:cubicBezTo>
                  <a:pt x="9547654" y="4874650"/>
                  <a:pt x="9662984" y="4754972"/>
                  <a:pt x="9605319" y="4618197"/>
                </a:cubicBezTo>
                <a:cubicBezTo>
                  <a:pt x="9572368" y="4555509"/>
                  <a:pt x="9588843" y="4487121"/>
                  <a:pt x="9547654" y="4430131"/>
                </a:cubicBezTo>
                <a:cubicBezTo>
                  <a:pt x="9473514" y="4338948"/>
                  <a:pt x="9374659" y="4219270"/>
                  <a:pt x="9275805" y="4122387"/>
                </a:cubicBezTo>
                <a:cubicBezTo>
                  <a:pt x="9176951" y="4048301"/>
                  <a:pt x="9028670" y="3997010"/>
                  <a:pt x="8954530" y="3894429"/>
                </a:cubicBezTo>
                <a:cubicBezTo>
                  <a:pt x="8814486" y="3729159"/>
                  <a:pt x="8542638" y="3666470"/>
                  <a:pt x="8377881" y="3501200"/>
                </a:cubicBezTo>
                <a:cubicBezTo>
                  <a:pt x="8089557" y="3370124"/>
                  <a:pt x="7784757" y="3216252"/>
                  <a:pt x="7447006" y="3125069"/>
                </a:cubicBezTo>
                <a:cubicBezTo>
                  <a:pt x="7274011" y="3039585"/>
                  <a:pt x="7199871" y="2897110"/>
                  <a:pt x="7068065" y="2783131"/>
                </a:cubicBezTo>
                <a:cubicBezTo>
                  <a:pt x="7084541" y="2743238"/>
                  <a:pt x="7035114" y="2726141"/>
                  <a:pt x="7035114" y="2697647"/>
                </a:cubicBezTo>
                <a:cubicBezTo>
                  <a:pt x="7109254" y="2555173"/>
                  <a:pt x="6928022" y="2463989"/>
                  <a:pt x="6903308" y="2332913"/>
                </a:cubicBezTo>
                <a:cubicBezTo>
                  <a:pt x="6895071" y="2281622"/>
                  <a:pt x="6903308" y="2224633"/>
                  <a:pt x="6985687" y="2196138"/>
                </a:cubicBezTo>
                <a:cubicBezTo>
                  <a:pt x="7216346" y="2201837"/>
                  <a:pt x="7389341" y="2275923"/>
                  <a:pt x="7595287" y="2332913"/>
                </a:cubicBezTo>
                <a:cubicBezTo>
                  <a:pt x="7628238" y="2350010"/>
                  <a:pt x="7644714" y="2367107"/>
                  <a:pt x="7694141" y="2367107"/>
                </a:cubicBezTo>
                <a:cubicBezTo>
                  <a:pt x="7784757" y="2395602"/>
                  <a:pt x="7891849" y="2344311"/>
                  <a:pt x="7965989" y="2389903"/>
                </a:cubicBezTo>
                <a:cubicBezTo>
                  <a:pt x="8048368" y="2401301"/>
                  <a:pt x="8081319" y="2475387"/>
                  <a:pt x="8155460" y="2486785"/>
                </a:cubicBezTo>
                <a:cubicBezTo>
                  <a:pt x="8336692" y="2492484"/>
                  <a:pt x="8402595" y="2629259"/>
                  <a:pt x="8559114" y="2646356"/>
                </a:cubicBezTo>
                <a:cubicBezTo>
                  <a:pt x="8616778" y="2669152"/>
                  <a:pt x="8756822" y="2680550"/>
                  <a:pt x="8798011" y="2720443"/>
                </a:cubicBezTo>
                <a:cubicBezTo>
                  <a:pt x="8863914" y="2788830"/>
                  <a:pt x="8979243" y="2788830"/>
                  <a:pt x="9061622" y="2840121"/>
                </a:cubicBezTo>
                <a:cubicBezTo>
                  <a:pt x="9234616" y="2857218"/>
                  <a:pt x="9341708" y="2959799"/>
                  <a:pt x="9465276" y="3045283"/>
                </a:cubicBezTo>
                <a:cubicBezTo>
                  <a:pt x="9522941" y="3073778"/>
                  <a:pt x="9588843" y="3050983"/>
                  <a:pt x="9646508" y="3085176"/>
                </a:cubicBezTo>
                <a:cubicBezTo>
                  <a:pt x="9811265" y="3182059"/>
                  <a:pt x="9976022" y="3273242"/>
                  <a:pt x="10107827" y="3387221"/>
                </a:cubicBezTo>
                <a:cubicBezTo>
                  <a:pt x="10231395" y="3427114"/>
                  <a:pt x="10305535" y="3563889"/>
                  <a:pt x="10453816" y="3523996"/>
                </a:cubicBezTo>
                <a:cubicBezTo>
                  <a:pt x="10478530" y="3523996"/>
                  <a:pt x="10495005" y="3546792"/>
                  <a:pt x="10511481" y="3563889"/>
                </a:cubicBezTo>
                <a:cubicBezTo>
                  <a:pt x="10511481" y="3655072"/>
                  <a:pt x="10560908" y="3751955"/>
                  <a:pt x="10651524" y="3831740"/>
                </a:cubicBezTo>
                <a:cubicBezTo>
                  <a:pt x="10692714" y="3928623"/>
                  <a:pt x="10799805" y="4019806"/>
                  <a:pt x="10890422" y="4099591"/>
                </a:cubicBezTo>
                <a:cubicBezTo>
                  <a:pt x="10956324" y="4219270"/>
                  <a:pt x="11079892" y="4310453"/>
                  <a:pt x="11096368" y="4441529"/>
                </a:cubicBezTo>
                <a:cubicBezTo>
                  <a:pt x="11154032" y="4487121"/>
                  <a:pt x="11170508" y="4544111"/>
                  <a:pt x="11195222" y="4601100"/>
                </a:cubicBezTo>
                <a:cubicBezTo>
                  <a:pt x="11170508" y="4675187"/>
                  <a:pt x="11261124" y="4749273"/>
                  <a:pt x="11277600" y="4829059"/>
                </a:cubicBezTo>
                <a:cubicBezTo>
                  <a:pt x="11252886" y="4840457"/>
                  <a:pt x="11285838" y="4851855"/>
                  <a:pt x="11285838" y="4863253"/>
                </a:cubicBezTo>
                <a:cubicBezTo>
                  <a:pt x="11261124" y="4897446"/>
                  <a:pt x="11310551" y="4954436"/>
                  <a:pt x="11302314" y="4982931"/>
                </a:cubicBezTo>
                <a:cubicBezTo>
                  <a:pt x="11351741" y="5074114"/>
                  <a:pt x="11318789" y="5210889"/>
                  <a:pt x="11285838" y="5302073"/>
                </a:cubicBezTo>
                <a:cubicBezTo>
                  <a:pt x="11302314" y="5347664"/>
                  <a:pt x="11244649" y="5381858"/>
                  <a:pt x="11277600" y="5421751"/>
                </a:cubicBezTo>
                <a:cubicBezTo>
                  <a:pt x="11285838" y="5461644"/>
                  <a:pt x="11302314" y="5450246"/>
                  <a:pt x="11327027" y="5461644"/>
                </a:cubicBezTo>
                <a:cubicBezTo>
                  <a:pt x="11368216" y="5455945"/>
                  <a:pt x="11368216" y="5490138"/>
                  <a:pt x="11376454" y="5501536"/>
                </a:cubicBezTo>
                <a:cubicBezTo>
                  <a:pt x="11376454" y="5501536"/>
                  <a:pt x="11376454" y="5501536"/>
                  <a:pt x="11368216" y="5501536"/>
                </a:cubicBezTo>
                <a:cubicBezTo>
                  <a:pt x="11376454" y="5541429"/>
                  <a:pt x="11401168" y="5581322"/>
                  <a:pt x="11434119" y="5626914"/>
                </a:cubicBezTo>
                <a:cubicBezTo>
                  <a:pt x="11434119" y="5672505"/>
                  <a:pt x="11524735" y="5661107"/>
                  <a:pt x="11565924" y="5689602"/>
                </a:cubicBezTo>
                <a:cubicBezTo>
                  <a:pt x="11598876" y="5683903"/>
                  <a:pt x="11615351" y="5672505"/>
                  <a:pt x="11656541" y="5683903"/>
                </a:cubicBezTo>
                <a:cubicBezTo>
                  <a:pt x="11689492" y="5661107"/>
                  <a:pt x="11763632" y="5655408"/>
                  <a:pt x="11780108" y="5626914"/>
                </a:cubicBezTo>
                <a:cubicBezTo>
                  <a:pt x="11846011" y="5604118"/>
                  <a:pt x="11977816" y="5530031"/>
                  <a:pt x="12027243" y="5473042"/>
                </a:cubicBezTo>
                <a:cubicBezTo>
                  <a:pt x="12027243" y="5438848"/>
                  <a:pt x="12159049" y="5387557"/>
                  <a:pt x="12134335" y="5324869"/>
                </a:cubicBezTo>
                <a:cubicBezTo>
                  <a:pt x="12175524" y="5273578"/>
                  <a:pt x="12159049" y="5182394"/>
                  <a:pt x="12183762" y="5119706"/>
                </a:cubicBezTo>
                <a:cubicBezTo>
                  <a:pt x="12183762" y="5108308"/>
                  <a:pt x="12159049" y="5102609"/>
                  <a:pt x="12183762" y="5096910"/>
                </a:cubicBezTo>
                <a:cubicBezTo>
                  <a:pt x="12142573" y="5079813"/>
                  <a:pt x="12192000" y="5057017"/>
                  <a:pt x="12159049" y="5039920"/>
                </a:cubicBezTo>
                <a:cubicBezTo>
                  <a:pt x="12192000" y="4988630"/>
                  <a:pt x="12142573" y="4937339"/>
                  <a:pt x="12150811" y="4897446"/>
                </a:cubicBezTo>
                <a:cubicBezTo>
                  <a:pt x="12101384" y="4874650"/>
                  <a:pt x="12159049" y="4840457"/>
                  <a:pt x="12101384" y="4829059"/>
                </a:cubicBezTo>
                <a:cubicBezTo>
                  <a:pt x="12101384" y="4800564"/>
                  <a:pt x="12101384" y="4772069"/>
                  <a:pt x="12084908" y="4749273"/>
                </a:cubicBezTo>
                <a:cubicBezTo>
                  <a:pt x="12109622" y="4732176"/>
                  <a:pt x="12068432" y="4709381"/>
                  <a:pt x="12076670" y="4680886"/>
                </a:cubicBezTo>
                <a:cubicBezTo>
                  <a:pt x="12093146" y="4669488"/>
                  <a:pt x="12068432" y="4635294"/>
                  <a:pt x="12076670" y="4623896"/>
                </a:cubicBezTo>
                <a:cubicBezTo>
                  <a:pt x="12051957" y="4549810"/>
                  <a:pt x="12043719" y="4475723"/>
                  <a:pt x="12010768" y="4407335"/>
                </a:cubicBezTo>
                <a:cubicBezTo>
                  <a:pt x="11977816" y="4350346"/>
                  <a:pt x="11986054" y="4287657"/>
                  <a:pt x="11911914" y="4230668"/>
                </a:cubicBezTo>
                <a:cubicBezTo>
                  <a:pt x="11829535" y="4099591"/>
                  <a:pt x="11796584" y="3928623"/>
                  <a:pt x="11689492" y="3814643"/>
                </a:cubicBezTo>
                <a:cubicBezTo>
                  <a:pt x="11656541" y="3729159"/>
                  <a:pt x="11574162" y="3655072"/>
                  <a:pt x="11508259" y="3575287"/>
                </a:cubicBezTo>
                <a:cubicBezTo>
                  <a:pt x="11318789" y="3461308"/>
                  <a:pt x="11310551" y="3301737"/>
                  <a:pt x="11129319" y="3182059"/>
                </a:cubicBezTo>
                <a:cubicBezTo>
                  <a:pt x="10981038" y="3107972"/>
                  <a:pt x="10915135" y="2959799"/>
                  <a:pt x="10717427" y="2914207"/>
                </a:cubicBezTo>
                <a:cubicBezTo>
                  <a:pt x="10668000" y="2868616"/>
                  <a:pt x="10635049" y="2834422"/>
                  <a:pt x="10585622" y="2794529"/>
                </a:cubicBezTo>
                <a:cubicBezTo>
                  <a:pt x="10495005" y="2794529"/>
                  <a:pt x="10462054" y="2714744"/>
                  <a:pt x="10379676" y="2703346"/>
                </a:cubicBezTo>
                <a:cubicBezTo>
                  <a:pt x="10379676" y="2703346"/>
                  <a:pt x="10379676" y="2703346"/>
                  <a:pt x="10214919" y="2583667"/>
                </a:cubicBezTo>
                <a:cubicBezTo>
                  <a:pt x="10149016" y="2572269"/>
                  <a:pt x="10083114" y="2583667"/>
                  <a:pt x="10025449" y="2560872"/>
                </a:cubicBezTo>
                <a:cubicBezTo>
                  <a:pt x="9959546" y="2515280"/>
                  <a:pt x="9918357" y="2503882"/>
                  <a:pt x="9852454" y="2458290"/>
                </a:cubicBezTo>
                <a:cubicBezTo>
                  <a:pt x="9827741" y="2446892"/>
                  <a:pt x="9794789" y="2452591"/>
                  <a:pt x="9778314" y="2463989"/>
                </a:cubicBezTo>
                <a:cubicBezTo>
                  <a:pt x="9745362" y="2458290"/>
                  <a:pt x="9687697" y="2463989"/>
                  <a:pt x="9671222" y="2424096"/>
                </a:cubicBezTo>
                <a:cubicBezTo>
                  <a:pt x="9671222" y="2424096"/>
                  <a:pt x="9671222" y="2424096"/>
                  <a:pt x="9654746" y="2435494"/>
                </a:cubicBezTo>
                <a:cubicBezTo>
                  <a:pt x="9654746" y="2435494"/>
                  <a:pt x="9654746" y="2435494"/>
                  <a:pt x="9671222" y="2446892"/>
                </a:cubicBezTo>
                <a:cubicBezTo>
                  <a:pt x="9654746" y="2492484"/>
                  <a:pt x="9737124" y="2492484"/>
                  <a:pt x="9761838" y="2515280"/>
                </a:cubicBezTo>
                <a:cubicBezTo>
                  <a:pt x="9852454" y="2652055"/>
                  <a:pt x="10149016" y="2674851"/>
                  <a:pt x="10132541" y="2840121"/>
                </a:cubicBezTo>
                <a:cubicBezTo>
                  <a:pt x="10116065" y="2874315"/>
                  <a:pt x="10058400" y="2880014"/>
                  <a:pt x="10008973" y="2880014"/>
                </a:cubicBezTo>
                <a:cubicBezTo>
                  <a:pt x="9976022" y="2862917"/>
                  <a:pt x="9918357" y="2868616"/>
                  <a:pt x="9910119" y="2840121"/>
                </a:cubicBezTo>
                <a:cubicBezTo>
                  <a:pt x="9910119" y="2840121"/>
                  <a:pt x="9910119" y="2840121"/>
                  <a:pt x="9901881" y="2845820"/>
                </a:cubicBezTo>
                <a:cubicBezTo>
                  <a:pt x="9868930" y="2840121"/>
                  <a:pt x="9819503" y="2840121"/>
                  <a:pt x="9811265" y="2805927"/>
                </a:cubicBezTo>
                <a:cubicBezTo>
                  <a:pt x="9687697" y="2754636"/>
                  <a:pt x="9621795" y="2669152"/>
                  <a:pt x="9506465" y="2606463"/>
                </a:cubicBezTo>
                <a:cubicBezTo>
                  <a:pt x="9457038" y="2566571"/>
                  <a:pt x="9374659" y="2606463"/>
                  <a:pt x="9325232" y="2572269"/>
                </a:cubicBezTo>
                <a:cubicBezTo>
                  <a:pt x="9284043" y="2572269"/>
                  <a:pt x="9316995" y="2543775"/>
                  <a:pt x="9292281" y="2515280"/>
                </a:cubicBezTo>
                <a:cubicBezTo>
                  <a:pt x="9267568" y="2481086"/>
                  <a:pt x="9209903" y="2458290"/>
                  <a:pt x="9168714" y="2469688"/>
                </a:cubicBezTo>
                <a:cubicBezTo>
                  <a:pt x="9168714" y="2469688"/>
                  <a:pt x="9168714" y="2469688"/>
                  <a:pt x="9168714" y="2463989"/>
                </a:cubicBezTo>
                <a:cubicBezTo>
                  <a:pt x="9061622" y="2486785"/>
                  <a:pt x="8979243" y="2435494"/>
                  <a:pt x="8863914" y="2458290"/>
                </a:cubicBezTo>
                <a:cubicBezTo>
                  <a:pt x="8806249" y="2452591"/>
                  <a:pt x="8773297" y="2412699"/>
                  <a:pt x="8740346" y="2378505"/>
                </a:cubicBezTo>
                <a:cubicBezTo>
                  <a:pt x="8690919" y="2253128"/>
                  <a:pt x="8484973" y="2287321"/>
                  <a:pt x="8353168" y="2247429"/>
                </a:cubicBezTo>
                <a:cubicBezTo>
                  <a:pt x="8295503" y="2207536"/>
                  <a:pt x="8204887" y="2196138"/>
                  <a:pt x="8138984" y="2161944"/>
                </a:cubicBezTo>
                <a:cubicBezTo>
                  <a:pt x="8073081" y="2184740"/>
                  <a:pt x="8007179" y="2144847"/>
                  <a:pt x="7957752" y="2184740"/>
                </a:cubicBezTo>
                <a:cubicBezTo>
                  <a:pt x="7858898" y="2167643"/>
                  <a:pt x="7817708" y="2076460"/>
                  <a:pt x="7751806" y="2042266"/>
                </a:cubicBezTo>
                <a:cubicBezTo>
                  <a:pt x="7710616" y="2042266"/>
                  <a:pt x="7636476" y="2019470"/>
                  <a:pt x="7603525" y="2042266"/>
                </a:cubicBezTo>
                <a:cubicBezTo>
                  <a:pt x="7463481" y="2070761"/>
                  <a:pt x="7356389" y="1996674"/>
                  <a:pt x="7274011" y="1933986"/>
                </a:cubicBezTo>
                <a:lnTo>
                  <a:pt x="7125730" y="1905491"/>
                </a:lnTo>
                <a:cubicBezTo>
                  <a:pt x="7076303" y="1899792"/>
                  <a:pt x="7043352" y="1854200"/>
                  <a:pt x="6985687" y="1876996"/>
                </a:cubicBezTo>
                <a:cubicBezTo>
                  <a:pt x="6911546" y="1916889"/>
                  <a:pt x="6837406" y="1996674"/>
                  <a:pt x="6722076" y="1973878"/>
                </a:cubicBezTo>
                <a:cubicBezTo>
                  <a:pt x="6680887" y="1962480"/>
                  <a:pt x="6623222" y="1956782"/>
                  <a:pt x="6606746" y="1922588"/>
                </a:cubicBezTo>
                <a:cubicBezTo>
                  <a:pt x="6524368" y="1899792"/>
                  <a:pt x="6474941" y="1951083"/>
                  <a:pt x="6425514" y="1979577"/>
                </a:cubicBezTo>
                <a:cubicBezTo>
                  <a:pt x="6417276" y="2059363"/>
                  <a:pt x="6260757" y="2070761"/>
                  <a:pt x="6194854" y="2116353"/>
                </a:cubicBezTo>
                <a:cubicBezTo>
                  <a:pt x="6120714" y="2116353"/>
                  <a:pt x="6112476" y="2196138"/>
                  <a:pt x="6071287" y="2173342"/>
                </a:cubicBezTo>
                <a:cubicBezTo>
                  <a:pt x="5988908" y="2241730"/>
                  <a:pt x="6194854" y="2241730"/>
                  <a:pt x="6194854" y="2315816"/>
                </a:cubicBezTo>
                <a:cubicBezTo>
                  <a:pt x="6227806" y="2350010"/>
                  <a:pt x="6178379" y="2384204"/>
                  <a:pt x="6178379" y="2412699"/>
                </a:cubicBezTo>
                <a:cubicBezTo>
                  <a:pt x="6203092" y="2463989"/>
                  <a:pt x="6293708" y="2469688"/>
                  <a:pt x="6326660" y="2515280"/>
                </a:cubicBezTo>
                <a:cubicBezTo>
                  <a:pt x="6367849" y="2543775"/>
                  <a:pt x="6367849" y="2595065"/>
                  <a:pt x="6417276" y="2617861"/>
                </a:cubicBezTo>
                <a:cubicBezTo>
                  <a:pt x="6483179" y="2629259"/>
                  <a:pt x="6474941" y="2686249"/>
                  <a:pt x="6532606" y="2709045"/>
                </a:cubicBezTo>
                <a:cubicBezTo>
                  <a:pt x="6557319" y="2748937"/>
                  <a:pt x="6549081" y="2800228"/>
                  <a:pt x="6507892" y="2834422"/>
                </a:cubicBezTo>
                <a:cubicBezTo>
                  <a:pt x="6112476" y="2948401"/>
                  <a:pt x="5634681" y="2777432"/>
                  <a:pt x="5222789" y="2891412"/>
                </a:cubicBezTo>
                <a:cubicBezTo>
                  <a:pt x="5156887" y="2891412"/>
                  <a:pt x="5099222" y="2880014"/>
                  <a:pt x="5049795" y="2919906"/>
                </a:cubicBezTo>
                <a:cubicBezTo>
                  <a:pt x="5033319" y="3062380"/>
                  <a:pt x="4777946" y="2954100"/>
                  <a:pt x="4679092" y="2993993"/>
                </a:cubicBezTo>
                <a:cubicBezTo>
                  <a:pt x="4629666" y="2993993"/>
                  <a:pt x="4629666" y="2982595"/>
                  <a:pt x="4580238" y="2965498"/>
                </a:cubicBezTo>
                <a:cubicBezTo>
                  <a:pt x="4514335" y="2948401"/>
                  <a:pt x="4448433" y="2976896"/>
                  <a:pt x="4399006" y="2993993"/>
                </a:cubicBezTo>
                <a:cubicBezTo>
                  <a:pt x="4464908" y="3164962"/>
                  <a:pt x="4085968" y="3062380"/>
                  <a:pt x="4077730" y="3221951"/>
                </a:cubicBezTo>
                <a:cubicBezTo>
                  <a:pt x="4077730" y="3256145"/>
                  <a:pt x="4151871" y="3256145"/>
                  <a:pt x="4127157" y="3296038"/>
                </a:cubicBezTo>
                <a:cubicBezTo>
                  <a:pt x="4110681" y="3335931"/>
                  <a:pt x="4044779" y="3364425"/>
                  <a:pt x="3995352" y="3364425"/>
                </a:cubicBezTo>
                <a:cubicBezTo>
                  <a:pt x="3970638" y="3387221"/>
                  <a:pt x="3937687" y="3410017"/>
                  <a:pt x="3937687" y="3438512"/>
                </a:cubicBezTo>
                <a:cubicBezTo>
                  <a:pt x="3863546" y="3489803"/>
                  <a:pt x="3995352" y="3512598"/>
                  <a:pt x="4003590" y="3546792"/>
                </a:cubicBezTo>
                <a:cubicBezTo>
                  <a:pt x="4053017" y="3580986"/>
                  <a:pt x="4011827" y="3632277"/>
                  <a:pt x="3987114" y="3660771"/>
                </a:cubicBezTo>
                <a:cubicBezTo>
                  <a:pt x="4003590" y="3666470"/>
                  <a:pt x="4003590" y="3683567"/>
                  <a:pt x="4011827" y="3694965"/>
                </a:cubicBezTo>
                <a:cubicBezTo>
                  <a:pt x="4184822" y="3780450"/>
                  <a:pt x="4349579" y="3900128"/>
                  <a:pt x="4506098" y="4014107"/>
                </a:cubicBezTo>
                <a:cubicBezTo>
                  <a:pt x="4613189" y="4076796"/>
                  <a:pt x="4679092" y="4173678"/>
                  <a:pt x="4843849" y="4179377"/>
                </a:cubicBezTo>
                <a:cubicBezTo>
                  <a:pt x="4893276" y="4213571"/>
                  <a:pt x="4926227" y="4264861"/>
                  <a:pt x="4909752" y="4316152"/>
                </a:cubicBezTo>
                <a:cubicBezTo>
                  <a:pt x="4769708" y="4367443"/>
                  <a:pt x="4637903" y="4304754"/>
                  <a:pt x="4506098" y="4281958"/>
                </a:cubicBezTo>
                <a:cubicBezTo>
                  <a:pt x="4423720" y="4253463"/>
                  <a:pt x="4316627" y="4276259"/>
                  <a:pt x="4234249" y="4242066"/>
                </a:cubicBezTo>
                <a:cubicBezTo>
                  <a:pt x="3962400" y="4242066"/>
                  <a:pt x="3657600" y="4179377"/>
                  <a:pt x="3393990" y="4185076"/>
                </a:cubicBezTo>
                <a:cubicBezTo>
                  <a:pt x="3097427" y="4167979"/>
                  <a:pt x="2759676" y="4185076"/>
                  <a:pt x="2446638" y="4185076"/>
                </a:cubicBezTo>
                <a:cubicBezTo>
                  <a:pt x="2298357" y="4236367"/>
                  <a:pt x="2100649" y="4173678"/>
                  <a:pt x="1960606" y="4242066"/>
                </a:cubicBezTo>
                <a:cubicBezTo>
                  <a:pt x="1729946" y="4259162"/>
                  <a:pt x="1482811" y="4293356"/>
                  <a:pt x="1252152" y="4344647"/>
                </a:cubicBezTo>
                <a:cubicBezTo>
                  <a:pt x="1070919" y="4373142"/>
                  <a:pt x="914400" y="4458626"/>
                  <a:pt x="724930" y="4481422"/>
                </a:cubicBezTo>
                <a:cubicBezTo>
                  <a:pt x="626076" y="4555509"/>
                  <a:pt x="461319" y="4544111"/>
                  <a:pt x="395416" y="4652391"/>
                </a:cubicBezTo>
                <a:cubicBezTo>
                  <a:pt x="329514" y="4720778"/>
                  <a:pt x="510746" y="4709381"/>
                  <a:pt x="494271" y="4777768"/>
                </a:cubicBezTo>
                <a:cubicBezTo>
                  <a:pt x="453081" y="4789166"/>
                  <a:pt x="461319" y="4840457"/>
                  <a:pt x="411892" y="4823360"/>
                </a:cubicBezTo>
                <a:cubicBezTo>
                  <a:pt x="362465" y="4772069"/>
                  <a:pt x="271849" y="4806263"/>
                  <a:pt x="214184" y="4766370"/>
                </a:cubicBezTo>
                <a:cubicBezTo>
                  <a:pt x="32951" y="4840457"/>
                  <a:pt x="8238" y="5000028"/>
                  <a:pt x="0" y="5136803"/>
                </a:cubicBezTo>
                <a:close/>
              </a:path>
            </a:pathLst>
          </a:custGeom>
          <a:solidFill>
            <a:srgbClr val="FB3618">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extLst>
              <a:ext uri="{FF2B5EF4-FFF2-40B4-BE49-F238E27FC236}">
                <a16:creationId xmlns:a16="http://schemas.microsoft.com/office/drawing/2014/main" xmlns="" id="{4CA5305A-F086-4869-B6EF-21EDF1716934}"/>
              </a:ext>
            </a:extLst>
          </p:cNvPr>
          <p:cNvSpPr txBox="1"/>
          <p:nvPr/>
        </p:nvSpPr>
        <p:spPr>
          <a:xfrm>
            <a:off x="5217349" y="500743"/>
            <a:ext cx="6377751" cy="1569660"/>
          </a:xfrm>
          <a:prstGeom prst="rect">
            <a:avLst/>
          </a:prstGeom>
          <a:noFill/>
        </p:spPr>
        <p:txBody>
          <a:bodyPr wrap="square" rtlCol="0">
            <a:spAutoFit/>
          </a:bodyPr>
          <a:lstStyle/>
          <a:p>
            <a:pPr algn="r"/>
            <a:r>
              <a:rPr lang="en-US" altLang="zh-CN" sz="4800" b="1">
                <a:solidFill>
                  <a:srgbClr val="C3EC12"/>
                </a:solidFill>
                <a:latin typeface="Camellion" panose="02000506000000020004" pitchFamily="50" charset="0"/>
                <a:ea typeface="站酷庆科黄油体" panose="02000803000000020004" pitchFamily="2" charset="-122"/>
              </a:rPr>
              <a:t>DESIGNED BY XIAO</a:t>
            </a:r>
          </a:p>
          <a:p>
            <a:pPr algn="r"/>
            <a:r>
              <a:rPr lang="en-US" altLang="zh-CN" sz="4800" b="1">
                <a:solidFill>
                  <a:srgbClr val="C3EC12"/>
                </a:solidFill>
                <a:latin typeface="Camellion" panose="02000506000000020004" pitchFamily="50" charset="0"/>
                <a:ea typeface="站酷庆科黄油体" panose="02000803000000020004" pitchFamily="2" charset="-122"/>
              </a:rPr>
              <a:t>POWER YOUR POINT</a:t>
            </a:r>
          </a:p>
        </p:txBody>
      </p:sp>
      <p:sp>
        <p:nvSpPr>
          <p:cNvPr id="13" name="文本框 12">
            <a:extLst>
              <a:ext uri="{FF2B5EF4-FFF2-40B4-BE49-F238E27FC236}">
                <a16:creationId xmlns:a16="http://schemas.microsoft.com/office/drawing/2014/main" xmlns="" id="{9DE147D2-320E-4F4F-90F8-2296DED70569}"/>
              </a:ext>
            </a:extLst>
          </p:cNvPr>
          <p:cNvSpPr txBox="1"/>
          <p:nvPr/>
        </p:nvSpPr>
        <p:spPr>
          <a:xfrm>
            <a:off x="596900" y="889060"/>
            <a:ext cx="3500430" cy="726609"/>
          </a:xfrm>
          <a:prstGeom prst="rect">
            <a:avLst/>
          </a:prstGeom>
          <a:noFill/>
        </p:spPr>
        <p:txBody>
          <a:bodyPr wrap="square" rtlCol="0">
            <a:spAutoFit/>
          </a:bodyPr>
          <a:lstStyle/>
          <a:p>
            <a:pPr>
              <a:lnSpc>
                <a:spcPct val="120000"/>
              </a:lnSpc>
            </a:pPr>
            <a:r>
              <a:rPr lang="fr-FR" altLang="zh-CN" b="1" spc="-150">
                <a:latin typeface="Arial" panose="020B0604020202020204" pitchFamily="34" charset="0"/>
                <a:ea typeface="站酷小薇LOGO体" panose="02010600010101010101" pitchFamily="2" charset="-122"/>
                <a:cs typeface="Arial" panose="020B0604020202020204" pitchFamily="34" charset="0"/>
              </a:rPr>
              <a:t>PELLENTESQUE HABITAN MORBI TRISTIQUE</a:t>
            </a:r>
            <a:endParaRPr lang="zh-CN" altLang="en-US" b="1" spc="-150">
              <a:latin typeface="Arial" panose="020B0604020202020204" pitchFamily="34" charset="0"/>
              <a:ea typeface="站酷小薇LOGO体" panose="02010600010101010101" pitchFamily="2" charset="-122"/>
              <a:cs typeface="Arial" panose="020B0604020202020204" pitchFamily="34" charset="0"/>
            </a:endParaRPr>
          </a:p>
        </p:txBody>
      </p:sp>
      <p:sp>
        <p:nvSpPr>
          <p:cNvPr id="14" name="文本框 13">
            <a:extLst>
              <a:ext uri="{FF2B5EF4-FFF2-40B4-BE49-F238E27FC236}">
                <a16:creationId xmlns:a16="http://schemas.microsoft.com/office/drawing/2014/main" xmlns="" id="{A0B2129D-064F-47D4-8C2E-CE239C615239}"/>
              </a:ext>
            </a:extLst>
          </p:cNvPr>
          <p:cNvSpPr txBox="1"/>
          <p:nvPr/>
        </p:nvSpPr>
        <p:spPr>
          <a:xfrm>
            <a:off x="596900" y="1823368"/>
            <a:ext cx="3500431" cy="1991379"/>
          </a:xfrm>
          <a:prstGeom prst="rect">
            <a:avLst/>
          </a:prstGeom>
          <a:noFill/>
        </p:spPr>
        <p:txBody>
          <a:bodyPr wrap="square" rtlCol="0">
            <a:spAutoFit/>
          </a:bodyPr>
          <a:lstStyle/>
          <a:p>
            <a:pPr>
              <a:lnSpc>
                <a:spcPct val="150000"/>
              </a:lnSpc>
            </a:pPr>
            <a:r>
              <a:rPr lang="fr-FR" altLang="zh-CN" sz="1400">
                <a:latin typeface="Arial" panose="020B0604020202020204" pitchFamily="34" charset="0"/>
                <a:cs typeface="Arial" panose="020B0604020202020204" pitchFamily="34" charset="0"/>
              </a:rPr>
              <a:t>Lorem ipsum dolor sit amet, consectetuer adipiscing elit. Maecenas porttitor congue massa. Fusce posuere, magna sed pulvinar ultricies, purus lectus malesuada libero, sit amet commodo magna eros quis urna. </a:t>
            </a:r>
          </a:p>
        </p:txBody>
      </p:sp>
      <p:sp>
        <p:nvSpPr>
          <p:cNvPr id="20" name="文本框 19">
            <a:extLst>
              <a:ext uri="{FF2B5EF4-FFF2-40B4-BE49-F238E27FC236}">
                <a16:creationId xmlns:a16="http://schemas.microsoft.com/office/drawing/2014/main" xmlns="" id="{85978A64-F2D5-4A27-839A-9D0DD9F6F50B}"/>
              </a:ext>
            </a:extLst>
          </p:cNvPr>
          <p:cNvSpPr txBox="1"/>
          <p:nvPr/>
        </p:nvSpPr>
        <p:spPr>
          <a:xfrm>
            <a:off x="4345785" y="5627717"/>
            <a:ext cx="3500430" cy="394210"/>
          </a:xfrm>
          <a:prstGeom prst="rect">
            <a:avLst/>
          </a:prstGeom>
          <a:noFill/>
        </p:spPr>
        <p:txBody>
          <a:bodyPr wrap="square" rtlCol="0">
            <a:spAutoFit/>
          </a:bodyPr>
          <a:lstStyle/>
          <a:p>
            <a:pPr>
              <a:lnSpc>
                <a:spcPct val="120000"/>
              </a:lnSpc>
            </a:pPr>
            <a:r>
              <a:rPr lang="fr-FR" altLang="zh-CN" b="1" spc="-150">
                <a:latin typeface="Arial" panose="020B0604020202020204" pitchFamily="34" charset="0"/>
                <a:ea typeface="站酷小薇LOGO体" panose="02010600010101010101" pitchFamily="2" charset="-122"/>
                <a:cs typeface="Arial" panose="020B0604020202020204" pitchFamily="34" charset="0"/>
              </a:rPr>
              <a:t>PELLENTESQUE HABITAN MORBI</a:t>
            </a:r>
            <a:endParaRPr lang="zh-CN" altLang="en-US" b="1" spc="-150">
              <a:latin typeface="Arial" panose="020B0604020202020204" pitchFamily="34" charset="0"/>
              <a:ea typeface="站酷小薇LOGO体" panose="02010600010101010101" pitchFamily="2" charset="-122"/>
              <a:cs typeface="Arial" panose="020B0604020202020204" pitchFamily="34" charset="0"/>
            </a:endParaRPr>
          </a:p>
        </p:txBody>
      </p:sp>
      <p:sp>
        <p:nvSpPr>
          <p:cNvPr id="21" name="文本框 20">
            <a:extLst>
              <a:ext uri="{FF2B5EF4-FFF2-40B4-BE49-F238E27FC236}">
                <a16:creationId xmlns:a16="http://schemas.microsoft.com/office/drawing/2014/main" xmlns="" id="{0E95C903-DE78-459D-96B1-F2B2EAB4400E}"/>
              </a:ext>
            </a:extLst>
          </p:cNvPr>
          <p:cNvSpPr txBox="1"/>
          <p:nvPr/>
        </p:nvSpPr>
        <p:spPr>
          <a:xfrm>
            <a:off x="4345785" y="6033885"/>
            <a:ext cx="3500431" cy="698717"/>
          </a:xfrm>
          <a:prstGeom prst="rect">
            <a:avLst/>
          </a:prstGeom>
          <a:noFill/>
        </p:spPr>
        <p:txBody>
          <a:bodyPr wrap="square" rtlCol="0">
            <a:spAutoFit/>
          </a:bodyPr>
          <a:lstStyle/>
          <a:p>
            <a:pPr>
              <a:lnSpc>
                <a:spcPct val="150000"/>
              </a:lnSpc>
            </a:pPr>
            <a:r>
              <a:rPr lang="fr-FR" altLang="zh-CN" sz="1400">
                <a:latin typeface="Arial" panose="020B0604020202020204" pitchFamily="34" charset="0"/>
                <a:cs typeface="Arial" panose="020B0604020202020204" pitchFamily="34" charset="0"/>
              </a:rPr>
              <a:t>pulvinar ultricies, purus lectus malesuada libero, sit amet commodo magna eros</a:t>
            </a:r>
          </a:p>
        </p:txBody>
      </p:sp>
      <p:sp>
        <p:nvSpPr>
          <p:cNvPr id="23" name="文本框 22">
            <a:extLst>
              <a:ext uri="{FF2B5EF4-FFF2-40B4-BE49-F238E27FC236}">
                <a16:creationId xmlns:a16="http://schemas.microsoft.com/office/drawing/2014/main" xmlns="" id="{98628142-4294-44AF-98A3-C3D429857165}"/>
              </a:ext>
            </a:extLst>
          </p:cNvPr>
          <p:cNvSpPr txBox="1"/>
          <p:nvPr/>
        </p:nvSpPr>
        <p:spPr>
          <a:xfrm>
            <a:off x="8094669" y="6033885"/>
            <a:ext cx="3500431" cy="698717"/>
          </a:xfrm>
          <a:prstGeom prst="rect">
            <a:avLst/>
          </a:prstGeom>
          <a:noFill/>
        </p:spPr>
        <p:txBody>
          <a:bodyPr wrap="square" rtlCol="0">
            <a:spAutoFit/>
          </a:bodyPr>
          <a:lstStyle/>
          <a:p>
            <a:pPr>
              <a:lnSpc>
                <a:spcPct val="150000"/>
              </a:lnSpc>
            </a:pPr>
            <a:r>
              <a:rPr lang="fr-FR" altLang="zh-CN" sz="1400">
                <a:latin typeface="Arial" panose="020B0604020202020204" pitchFamily="34" charset="0"/>
                <a:cs typeface="Arial" panose="020B0604020202020204" pitchFamily="34" charset="0"/>
              </a:rPr>
              <a:t>pulvinar ultricies, purus lectus malesuada libero, sit amet commodo magna eros</a:t>
            </a:r>
          </a:p>
        </p:txBody>
      </p:sp>
      <p:sp>
        <p:nvSpPr>
          <p:cNvPr id="24" name="文本框 23">
            <a:extLst>
              <a:ext uri="{FF2B5EF4-FFF2-40B4-BE49-F238E27FC236}">
                <a16:creationId xmlns:a16="http://schemas.microsoft.com/office/drawing/2014/main" xmlns="" id="{23ECDC83-573C-4B5C-9D53-1752BAD4C502}"/>
              </a:ext>
            </a:extLst>
          </p:cNvPr>
          <p:cNvSpPr txBox="1"/>
          <p:nvPr/>
        </p:nvSpPr>
        <p:spPr>
          <a:xfrm>
            <a:off x="596900" y="6033885"/>
            <a:ext cx="3500431" cy="698717"/>
          </a:xfrm>
          <a:prstGeom prst="rect">
            <a:avLst/>
          </a:prstGeom>
          <a:noFill/>
        </p:spPr>
        <p:txBody>
          <a:bodyPr wrap="square" rtlCol="0">
            <a:spAutoFit/>
          </a:bodyPr>
          <a:lstStyle/>
          <a:p>
            <a:pPr>
              <a:lnSpc>
                <a:spcPct val="150000"/>
              </a:lnSpc>
            </a:pPr>
            <a:r>
              <a:rPr lang="fr-FR" altLang="zh-CN" sz="1400">
                <a:latin typeface="Arial" panose="020B0604020202020204" pitchFamily="34" charset="0"/>
                <a:cs typeface="Arial" panose="020B0604020202020204" pitchFamily="34" charset="0"/>
              </a:rPr>
              <a:t>pulvinar ultricies, purus lectus malesuada libero, sit amet commodo magna eros</a:t>
            </a:r>
          </a:p>
        </p:txBody>
      </p:sp>
      <p:sp>
        <p:nvSpPr>
          <p:cNvPr id="25" name="文本框 24">
            <a:extLst>
              <a:ext uri="{FF2B5EF4-FFF2-40B4-BE49-F238E27FC236}">
                <a16:creationId xmlns:a16="http://schemas.microsoft.com/office/drawing/2014/main" xmlns="" id="{5E338CD7-0953-4331-AF28-AE7B427200E5}"/>
              </a:ext>
            </a:extLst>
          </p:cNvPr>
          <p:cNvSpPr txBox="1"/>
          <p:nvPr/>
        </p:nvSpPr>
        <p:spPr>
          <a:xfrm>
            <a:off x="8094670" y="5627717"/>
            <a:ext cx="3500430" cy="394210"/>
          </a:xfrm>
          <a:prstGeom prst="rect">
            <a:avLst/>
          </a:prstGeom>
          <a:noFill/>
        </p:spPr>
        <p:txBody>
          <a:bodyPr wrap="square" rtlCol="0">
            <a:spAutoFit/>
          </a:bodyPr>
          <a:lstStyle/>
          <a:p>
            <a:pPr>
              <a:lnSpc>
                <a:spcPct val="120000"/>
              </a:lnSpc>
            </a:pPr>
            <a:r>
              <a:rPr lang="fr-FR" altLang="zh-CN" b="1" spc="-150">
                <a:latin typeface="Arial" panose="020B0604020202020204" pitchFamily="34" charset="0"/>
                <a:ea typeface="站酷小薇LOGO体" panose="02010600010101010101" pitchFamily="2" charset="-122"/>
                <a:cs typeface="Arial" panose="020B0604020202020204" pitchFamily="34" charset="0"/>
              </a:rPr>
              <a:t>PELLENTESQUE HABITAN MORBI</a:t>
            </a:r>
            <a:endParaRPr lang="zh-CN" altLang="en-US" b="1" spc="-150">
              <a:latin typeface="Arial" panose="020B0604020202020204" pitchFamily="34" charset="0"/>
              <a:ea typeface="站酷小薇LOGO体" panose="02010600010101010101" pitchFamily="2" charset="-122"/>
              <a:cs typeface="Arial" panose="020B0604020202020204" pitchFamily="34" charset="0"/>
            </a:endParaRPr>
          </a:p>
        </p:txBody>
      </p:sp>
      <p:sp>
        <p:nvSpPr>
          <p:cNvPr id="26" name="文本框 25">
            <a:extLst>
              <a:ext uri="{FF2B5EF4-FFF2-40B4-BE49-F238E27FC236}">
                <a16:creationId xmlns:a16="http://schemas.microsoft.com/office/drawing/2014/main" xmlns="" id="{851889E9-983E-4BC4-9AA8-7E59BE0F30E5}"/>
              </a:ext>
            </a:extLst>
          </p:cNvPr>
          <p:cNvSpPr txBox="1"/>
          <p:nvPr/>
        </p:nvSpPr>
        <p:spPr>
          <a:xfrm>
            <a:off x="596900" y="5627717"/>
            <a:ext cx="3500430" cy="394210"/>
          </a:xfrm>
          <a:prstGeom prst="rect">
            <a:avLst/>
          </a:prstGeom>
          <a:noFill/>
        </p:spPr>
        <p:txBody>
          <a:bodyPr wrap="square" rtlCol="0">
            <a:spAutoFit/>
          </a:bodyPr>
          <a:lstStyle/>
          <a:p>
            <a:pPr>
              <a:lnSpc>
                <a:spcPct val="120000"/>
              </a:lnSpc>
            </a:pPr>
            <a:r>
              <a:rPr lang="fr-FR" altLang="zh-CN" b="1" spc="-150">
                <a:latin typeface="Arial" panose="020B0604020202020204" pitchFamily="34" charset="0"/>
                <a:ea typeface="站酷小薇LOGO体" panose="02010600010101010101" pitchFamily="2" charset="-122"/>
                <a:cs typeface="Arial" panose="020B0604020202020204" pitchFamily="34" charset="0"/>
              </a:rPr>
              <a:t>PELLENTESQUE HABITAN MORBI</a:t>
            </a:r>
            <a:endParaRPr lang="zh-CN" altLang="en-US" b="1" spc="-150">
              <a:latin typeface="Arial" panose="020B0604020202020204" pitchFamily="34" charset="0"/>
              <a:ea typeface="站酷小薇LOGO体" panose="02010600010101010101" pitchFamily="2" charset="-122"/>
              <a:cs typeface="Arial" panose="020B0604020202020204" pitchFamily="34" charset="0"/>
            </a:endParaRPr>
          </a:p>
        </p:txBody>
      </p:sp>
    </p:spTree>
    <p:extLst>
      <p:ext uri="{BB962C8B-B14F-4D97-AF65-F5344CB8AC3E}">
        <p14:creationId xmlns:p14="http://schemas.microsoft.com/office/powerpoint/2010/main" val="2109939548"/>
      </p:ext>
    </p:extLst>
  </p:cSld>
  <p:clrMapOvr>
    <a:masterClrMapping/>
  </p:clrMapOvr>
  <mc:AlternateContent xmlns:mc="http://schemas.openxmlformats.org/markup-compatibility/2006" xmlns:p14="http://schemas.microsoft.com/office/powerpoint/2010/main">
    <mc:Choice Requires="p14">
      <p:transition spd="slow" p14:dur="2500">
        <p:checker dir="vert"/>
      </p:transition>
    </mc:Choice>
    <mc:Fallback xmlns="" xmlns:a16="http://schemas.microsoft.com/office/drawing/2014/main" xmlns:a14="http://schemas.microsoft.com/office/drawing/2010/main">
      <p:transition spd="slow">
        <p:checker dir="vert"/>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6A4DF1C2-BCB3-429B-9CF9-872BE42793C3}"/>
              </a:ext>
            </a:extLst>
          </p:cNvPr>
          <p:cNvSpPr/>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Freeform 1815">
            <a:extLst>
              <a:ext uri="{FF2B5EF4-FFF2-40B4-BE49-F238E27FC236}">
                <a16:creationId xmlns:a16="http://schemas.microsoft.com/office/drawing/2014/main" xmlns="" id="{182E06D1-2F13-4B93-BA11-60D80F6AB40E}"/>
              </a:ext>
            </a:extLst>
          </p:cNvPr>
          <p:cNvSpPr>
            <a:spLocks noEditPoints="1"/>
          </p:cNvSpPr>
          <p:nvPr/>
        </p:nvSpPr>
        <p:spPr bwMode="auto">
          <a:xfrm>
            <a:off x="0" y="0"/>
            <a:ext cx="12683169" cy="6858000"/>
          </a:xfrm>
          <a:custGeom>
            <a:avLst/>
            <a:gdLst>
              <a:gd name="T0" fmla="*/ 2427 w 2671"/>
              <a:gd name="T1" fmla="*/ 397 h 1443"/>
              <a:gd name="T2" fmla="*/ 2031 w 2671"/>
              <a:gd name="T3" fmla="*/ 607 h 1443"/>
              <a:gd name="T4" fmla="*/ 1820 w 2671"/>
              <a:gd name="T5" fmla="*/ 601 h 1443"/>
              <a:gd name="T6" fmla="*/ 1690 w 2671"/>
              <a:gd name="T7" fmla="*/ 716 h 1443"/>
              <a:gd name="T8" fmla="*/ 1428 w 2671"/>
              <a:gd name="T9" fmla="*/ 954 h 1443"/>
              <a:gd name="T10" fmla="*/ 1200 w 2671"/>
              <a:gd name="T11" fmla="*/ 283 h 1443"/>
              <a:gd name="T12" fmla="*/ 929 w 2671"/>
              <a:gd name="T13" fmla="*/ 1300 h 1443"/>
              <a:gd name="T14" fmla="*/ 654 w 2671"/>
              <a:gd name="T15" fmla="*/ 1199 h 1443"/>
              <a:gd name="T16" fmla="*/ 483 w 2671"/>
              <a:gd name="T17" fmla="*/ 1114 h 1443"/>
              <a:gd name="T18" fmla="*/ 443 w 2671"/>
              <a:gd name="T19" fmla="*/ 1422 h 1443"/>
              <a:gd name="T20" fmla="*/ 387 w 2671"/>
              <a:gd name="T21" fmla="*/ 1353 h 1443"/>
              <a:gd name="T22" fmla="*/ 147 w 2671"/>
              <a:gd name="T23" fmla="*/ 811 h 1443"/>
              <a:gd name="T24" fmla="*/ 30 w 2671"/>
              <a:gd name="T25" fmla="*/ 730 h 1443"/>
              <a:gd name="T26" fmla="*/ 543 w 2671"/>
              <a:gd name="T27" fmla="*/ 1400 h 1443"/>
              <a:gd name="T28" fmla="*/ 633 w 2671"/>
              <a:gd name="T29" fmla="*/ 1222 h 1443"/>
              <a:gd name="T30" fmla="*/ 839 w 2671"/>
              <a:gd name="T31" fmla="*/ 1210 h 1443"/>
              <a:gd name="T32" fmla="*/ 967 w 2671"/>
              <a:gd name="T33" fmla="*/ 1166 h 1443"/>
              <a:gd name="T34" fmla="*/ 1180 w 2671"/>
              <a:gd name="T35" fmla="*/ 1225 h 1443"/>
              <a:gd name="T36" fmla="*/ 1310 w 2671"/>
              <a:gd name="T37" fmla="*/ 1127 h 1443"/>
              <a:gd name="T38" fmla="*/ 1442 w 2671"/>
              <a:gd name="T39" fmla="*/ 1019 h 1443"/>
              <a:gd name="T40" fmla="*/ 1630 w 2671"/>
              <a:gd name="T41" fmla="*/ 902 h 1443"/>
              <a:gd name="T42" fmla="*/ 1749 w 2671"/>
              <a:gd name="T43" fmla="*/ 710 h 1443"/>
              <a:gd name="T44" fmla="*/ 1750 w 2671"/>
              <a:gd name="T45" fmla="*/ 638 h 1443"/>
              <a:gd name="T46" fmla="*/ 1956 w 2671"/>
              <a:gd name="T47" fmla="*/ 616 h 1443"/>
              <a:gd name="T48" fmla="*/ 2334 w 2671"/>
              <a:gd name="T49" fmla="*/ 453 h 1443"/>
              <a:gd name="T50" fmla="*/ 2551 w 2671"/>
              <a:gd name="T51" fmla="*/ 362 h 1443"/>
              <a:gd name="T52" fmla="*/ 2487 w 2671"/>
              <a:gd name="T53" fmla="*/ 310 h 1443"/>
              <a:gd name="T54" fmla="*/ 2042 w 2671"/>
              <a:gd name="T55" fmla="*/ 404 h 1443"/>
              <a:gd name="T56" fmla="*/ 1657 w 2671"/>
              <a:gd name="T57" fmla="*/ 534 h 1443"/>
              <a:gd name="T58" fmla="*/ 1302 w 2671"/>
              <a:gd name="T59" fmla="*/ 504 h 1443"/>
              <a:gd name="T60" fmla="*/ 1261 w 2671"/>
              <a:gd name="T61" fmla="*/ 226 h 1443"/>
              <a:gd name="T62" fmla="*/ 1216 w 2671"/>
              <a:gd name="T63" fmla="*/ 66 h 1443"/>
              <a:gd name="T64" fmla="*/ 1013 w 2671"/>
              <a:gd name="T65" fmla="*/ 127 h 1443"/>
              <a:gd name="T66" fmla="*/ 719 w 2671"/>
              <a:gd name="T67" fmla="*/ 147 h 1443"/>
              <a:gd name="T68" fmla="*/ 381 w 2671"/>
              <a:gd name="T69" fmla="*/ 213 h 1443"/>
              <a:gd name="T70" fmla="*/ 139 w 2671"/>
              <a:gd name="T71" fmla="*/ 563 h 1443"/>
              <a:gd name="T72" fmla="*/ 109 w 2671"/>
              <a:gd name="T73" fmla="*/ 815 h 1443"/>
              <a:gd name="T74" fmla="*/ 222 w 2671"/>
              <a:gd name="T75" fmla="*/ 724 h 1443"/>
              <a:gd name="T76" fmla="*/ 335 w 2671"/>
              <a:gd name="T77" fmla="*/ 1011 h 1443"/>
              <a:gd name="T78" fmla="*/ 508 w 2671"/>
              <a:gd name="T79" fmla="*/ 1005 h 1443"/>
              <a:gd name="T80" fmla="*/ 564 w 2671"/>
              <a:gd name="T81" fmla="*/ 958 h 1443"/>
              <a:gd name="T82" fmla="*/ 402 w 2671"/>
              <a:gd name="T83" fmla="*/ 1269 h 1443"/>
              <a:gd name="T84" fmla="*/ 867 w 2671"/>
              <a:gd name="T85" fmla="*/ 1182 h 1443"/>
              <a:gd name="T86" fmla="*/ 1547 w 2671"/>
              <a:gd name="T87" fmla="*/ 931 h 1443"/>
              <a:gd name="T88" fmla="*/ 2371 w 2671"/>
              <a:gd name="T89" fmla="*/ 389 h 1443"/>
              <a:gd name="T90" fmla="*/ 2338 w 2671"/>
              <a:gd name="T91" fmla="*/ 381 h 1443"/>
              <a:gd name="T92" fmla="*/ 832 w 2671"/>
              <a:gd name="T93" fmla="*/ 139 h 1443"/>
              <a:gd name="T94" fmla="*/ 732 w 2671"/>
              <a:gd name="T95" fmla="*/ 447 h 1443"/>
              <a:gd name="T96" fmla="*/ 227 w 2671"/>
              <a:gd name="T97" fmla="*/ 584 h 1443"/>
              <a:gd name="T98" fmla="*/ 820 w 2671"/>
              <a:gd name="T99" fmla="*/ 743 h 1443"/>
              <a:gd name="T100" fmla="*/ 2063 w 2671"/>
              <a:gd name="T101" fmla="*/ 545 h 1443"/>
              <a:gd name="T102" fmla="*/ 753 w 2671"/>
              <a:gd name="T103" fmla="*/ 713 h 1443"/>
              <a:gd name="T104" fmla="*/ 875 w 2671"/>
              <a:gd name="T105" fmla="*/ 980 h 1443"/>
              <a:gd name="T106" fmla="*/ 714 w 2671"/>
              <a:gd name="T107" fmla="*/ 870 h 1443"/>
              <a:gd name="T108" fmla="*/ 672 w 2671"/>
              <a:gd name="T109" fmla="*/ 923 h 1443"/>
              <a:gd name="T110" fmla="*/ 658 w 2671"/>
              <a:gd name="T111" fmla="*/ 1057 h 1443"/>
              <a:gd name="T112" fmla="*/ 403 w 2671"/>
              <a:gd name="T113" fmla="*/ 1397 h 1443"/>
              <a:gd name="T114" fmla="*/ 2212 w 2671"/>
              <a:gd name="T115" fmla="*/ 337 h 1443"/>
              <a:gd name="T116" fmla="*/ 1414 w 2671"/>
              <a:gd name="T117" fmla="*/ 1080 h 1443"/>
              <a:gd name="T118" fmla="*/ 1319 w 2671"/>
              <a:gd name="T119" fmla="*/ 1116 h 1443"/>
              <a:gd name="T120" fmla="*/ 489 w 2671"/>
              <a:gd name="T121" fmla="*/ 1107 h 1443"/>
              <a:gd name="T122" fmla="*/ 200 w 2671"/>
              <a:gd name="T123" fmla="*/ 457 h 1443"/>
              <a:gd name="T124" fmla="*/ 2540 w 2671"/>
              <a:gd name="T125" fmla="*/ 321 h 1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671" h="1443">
                <a:moveTo>
                  <a:pt x="2661" y="311"/>
                </a:moveTo>
                <a:cubicBezTo>
                  <a:pt x="2665" y="309"/>
                  <a:pt x="2669" y="313"/>
                  <a:pt x="2671" y="309"/>
                </a:cubicBezTo>
                <a:cubicBezTo>
                  <a:pt x="2668" y="307"/>
                  <a:pt x="2662" y="311"/>
                  <a:pt x="2664" y="305"/>
                </a:cubicBezTo>
                <a:cubicBezTo>
                  <a:pt x="2661" y="305"/>
                  <a:pt x="2661" y="308"/>
                  <a:pt x="2661" y="311"/>
                </a:cubicBezTo>
                <a:close/>
                <a:moveTo>
                  <a:pt x="2661" y="296"/>
                </a:moveTo>
                <a:cubicBezTo>
                  <a:pt x="2667" y="296"/>
                  <a:pt x="2667" y="296"/>
                  <a:pt x="2667" y="296"/>
                </a:cubicBezTo>
                <a:cubicBezTo>
                  <a:pt x="2666" y="293"/>
                  <a:pt x="2666" y="293"/>
                  <a:pt x="2666" y="293"/>
                </a:cubicBezTo>
                <a:cubicBezTo>
                  <a:pt x="2664" y="293"/>
                  <a:pt x="2660" y="293"/>
                  <a:pt x="2661" y="296"/>
                </a:cubicBezTo>
                <a:close/>
                <a:moveTo>
                  <a:pt x="2653" y="260"/>
                </a:moveTo>
                <a:cubicBezTo>
                  <a:pt x="2656" y="260"/>
                  <a:pt x="2655" y="258"/>
                  <a:pt x="2655" y="255"/>
                </a:cubicBezTo>
                <a:cubicBezTo>
                  <a:pt x="2652" y="255"/>
                  <a:pt x="2652" y="258"/>
                  <a:pt x="2653" y="260"/>
                </a:cubicBezTo>
                <a:close/>
                <a:moveTo>
                  <a:pt x="2650" y="295"/>
                </a:moveTo>
                <a:cubicBezTo>
                  <a:pt x="2652" y="292"/>
                  <a:pt x="2656" y="296"/>
                  <a:pt x="2656" y="292"/>
                </a:cubicBezTo>
                <a:cubicBezTo>
                  <a:pt x="2654" y="292"/>
                  <a:pt x="2649" y="291"/>
                  <a:pt x="2650" y="295"/>
                </a:cubicBezTo>
                <a:close/>
                <a:moveTo>
                  <a:pt x="2637" y="305"/>
                </a:moveTo>
                <a:cubicBezTo>
                  <a:pt x="2638" y="301"/>
                  <a:pt x="2641" y="305"/>
                  <a:pt x="2642" y="306"/>
                </a:cubicBezTo>
                <a:cubicBezTo>
                  <a:pt x="2646" y="303"/>
                  <a:pt x="2633" y="301"/>
                  <a:pt x="2637" y="305"/>
                </a:cubicBezTo>
                <a:close/>
                <a:moveTo>
                  <a:pt x="2591" y="301"/>
                </a:moveTo>
                <a:cubicBezTo>
                  <a:pt x="2591" y="300"/>
                  <a:pt x="2589" y="297"/>
                  <a:pt x="2588" y="299"/>
                </a:cubicBezTo>
                <a:cubicBezTo>
                  <a:pt x="2591" y="300"/>
                  <a:pt x="2588" y="302"/>
                  <a:pt x="2589" y="303"/>
                </a:cubicBezTo>
                <a:cubicBezTo>
                  <a:pt x="2592" y="302"/>
                  <a:pt x="2591" y="305"/>
                  <a:pt x="2593" y="306"/>
                </a:cubicBezTo>
                <a:cubicBezTo>
                  <a:pt x="2595" y="304"/>
                  <a:pt x="2598" y="303"/>
                  <a:pt x="2600" y="301"/>
                </a:cubicBezTo>
                <a:cubicBezTo>
                  <a:pt x="2599" y="303"/>
                  <a:pt x="2599" y="304"/>
                  <a:pt x="2602" y="304"/>
                </a:cubicBezTo>
                <a:cubicBezTo>
                  <a:pt x="2599" y="300"/>
                  <a:pt x="2602" y="297"/>
                  <a:pt x="2602" y="293"/>
                </a:cubicBezTo>
                <a:cubicBezTo>
                  <a:pt x="2598" y="294"/>
                  <a:pt x="2598" y="292"/>
                  <a:pt x="2595" y="292"/>
                </a:cubicBezTo>
                <a:cubicBezTo>
                  <a:pt x="2594" y="295"/>
                  <a:pt x="2594" y="299"/>
                  <a:pt x="2591" y="301"/>
                </a:cubicBezTo>
                <a:close/>
                <a:moveTo>
                  <a:pt x="2572" y="365"/>
                </a:moveTo>
                <a:cubicBezTo>
                  <a:pt x="2576" y="364"/>
                  <a:pt x="2580" y="364"/>
                  <a:pt x="2582" y="367"/>
                </a:cubicBezTo>
                <a:cubicBezTo>
                  <a:pt x="2582" y="365"/>
                  <a:pt x="2585" y="365"/>
                  <a:pt x="2584" y="363"/>
                </a:cubicBezTo>
                <a:cubicBezTo>
                  <a:pt x="2580" y="360"/>
                  <a:pt x="2573" y="360"/>
                  <a:pt x="2572" y="365"/>
                </a:cubicBezTo>
                <a:close/>
                <a:moveTo>
                  <a:pt x="2554" y="363"/>
                </a:moveTo>
                <a:cubicBezTo>
                  <a:pt x="2557" y="365"/>
                  <a:pt x="2559" y="360"/>
                  <a:pt x="2564" y="361"/>
                </a:cubicBezTo>
                <a:cubicBezTo>
                  <a:pt x="2563" y="360"/>
                  <a:pt x="2566" y="357"/>
                  <a:pt x="2564" y="356"/>
                </a:cubicBezTo>
                <a:cubicBezTo>
                  <a:pt x="2562" y="360"/>
                  <a:pt x="2556" y="360"/>
                  <a:pt x="2554" y="363"/>
                </a:cubicBezTo>
                <a:close/>
                <a:moveTo>
                  <a:pt x="2552" y="325"/>
                </a:moveTo>
                <a:cubicBezTo>
                  <a:pt x="2555" y="325"/>
                  <a:pt x="2558" y="325"/>
                  <a:pt x="2558" y="321"/>
                </a:cubicBezTo>
                <a:cubicBezTo>
                  <a:pt x="2555" y="322"/>
                  <a:pt x="2551" y="321"/>
                  <a:pt x="2552" y="325"/>
                </a:cubicBezTo>
                <a:close/>
                <a:moveTo>
                  <a:pt x="2539" y="374"/>
                </a:moveTo>
                <a:cubicBezTo>
                  <a:pt x="2539" y="370"/>
                  <a:pt x="2537" y="367"/>
                  <a:pt x="2532" y="367"/>
                </a:cubicBezTo>
                <a:cubicBezTo>
                  <a:pt x="2533" y="371"/>
                  <a:pt x="2529" y="371"/>
                  <a:pt x="2532" y="373"/>
                </a:cubicBezTo>
                <a:cubicBezTo>
                  <a:pt x="2534" y="373"/>
                  <a:pt x="2532" y="370"/>
                  <a:pt x="2536" y="371"/>
                </a:cubicBezTo>
                <a:cubicBezTo>
                  <a:pt x="2535" y="373"/>
                  <a:pt x="2535" y="375"/>
                  <a:pt x="2539" y="374"/>
                </a:cubicBezTo>
                <a:close/>
                <a:moveTo>
                  <a:pt x="2493" y="386"/>
                </a:moveTo>
                <a:cubicBezTo>
                  <a:pt x="2489" y="386"/>
                  <a:pt x="2488" y="388"/>
                  <a:pt x="2484" y="386"/>
                </a:cubicBezTo>
                <a:cubicBezTo>
                  <a:pt x="2484" y="392"/>
                  <a:pt x="2493" y="389"/>
                  <a:pt x="2493" y="386"/>
                </a:cubicBezTo>
                <a:close/>
                <a:moveTo>
                  <a:pt x="2484" y="395"/>
                </a:moveTo>
                <a:cubicBezTo>
                  <a:pt x="2474" y="395"/>
                  <a:pt x="2467" y="397"/>
                  <a:pt x="2459" y="393"/>
                </a:cubicBezTo>
                <a:cubicBezTo>
                  <a:pt x="2458" y="394"/>
                  <a:pt x="2457" y="396"/>
                  <a:pt x="2455" y="397"/>
                </a:cubicBezTo>
                <a:cubicBezTo>
                  <a:pt x="2456" y="398"/>
                  <a:pt x="2459" y="397"/>
                  <a:pt x="2458" y="399"/>
                </a:cubicBezTo>
                <a:cubicBezTo>
                  <a:pt x="2454" y="400"/>
                  <a:pt x="2452" y="399"/>
                  <a:pt x="2449" y="399"/>
                </a:cubicBezTo>
                <a:cubicBezTo>
                  <a:pt x="2449" y="401"/>
                  <a:pt x="2451" y="401"/>
                  <a:pt x="2450" y="404"/>
                </a:cubicBezTo>
                <a:cubicBezTo>
                  <a:pt x="2461" y="400"/>
                  <a:pt x="2477" y="406"/>
                  <a:pt x="2484" y="395"/>
                </a:cubicBezTo>
                <a:close/>
                <a:moveTo>
                  <a:pt x="2474" y="409"/>
                </a:moveTo>
                <a:cubicBezTo>
                  <a:pt x="2474" y="407"/>
                  <a:pt x="2478" y="408"/>
                  <a:pt x="2478" y="406"/>
                </a:cubicBezTo>
                <a:cubicBezTo>
                  <a:pt x="2476" y="406"/>
                  <a:pt x="2476" y="403"/>
                  <a:pt x="2474" y="404"/>
                </a:cubicBezTo>
                <a:cubicBezTo>
                  <a:pt x="2473" y="405"/>
                  <a:pt x="2472" y="409"/>
                  <a:pt x="2474" y="409"/>
                </a:cubicBezTo>
                <a:close/>
                <a:moveTo>
                  <a:pt x="2425" y="196"/>
                </a:moveTo>
                <a:cubicBezTo>
                  <a:pt x="2427" y="195"/>
                  <a:pt x="2428" y="197"/>
                  <a:pt x="2430" y="196"/>
                </a:cubicBezTo>
                <a:cubicBezTo>
                  <a:pt x="2430" y="193"/>
                  <a:pt x="2430" y="193"/>
                  <a:pt x="2430" y="193"/>
                </a:cubicBezTo>
                <a:cubicBezTo>
                  <a:pt x="2426" y="192"/>
                  <a:pt x="2426" y="195"/>
                  <a:pt x="2425" y="196"/>
                </a:cubicBezTo>
                <a:close/>
                <a:moveTo>
                  <a:pt x="2427" y="397"/>
                </a:moveTo>
                <a:cubicBezTo>
                  <a:pt x="2431" y="400"/>
                  <a:pt x="2433" y="397"/>
                  <a:pt x="2434" y="394"/>
                </a:cubicBezTo>
                <a:cubicBezTo>
                  <a:pt x="2431" y="396"/>
                  <a:pt x="2428" y="394"/>
                  <a:pt x="2427" y="397"/>
                </a:cubicBezTo>
                <a:close/>
                <a:moveTo>
                  <a:pt x="2381" y="263"/>
                </a:moveTo>
                <a:cubicBezTo>
                  <a:pt x="2383" y="263"/>
                  <a:pt x="2381" y="259"/>
                  <a:pt x="2383" y="258"/>
                </a:cubicBezTo>
                <a:cubicBezTo>
                  <a:pt x="2383" y="258"/>
                  <a:pt x="2384" y="258"/>
                  <a:pt x="2383" y="257"/>
                </a:cubicBezTo>
                <a:cubicBezTo>
                  <a:pt x="2380" y="257"/>
                  <a:pt x="2379" y="263"/>
                  <a:pt x="2381" y="263"/>
                </a:cubicBezTo>
                <a:close/>
                <a:moveTo>
                  <a:pt x="2363" y="281"/>
                </a:moveTo>
                <a:cubicBezTo>
                  <a:pt x="2363" y="282"/>
                  <a:pt x="2363" y="282"/>
                  <a:pt x="2362" y="282"/>
                </a:cubicBezTo>
                <a:cubicBezTo>
                  <a:pt x="2362" y="285"/>
                  <a:pt x="2369" y="287"/>
                  <a:pt x="2369" y="283"/>
                </a:cubicBezTo>
                <a:cubicBezTo>
                  <a:pt x="2365" y="285"/>
                  <a:pt x="2366" y="281"/>
                  <a:pt x="2363" y="281"/>
                </a:cubicBezTo>
                <a:close/>
                <a:moveTo>
                  <a:pt x="2317" y="317"/>
                </a:moveTo>
                <a:cubicBezTo>
                  <a:pt x="2317" y="314"/>
                  <a:pt x="2315" y="312"/>
                  <a:pt x="2313" y="312"/>
                </a:cubicBezTo>
                <a:cubicBezTo>
                  <a:pt x="2314" y="314"/>
                  <a:pt x="2314" y="317"/>
                  <a:pt x="2317" y="317"/>
                </a:cubicBezTo>
                <a:close/>
                <a:moveTo>
                  <a:pt x="2301" y="266"/>
                </a:moveTo>
                <a:cubicBezTo>
                  <a:pt x="2302" y="266"/>
                  <a:pt x="2309" y="266"/>
                  <a:pt x="2306" y="265"/>
                </a:cubicBezTo>
                <a:cubicBezTo>
                  <a:pt x="2303" y="265"/>
                  <a:pt x="2303" y="265"/>
                  <a:pt x="2303" y="265"/>
                </a:cubicBezTo>
                <a:cubicBezTo>
                  <a:pt x="2302" y="264"/>
                  <a:pt x="2303" y="262"/>
                  <a:pt x="2302" y="262"/>
                </a:cubicBezTo>
                <a:cubicBezTo>
                  <a:pt x="2301" y="264"/>
                  <a:pt x="2300" y="264"/>
                  <a:pt x="2301" y="266"/>
                </a:cubicBezTo>
                <a:close/>
                <a:moveTo>
                  <a:pt x="2241" y="284"/>
                </a:moveTo>
                <a:cubicBezTo>
                  <a:pt x="2242" y="282"/>
                  <a:pt x="2251" y="283"/>
                  <a:pt x="2248" y="281"/>
                </a:cubicBezTo>
                <a:cubicBezTo>
                  <a:pt x="2245" y="282"/>
                  <a:pt x="2241" y="279"/>
                  <a:pt x="2241" y="284"/>
                </a:cubicBezTo>
                <a:close/>
                <a:moveTo>
                  <a:pt x="2236" y="277"/>
                </a:moveTo>
                <a:cubicBezTo>
                  <a:pt x="2234" y="277"/>
                  <a:pt x="2234" y="276"/>
                  <a:pt x="2233" y="275"/>
                </a:cubicBezTo>
                <a:cubicBezTo>
                  <a:pt x="2231" y="279"/>
                  <a:pt x="2235" y="285"/>
                  <a:pt x="2237" y="282"/>
                </a:cubicBezTo>
                <a:cubicBezTo>
                  <a:pt x="2236" y="282"/>
                  <a:pt x="2236" y="281"/>
                  <a:pt x="2235" y="281"/>
                </a:cubicBezTo>
                <a:cubicBezTo>
                  <a:pt x="2235" y="279"/>
                  <a:pt x="2236" y="279"/>
                  <a:pt x="2236" y="277"/>
                </a:cubicBezTo>
                <a:close/>
                <a:moveTo>
                  <a:pt x="2202" y="285"/>
                </a:moveTo>
                <a:cubicBezTo>
                  <a:pt x="2199" y="286"/>
                  <a:pt x="2197" y="287"/>
                  <a:pt x="2195" y="289"/>
                </a:cubicBezTo>
                <a:cubicBezTo>
                  <a:pt x="2199" y="289"/>
                  <a:pt x="2200" y="287"/>
                  <a:pt x="2202" y="285"/>
                </a:cubicBezTo>
                <a:close/>
                <a:moveTo>
                  <a:pt x="2149" y="313"/>
                </a:moveTo>
                <a:cubicBezTo>
                  <a:pt x="2151" y="313"/>
                  <a:pt x="2151" y="310"/>
                  <a:pt x="2152" y="308"/>
                </a:cubicBezTo>
                <a:cubicBezTo>
                  <a:pt x="2149" y="309"/>
                  <a:pt x="2147" y="312"/>
                  <a:pt x="2149" y="313"/>
                </a:cubicBezTo>
                <a:close/>
                <a:moveTo>
                  <a:pt x="2115" y="359"/>
                </a:moveTo>
                <a:cubicBezTo>
                  <a:pt x="2122" y="358"/>
                  <a:pt x="2134" y="363"/>
                  <a:pt x="2139" y="355"/>
                </a:cubicBezTo>
                <a:cubicBezTo>
                  <a:pt x="2133" y="359"/>
                  <a:pt x="2119" y="353"/>
                  <a:pt x="2115" y="359"/>
                </a:cubicBezTo>
                <a:close/>
                <a:moveTo>
                  <a:pt x="2142" y="553"/>
                </a:moveTo>
                <a:cubicBezTo>
                  <a:pt x="2144" y="552"/>
                  <a:pt x="2142" y="548"/>
                  <a:pt x="2143" y="548"/>
                </a:cubicBezTo>
                <a:cubicBezTo>
                  <a:pt x="2144" y="550"/>
                  <a:pt x="2144" y="552"/>
                  <a:pt x="2146" y="552"/>
                </a:cubicBezTo>
                <a:cubicBezTo>
                  <a:pt x="2146" y="549"/>
                  <a:pt x="2146" y="546"/>
                  <a:pt x="2147" y="544"/>
                </a:cubicBezTo>
                <a:cubicBezTo>
                  <a:pt x="2140" y="542"/>
                  <a:pt x="2137" y="549"/>
                  <a:pt x="2133" y="550"/>
                </a:cubicBezTo>
                <a:cubicBezTo>
                  <a:pt x="2138" y="549"/>
                  <a:pt x="2139" y="553"/>
                  <a:pt x="2142" y="553"/>
                </a:cubicBezTo>
                <a:close/>
                <a:moveTo>
                  <a:pt x="2124" y="383"/>
                </a:moveTo>
                <a:cubicBezTo>
                  <a:pt x="2124" y="381"/>
                  <a:pt x="2125" y="381"/>
                  <a:pt x="2124" y="380"/>
                </a:cubicBezTo>
                <a:cubicBezTo>
                  <a:pt x="2120" y="379"/>
                  <a:pt x="2121" y="384"/>
                  <a:pt x="2124" y="383"/>
                </a:cubicBezTo>
                <a:close/>
                <a:moveTo>
                  <a:pt x="2090" y="365"/>
                </a:moveTo>
                <a:cubicBezTo>
                  <a:pt x="2089" y="365"/>
                  <a:pt x="2088" y="364"/>
                  <a:pt x="2086" y="365"/>
                </a:cubicBezTo>
                <a:cubicBezTo>
                  <a:pt x="2088" y="369"/>
                  <a:pt x="2083" y="368"/>
                  <a:pt x="2084" y="372"/>
                </a:cubicBezTo>
                <a:cubicBezTo>
                  <a:pt x="2086" y="370"/>
                  <a:pt x="2087" y="370"/>
                  <a:pt x="2090" y="371"/>
                </a:cubicBezTo>
                <a:cubicBezTo>
                  <a:pt x="2089" y="368"/>
                  <a:pt x="2089" y="367"/>
                  <a:pt x="2090" y="365"/>
                </a:cubicBezTo>
                <a:close/>
                <a:moveTo>
                  <a:pt x="2087" y="572"/>
                </a:moveTo>
                <a:cubicBezTo>
                  <a:pt x="2087" y="568"/>
                  <a:pt x="2086" y="564"/>
                  <a:pt x="2082" y="566"/>
                </a:cubicBezTo>
                <a:cubicBezTo>
                  <a:pt x="2083" y="568"/>
                  <a:pt x="2084" y="571"/>
                  <a:pt x="2087" y="572"/>
                </a:cubicBezTo>
                <a:close/>
                <a:moveTo>
                  <a:pt x="2064" y="590"/>
                </a:moveTo>
                <a:cubicBezTo>
                  <a:pt x="2062" y="588"/>
                  <a:pt x="2062" y="590"/>
                  <a:pt x="2060" y="589"/>
                </a:cubicBezTo>
                <a:cubicBezTo>
                  <a:pt x="2059" y="592"/>
                  <a:pt x="2064" y="593"/>
                  <a:pt x="2064" y="590"/>
                </a:cubicBezTo>
                <a:close/>
                <a:moveTo>
                  <a:pt x="2025" y="372"/>
                </a:moveTo>
                <a:cubicBezTo>
                  <a:pt x="2024" y="373"/>
                  <a:pt x="2020" y="375"/>
                  <a:pt x="2023" y="375"/>
                </a:cubicBezTo>
                <a:cubicBezTo>
                  <a:pt x="2023" y="374"/>
                  <a:pt x="2024" y="374"/>
                  <a:pt x="2026" y="374"/>
                </a:cubicBezTo>
                <a:cubicBezTo>
                  <a:pt x="2027" y="370"/>
                  <a:pt x="2022" y="369"/>
                  <a:pt x="2025" y="372"/>
                </a:cubicBezTo>
                <a:close/>
                <a:moveTo>
                  <a:pt x="2024" y="608"/>
                </a:moveTo>
                <a:cubicBezTo>
                  <a:pt x="2027" y="607"/>
                  <a:pt x="2031" y="611"/>
                  <a:pt x="2031" y="607"/>
                </a:cubicBezTo>
                <a:cubicBezTo>
                  <a:pt x="2029" y="606"/>
                  <a:pt x="2024" y="605"/>
                  <a:pt x="2024" y="608"/>
                </a:cubicBezTo>
                <a:close/>
                <a:moveTo>
                  <a:pt x="1998" y="383"/>
                </a:moveTo>
                <a:cubicBezTo>
                  <a:pt x="1988" y="383"/>
                  <a:pt x="1982" y="387"/>
                  <a:pt x="1978" y="392"/>
                </a:cubicBezTo>
                <a:cubicBezTo>
                  <a:pt x="1984" y="391"/>
                  <a:pt x="1985" y="391"/>
                  <a:pt x="1988" y="387"/>
                </a:cubicBezTo>
                <a:cubicBezTo>
                  <a:pt x="1991" y="390"/>
                  <a:pt x="1992" y="388"/>
                  <a:pt x="1996" y="388"/>
                </a:cubicBezTo>
                <a:cubicBezTo>
                  <a:pt x="1996" y="385"/>
                  <a:pt x="1997" y="385"/>
                  <a:pt x="1998" y="383"/>
                </a:cubicBezTo>
                <a:close/>
                <a:moveTo>
                  <a:pt x="1975" y="389"/>
                </a:moveTo>
                <a:cubicBezTo>
                  <a:pt x="1973" y="390"/>
                  <a:pt x="1972" y="398"/>
                  <a:pt x="1975" y="395"/>
                </a:cubicBezTo>
                <a:cubicBezTo>
                  <a:pt x="1972" y="394"/>
                  <a:pt x="1978" y="390"/>
                  <a:pt x="1975" y="389"/>
                </a:cubicBezTo>
                <a:close/>
                <a:moveTo>
                  <a:pt x="1945" y="575"/>
                </a:moveTo>
                <a:cubicBezTo>
                  <a:pt x="1947" y="575"/>
                  <a:pt x="1949" y="575"/>
                  <a:pt x="1950" y="572"/>
                </a:cubicBezTo>
                <a:cubicBezTo>
                  <a:pt x="1947" y="573"/>
                  <a:pt x="1944" y="570"/>
                  <a:pt x="1945" y="575"/>
                </a:cubicBezTo>
                <a:close/>
                <a:moveTo>
                  <a:pt x="1930" y="420"/>
                </a:moveTo>
                <a:cubicBezTo>
                  <a:pt x="1930" y="417"/>
                  <a:pt x="1929" y="416"/>
                  <a:pt x="1926" y="416"/>
                </a:cubicBezTo>
                <a:cubicBezTo>
                  <a:pt x="1926" y="419"/>
                  <a:pt x="1927" y="420"/>
                  <a:pt x="1930" y="420"/>
                </a:cubicBezTo>
                <a:close/>
                <a:moveTo>
                  <a:pt x="1902" y="666"/>
                </a:moveTo>
                <a:cubicBezTo>
                  <a:pt x="1904" y="665"/>
                  <a:pt x="1911" y="667"/>
                  <a:pt x="1908" y="663"/>
                </a:cubicBezTo>
                <a:cubicBezTo>
                  <a:pt x="1914" y="663"/>
                  <a:pt x="1917" y="661"/>
                  <a:pt x="1921" y="660"/>
                </a:cubicBezTo>
                <a:cubicBezTo>
                  <a:pt x="1920" y="655"/>
                  <a:pt x="1922" y="653"/>
                  <a:pt x="1922" y="650"/>
                </a:cubicBezTo>
                <a:cubicBezTo>
                  <a:pt x="1915" y="654"/>
                  <a:pt x="1907" y="658"/>
                  <a:pt x="1902" y="666"/>
                </a:cubicBezTo>
                <a:close/>
                <a:moveTo>
                  <a:pt x="1868" y="604"/>
                </a:moveTo>
                <a:cubicBezTo>
                  <a:pt x="1872" y="604"/>
                  <a:pt x="1873" y="603"/>
                  <a:pt x="1874" y="601"/>
                </a:cubicBezTo>
                <a:cubicBezTo>
                  <a:pt x="1871" y="599"/>
                  <a:pt x="1870" y="596"/>
                  <a:pt x="1867" y="595"/>
                </a:cubicBezTo>
                <a:cubicBezTo>
                  <a:pt x="1866" y="596"/>
                  <a:pt x="1867" y="598"/>
                  <a:pt x="1865" y="598"/>
                </a:cubicBezTo>
                <a:cubicBezTo>
                  <a:pt x="1865" y="602"/>
                  <a:pt x="1868" y="602"/>
                  <a:pt x="1868" y="604"/>
                </a:cubicBezTo>
                <a:close/>
                <a:moveTo>
                  <a:pt x="1850" y="445"/>
                </a:moveTo>
                <a:cubicBezTo>
                  <a:pt x="1851" y="448"/>
                  <a:pt x="1848" y="448"/>
                  <a:pt x="1848" y="450"/>
                </a:cubicBezTo>
                <a:cubicBezTo>
                  <a:pt x="1853" y="449"/>
                  <a:pt x="1847" y="455"/>
                  <a:pt x="1851" y="454"/>
                </a:cubicBezTo>
                <a:cubicBezTo>
                  <a:pt x="1853" y="452"/>
                  <a:pt x="1854" y="449"/>
                  <a:pt x="1854" y="446"/>
                </a:cubicBezTo>
                <a:cubicBezTo>
                  <a:pt x="1852" y="447"/>
                  <a:pt x="1851" y="445"/>
                  <a:pt x="1850" y="445"/>
                </a:cubicBezTo>
                <a:close/>
                <a:moveTo>
                  <a:pt x="1858" y="614"/>
                </a:moveTo>
                <a:cubicBezTo>
                  <a:pt x="1863" y="613"/>
                  <a:pt x="1867" y="611"/>
                  <a:pt x="1870" y="608"/>
                </a:cubicBezTo>
                <a:cubicBezTo>
                  <a:pt x="1866" y="607"/>
                  <a:pt x="1860" y="610"/>
                  <a:pt x="1858" y="614"/>
                </a:cubicBezTo>
                <a:close/>
                <a:moveTo>
                  <a:pt x="1843" y="465"/>
                </a:moveTo>
                <a:cubicBezTo>
                  <a:pt x="1846" y="463"/>
                  <a:pt x="1847" y="463"/>
                  <a:pt x="1849" y="462"/>
                </a:cubicBezTo>
                <a:cubicBezTo>
                  <a:pt x="1848" y="460"/>
                  <a:pt x="1852" y="457"/>
                  <a:pt x="1849" y="456"/>
                </a:cubicBezTo>
                <a:cubicBezTo>
                  <a:pt x="1848" y="460"/>
                  <a:pt x="1841" y="459"/>
                  <a:pt x="1843" y="465"/>
                </a:cubicBezTo>
                <a:close/>
                <a:moveTo>
                  <a:pt x="1856" y="602"/>
                </a:moveTo>
                <a:cubicBezTo>
                  <a:pt x="1855" y="598"/>
                  <a:pt x="1855" y="599"/>
                  <a:pt x="1855" y="596"/>
                </a:cubicBezTo>
                <a:cubicBezTo>
                  <a:pt x="1852" y="596"/>
                  <a:pt x="1854" y="603"/>
                  <a:pt x="1856" y="602"/>
                </a:cubicBezTo>
                <a:close/>
                <a:moveTo>
                  <a:pt x="1847" y="643"/>
                </a:moveTo>
                <a:cubicBezTo>
                  <a:pt x="1850" y="640"/>
                  <a:pt x="1853" y="637"/>
                  <a:pt x="1858" y="635"/>
                </a:cubicBezTo>
                <a:cubicBezTo>
                  <a:pt x="1855" y="633"/>
                  <a:pt x="1851" y="633"/>
                  <a:pt x="1847" y="636"/>
                </a:cubicBezTo>
                <a:cubicBezTo>
                  <a:pt x="1850" y="638"/>
                  <a:pt x="1843" y="639"/>
                  <a:pt x="1843" y="642"/>
                </a:cubicBezTo>
                <a:cubicBezTo>
                  <a:pt x="1845" y="642"/>
                  <a:pt x="1848" y="640"/>
                  <a:pt x="1847" y="643"/>
                </a:cubicBezTo>
                <a:close/>
                <a:moveTo>
                  <a:pt x="1850" y="707"/>
                </a:moveTo>
                <a:cubicBezTo>
                  <a:pt x="1853" y="707"/>
                  <a:pt x="1853" y="709"/>
                  <a:pt x="1853" y="711"/>
                </a:cubicBezTo>
                <a:cubicBezTo>
                  <a:pt x="1855" y="710"/>
                  <a:pt x="1857" y="711"/>
                  <a:pt x="1857" y="709"/>
                </a:cubicBezTo>
                <a:cubicBezTo>
                  <a:pt x="1854" y="710"/>
                  <a:pt x="1855" y="705"/>
                  <a:pt x="1853" y="705"/>
                </a:cubicBezTo>
                <a:cubicBezTo>
                  <a:pt x="1853" y="707"/>
                  <a:pt x="1850" y="706"/>
                  <a:pt x="1850" y="707"/>
                </a:cubicBezTo>
                <a:close/>
                <a:moveTo>
                  <a:pt x="1834" y="688"/>
                </a:moveTo>
                <a:cubicBezTo>
                  <a:pt x="1837" y="687"/>
                  <a:pt x="1840" y="688"/>
                  <a:pt x="1843" y="689"/>
                </a:cubicBezTo>
                <a:cubicBezTo>
                  <a:pt x="1845" y="682"/>
                  <a:pt x="1840" y="677"/>
                  <a:pt x="1838" y="672"/>
                </a:cubicBezTo>
                <a:cubicBezTo>
                  <a:pt x="1831" y="674"/>
                  <a:pt x="1832" y="681"/>
                  <a:pt x="1834" y="688"/>
                </a:cubicBezTo>
                <a:close/>
                <a:moveTo>
                  <a:pt x="1833" y="646"/>
                </a:moveTo>
                <a:cubicBezTo>
                  <a:pt x="1833" y="643"/>
                  <a:pt x="1833" y="643"/>
                  <a:pt x="1833" y="643"/>
                </a:cubicBezTo>
                <a:cubicBezTo>
                  <a:pt x="1829" y="642"/>
                  <a:pt x="1830" y="648"/>
                  <a:pt x="1833" y="646"/>
                </a:cubicBezTo>
                <a:close/>
                <a:moveTo>
                  <a:pt x="1820" y="601"/>
                </a:moveTo>
                <a:cubicBezTo>
                  <a:pt x="1822" y="601"/>
                  <a:pt x="1820" y="602"/>
                  <a:pt x="1820" y="604"/>
                </a:cubicBezTo>
                <a:cubicBezTo>
                  <a:pt x="1824" y="603"/>
                  <a:pt x="1824" y="603"/>
                  <a:pt x="1824" y="603"/>
                </a:cubicBezTo>
                <a:cubicBezTo>
                  <a:pt x="1824" y="601"/>
                  <a:pt x="1821" y="599"/>
                  <a:pt x="1820" y="601"/>
                </a:cubicBezTo>
                <a:close/>
                <a:moveTo>
                  <a:pt x="1814" y="620"/>
                </a:moveTo>
                <a:cubicBezTo>
                  <a:pt x="1817" y="622"/>
                  <a:pt x="1821" y="622"/>
                  <a:pt x="1824" y="618"/>
                </a:cubicBezTo>
                <a:cubicBezTo>
                  <a:pt x="1821" y="619"/>
                  <a:pt x="1821" y="619"/>
                  <a:pt x="1821" y="619"/>
                </a:cubicBezTo>
                <a:cubicBezTo>
                  <a:pt x="1821" y="618"/>
                  <a:pt x="1821" y="616"/>
                  <a:pt x="1820" y="616"/>
                </a:cubicBezTo>
                <a:cubicBezTo>
                  <a:pt x="1819" y="619"/>
                  <a:pt x="1816" y="619"/>
                  <a:pt x="1814" y="620"/>
                </a:cubicBezTo>
                <a:close/>
                <a:moveTo>
                  <a:pt x="1821" y="633"/>
                </a:moveTo>
                <a:cubicBezTo>
                  <a:pt x="1819" y="633"/>
                  <a:pt x="1818" y="631"/>
                  <a:pt x="1816" y="631"/>
                </a:cubicBezTo>
                <a:cubicBezTo>
                  <a:pt x="1816" y="633"/>
                  <a:pt x="1816" y="635"/>
                  <a:pt x="1817" y="635"/>
                </a:cubicBezTo>
                <a:cubicBezTo>
                  <a:pt x="1817" y="631"/>
                  <a:pt x="1820" y="635"/>
                  <a:pt x="1821" y="633"/>
                </a:cubicBezTo>
                <a:close/>
                <a:moveTo>
                  <a:pt x="1817" y="717"/>
                </a:moveTo>
                <a:cubicBezTo>
                  <a:pt x="1819" y="717"/>
                  <a:pt x="1820" y="717"/>
                  <a:pt x="1821" y="718"/>
                </a:cubicBezTo>
                <a:cubicBezTo>
                  <a:pt x="1822" y="716"/>
                  <a:pt x="1824" y="715"/>
                  <a:pt x="1822" y="713"/>
                </a:cubicBezTo>
                <a:cubicBezTo>
                  <a:pt x="1819" y="714"/>
                  <a:pt x="1818" y="715"/>
                  <a:pt x="1817" y="717"/>
                </a:cubicBezTo>
                <a:close/>
                <a:moveTo>
                  <a:pt x="1812" y="710"/>
                </a:moveTo>
                <a:cubicBezTo>
                  <a:pt x="1814" y="710"/>
                  <a:pt x="1813" y="713"/>
                  <a:pt x="1814" y="713"/>
                </a:cubicBezTo>
                <a:cubicBezTo>
                  <a:pt x="1814" y="710"/>
                  <a:pt x="1814" y="710"/>
                  <a:pt x="1814" y="710"/>
                </a:cubicBezTo>
                <a:cubicBezTo>
                  <a:pt x="1815" y="710"/>
                  <a:pt x="1817" y="710"/>
                  <a:pt x="1817" y="708"/>
                </a:cubicBezTo>
                <a:cubicBezTo>
                  <a:pt x="1814" y="707"/>
                  <a:pt x="1813" y="705"/>
                  <a:pt x="1810" y="706"/>
                </a:cubicBezTo>
                <a:cubicBezTo>
                  <a:pt x="1810" y="709"/>
                  <a:pt x="1816" y="707"/>
                  <a:pt x="1812" y="710"/>
                </a:cubicBezTo>
                <a:close/>
                <a:moveTo>
                  <a:pt x="1800" y="710"/>
                </a:moveTo>
                <a:cubicBezTo>
                  <a:pt x="1797" y="711"/>
                  <a:pt x="1796" y="712"/>
                  <a:pt x="1796" y="715"/>
                </a:cubicBezTo>
                <a:cubicBezTo>
                  <a:pt x="1799" y="715"/>
                  <a:pt x="1800" y="713"/>
                  <a:pt x="1800" y="710"/>
                </a:cubicBezTo>
                <a:close/>
                <a:moveTo>
                  <a:pt x="1795" y="739"/>
                </a:moveTo>
                <a:cubicBezTo>
                  <a:pt x="1796" y="736"/>
                  <a:pt x="1800" y="734"/>
                  <a:pt x="1801" y="730"/>
                </a:cubicBezTo>
                <a:cubicBezTo>
                  <a:pt x="1799" y="729"/>
                  <a:pt x="1793" y="730"/>
                  <a:pt x="1792" y="731"/>
                </a:cubicBezTo>
                <a:cubicBezTo>
                  <a:pt x="1795" y="733"/>
                  <a:pt x="1793" y="738"/>
                  <a:pt x="1795" y="739"/>
                </a:cubicBezTo>
                <a:close/>
                <a:moveTo>
                  <a:pt x="1778" y="772"/>
                </a:moveTo>
                <a:cubicBezTo>
                  <a:pt x="1780" y="772"/>
                  <a:pt x="1780" y="772"/>
                  <a:pt x="1780" y="772"/>
                </a:cubicBezTo>
                <a:cubicBezTo>
                  <a:pt x="1782" y="772"/>
                  <a:pt x="1780" y="767"/>
                  <a:pt x="1778" y="767"/>
                </a:cubicBezTo>
                <a:lnTo>
                  <a:pt x="1778" y="772"/>
                </a:lnTo>
                <a:close/>
                <a:moveTo>
                  <a:pt x="1758" y="652"/>
                </a:moveTo>
                <a:cubicBezTo>
                  <a:pt x="1761" y="652"/>
                  <a:pt x="1760" y="649"/>
                  <a:pt x="1761" y="647"/>
                </a:cubicBezTo>
                <a:cubicBezTo>
                  <a:pt x="1759" y="648"/>
                  <a:pt x="1757" y="648"/>
                  <a:pt x="1756" y="647"/>
                </a:cubicBezTo>
                <a:cubicBezTo>
                  <a:pt x="1756" y="650"/>
                  <a:pt x="1759" y="649"/>
                  <a:pt x="1758" y="652"/>
                </a:cubicBezTo>
                <a:close/>
                <a:moveTo>
                  <a:pt x="1747" y="667"/>
                </a:moveTo>
                <a:cubicBezTo>
                  <a:pt x="1749" y="670"/>
                  <a:pt x="1746" y="671"/>
                  <a:pt x="1748" y="672"/>
                </a:cubicBezTo>
                <a:cubicBezTo>
                  <a:pt x="1750" y="672"/>
                  <a:pt x="1752" y="672"/>
                  <a:pt x="1753" y="671"/>
                </a:cubicBezTo>
                <a:cubicBezTo>
                  <a:pt x="1752" y="667"/>
                  <a:pt x="1752" y="667"/>
                  <a:pt x="1752" y="667"/>
                </a:cubicBezTo>
                <a:cubicBezTo>
                  <a:pt x="1750" y="668"/>
                  <a:pt x="1750" y="666"/>
                  <a:pt x="1747" y="667"/>
                </a:cubicBezTo>
                <a:close/>
                <a:moveTo>
                  <a:pt x="1733" y="682"/>
                </a:moveTo>
                <a:cubicBezTo>
                  <a:pt x="1735" y="680"/>
                  <a:pt x="1739" y="679"/>
                  <a:pt x="1740" y="676"/>
                </a:cubicBezTo>
                <a:cubicBezTo>
                  <a:pt x="1736" y="678"/>
                  <a:pt x="1737" y="672"/>
                  <a:pt x="1738" y="671"/>
                </a:cubicBezTo>
                <a:cubicBezTo>
                  <a:pt x="1732" y="671"/>
                  <a:pt x="1733" y="674"/>
                  <a:pt x="1735" y="676"/>
                </a:cubicBezTo>
                <a:cubicBezTo>
                  <a:pt x="1731" y="680"/>
                  <a:pt x="1728" y="679"/>
                  <a:pt x="1724" y="681"/>
                </a:cubicBezTo>
                <a:cubicBezTo>
                  <a:pt x="1725" y="683"/>
                  <a:pt x="1730" y="682"/>
                  <a:pt x="1731" y="685"/>
                </a:cubicBezTo>
                <a:cubicBezTo>
                  <a:pt x="1729" y="686"/>
                  <a:pt x="1728" y="685"/>
                  <a:pt x="1727" y="685"/>
                </a:cubicBezTo>
                <a:cubicBezTo>
                  <a:pt x="1728" y="688"/>
                  <a:pt x="1725" y="687"/>
                  <a:pt x="1726" y="690"/>
                </a:cubicBezTo>
                <a:cubicBezTo>
                  <a:pt x="1730" y="689"/>
                  <a:pt x="1725" y="695"/>
                  <a:pt x="1728" y="695"/>
                </a:cubicBezTo>
                <a:cubicBezTo>
                  <a:pt x="1728" y="689"/>
                  <a:pt x="1735" y="690"/>
                  <a:pt x="1733" y="682"/>
                </a:cubicBezTo>
                <a:close/>
                <a:moveTo>
                  <a:pt x="1715" y="502"/>
                </a:moveTo>
                <a:cubicBezTo>
                  <a:pt x="1714" y="503"/>
                  <a:pt x="1712" y="503"/>
                  <a:pt x="1711" y="502"/>
                </a:cubicBezTo>
                <a:cubicBezTo>
                  <a:pt x="1711" y="503"/>
                  <a:pt x="1710" y="505"/>
                  <a:pt x="1711" y="507"/>
                </a:cubicBezTo>
                <a:cubicBezTo>
                  <a:pt x="1714" y="507"/>
                  <a:pt x="1714" y="504"/>
                  <a:pt x="1715" y="502"/>
                </a:cubicBezTo>
                <a:close/>
                <a:moveTo>
                  <a:pt x="1732" y="700"/>
                </a:moveTo>
                <a:cubicBezTo>
                  <a:pt x="1730" y="703"/>
                  <a:pt x="1722" y="707"/>
                  <a:pt x="1718" y="711"/>
                </a:cubicBezTo>
                <a:cubicBezTo>
                  <a:pt x="1724" y="713"/>
                  <a:pt x="1725" y="705"/>
                  <a:pt x="1734" y="706"/>
                </a:cubicBezTo>
                <a:cubicBezTo>
                  <a:pt x="1734" y="703"/>
                  <a:pt x="1732" y="702"/>
                  <a:pt x="1732" y="700"/>
                </a:cubicBezTo>
                <a:close/>
                <a:moveTo>
                  <a:pt x="1708" y="692"/>
                </a:moveTo>
                <a:cubicBezTo>
                  <a:pt x="1704" y="692"/>
                  <a:pt x="1703" y="697"/>
                  <a:pt x="1698" y="695"/>
                </a:cubicBezTo>
                <a:cubicBezTo>
                  <a:pt x="1698" y="699"/>
                  <a:pt x="1698" y="702"/>
                  <a:pt x="1694" y="703"/>
                </a:cubicBezTo>
                <a:cubicBezTo>
                  <a:pt x="1696" y="709"/>
                  <a:pt x="1693" y="716"/>
                  <a:pt x="1690" y="716"/>
                </a:cubicBezTo>
                <a:cubicBezTo>
                  <a:pt x="1688" y="717"/>
                  <a:pt x="1692" y="720"/>
                  <a:pt x="1693" y="720"/>
                </a:cubicBezTo>
                <a:cubicBezTo>
                  <a:pt x="1697" y="707"/>
                  <a:pt x="1717" y="707"/>
                  <a:pt x="1718" y="693"/>
                </a:cubicBezTo>
                <a:cubicBezTo>
                  <a:pt x="1713" y="694"/>
                  <a:pt x="1710" y="694"/>
                  <a:pt x="1708" y="692"/>
                </a:cubicBezTo>
                <a:close/>
                <a:moveTo>
                  <a:pt x="1711" y="719"/>
                </a:moveTo>
                <a:cubicBezTo>
                  <a:pt x="1714" y="719"/>
                  <a:pt x="1718" y="716"/>
                  <a:pt x="1715" y="714"/>
                </a:cubicBezTo>
                <a:cubicBezTo>
                  <a:pt x="1715" y="717"/>
                  <a:pt x="1710" y="716"/>
                  <a:pt x="1711" y="719"/>
                </a:cubicBezTo>
                <a:close/>
                <a:moveTo>
                  <a:pt x="1686" y="512"/>
                </a:moveTo>
                <a:cubicBezTo>
                  <a:pt x="1683" y="512"/>
                  <a:pt x="1682" y="514"/>
                  <a:pt x="1682" y="515"/>
                </a:cubicBezTo>
                <a:cubicBezTo>
                  <a:pt x="1683" y="515"/>
                  <a:pt x="1685" y="515"/>
                  <a:pt x="1686" y="516"/>
                </a:cubicBezTo>
                <a:cubicBezTo>
                  <a:pt x="1686" y="515"/>
                  <a:pt x="1687" y="514"/>
                  <a:pt x="1686" y="512"/>
                </a:cubicBezTo>
                <a:close/>
                <a:moveTo>
                  <a:pt x="1710" y="835"/>
                </a:moveTo>
                <a:cubicBezTo>
                  <a:pt x="1710" y="832"/>
                  <a:pt x="1713" y="833"/>
                  <a:pt x="1713" y="831"/>
                </a:cubicBezTo>
                <a:cubicBezTo>
                  <a:pt x="1712" y="831"/>
                  <a:pt x="1711" y="830"/>
                  <a:pt x="1709" y="830"/>
                </a:cubicBezTo>
                <a:cubicBezTo>
                  <a:pt x="1709" y="831"/>
                  <a:pt x="1708" y="835"/>
                  <a:pt x="1710" y="835"/>
                </a:cubicBezTo>
                <a:close/>
                <a:moveTo>
                  <a:pt x="1683" y="784"/>
                </a:moveTo>
                <a:cubicBezTo>
                  <a:pt x="1684" y="788"/>
                  <a:pt x="1685" y="790"/>
                  <a:pt x="1688" y="791"/>
                </a:cubicBezTo>
                <a:cubicBezTo>
                  <a:pt x="1687" y="787"/>
                  <a:pt x="1686" y="785"/>
                  <a:pt x="1683" y="784"/>
                </a:cubicBezTo>
                <a:close/>
                <a:moveTo>
                  <a:pt x="1639" y="797"/>
                </a:moveTo>
                <a:cubicBezTo>
                  <a:pt x="1636" y="798"/>
                  <a:pt x="1634" y="801"/>
                  <a:pt x="1632" y="802"/>
                </a:cubicBezTo>
                <a:cubicBezTo>
                  <a:pt x="1635" y="803"/>
                  <a:pt x="1636" y="801"/>
                  <a:pt x="1640" y="801"/>
                </a:cubicBezTo>
                <a:cubicBezTo>
                  <a:pt x="1640" y="799"/>
                  <a:pt x="1639" y="799"/>
                  <a:pt x="1639" y="797"/>
                </a:cubicBezTo>
                <a:close/>
                <a:moveTo>
                  <a:pt x="1586" y="530"/>
                </a:moveTo>
                <a:cubicBezTo>
                  <a:pt x="1586" y="529"/>
                  <a:pt x="1585" y="527"/>
                  <a:pt x="1585" y="527"/>
                </a:cubicBezTo>
                <a:cubicBezTo>
                  <a:pt x="1579" y="528"/>
                  <a:pt x="1583" y="527"/>
                  <a:pt x="1578" y="528"/>
                </a:cubicBezTo>
                <a:cubicBezTo>
                  <a:pt x="1580" y="529"/>
                  <a:pt x="1580" y="532"/>
                  <a:pt x="1582" y="532"/>
                </a:cubicBezTo>
                <a:cubicBezTo>
                  <a:pt x="1582" y="530"/>
                  <a:pt x="1584" y="530"/>
                  <a:pt x="1585" y="528"/>
                </a:cubicBezTo>
                <a:cubicBezTo>
                  <a:pt x="1585" y="529"/>
                  <a:pt x="1585" y="530"/>
                  <a:pt x="1586" y="530"/>
                </a:cubicBezTo>
                <a:close/>
                <a:moveTo>
                  <a:pt x="1605" y="877"/>
                </a:moveTo>
                <a:cubicBezTo>
                  <a:pt x="1606" y="876"/>
                  <a:pt x="1607" y="877"/>
                  <a:pt x="1607" y="879"/>
                </a:cubicBezTo>
                <a:cubicBezTo>
                  <a:pt x="1610" y="878"/>
                  <a:pt x="1613" y="873"/>
                  <a:pt x="1612" y="871"/>
                </a:cubicBezTo>
                <a:cubicBezTo>
                  <a:pt x="1610" y="874"/>
                  <a:pt x="1606" y="874"/>
                  <a:pt x="1605" y="877"/>
                </a:cubicBezTo>
                <a:close/>
                <a:moveTo>
                  <a:pt x="1558" y="952"/>
                </a:moveTo>
                <a:cubicBezTo>
                  <a:pt x="1561" y="949"/>
                  <a:pt x="1569" y="949"/>
                  <a:pt x="1569" y="943"/>
                </a:cubicBezTo>
                <a:cubicBezTo>
                  <a:pt x="1566" y="946"/>
                  <a:pt x="1556" y="948"/>
                  <a:pt x="1558" y="952"/>
                </a:cubicBezTo>
                <a:close/>
                <a:moveTo>
                  <a:pt x="1505" y="929"/>
                </a:moveTo>
                <a:cubicBezTo>
                  <a:pt x="1507" y="929"/>
                  <a:pt x="1508" y="929"/>
                  <a:pt x="1508" y="926"/>
                </a:cubicBezTo>
                <a:cubicBezTo>
                  <a:pt x="1506" y="927"/>
                  <a:pt x="1506" y="925"/>
                  <a:pt x="1504" y="926"/>
                </a:cubicBezTo>
                <a:lnTo>
                  <a:pt x="1505" y="929"/>
                </a:lnTo>
                <a:close/>
                <a:moveTo>
                  <a:pt x="1507" y="1017"/>
                </a:moveTo>
                <a:cubicBezTo>
                  <a:pt x="1510" y="1015"/>
                  <a:pt x="1513" y="1013"/>
                  <a:pt x="1513" y="1008"/>
                </a:cubicBezTo>
                <a:cubicBezTo>
                  <a:pt x="1508" y="1009"/>
                  <a:pt x="1508" y="1013"/>
                  <a:pt x="1507" y="1017"/>
                </a:cubicBezTo>
                <a:close/>
                <a:moveTo>
                  <a:pt x="1489" y="1016"/>
                </a:moveTo>
                <a:cubicBezTo>
                  <a:pt x="1491" y="1020"/>
                  <a:pt x="1487" y="1019"/>
                  <a:pt x="1488" y="1022"/>
                </a:cubicBezTo>
                <a:cubicBezTo>
                  <a:pt x="1490" y="1021"/>
                  <a:pt x="1494" y="1021"/>
                  <a:pt x="1494" y="1019"/>
                </a:cubicBezTo>
                <a:cubicBezTo>
                  <a:pt x="1493" y="1018"/>
                  <a:pt x="1493" y="1015"/>
                  <a:pt x="1489" y="1016"/>
                </a:cubicBezTo>
                <a:close/>
                <a:moveTo>
                  <a:pt x="1458" y="948"/>
                </a:moveTo>
                <a:cubicBezTo>
                  <a:pt x="1456" y="949"/>
                  <a:pt x="1453" y="949"/>
                  <a:pt x="1453" y="952"/>
                </a:cubicBezTo>
                <a:cubicBezTo>
                  <a:pt x="1457" y="951"/>
                  <a:pt x="1457" y="951"/>
                  <a:pt x="1457" y="951"/>
                </a:cubicBezTo>
                <a:cubicBezTo>
                  <a:pt x="1457" y="950"/>
                  <a:pt x="1457" y="948"/>
                  <a:pt x="1458" y="948"/>
                </a:cubicBezTo>
                <a:close/>
                <a:moveTo>
                  <a:pt x="1444" y="985"/>
                </a:moveTo>
                <a:cubicBezTo>
                  <a:pt x="1442" y="984"/>
                  <a:pt x="1439" y="979"/>
                  <a:pt x="1437" y="982"/>
                </a:cubicBezTo>
                <a:cubicBezTo>
                  <a:pt x="1439" y="982"/>
                  <a:pt x="1441" y="988"/>
                  <a:pt x="1444" y="985"/>
                </a:cubicBezTo>
                <a:close/>
                <a:moveTo>
                  <a:pt x="1431" y="1003"/>
                </a:moveTo>
                <a:cubicBezTo>
                  <a:pt x="1429" y="997"/>
                  <a:pt x="1435" y="997"/>
                  <a:pt x="1438" y="998"/>
                </a:cubicBezTo>
                <a:cubicBezTo>
                  <a:pt x="1439" y="995"/>
                  <a:pt x="1433" y="989"/>
                  <a:pt x="1438" y="986"/>
                </a:cubicBezTo>
                <a:cubicBezTo>
                  <a:pt x="1436" y="984"/>
                  <a:pt x="1436" y="985"/>
                  <a:pt x="1433" y="986"/>
                </a:cubicBezTo>
                <a:cubicBezTo>
                  <a:pt x="1433" y="990"/>
                  <a:pt x="1430" y="991"/>
                  <a:pt x="1431" y="996"/>
                </a:cubicBezTo>
                <a:cubicBezTo>
                  <a:pt x="1427" y="996"/>
                  <a:pt x="1428" y="1000"/>
                  <a:pt x="1426" y="1001"/>
                </a:cubicBezTo>
                <a:cubicBezTo>
                  <a:pt x="1430" y="998"/>
                  <a:pt x="1427" y="1004"/>
                  <a:pt x="1431" y="1003"/>
                </a:cubicBezTo>
                <a:close/>
                <a:moveTo>
                  <a:pt x="1426" y="960"/>
                </a:moveTo>
                <a:cubicBezTo>
                  <a:pt x="1430" y="960"/>
                  <a:pt x="1430" y="955"/>
                  <a:pt x="1428" y="954"/>
                </a:cubicBezTo>
                <a:cubicBezTo>
                  <a:pt x="1427" y="956"/>
                  <a:pt x="1425" y="957"/>
                  <a:pt x="1426" y="960"/>
                </a:cubicBezTo>
                <a:close/>
                <a:moveTo>
                  <a:pt x="1429" y="1038"/>
                </a:moveTo>
                <a:cubicBezTo>
                  <a:pt x="1427" y="1034"/>
                  <a:pt x="1426" y="1032"/>
                  <a:pt x="1428" y="1028"/>
                </a:cubicBezTo>
                <a:cubicBezTo>
                  <a:pt x="1427" y="1027"/>
                  <a:pt x="1425" y="1027"/>
                  <a:pt x="1423" y="1027"/>
                </a:cubicBezTo>
                <a:cubicBezTo>
                  <a:pt x="1424" y="1030"/>
                  <a:pt x="1419" y="1034"/>
                  <a:pt x="1413" y="1036"/>
                </a:cubicBezTo>
                <a:cubicBezTo>
                  <a:pt x="1414" y="1039"/>
                  <a:pt x="1408" y="1041"/>
                  <a:pt x="1412" y="1042"/>
                </a:cubicBezTo>
                <a:cubicBezTo>
                  <a:pt x="1415" y="1038"/>
                  <a:pt x="1420" y="1036"/>
                  <a:pt x="1425" y="1033"/>
                </a:cubicBezTo>
                <a:cubicBezTo>
                  <a:pt x="1425" y="1037"/>
                  <a:pt x="1426" y="1038"/>
                  <a:pt x="1429" y="1038"/>
                </a:cubicBezTo>
                <a:close/>
                <a:moveTo>
                  <a:pt x="1295" y="157"/>
                </a:moveTo>
                <a:cubicBezTo>
                  <a:pt x="1299" y="155"/>
                  <a:pt x="1299" y="159"/>
                  <a:pt x="1301" y="158"/>
                </a:cubicBezTo>
                <a:cubicBezTo>
                  <a:pt x="1300" y="151"/>
                  <a:pt x="1312" y="154"/>
                  <a:pt x="1314" y="149"/>
                </a:cubicBezTo>
                <a:cubicBezTo>
                  <a:pt x="1307" y="152"/>
                  <a:pt x="1299" y="150"/>
                  <a:pt x="1295" y="157"/>
                </a:cubicBezTo>
                <a:close/>
                <a:moveTo>
                  <a:pt x="1403" y="1076"/>
                </a:moveTo>
                <a:cubicBezTo>
                  <a:pt x="1402" y="1073"/>
                  <a:pt x="1405" y="1071"/>
                  <a:pt x="1401" y="1071"/>
                </a:cubicBezTo>
                <a:cubicBezTo>
                  <a:pt x="1401" y="1073"/>
                  <a:pt x="1399" y="1074"/>
                  <a:pt x="1399" y="1076"/>
                </a:cubicBezTo>
                <a:lnTo>
                  <a:pt x="1403" y="1076"/>
                </a:lnTo>
                <a:close/>
                <a:moveTo>
                  <a:pt x="1285" y="153"/>
                </a:moveTo>
                <a:cubicBezTo>
                  <a:pt x="1285" y="150"/>
                  <a:pt x="1289" y="150"/>
                  <a:pt x="1291" y="148"/>
                </a:cubicBezTo>
                <a:cubicBezTo>
                  <a:pt x="1287" y="146"/>
                  <a:pt x="1280" y="151"/>
                  <a:pt x="1285" y="153"/>
                </a:cubicBezTo>
                <a:close/>
                <a:moveTo>
                  <a:pt x="1292" y="157"/>
                </a:moveTo>
                <a:cubicBezTo>
                  <a:pt x="1289" y="158"/>
                  <a:pt x="1287" y="158"/>
                  <a:pt x="1286" y="160"/>
                </a:cubicBezTo>
                <a:cubicBezTo>
                  <a:pt x="1288" y="160"/>
                  <a:pt x="1288" y="162"/>
                  <a:pt x="1290" y="161"/>
                </a:cubicBezTo>
                <a:cubicBezTo>
                  <a:pt x="1289" y="158"/>
                  <a:pt x="1293" y="160"/>
                  <a:pt x="1292" y="157"/>
                </a:cubicBezTo>
                <a:close/>
                <a:moveTo>
                  <a:pt x="1270" y="79"/>
                </a:moveTo>
                <a:cubicBezTo>
                  <a:pt x="1270" y="77"/>
                  <a:pt x="1275" y="79"/>
                  <a:pt x="1275" y="76"/>
                </a:cubicBezTo>
                <a:cubicBezTo>
                  <a:pt x="1272" y="75"/>
                  <a:pt x="1267" y="78"/>
                  <a:pt x="1270" y="79"/>
                </a:cubicBezTo>
                <a:close/>
                <a:moveTo>
                  <a:pt x="1283" y="218"/>
                </a:moveTo>
                <a:cubicBezTo>
                  <a:pt x="1284" y="214"/>
                  <a:pt x="1282" y="212"/>
                  <a:pt x="1284" y="208"/>
                </a:cubicBezTo>
                <a:cubicBezTo>
                  <a:pt x="1281" y="210"/>
                  <a:pt x="1276" y="211"/>
                  <a:pt x="1274" y="214"/>
                </a:cubicBezTo>
                <a:cubicBezTo>
                  <a:pt x="1276" y="217"/>
                  <a:pt x="1279" y="218"/>
                  <a:pt x="1283" y="218"/>
                </a:cubicBezTo>
                <a:close/>
                <a:moveTo>
                  <a:pt x="1268" y="374"/>
                </a:moveTo>
                <a:cubicBezTo>
                  <a:pt x="1263" y="374"/>
                  <a:pt x="1263" y="374"/>
                  <a:pt x="1263" y="374"/>
                </a:cubicBezTo>
                <a:cubicBezTo>
                  <a:pt x="1263" y="376"/>
                  <a:pt x="1264" y="377"/>
                  <a:pt x="1264" y="378"/>
                </a:cubicBezTo>
                <a:cubicBezTo>
                  <a:pt x="1267" y="378"/>
                  <a:pt x="1266" y="375"/>
                  <a:pt x="1268" y="374"/>
                </a:cubicBezTo>
                <a:close/>
                <a:moveTo>
                  <a:pt x="1328" y="1167"/>
                </a:moveTo>
                <a:cubicBezTo>
                  <a:pt x="1328" y="1166"/>
                  <a:pt x="1324" y="1165"/>
                  <a:pt x="1324" y="1167"/>
                </a:cubicBezTo>
                <a:cubicBezTo>
                  <a:pt x="1324" y="1168"/>
                  <a:pt x="1325" y="1177"/>
                  <a:pt x="1320" y="1176"/>
                </a:cubicBezTo>
                <a:cubicBezTo>
                  <a:pt x="1319" y="1179"/>
                  <a:pt x="1322" y="1178"/>
                  <a:pt x="1321" y="1181"/>
                </a:cubicBezTo>
                <a:cubicBezTo>
                  <a:pt x="1319" y="1186"/>
                  <a:pt x="1312" y="1188"/>
                  <a:pt x="1309" y="1193"/>
                </a:cubicBezTo>
                <a:cubicBezTo>
                  <a:pt x="1309" y="1197"/>
                  <a:pt x="1311" y="1198"/>
                  <a:pt x="1307" y="1200"/>
                </a:cubicBezTo>
                <a:cubicBezTo>
                  <a:pt x="1320" y="1204"/>
                  <a:pt x="1329" y="1190"/>
                  <a:pt x="1324" y="1176"/>
                </a:cubicBezTo>
                <a:cubicBezTo>
                  <a:pt x="1327" y="1171"/>
                  <a:pt x="1338" y="1172"/>
                  <a:pt x="1339" y="1165"/>
                </a:cubicBezTo>
                <a:cubicBezTo>
                  <a:pt x="1336" y="1165"/>
                  <a:pt x="1334" y="1163"/>
                  <a:pt x="1330" y="1163"/>
                </a:cubicBezTo>
                <a:cubicBezTo>
                  <a:pt x="1328" y="1164"/>
                  <a:pt x="1330" y="1167"/>
                  <a:pt x="1328" y="1167"/>
                </a:cubicBezTo>
                <a:close/>
                <a:moveTo>
                  <a:pt x="1218" y="267"/>
                </a:moveTo>
                <a:cubicBezTo>
                  <a:pt x="1213" y="270"/>
                  <a:pt x="1214" y="274"/>
                  <a:pt x="1213" y="278"/>
                </a:cubicBezTo>
                <a:cubicBezTo>
                  <a:pt x="1217" y="278"/>
                  <a:pt x="1219" y="276"/>
                  <a:pt x="1221" y="273"/>
                </a:cubicBezTo>
                <a:cubicBezTo>
                  <a:pt x="1222" y="275"/>
                  <a:pt x="1222" y="278"/>
                  <a:pt x="1225" y="277"/>
                </a:cubicBezTo>
                <a:cubicBezTo>
                  <a:pt x="1225" y="274"/>
                  <a:pt x="1224" y="271"/>
                  <a:pt x="1225" y="269"/>
                </a:cubicBezTo>
                <a:cubicBezTo>
                  <a:pt x="1222" y="270"/>
                  <a:pt x="1221" y="272"/>
                  <a:pt x="1218" y="271"/>
                </a:cubicBezTo>
                <a:cubicBezTo>
                  <a:pt x="1217" y="270"/>
                  <a:pt x="1217" y="268"/>
                  <a:pt x="1218" y="267"/>
                </a:cubicBezTo>
                <a:close/>
                <a:moveTo>
                  <a:pt x="1307" y="1175"/>
                </a:moveTo>
                <a:cubicBezTo>
                  <a:pt x="1311" y="1175"/>
                  <a:pt x="1306" y="1180"/>
                  <a:pt x="1309" y="1181"/>
                </a:cubicBezTo>
                <a:cubicBezTo>
                  <a:pt x="1310" y="1177"/>
                  <a:pt x="1315" y="1178"/>
                  <a:pt x="1312" y="1173"/>
                </a:cubicBezTo>
                <a:cubicBezTo>
                  <a:pt x="1314" y="1169"/>
                  <a:pt x="1318" y="1172"/>
                  <a:pt x="1320" y="1171"/>
                </a:cubicBezTo>
                <a:cubicBezTo>
                  <a:pt x="1319" y="1167"/>
                  <a:pt x="1319" y="1167"/>
                  <a:pt x="1319" y="1164"/>
                </a:cubicBezTo>
                <a:cubicBezTo>
                  <a:pt x="1316" y="1168"/>
                  <a:pt x="1312" y="1172"/>
                  <a:pt x="1307" y="1175"/>
                </a:cubicBezTo>
                <a:close/>
                <a:moveTo>
                  <a:pt x="1200" y="283"/>
                </a:moveTo>
                <a:cubicBezTo>
                  <a:pt x="1200" y="287"/>
                  <a:pt x="1202" y="288"/>
                  <a:pt x="1204" y="288"/>
                </a:cubicBezTo>
                <a:cubicBezTo>
                  <a:pt x="1206" y="286"/>
                  <a:pt x="1212" y="284"/>
                  <a:pt x="1208" y="281"/>
                </a:cubicBezTo>
                <a:cubicBezTo>
                  <a:pt x="1208" y="284"/>
                  <a:pt x="1203" y="284"/>
                  <a:pt x="1200" y="283"/>
                </a:cubicBezTo>
                <a:close/>
                <a:moveTo>
                  <a:pt x="1291" y="1197"/>
                </a:moveTo>
                <a:cubicBezTo>
                  <a:pt x="1292" y="1201"/>
                  <a:pt x="1288" y="1200"/>
                  <a:pt x="1289" y="1203"/>
                </a:cubicBezTo>
                <a:cubicBezTo>
                  <a:pt x="1293" y="1202"/>
                  <a:pt x="1294" y="1198"/>
                  <a:pt x="1293" y="1193"/>
                </a:cubicBezTo>
                <a:cubicBezTo>
                  <a:pt x="1290" y="1191"/>
                  <a:pt x="1288" y="1194"/>
                  <a:pt x="1285" y="1196"/>
                </a:cubicBezTo>
                <a:cubicBezTo>
                  <a:pt x="1287" y="1198"/>
                  <a:pt x="1289" y="1194"/>
                  <a:pt x="1291" y="1197"/>
                </a:cubicBezTo>
                <a:close/>
                <a:moveTo>
                  <a:pt x="1153" y="52"/>
                </a:moveTo>
                <a:cubicBezTo>
                  <a:pt x="1156" y="52"/>
                  <a:pt x="1157" y="53"/>
                  <a:pt x="1160" y="53"/>
                </a:cubicBezTo>
                <a:cubicBezTo>
                  <a:pt x="1159" y="48"/>
                  <a:pt x="1159" y="48"/>
                  <a:pt x="1159" y="48"/>
                </a:cubicBezTo>
                <a:cubicBezTo>
                  <a:pt x="1155" y="47"/>
                  <a:pt x="1154" y="49"/>
                  <a:pt x="1153" y="52"/>
                </a:cubicBezTo>
                <a:close/>
                <a:moveTo>
                  <a:pt x="1234" y="1253"/>
                </a:moveTo>
                <a:cubicBezTo>
                  <a:pt x="1238" y="1251"/>
                  <a:pt x="1243" y="1250"/>
                  <a:pt x="1244" y="1247"/>
                </a:cubicBezTo>
                <a:cubicBezTo>
                  <a:pt x="1240" y="1249"/>
                  <a:pt x="1235" y="1249"/>
                  <a:pt x="1234" y="1253"/>
                </a:cubicBezTo>
                <a:close/>
                <a:moveTo>
                  <a:pt x="1218" y="1261"/>
                </a:moveTo>
                <a:cubicBezTo>
                  <a:pt x="1222" y="1260"/>
                  <a:pt x="1223" y="1257"/>
                  <a:pt x="1225" y="1254"/>
                </a:cubicBezTo>
                <a:cubicBezTo>
                  <a:pt x="1219" y="1254"/>
                  <a:pt x="1220" y="1259"/>
                  <a:pt x="1218" y="1261"/>
                </a:cubicBezTo>
                <a:close/>
                <a:moveTo>
                  <a:pt x="1078" y="49"/>
                </a:moveTo>
                <a:cubicBezTo>
                  <a:pt x="1077" y="46"/>
                  <a:pt x="1081" y="43"/>
                  <a:pt x="1078" y="41"/>
                </a:cubicBezTo>
                <a:cubicBezTo>
                  <a:pt x="1077" y="43"/>
                  <a:pt x="1074" y="48"/>
                  <a:pt x="1078" y="49"/>
                </a:cubicBezTo>
                <a:close/>
                <a:moveTo>
                  <a:pt x="972" y="140"/>
                </a:moveTo>
                <a:cubicBezTo>
                  <a:pt x="965" y="145"/>
                  <a:pt x="958" y="145"/>
                  <a:pt x="953" y="153"/>
                </a:cubicBezTo>
                <a:cubicBezTo>
                  <a:pt x="957" y="150"/>
                  <a:pt x="961" y="147"/>
                  <a:pt x="967" y="146"/>
                </a:cubicBezTo>
                <a:cubicBezTo>
                  <a:pt x="967" y="148"/>
                  <a:pt x="966" y="149"/>
                  <a:pt x="967" y="152"/>
                </a:cubicBezTo>
                <a:cubicBezTo>
                  <a:pt x="971" y="150"/>
                  <a:pt x="976" y="145"/>
                  <a:pt x="972" y="140"/>
                </a:cubicBezTo>
                <a:close/>
                <a:moveTo>
                  <a:pt x="1082" y="1223"/>
                </a:moveTo>
                <a:cubicBezTo>
                  <a:pt x="1082" y="1218"/>
                  <a:pt x="1082" y="1218"/>
                  <a:pt x="1082" y="1218"/>
                </a:cubicBezTo>
                <a:cubicBezTo>
                  <a:pt x="1076" y="1219"/>
                  <a:pt x="1081" y="1222"/>
                  <a:pt x="1082" y="1223"/>
                </a:cubicBezTo>
                <a:close/>
                <a:moveTo>
                  <a:pt x="964" y="150"/>
                </a:moveTo>
                <a:cubicBezTo>
                  <a:pt x="961" y="150"/>
                  <a:pt x="961" y="152"/>
                  <a:pt x="962" y="154"/>
                </a:cubicBezTo>
                <a:cubicBezTo>
                  <a:pt x="963" y="154"/>
                  <a:pt x="963" y="154"/>
                  <a:pt x="963" y="154"/>
                </a:cubicBezTo>
                <a:cubicBezTo>
                  <a:pt x="964" y="154"/>
                  <a:pt x="964" y="154"/>
                  <a:pt x="964" y="153"/>
                </a:cubicBezTo>
                <a:cubicBezTo>
                  <a:pt x="963" y="153"/>
                  <a:pt x="964" y="152"/>
                  <a:pt x="964" y="150"/>
                </a:cubicBezTo>
                <a:close/>
                <a:moveTo>
                  <a:pt x="1036" y="1129"/>
                </a:moveTo>
                <a:cubicBezTo>
                  <a:pt x="1036" y="1131"/>
                  <a:pt x="1035" y="1131"/>
                  <a:pt x="1035" y="1133"/>
                </a:cubicBezTo>
                <a:cubicBezTo>
                  <a:pt x="1037" y="1132"/>
                  <a:pt x="1040" y="1132"/>
                  <a:pt x="1040" y="1130"/>
                </a:cubicBezTo>
                <a:cubicBezTo>
                  <a:pt x="1039" y="1130"/>
                  <a:pt x="1038" y="1128"/>
                  <a:pt x="1036" y="1129"/>
                </a:cubicBezTo>
                <a:close/>
                <a:moveTo>
                  <a:pt x="1024" y="1182"/>
                </a:moveTo>
                <a:cubicBezTo>
                  <a:pt x="1027" y="1181"/>
                  <a:pt x="1031" y="1181"/>
                  <a:pt x="1032" y="1179"/>
                </a:cubicBezTo>
                <a:cubicBezTo>
                  <a:pt x="1030" y="1180"/>
                  <a:pt x="1024" y="1178"/>
                  <a:pt x="1024" y="1182"/>
                </a:cubicBezTo>
                <a:close/>
                <a:moveTo>
                  <a:pt x="987" y="1156"/>
                </a:moveTo>
                <a:cubicBezTo>
                  <a:pt x="986" y="1157"/>
                  <a:pt x="986" y="1158"/>
                  <a:pt x="986" y="1160"/>
                </a:cubicBezTo>
                <a:cubicBezTo>
                  <a:pt x="989" y="1160"/>
                  <a:pt x="990" y="1160"/>
                  <a:pt x="990" y="1158"/>
                </a:cubicBezTo>
                <a:cubicBezTo>
                  <a:pt x="987" y="1160"/>
                  <a:pt x="989" y="1155"/>
                  <a:pt x="987" y="1156"/>
                </a:cubicBezTo>
                <a:close/>
                <a:moveTo>
                  <a:pt x="869" y="134"/>
                </a:moveTo>
                <a:cubicBezTo>
                  <a:pt x="871" y="133"/>
                  <a:pt x="876" y="135"/>
                  <a:pt x="875" y="131"/>
                </a:cubicBezTo>
                <a:cubicBezTo>
                  <a:pt x="872" y="131"/>
                  <a:pt x="870" y="132"/>
                  <a:pt x="869" y="134"/>
                </a:cubicBezTo>
                <a:close/>
                <a:moveTo>
                  <a:pt x="984" y="1196"/>
                </a:moveTo>
                <a:cubicBezTo>
                  <a:pt x="983" y="1195"/>
                  <a:pt x="983" y="1193"/>
                  <a:pt x="981" y="1193"/>
                </a:cubicBezTo>
                <a:cubicBezTo>
                  <a:pt x="981" y="1194"/>
                  <a:pt x="975" y="1195"/>
                  <a:pt x="979" y="1197"/>
                </a:cubicBezTo>
                <a:cubicBezTo>
                  <a:pt x="979" y="1196"/>
                  <a:pt x="980" y="1196"/>
                  <a:pt x="981" y="1196"/>
                </a:cubicBezTo>
                <a:cubicBezTo>
                  <a:pt x="979" y="1198"/>
                  <a:pt x="983" y="1198"/>
                  <a:pt x="984" y="1196"/>
                </a:cubicBezTo>
                <a:close/>
                <a:moveTo>
                  <a:pt x="844" y="111"/>
                </a:moveTo>
                <a:cubicBezTo>
                  <a:pt x="843" y="107"/>
                  <a:pt x="843" y="105"/>
                  <a:pt x="842" y="103"/>
                </a:cubicBezTo>
                <a:cubicBezTo>
                  <a:pt x="841" y="103"/>
                  <a:pt x="840" y="104"/>
                  <a:pt x="839" y="104"/>
                </a:cubicBezTo>
                <a:cubicBezTo>
                  <a:pt x="840" y="107"/>
                  <a:pt x="841" y="110"/>
                  <a:pt x="844" y="111"/>
                </a:cubicBezTo>
                <a:close/>
                <a:moveTo>
                  <a:pt x="824" y="109"/>
                </a:moveTo>
                <a:cubicBezTo>
                  <a:pt x="826" y="108"/>
                  <a:pt x="830" y="108"/>
                  <a:pt x="830" y="105"/>
                </a:cubicBezTo>
                <a:cubicBezTo>
                  <a:pt x="827" y="105"/>
                  <a:pt x="824" y="106"/>
                  <a:pt x="824" y="109"/>
                </a:cubicBezTo>
                <a:close/>
                <a:moveTo>
                  <a:pt x="925" y="1298"/>
                </a:moveTo>
                <a:cubicBezTo>
                  <a:pt x="925" y="1296"/>
                  <a:pt x="927" y="1292"/>
                  <a:pt x="929" y="1295"/>
                </a:cubicBezTo>
                <a:cubicBezTo>
                  <a:pt x="931" y="1297"/>
                  <a:pt x="928" y="1297"/>
                  <a:pt x="926" y="1297"/>
                </a:cubicBezTo>
                <a:cubicBezTo>
                  <a:pt x="926" y="1299"/>
                  <a:pt x="927" y="1300"/>
                  <a:pt x="929" y="1300"/>
                </a:cubicBezTo>
                <a:cubicBezTo>
                  <a:pt x="931" y="1298"/>
                  <a:pt x="932" y="1296"/>
                  <a:pt x="931" y="1294"/>
                </a:cubicBezTo>
                <a:cubicBezTo>
                  <a:pt x="930" y="1292"/>
                  <a:pt x="928" y="1291"/>
                  <a:pt x="925" y="1291"/>
                </a:cubicBezTo>
                <a:cubicBezTo>
                  <a:pt x="927" y="1294"/>
                  <a:pt x="922" y="1297"/>
                  <a:pt x="925" y="1298"/>
                </a:cubicBezTo>
                <a:close/>
                <a:moveTo>
                  <a:pt x="889" y="1253"/>
                </a:moveTo>
                <a:cubicBezTo>
                  <a:pt x="888" y="1256"/>
                  <a:pt x="885" y="1257"/>
                  <a:pt x="885" y="1260"/>
                </a:cubicBezTo>
                <a:cubicBezTo>
                  <a:pt x="887" y="1262"/>
                  <a:pt x="891" y="1255"/>
                  <a:pt x="889" y="1253"/>
                </a:cubicBezTo>
                <a:close/>
                <a:moveTo>
                  <a:pt x="739" y="100"/>
                </a:moveTo>
                <a:cubicBezTo>
                  <a:pt x="737" y="100"/>
                  <a:pt x="735" y="100"/>
                  <a:pt x="735" y="103"/>
                </a:cubicBezTo>
                <a:cubicBezTo>
                  <a:pt x="738" y="103"/>
                  <a:pt x="740" y="103"/>
                  <a:pt x="739" y="100"/>
                </a:cubicBezTo>
                <a:close/>
                <a:moveTo>
                  <a:pt x="829" y="1246"/>
                </a:moveTo>
                <a:cubicBezTo>
                  <a:pt x="828" y="1242"/>
                  <a:pt x="834" y="1240"/>
                  <a:pt x="830" y="1236"/>
                </a:cubicBezTo>
                <a:cubicBezTo>
                  <a:pt x="831" y="1242"/>
                  <a:pt x="822" y="1241"/>
                  <a:pt x="821" y="1245"/>
                </a:cubicBezTo>
                <a:cubicBezTo>
                  <a:pt x="825" y="1242"/>
                  <a:pt x="825" y="1245"/>
                  <a:pt x="829" y="1246"/>
                </a:cubicBezTo>
                <a:close/>
                <a:moveTo>
                  <a:pt x="830" y="1228"/>
                </a:moveTo>
                <a:cubicBezTo>
                  <a:pt x="827" y="1226"/>
                  <a:pt x="826" y="1223"/>
                  <a:pt x="822" y="1223"/>
                </a:cubicBezTo>
                <a:cubicBezTo>
                  <a:pt x="820" y="1227"/>
                  <a:pt x="816" y="1228"/>
                  <a:pt x="815" y="1233"/>
                </a:cubicBezTo>
                <a:cubicBezTo>
                  <a:pt x="818" y="1234"/>
                  <a:pt x="821" y="1232"/>
                  <a:pt x="822" y="1238"/>
                </a:cubicBezTo>
                <a:cubicBezTo>
                  <a:pt x="830" y="1238"/>
                  <a:pt x="826" y="1230"/>
                  <a:pt x="830" y="1228"/>
                </a:cubicBezTo>
                <a:close/>
                <a:moveTo>
                  <a:pt x="761" y="723"/>
                </a:moveTo>
                <a:cubicBezTo>
                  <a:pt x="769" y="728"/>
                  <a:pt x="769" y="718"/>
                  <a:pt x="771" y="713"/>
                </a:cubicBezTo>
                <a:cubicBezTo>
                  <a:pt x="766" y="714"/>
                  <a:pt x="766" y="721"/>
                  <a:pt x="761" y="723"/>
                </a:cubicBezTo>
                <a:close/>
                <a:moveTo>
                  <a:pt x="815" y="1211"/>
                </a:moveTo>
                <a:cubicBezTo>
                  <a:pt x="815" y="1209"/>
                  <a:pt x="814" y="1206"/>
                  <a:pt x="815" y="1205"/>
                </a:cubicBezTo>
                <a:cubicBezTo>
                  <a:pt x="811" y="1204"/>
                  <a:pt x="812" y="1212"/>
                  <a:pt x="815" y="1211"/>
                </a:cubicBezTo>
                <a:close/>
                <a:moveTo>
                  <a:pt x="680" y="107"/>
                </a:moveTo>
                <a:cubicBezTo>
                  <a:pt x="684" y="106"/>
                  <a:pt x="684" y="110"/>
                  <a:pt x="687" y="110"/>
                </a:cubicBezTo>
                <a:cubicBezTo>
                  <a:pt x="686" y="107"/>
                  <a:pt x="690" y="109"/>
                  <a:pt x="690" y="107"/>
                </a:cubicBezTo>
                <a:cubicBezTo>
                  <a:pt x="687" y="105"/>
                  <a:pt x="681" y="100"/>
                  <a:pt x="680" y="107"/>
                </a:cubicBezTo>
                <a:close/>
                <a:moveTo>
                  <a:pt x="754" y="718"/>
                </a:moveTo>
                <a:cubicBezTo>
                  <a:pt x="752" y="721"/>
                  <a:pt x="748" y="722"/>
                  <a:pt x="748" y="726"/>
                </a:cubicBezTo>
                <a:cubicBezTo>
                  <a:pt x="753" y="726"/>
                  <a:pt x="757" y="722"/>
                  <a:pt x="754" y="718"/>
                </a:cubicBezTo>
                <a:close/>
                <a:moveTo>
                  <a:pt x="798" y="1185"/>
                </a:moveTo>
                <a:cubicBezTo>
                  <a:pt x="793" y="1185"/>
                  <a:pt x="791" y="1188"/>
                  <a:pt x="788" y="1185"/>
                </a:cubicBezTo>
                <a:cubicBezTo>
                  <a:pt x="787" y="1192"/>
                  <a:pt x="798" y="1188"/>
                  <a:pt x="798" y="1185"/>
                </a:cubicBezTo>
                <a:close/>
                <a:moveTo>
                  <a:pt x="789" y="1183"/>
                </a:moveTo>
                <a:cubicBezTo>
                  <a:pt x="790" y="1181"/>
                  <a:pt x="789" y="1181"/>
                  <a:pt x="790" y="1177"/>
                </a:cubicBezTo>
                <a:cubicBezTo>
                  <a:pt x="785" y="1176"/>
                  <a:pt x="787" y="1184"/>
                  <a:pt x="789" y="1183"/>
                </a:cubicBezTo>
                <a:close/>
                <a:moveTo>
                  <a:pt x="663" y="88"/>
                </a:moveTo>
                <a:cubicBezTo>
                  <a:pt x="660" y="87"/>
                  <a:pt x="655" y="88"/>
                  <a:pt x="652" y="87"/>
                </a:cubicBezTo>
                <a:cubicBezTo>
                  <a:pt x="655" y="95"/>
                  <a:pt x="648" y="95"/>
                  <a:pt x="647" y="99"/>
                </a:cubicBezTo>
                <a:cubicBezTo>
                  <a:pt x="649" y="99"/>
                  <a:pt x="649" y="96"/>
                  <a:pt x="653" y="97"/>
                </a:cubicBezTo>
                <a:cubicBezTo>
                  <a:pt x="653" y="94"/>
                  <a:pt x="653" y="91"/>
                  <a:pt x="655" y="89"/>
                </a:cubicBezTo>
                <a:cubicBezTo>
                  <a:pt x="657" y="89"/>
                  <a:pt x="663" y="93"/>
                  <a:pt x="663" y="88"/>
                </a:cubicBezTo>
                <a:close/>
                <a:moveTo>
                  <a:pt x="773" y="1224"/>
                </a:moveTo>
                <a:cubicBezTo>
                  <a:pt x="777" y="1224"/>
                  <a:pt x="776" y="1220"/>
                  <a:pt x="780" y="1221"/>
                </a:cubicBezTo>
                <a:cubicBezTo>
                  <a:pt x="778" y="1214"/>
                  <a:pt x="774" y="1222"/>
                  <a:pt x="773" y="1224"/>
                </a:cubicBezTo>
                <a:close/>
                <a:moveTo>
                  <a:pt x="684" y="1178"/>
                </a:moveTo>
                <a:cubicBezTo>
                  <a:pt x="685" y="1176"/>
                  <a:pt x="684" y="1173"/>
                  <a:pt x="685" y="1171"/>
                </a:cubicBezTo>
                <a:cubicBezTo>
                  <a:pt x="683" y="1171"/>
                  <a:pt x="681" y="1172"/>
                  <a:pt x="680" y="1173"/>
                </a:cubicBezTo>
                <a:cubicBezTo>
                  <a:pt x="683" y="1173"/>
                  <a:pt x="681" y="1176"/>
                  <a:pt x="681" y="1177"/>
                </a:cubicBezTo>
                <a:cubicBezTo>
                  <a:pt x="683" y="1176"/>
                  <a:pt x="683" y="1178"/>
                  <a:pt x="684" y="1178"/>
                </a:cubicBezTo>
                <a:close/>
                <a:moveTo>
                  <a:pt x="678" y="1167"/>
                </a:moveTo>
                <a:cubicBezTo>
                  <a:pt x="678" y="1165"/>
                  <a:pt x="680" y="1162"/>
                  <a:pt x="677" y="1161"/>
                </a:cubicBezTo>
                <a:cubicBezTo>
                  <a:pt x="678" y="1164"/>
                  <a:pt x="674" y="1163"/>
                  <a:pt x="675" y="1166"/>
                </a:cubicBezTo>
                <a:cubicBezTo>
                  <a:pt x="676" y="1166"/>
                  <a:pt x="677" y="1166"/>
                  <a:pt x="678" y="1167"/>
                </a:cubicBezTo>
                <a:close/>
                <a:moveTo>
                  <a:pt x="668" y="1162"/>
                </a:moveTo>
                <a:cubicBezTo>
                  <a:pt x="667" y="1162"/>
                  <a:pt x="666" y="1162"/>
                  <a:pt x="665" y="1162"/>
                </a:cubicBezTo>
                <a:cubicBezTo>
                  <a:pt x="665" y="1164"/>
                  <a:pt x="666" y="1166"/>
                  <a:pt x="668" y="1166"/>
                </a:cubicBezTo>
                <a:cubicBezTo>
                  <a:pt x="668" y="1165"/>
                  <a:pt x="669" y="1164"/>
                  <a:pt x="668" y="1162"/>
                </a:cubicBezTo>
                <a:close/>
                <a:moveTo>
                  <a:pt x="653" y="1200"/>
                </a:moveTo>
                <a:cubicBezTo>
                  <a:pt x="654" y="1200"/>
                  <a:pt x="654" y="1200"/>
                  <a:pt x="654" y="1199"/>
                </a:cubicBezTo>
                <a:cubicBezTo>
                  <a:pt x="651" y="1200"/>
                  <a:pt x="651" y="1200"/>
                  <a:pt x="651" y="1200"/>
                </a:cubicBezTo>
                <a:cubicBezTo>
                  <a:pt x="650" y="1202"/>
                  <a:pt x="653" y="1205"/>
                  <a:pt x="654" y="1202"/>
                </a:cubicBezTo>
                <a:cubicBezTo>
                  <a:pt x="653" y="1202"/>
                  <a:pt x="652" y="1201"/>
                  <a:pt x="653" y="1200"/>
                </a:cubicBezTo>
                <a:close/>
                <a:moveTo>
                  <a:pt x="649" y="1194"/>
                </a:moveTo>
                <a:cubicBezTo>
                  <a:pt x="651" y="1192"/>
                  <a:pt x="651" y="1182"/>
                  <a:pt x="649" y="1183"/>
                </a:cubicBezTo>
                <a:cubicBezTo>
                  <a:pt x="647" y="1183"/>
                  <a:pt x="648" y="1192"/>
                  <a:pt x="649" y="1194"/>
                </a:cubicBezTo>
                <a:close/>
                <a:moveTo>
                  <a:pt x="633" y="1257"/>
                </a:moveTo>
                <a:cubicBezTo>
                  <a:pt x="630" y="1257"/>
                  <a:pt x="629" y="1259"/>
                  <a:pt x="626" y="1258"/>
                </a:cubicBezTo>
                <a:cubicBezTo>
                  <a:pt x="625" y="1262"/>
                  <a:pt x="632" y="1259"/>
                  <a:pt x="633" y="1257"/>
                </a:cubicBezTo>
                <a:close/>
                <a:moveTo>
                  <a:pt x="495" y="95"/>
                </a:moveTo>
                <a:cubicBezTo>
                  <a:pt x="493" y="92"/>
                  <a:pt x="490" y="98"/>
                  <a:pt x="492" y="99"/>
                </a:cubicBezTo>
                <a:cubicBezTo>
                  <a:pt x="492" y="96"/>
                  <a:pt x="495" y="97"/>
                  <a:pt x="495" y="95"/>
                </a:cubicBezTo>
                <a:close/>
                <a:moveTo>
                  <a:pt x="558" y="1018"/>
                </a:moveTo>
                <a:cubicBezTo>
                  <a:pt x="560" y="1019"/>
                  <a:pt x="565" y="1019"/>
                  <a:pt x="565" y="1017"/>
                </a:cubicBezTo>
                <a:cubicBezTo>
                  <a:pt x="562" y="1014"/>
                  <a:pt x="560" y="1016"/>
                  <a:pt x="558" y="1018"/>
                </a:cubicBezTo>
                <a:close/>
                <a:moveTo>
                  <a:pt x="537" y="1005"/>
                </a:moveTo>
                <a:cubicBezTo>
                  <a:pt x="540" y="1003"/>
                  <a:pt x="542" y="999"/>
                  <a:pt x="545" y="997"/>
                </a:cubicBezTo>
                <a:cubicBezTo>
                  <a:pt x="541" y="996"/>
                  <a:pt x="534" y="1001"/>
                  <a:pt x="537" y="1005"/>
                </a:cubicBezTo>
                <a:close/>
                <a:moveTo>
                  <a:pt x="536" y="1013"/>
                </a:moveTo>
                <a:cubicBezTo>
                  <a:pt x="534" y="1009"/>
                  <a:pt x="534" y="1009"/>
                  <a:pt x="536" y="1006"/>
                </a:cubicBezTo>
                <a:cubicBezTo>
                  <a:pt x="532" y="1005"/>
                  <a:pt x="532" y="1009"/>
                  <a:pt x="530" y="1011"/>
                </a:cubicBezTo>
                <a:cubicBezTo>
                  <a:pt x="534" y="1010"/>
                  <a:pt x="533" y="1014"/>
                  <a:pt x="536" y="1013"/>
                </a:cubicBezTo>
                <a:close/>
                <a:moveTo>
                  <a:pt x="526" y="1015"/>
                </a:moveTo>
                <a:cubicBezTo>
                  <a:pt x="526" y="1014"/>
                  <a:pt x="527" y="1014"/>
                  <a:pt x="529" y="1014"/>
                </a:cubicBezTo>
                <a:cubicBezTo>
                  <a:pt x="528" y="1011"/>
                  <a:pt x="528" y="1011"/>
                  <a:pt x="528" y="1011"/>
                </a:cubicBezTo>
                <a:cubicBezTo>
                  <a:pt x="526" y="1010"/>
                  <a:pt x="524" y="1015"/>
                  <a:pt x="526" y="1015"/>
                </a:cubicBezTo>
                <a:close/>
                <a:moveTo>
                  <a:pt x="435" y="141"/>
                </a:moveTo>
                <a:cubicBezTo>
                  <a:pt x="433" y="140"/>
                  <a:pt x="431" y="142"/>
                  <a:pt x="429" y="144"/>
                </a:cubicBezTo>
                <a:cubicBezTo>
                  <a:pt x="432" y="143"/>
                  <a:pt x="434" y="143"/>
                  <a:pt x="435" y="141"/>
                </a:cubicBezTo>
                <a:close/>
                <a:moveTo>
                  <a:pt x="521" y="1043"/>
                </a:moveTo>
                <a:cubicBezTo>
                  <a:pt x="520" y="1044"/>
                  <a:pt x="520" y="1046"/>
                  <a:pt x="519" y="1048"/>
                </a:cubicBezTo>
                <a:cubicBezTo>
                  <a:pt x="522" y="1047"/>
                  <a:pt x="524" y="1046"/>
                  <a:pt x="524" y="1044"/>
                </a:cubicBezTo>
                <a:cubicBezTo>
                  <a:pt x="522" y="1046"/>
                  <a:pt x="522" y="1043"/>
                  <a:pt x="521" y="1043"/>
                </a:cubicBezTo>
                <a:close/>
                <a:moveTo>
                  <a:pt x="542" y="1418"/>
                </a:moveTo>
                <a:cubicBezTo>
                  <a:pt x="540" y="1419"/>
                  <a:pt x="535" y="1418"/>
                  <a:pt x="535" y="1420"/>
                </a:cubicBezTo>
                <a:cubicBezTo>
                  <a:pt x="537" y="1421"/>
                  <a:pt x="534" y="1424"/>
                  <a:pt x="537" y="1424"/>
                </a:cubicBezTo>
                <a:cubicBezTo>
                  <a:pt x="538" y="1422"/>
                  <a:pt x="541" y="1421"/>
                  <a:pt x="542" y="1418"/>
                </a:cubicBezTo>
                <a:close/>
                <a:moveTo>
                  <a:pt x="490" y="1052"/>
                </a:moveTo>
                <a:cubicBezTo>
                  <a:pt x="493" y="1054"/>
                  <a:pt x="491" y="1050"/>
                  <a:pt x="495" y="1050"/>
                </a:cubicBezTo>
                <a:cubicBezTo>
                  <a:pt x="495" y="1048"/>
                  <a:pt x="495" y="1047"/>
                  <a:pt x="493" y="1047"/>
                </a:cubicBezTo>
                <a:cubicBezTo>
                  <a:pt x="493" y="1049"/>
                  <a:pt x="491" y="1050"/>
                  <a:pt x="490" y="1052"/>
                </a:cubicBezTo>
                <a:close/>
                <a:moveTo>
                  <a:pt x="488" y="1054"/>
                </a:moveTo>
                <a:cubicBezTo>
                  <a:pt x="487" y="1052"/>
                  <a:pt x="490" y="1050"/>
                  <a:pt x="488" y="1050"/>
                </a:cubicBezTo>
                <a:cubicBezTo>
                  <a:pt x="488" y="1051"/>
                  <a:pt x="486" y="1051"/>
                  <a:pt x="485" y="1051"/>
                </a:cubicBezTo>
                <a:cubicBezTo>
                  <a:pt x="485" y="1055"/>
                  <a:pt x="489" y="1057"/>
                  <a:pt x="485" y="1059"/>
                </a:cubicBezTo>
                <a:cubicBezTo>
                  <a:pt x="484" y="1056"/>
                  <a:pt x="474" y="1058"/>
                  <a:pt x="479" y="1054"/>
                </a:cubicBezTo>
                <a:cubicBezTo>
                  <a:pt x="469" y="1054"/>
                  <a:pt x="472" y="1063"/>
                  <a:pt x="467" y="1066"/>
                </a:cubicBezTo>
                <a:cubicBezTo>
                  <a:pt x="468" y="1066"/>
                  <a:pt x="469" y="1067"/>
                  <a:pt x="470" y="1068"/>
                </a:cubicBezTo>
                <a:cubicBezTo>
                  <a:pt x="469" y="1071"/>
                  <a:pt x="465" y="1071"/>
                  <a:pt x="465" y="1074"/>
                </a:cubicBezTo>
                <a:cubicBezTo>
                  <a:pt x="470" y="1072"/>
                  <a:pt x="475" y="1074"/>
                  <a:pt x="478" y="1070"/>
                </a:cubicBezTo>
                <a:cubicBezTo>
                  <a:pt x="478" y="1073"/>
                  <a:pt x="480" y="1072"/>
                  <a:pt x="481" y="1073"/>
                </a:cubicBezTo>
                <a:cubicBezTo>
                  <a:pt x="478" y="1074"/>
                  <a:pt x="480" y="1078"/>
                  <a:pt x="476" y="1078"/>
                </a:cubicBezTo>
                <a:cubicBezTo>
                  <a:pt x="476" y="1080"/>
                  <a:pt x="477" y="1082"/>
                  <a:pt x="479" y="1082"/>
                </a:cubicBezTo>
                <a:cubicBezTo>
                  <a:pt x="482" y="1079"/>
                  <a:pt x="485" y="1076"/>
                  <a:pt x="489" y="1074"/>
                </a:cubicBezTo>
                <a:cubicBezTo>
                  <a:pt x="483" y="1067"/>
                  <a:pt x="497" y="1057"/>
                  <a:pt x="488" y="1054"/>
                </a:cubicBezTo>
                <a:close/>
                <a:moveTo>
                  <a:pt x="390" y="183"/>
                </a:moveTo>
                <a:cubicBezTo>
                  <a:pt x="388" y="183"/>
                  <a:pt x="386" y="183"/>
                  <a:pt x="386" y="180"/>
                </a:cubicBezTo>
                <a:cubicBezTo>
                  <a:pt x="384" y="180"/>
                  <a:pt x="384" y="182"/>
                  <a:pt x="382" y="182"/>
                </a:cubicBezTo>
                <a:cubicBezTo>
                  <a:pt x="382" y="184"/>
                  <a:pt x="381" y="185"/>
                  <a:pt x="380" y="187"/>
                </a:cubicBezTo>
                <a:cubicBezTo>
                  <a:pt x="385" y="186"/>
                  <a:pt x="388" y="187"/>
                  <a:pt x="390" y="183"/>
                </a:cubicBezTo>
                <a:close/>
                <a:moveTo>
                  <a:pt x="483" y="1114"/>
                </a:moveTo>
                <a:cubicBezTo>
                  <a:pt x="480" y="1115"/>
                  <a:pt x="483" y="1120"/>
                  <a:pt x="481" y="1122"/>
                </a:cubicBezTo>
                <a:cubicBezTo>
                  <a:pt x="482" y="1123"/>
                  <a:pt x="487" y="1124"/>
                  <a:pt x="486" y="1121"/>
                </a:cubicBezTo>
                <a:cubicBezTo>
                  <a:pt x="482" y="1122"/>
                  <a:pt x="484" y="1116"/>
                  <a:pt x="483" y="1114"/>
                </a:cubicBezTo>
                <a:close/>
                <a:moveTo>
                  <a:pt x="377" y="222"/>
                </a:moveTo>
                <a:cubicBezTo>
                  <a:pt x="379" y="222"/>
                  <a:pt x="379" y="221"/>
                  <a:pt x="381" y="220"/>
                </a:cubicBezTo>
                <a:cubicBezTo>
                  <a:pt x="381" y="219"/>
                  <a:pt x="381" y="217"/>
                  <a:pt x="381" y="215"/>
                </a:cubicBezTo>
                <a:cubicBezTo>
                  <a:pt x="379" y="216"/>
                  <a:pt x="378" y="215"/>
                  <a:pt x="377" y="215"/>
                </a:cubicBezTo>
                <a:cubicBezTo>
                  <a:pt x="380" y="219"/>
                  <a:pt x="371" y="218"/>
                  <a:pt x="368" y="218"/>
                </a:cubicBezTo>
                <a:cubicBezTo>
                  <a:pt x="368" y="220"/>
                  <a:pt x="367" y="220"/>
                  <a:pt x="366" y="221"/>
                </a:cubicBezTo>
                <a:cubicBezTo>
                  <a:pt x="369" y="225"/>
                  <a:pt x="375" y="216"/>
                  <a:pt x="377" y="222"/>
                </a:cubicBezTo>
                <a:close/>
                <a:moveTo>
                  <a:pt x="474" y="1154"/>
                </a:moveTo>
                <a:cubicBezTo>
                  <a:pt x="475" y="1154"/>
                  <a:pt x="475" y="1155"/>
                  <a:pt x="474" y="1156"/>
                </a:cubicBezTo>
                <a:cubicBezTo>
                  <a:pt x="476" y="1157"/>
                  <a:pt x="479" y="1156"/>
                  <a:pt x="480" y="1155"/>
                </a:cubicBezTo>
                <a:cubicBezTo>
                  <a:pt x="480" y="1150"/>
                  <a:pt x="476" y="1151"/>
                  <a:pt x="474" y="1154"/>
                </a:cubicBezTo>
                <a:close/>
                <a:moveTo>
                  <a:pt x="466" y="1142"/>
                </a:moveTo>
                <a:cubicBezTo>
                  <a:pt x="456" y="1139"/>
                  <a:pt x="466" y="1126"/>
                  <a:pt x="467" y="1117"/>
                </a:cubicBezTo>
                <a:cubicBezTo>
                  <a:pt x="463" y="1118"/>
                  <a:pt x="461" y="1117"/>
                  <a:pt x="462" y="1114"/>
                </a:cubicBezTo>
                <a:cubicBezTo>
                  <a:pt x="460" y="1114"/>
                  <a:pt x="459" y="1116"/>
                  <a:pt x="456" y="1117"/>
                </a:cubicBezTo>
                <a:cubicBezTo>
                  <a:pt x="456" y="1125"/>
                  <a:pt x="450" y="1127"/>
                  <a:pt x="448" y="1133"/>
                </a:cubicBezTo>
                <a:cubicBezTo>
                  <a:pt x="446" y="1134"/>
                  <a:pt x="444" y="1133"/>
                  <a:pt x="443" y="1133"/>
                </a:cubicBezTo>
                <a:cubicBezTo>
                  <a:pt x="443" y="1136"/>
                  <a:pt x="440" y="1136"/>
                  <a:pt x="440" y="1140"/>
                </a:cubicBezTo>
                <a:cubicBezTo>
                  <a:pt x="445" y="1138"/>
                  <a:pt x="444" y="1145"/>
                  <a:pt x="449" y="1144"/>
                </a:cubicBezTo>
                <a:cubicBezTo>
                  <a:pt x="451" y="1142"/>
                  <a:pt x="450" y="1139"/>
                  <a:pt x="453" y="1137"/>
                </a:cubicBezTo>
                <a:cubicBezTo>
                  <a:pt x="450" y="1146"/>
                  <a:pt x="460" y="1151"/>
                  <a:pt x="466" y="1142"/>
                </a:cubicBezTo>
                <a:close/>
                <a:moveTo>
                  <a:pt x="492" y="1413"/>
                </a:moveTo>
                <a:cubicBezTo>
                  <a:pt x="490" y="1413"/>
                  <a:pt x="489" y="1412"/>
                  <a:pt x="486" y="1413"/>
                </a:cubicBezTo>
                <a:cubicBezTo>
                  <a:pt x="486" y="1415"/>
                  <a:pt x="488" y="1416"/>
                  <a:pt x="489" y="1417"/>
                </a:cubicBezTo>
                <a:cubicBezTo>
                  <a:pt x="489" y="1415"/>
                  <a:pt x="492" y="1416"/>
                  <a:pt x="492" y="1413"/>
                </a:cubicBezTo>
                <a:close/>
                <a:moveTo>
                  <a:pt x="365" y="225"/>
                </a:moveTo>
                <a:cubicBezTo>
                  <a:pt x="363" y="225"/>
                  <a:pt x="361" y="225"/>
                  <a:pt x="361" y="228"/>
                </a:cubicBezTo>
                <a:cubicBezTo>
                  <a:pt x="363" y="229"/>
                  <a:pt x="365" y="227"/>
                  <a:pt x="365" y="225"/>
                </a:cubicBezTo>
                <a:close/>
                <a:moveTo>
                  <a:pt x="453" y="1057"/>
                </a:moveTo>
                <a:cubicBezTo>
                  <a:pt x="452" y="1057"/>
                  <a:pt x="450" y="1053"/>
                  <a:pt x="450" y="1056"/>
                </a:cubicBezTo>
                <a:cubicBezTo>
                  <a:pt x="453" y="1059"/>
                  <a:pt x="447" y="1056"/>
                  <a:pt x="446" y="1059"/>
                </a:cubicBezTo>
                <a:cubicBezTo>
                  <a:pt x="449" y="1059"/>
                  <a:pt x="453" y="1059"/>
                  <a:pt x="453" y="1057"/>
                </a:cubicBezTo>
                <a:close/>
                <a:moveTo>
                  <a:pt x="459" y="1151"/>
                </a:moveTo>
                <a:cubicBezTo>
                  <a:pt x="455" y="1146"/>
                  <a:pt x="453" y="1155"/>
                  <a:pt x="447" y="1152"/>
                </a:cubicBezTo>
                <a:cubicBezTo>
                  <a:pt x="448" y="1155"/>
                  <a:pt x="453" y="1154"/>
                  <a:pt x="455" y="1156"/>
                </a:cubicBezTo>
                <a:cubicBezTo>
                  <a:pt x="456" y="1154"/>
                  <a:pt x="458" y="1153"/>
                  <a:pt x="459" y="1151"/>
                </a:cubicBezTo>
                <a:close/>
                <a:moveTo>
                  <a:pt x="441" y="1063"/>
                </a:moveTo>
                <a:cubicBezTo>
                  <a:pt x="442" y="1066"/>
                  <a:pt x="440" y="1066"/>
                  <a:pt x="441" y="1068"/>
                </a:cubicBezTo>
                <a:cubicBezTo>
                  <a:pt x="444" y="1068"/>
                  <a:pt x="446" y="1066"/>
                  <a:pt x="446" y="1064"/>
                </a:cubicBezTo>
                <a:cubicBezTo>
                  <a:pt x="445" y="1063"/>
                  <a:pt x="443" y="1063"/>
                  <a:pt x="441" y="1063"/>
                </a:cubicBezTo>
                <a:close/>
                <a:moveTo>
                  <a:pt x="431" y="1105"/>
                </a:moveTo>
                <a:cubicBezTo>
                  <a:pt x="432" y="1105"/>
                  <a:pt x="432" y="1106"/>
                  <a:pt x="433" y="1106"/>
                </a:cubicBezTo>
                <a:cubicBezTo>
                  <a:pt x="434" y="1102"/>
                  <a:pt x="432" y="1101"/>
                  <a:pt x="429" y="1101"/>
                </a:cubicBezTo>
                <a:cubicBezTo>
                  <a:pt x="431" y="1104"/>
                  <a:pt x="426" y="1106"/>
                  <a:pt x="429" y="1108"/>
                </a:cubicBezTo>
                <a:cubicBezTo>
                  <a:pt x="429" y="1107"/>
                  <a:pt x="430" y="1106"/>
                  <a:pt x="431" y="1105"/>
                </a:cubicBezTo>
                <a:close/>
                <a:moveTo>
                  <a:pt x="451" y="1422"/>
                </a:moveTo>
                <a:cubicBezTo>
                  <a:pt x="452" y="1420"/>
                  <a:pt x="454" y="1419"/>
                  <a:pt x="455" y="1416"/>
                </a:cubicBezTo>
                <a:cubicBezTo>
                  <a:pt x="452" y="1417"/>
                  <a:pt x="449" y="1418"/>
                  <a:pt x="448" y="1420"/>
                </a:cubicBezTo>
                <a:cubicBezTo>
                  <a:pt x="451" y="1418"/>
                  <a:pt x="449" y="1423"/>
                  <a:pt x="451" y="1422"/>
                </a:cubicBezTo>
                <a:close/>
                <a:moveTo>
                  <a:pt x="452" y="1426"/>
                </a:moveTo>
                <a:cubicBezTo>
                  <a:pt x="452" y="1429"/>
                  <a:pt x="451" y="1431"/>
                  <a:pt x="450" y="1434"/>
                </a:cubicBezTo>
                <a:cubicBezTo>
                  <a:pt x="454" y="1434"/>
                  <a:pt x="454" y="1427"/>
                  <a:pt x="452" y="1426"/>
                </a:cubicBezTo>
                <a:close/>
                <a:moveTo>
                  <a:pt x="329" y="295"/>
                </a:moveTo>
                <a:cubicBezTo>
                  <a:pt x="326" y="295"/>
                  <a:pt x="326" y="297"/>
                  <a:pt x="323" y="297"/>
                </a:cubicBezTo>
                <a:cubicBezTo>
                  <a:pt x="324" y="301"/>
                  <a:pt x="321" y="303"/>
                  <a:pt x="324" y="304"/>
                </a:cubicBezTo>
                <a:cubicBezTo>
                  <a:pt x="323" y="299"/>
                  <a:pt x="328" y="299"/>
                  <a:pt x="329" y="295"/>
                </a:cubicBezTo>
                <a:close/>
                <a:moveTo>
                  <a:pt x="445" y="1417"/>
                </a:moveTo>
                <a:cubicBezTo>
                  <a:pt x="446" y="1419"/>
                  <a:pt x="439" y="1421"/>
                  <a:pt x="443" y="1422"/>
                </a:cubicBezTo>
                <a:cubicBezTo>
                  <a:pt x="445" y="1421"/>
                  <a:pt x="450" y="1419"/>
                  <a:pt x="445" y="1417"/>
                </a:cubicBezTo>
                <a:close/>
                <a:moveTo>
                  <a:pt x="421" y="1301"/>
                </a:moveTo>
                <a:cubicBezTo>
                  <a:pt x="423" y="1302"/>
                  <a:pt x="427" y="1302"/>
                  <a:pt x="426" y="1298"/>
                </a:cubicBezTo>
                <a:cubicBezTo>
                  <a:pt x="424" y="1297"/>
                  <a:pt x="422" y="1299"/>
                  <a:pt x="421" y="1301"/>
                </a:cubicBezTo>
                <a:close/>
                <a:moveTo>
                  <a:pt x="424" y="1339"/>
                </a:moveTo>
                <a:cubicBezTo>
                  <a:pt x="422" y="1335"/>
                  <a:pt x="424" y="1331"/>
                  <a:pt x="426" y="1328"/>
                </a:cubicBezTo>
                <a:cubicBezTo>
                  <a:pt x="424" y="1327"/>
                  <a:pt x="418" y="1332"/>
                  <a:pt x="414" y="1330"/>
                </a:cubicBezTo>
                <a:cubicBezTo>
                  <a:pt x="414" y="1332"/>
                  <a:pt x="411" y="1332"/>
                  <a:pt x="411" y="1335"/>
                </a:cubicBezTo>
                <a:cubicBezTo>
                  <a:pt x="415" y="1335"/>
                  <a:pt x="414" y="1339"/>
                  <a:pt x="413" y="1341"/>
                </a:cubicBezTo>
                <a:cubicBezTo>
                  <a:pt x="416" y="1339"/>
                  <a:pt x="419" y="1338"/>
                  <a:pt x="424" y="1339"/>
                </a:cubicBezTo>
                <a:close/>
                <a:moveTo>
                  <a:pt x="423" y="1307"/>
                </a:moveTo>
                <a:cubicBezTo>
                  <a:pt x="421" y="1307"/>
                  <a:pt x="417" y="1307"/>
                  <a:pt x="418" y="1310"/>
                </a:cubicBezTo>
                <a:cubicBezTo>
                  <a:pt x="419" y="1309"/>
                  <a:pt x="424" y="1310"/>
                  <a:pt x="423" y="1307"/>
                </a:cubicBezTo>
                <a:close/>
                <a:moveTo>
                  <a:pt x="421" y="1325"/>
                </a:moveTo>
                <a:cubicBezTo>
                  <a:pt x="418" y="1327"/>
                  <a:pt x="420" y="1322"/>
                  <a:pt x="418" y="1323"/>
                </a:cubicBezTo>
                <a:cubicBezTo>
                  <a:pt x="418" y="1324"/>
                  <a:pt x="417" y="1324"/>
                  <a:pt x="415" y="1324"/>
                </a:cubicBezTo>
                <a:cubicBezTo>
                  <a:pt x="415" y="1327"/>
                  <a:pt x="419" y="1325"/>
                  <a:pt x="418" y="1329"/>
                </a:cubicBezTo>
                <a:cubicBezTo>
                  <a:pt x="420" y="1329"/>
                  <a:pt x="421" y="1327"/>
                  <a:pt x="421" y="1325"/>
                </a:cubicBezTo>
                <a:close/>
                <a:moveTo>
                  <a:pt x="416" y="1351"/>
                </a:moveTo>
                <a:cubicBezTo>
                  <a:pt x="419" y="1350"/>
                  <a:pt x="419" y="1354"/>
                  <a:pt x="421" y="1355"/>
                </a:cubicBezTo>
                <a:cubicBezTo>
                  <a:pt x="421" y="1354"/>
                  <a:pt x="424" y="1355"/>
                  <a:pt x="424" y="1352"/>
                </a:cubicBezTo>
                <a:cubicBezTo>
                  <a:pt x="423" y="1352"/>
                  <a:pt x="422" y="1351"/>
                  <a:pt x="422" y="1349"/>
                </a:cubicBezTo>
                <a:cubicBezTo>
                  <a:pt x="420" y="1350"/>
                  <a:pt x="416" y="1349"/>
                  <a:pt x="416" y="1351"/>
                </a:cubicBezTo>
                <a:close/>
                <a:moveTo>
                  <a:pt x="389" y="1078"/>
                </a:moveTo>
                <a:cubicBezTo>
                  <a:pt x="388" y="1080"/>
                  <a:pt x="389" y="1086"/>
                  <a:pt x="392" y="1085"/>
                </a:cubicBezTo>
                <a:cubicBezTo>
                  <a:pt x="391" y="1083"/>
                  <a:pt x="393" y="1077"/>
                  <a:pt x="389" y="1078"/>
                </a:cubicBezTo>
                <a:close/>
                <a:moveTo>
                  <a:pt x="412" y="1298"/>
                </a:moveTo>
                <a:cubicBezTo>
                  <a:pt x="411" y="1298"/>
                  <a:pt x="411" y="1297"/>
                  <a:pt x="411" y="1296"/>
                </a:cubicBezTo>
                <a:cubicBezTo>
                  <a:pt x="405" y="1296"/>
                  <a:pt x="406" y="1300"/>
                  <a:pt x="405" y="1303"/>
                </a:cubicBezTo>
                <a:cubicBezTo>
                  <a:pt x="408" y="1302"/>
                  <a:pt x="408" y="1299"/>
                  <a:pt x="412" y="1298"/>
                </a:cubicBezTo>
                <a:close/>
                <a:moveTo>
                  <a:pt x="396" y="1272"/>
                </a:moveTo>
                <a:cubicBezTo>
                  <a:pt x="395" y="1270"/>
                  <a:pt x="393" y="1266"/>
                  <a:pt x="392" y="1268"/>
                </a:cubicBezTo>
                <a:cubicBezTo>
                  <a:pt x="392" y="1268"/>
                  <a:pt x="393" y="1269"/>
                  <a:pt x="393" y="1270"/>
                </a:cubicBezTo>
                <a:cubicBezTo>
                  <a:pt x="392" y="1270"/>
                  <a:pt x="391" y="1270"/>
                  <a:pt x="391" y="1271"/>
                </a:cubicBezTo>
                <a:cubicBezTo>
                  <a:pt x="392" y="1272"/>
                  <a:pt x="394" y="1272"/>
                  <a:pt x="396" y="1272"/>
                </a:cubicBezTo>
                <a:close/>
                <a:moveTo>
                  <a:pt x="410" y="1427"/>
                </a:moveTo>
                <a:cubicBezTo>
                  <a:pt x="408" y="1428"/>
                  <a:pt x="406" y="1428"/>
                  <a:pt x="405" y="1430"/>
                </a:cubicBezTo>
                <a:cubicBezTo>
                  <a:pt x="406" y="1431"/>
                  <a:pt x="411" y="1430"/>
                  <a:pt x="410" y="1427"/>
                </a:cubicBezTo>
                <a:close/>
                <a:moveTo>
                  <a:pt x="394" y="1291"/>
                </a:moveTo>
                <a:cubicBezTo>
                  <a:pt x="394" y="1294"/>
                  <a:pt x="391" y="1294"/>
                  <a:pt x="391" y="1296"/>
                </a:cubicBezTo>
                <a:cubicBezTo>
                  <a:pt x="393" y="1296"/>
                  <a:pt x="397" y="1293"/>
                  <a:pt x="394" y="1291"/>
                </a:cubicBezTo>
                <a:close/>
                <a:moveTo>
                  <a:pt x="385" y="1277"/>
                </a:moveTo>
                <a:cubicBezTo>
                  <a:pt x="385" y="1282"/>
                  <a:pt x="382" y="1283"/>
                  <a:pt x="382" y="1287"/>
                </a:cubicBezTo>
                <a:cubicBezTo>
                  <a:pt x="385" y="1286"/>
                  <a:pt x="385" y="1291"/>
                  <a:pt x="388" y="1290"/>
                </a:cubicBezTo>
                <a:cubicBezTo>
                  <a:pt x="389" y="1287"/>
                  <a:pt x="387" y="1279"/>
                  <a:pt x="385" y="1277"/>
                </a:cubicBezTo>
                <a:close/>
                <a:moveTo>
                  <a:pt x="287" y="329"/>
                </a:moveTo>
                <a:cubicBezTo>
                  <a:pt x="285" y="328"/>
                  <a:pt x="282" y="328"/>
                  <a:pt x="282" y="331"/>
                </a:cubicBezTo>
                <a:cubicBezTo>
                  <a:pt x="284" y="331"/>
                  <a:pt x="286" y="332"/>
                  <a:pt x="287" y="329"/>
                </a:cubicBezTo>
                <a:close/>
                <a:moveTo>
                  <a:pt x="386" y="1290"/>
                </a:moveTo>
                <a:cubicBezTo>
                  <a:pt x="385" y="1295"/>
                  <a:pt x="386" y="1297"/>
                  <a:pt x="389" y="1294"/>
                </a:cubicBezTo>
                <a:cubicBezTo>
                  <a:pt x="389" y="1292"/>
                  <a:pt x="387" y="1291"/>
                  <a:pt x="386" y="1290"/>
                </a:cubicBezTo>
                <a:close/>
                <a:moveTo>
                  <a:pt x="356" y="1024"/>
                </a:moveTo>
                <a:cubicBezTo>
                  <a:pt x="352" y="1026"/>
                  <a:pt x="349" y="1030"/>
                  <a:pt x="351" y="1036"/>
                </a:cubicBezTo>
                <a:cubicBezTo>
                  <a:pt x="357" y="1035"/>
                  <a:pt x="357" y="1035"/>
                  <a:pt x="357" y="1035"/>
                </a:cubicBezTo>
                <a:cubicBezTo>
                  <a:pt x="353" y="1031"/>
                  <a:pt x="358" y="1026"/>
                  <a:pt x="356" y="1024"/>
                </a:cubicBezTo>
                <a:close/>
                <a:moveTo>
                  <a:pt x="399" y="1423"/>
                </a:moveTo>
                <a:cubicBezTo>
                  <a:pt x="397" y="1423"/>
                  <a:pt x="396" y="1421"/>
                  <a:pt x="395" y="1421"/>
                </a:cubicBezTo>
                <a:cubicBezTo>
                  <a:pt x="394" y="1423"/>
                  <a:pt x="393" y="1424"/>
                  <a:pt x="391" y="1426"/>
                </a:cubicBezTo>
                <a:cubicBezTo>
                  <a:pt x="394" y="1425"/>
                  <a:pt x="394" y="1428"/>
                  <a:pt x="396" y="1427"/>
                </a:cubicBezTo>
                <a:cubicBezTo>
                  <a:pt x="396" y="1425"/>
                  <a:pt x="400" y="1426"/>
                  <a:pt x="399" y="1423"/>
                </a:cubicBezTo>
                <a:close/>
                <a:moveTo>
                  <a:pt x="387" y="1353"/>
                </a:moveTo>
                <a:cubicBezTo>
                  <a:pt x="384" y="1350"/>
                  <a:pt x="387" y="1348"/>
                  <a:pt x="387" y="1344"/>
                </a:cubicBezTo>
                <a:cubicBezTo>
                  <a:pt x="383" y="1345"/>
                  <a:pt x="383" y="1349"/>
                  <a:pt x="379" y="1350"/>
                </a:cubicBezTo>
                <a:cubicBezTo>
                  <a:pt x="379" y="1356"/>
                  <a:pt x="379" y="1356"/>
                  <a:pt x="379" y="1356"/>
                </a:cubicBezTo>
                <a:cubicBezTo>
                  <a:pt x="383" y="1356"/>
                  <a:pt x="382" y="1352"/>
                  <a:pt x="387" y="1353"/>
                </a:cubicBezTo>
                <a:close/>
                <a:moveTo>
                  <a:pt x="375" y="1381"/>
                </a:moveTo>
                <a:cubicBezTo>
                  <a:pt x="373" y="1381"/>
                  <a:pt x="371" y="1381"/>
                  <a:pt x="372" y="1384"/>
                </a:cubicBezTo>
                <a:cubicBezTo>
                  <a:pt x="374" y="1383"/>
                  <a:pt x="376" y="1383"/>
                  <a:pt x="375" y="1381"/>
                </a:cubicBezTo>
                <a:close/>
                <a:moveTo>
                  <a:pt x="375" y="1400"/>
                </a:moveTo>
                <a:cubicBezTo>
                  <a:pt x="372" y="1401"/>
                  <a:pt x="372" y="1399"/>
                  <a:pt x="370" y="1400"/>
                </a:cubicBezTo>
                <a:cubicBezTo>
                  <a:pt x="370" y="1402"/>
                  <a:pt x="368" y="1403"/>
                  <a:pt x="369" y="1406"/>
                </a:cubicBezTo>
                <a:cubicBezTo>
                  <a:pt x="372" y="1405"/>
                  <a:pt x="373" y="1402"/>
                  <a:pt x="375" y="1400"/>
                </a:cubicBezTo>
                <a:close/>
                <a:moveTo>
                  <a:pt x="336" y="1048"/>
                </a:moveTo>
                <a:cubicBezTo>
                  <a:pt x="332" y="1049"/>
                  <a:pt x="331" y="1052"/>
                  <a:pt x="330" y="1055"/>
                </a:cubicBezTo>
                <a:cubicBezTo>
                  <a:pt x="333" y="1054"/>
                  <a:pt x="335" y="1051"/>
                  <a:pt x="336" y="1048"/>
                </a:cubicBezTo>
                <a:close/>
                <a:moveTo>
                  <a:pt x="370" y="1371"/>
                </a:moveTo>
                <a:cubicBezTo>
                  <a:pt x="364" y="1372"/>
                  <a:pt x="362" y="1375"/>
                  <a:pt x="359" y="1378"/>
                </a:cubicBezTo>
                <a:cubicBezTo>
                  <a:pt x="363" y="1378"/>
                  <a:pt x="363" y="1378"/>
                  <a:pt x="367" y="1377"/>
                </a:cubicBezTo>
                <a:cubicBezTo>
                  <a:pt x="366" y="1374"/>
                  <a:pt x="368" y="1374"/>
                  <a:pt x="370" y="1371"/>
                </a:cubicBezTo>
                <a:close/>
                <a:moveTo>
                  <a:pt x="287" y="705"/>
                </a:moveTo>
                <a:cubicBezTo>
                  <a:pt x="287" y="708"/>
                  <a:pt x="284" y="707"/>
                  <a:pt x="285" y="711"/>
                </a:cubicBezTo>
                <a:cubicBezTo>
                  <a:pt x="287" y="712"/>
                  <a:pt x="289" y="709"/>
                  <a:pt x="291" y="708"/>
                </a:cubicBezTo>
                <a:cubicBezTo>
                  <a:pt x="289" y="708"/>
                  <a:pt x="290" y="705"/>
                  <a:pt x="287" y="705"/>
                </a:cubicBezTo>
                <a:close/>
                <a:moveTo>
                  <a:pt x="299" y="864"/>
                </a:moveTo>
                <a:cubicBezTo>
                  <a:pt x="300" y="871"/>
                  <a:pt x="290" y="874"/>
                  <a:pt x="294" y="880"/>
                </a:cubicBezTo>
                <a:cubicBezTo>
                  <a:pt x="294" y="874"/>
                  <a:pt x="303" y="868"/>
                  <a:pt x="299" y="864"/>
                </a:cubicBezTo>
                <a:close/>
                <a:moveTo>
                  <a:pt x="275" y="923"/>
                </a:moveTo>
                <a:cubicBezTo>
                  <a:pt x="275" y="915"/>
                  <a:pt x="286" y="902"/>
                  <a:pt x="279" y="897"/>
                </a:cubicBezTo>
                <a:cubicBezTo>
                  <a:pt x="281" y="902"/>
                  <a:pt x="272" y="907"/>
                  <a:pt x="268" y="907"/>
                </a:cubicBezTo>
                <a:cubicBezTo>
                  <a:pt x="272" y="915"/>
                  <a:pt x="253" y="919"/>
                  <a:pt x="261" y="927"/>
                </a:cubicBezTo>
                <a:cubicBezTo>
                  <a:pt x="264" y="927"/>
                  <a:pt x="265" y="924"/>
                  <a:pt x="268" y="924"/>
                </a:cubicBezTo>
                <a:cubicBezTo>
                  <a:pt x="269" y="925"/>
                  <a:pt x="270" y="927"/>
                  <a:pt x="270" y="929"/>
                </a:cubicBezTo>
                <a:cubicBezTo>
                  <a:pt x="272" y="927"/>
                  <a:pt x="273" y="924"/>
                  <a:pt x="275" y="923"/>
                </a:cubicBezTo>
                <a:close/>
                <a:moveTo>
                  <a:pt x="313" y="1279"/>
                </a:moveTo>
                <a:cubicBezTo>
                  <a:pt x="312" y="1280"/>
                  <a:pt x="310" y="1280"/>
                  <a:pt x="310" y="1282"/>
                </a:cubicBezTo>
                <a:cubicBezTo>
                  <a:pt x="312" y="1281"/>
                  <a:pt x="310" y="1288"/>
                  <a:pt x="312" y="1288"/>
                </a:cubicBezTo>
                <a:cubicBezTo>
                  <a:pt x="313" y="1286"/>
                  <a:pt x="311" y="1282"/>
                  <a:pt x="313" y="1279"/>
                </a:cubicBezTo>
                <a:close/>
                <a:moveTo>
                  <a:pt x="306" y="1241"/>
                </a:moveTo>
                <a:cubicBezTo>
                  <a:pt x="300" y="1239"/>
                  <a:pt x="298" y="1241"/>
                  <a:pt x="293" y="1243"/>
                </a:cubicBezTo>
                <a:cubicBezTo>
                  <a:pt x="294" y="1245"/>
                  <a:pt x="295" y="1247"/>
                  <a:pt x="297" y="1248"/>
                </a:cubicBezTo>
                <a:cubicBezTo>
                  <a:pt x="299" y="1245"/>
                  <a:pt x="305" y="1245"/>
                  <a:pt x="306" y="1241"/>
                </a:cubicBezTo>
                <a:close/>
                <a:moveTo>
                  <a:pt x="239" y="719"/>
                </a:moveTo>
                <a:cubicBezTo>
                  <a:pt x="241" y="719"/>
                  <a:pt x="240" y="722"/>
                  <a:pt x="243" y="721"/>
                </a:cubicBezTo>
                <a:cubicBezTo>
                  <a:pt x="243" y="720"/>
                  <a:pt x="244" y="720"/>
                  <a:pt x="244" y="718"/>
                </a:cubicBezTo>
                <a:cubicBezTo>
                  <a:pt x="242" y="719"/>
                  <a:pt x="239" y="717"/>
                  <a:pt x="239" y="719"/>
                </a:cubicBezTo>
                <a:close/>
                <a:moveTo>
                  <a:pt x="208" y="568"/>
                </a:moveTo>
                <a:cubicBezTo>
                  <a:pt x="202" y="570"/>
                  <a:pt x="206" y="577"/>
                  <a:pt x="212" y="576"/>
                </a:cubicBezTo>
                <a:cubicBezTo>
                  <a:pt x="211" y="573"/>
                  <a:pt x="209" y="571"/>
                  <a:pt x="208" y="568"/>
                </a:cubicBezTo>
                <a:close/>
                <a:moveTo>
                  <a:pt x="132" y="555"/>
                </a:moveTo>
                <a:cubicBezTo>
                  <a:pt x="125" y="554"/>
                  <a:pt x="116" y="557"/>
                  <a:pt x="116" y="561"/>
                </a:cubicBezTo>
                <a:cubicBezTo>
                  <a:pt x="117" y="558"/>
                  <a:pt x="118" y="562"/>
                  <a:pt x="119" y="562"/>
                </a:cubicBezTo>
                <a:cubicBezTo>
                  <a:pt x="119" y="556"/>
                  <a:pt x="130" y="559"/>
                  <a:pt x="132" y="555"/>
                </a:cubicBezTo>
                <a:close/>
                <a:moveTo>
                  <a:pt x="151" y="846"/>
                </a:moveTo>
                <a:cubicBezTo>
                  <a:pt x="154" y="846"/>
                  <a:pt x="159" y="848"/>
                  <a:pt x="161" y="846"/>
                </a:cubicBezTo>
                <a:cubicBezTo>
                  <a:pt x="158" y="845"/>
                  <a:pt x="152" y="842"/>
                  <a:pt x="151" y="846"/>
                </a:cubicBezTo>
                <a:close/>
                <a:moveTo>
                  <a:pt x="154" y="795"/>
                </a:moveTo>
                <a:cubicBezTo>
                  <a:pt x="152" y="796"/>
                  <a:pt x="150" y="799"/>
                  <a:pt x="152" y="801"/>
                </a:cubicBezTo>
                <a:cubicBezTo>
                  <a:pt x="155" y="801"/>
                  <a:pt x="155" y="798"/>
                  <a:pt x="154" y="795"/>
                </a:cubicBezTo>
                <a:close/>
                <a:moveTo>
                  <a:pt x="150" y="812"/>
                </a:moveTo>
                <a:cubicBezTo>
                  <a:pt x="148" y="807"/>
                  <a:pt x="154" y="809"/>
                  <a:pt x="154" y="805"/>
                </a:cubicBezTo>
                <a:cubicBezTo>
                  <a:pt x="153" y="805"/>
                  <a:pt x="153" y="804"/>
                  <a:pt x="151" y="804"/>
                </a:cubicBezTo>
                <a:cubicBezTo>
                  <a:pt x="150" y="807"/>
                  <a:pt x="147" y="807"/>
                  <a:pt x="147" y="811"/>
                </a:cubicBezTo>
                <a:cubicBezTo>
                  <a:pt x="148" y="810"/>
                  <a:pt x="149" y="812"/>
                  <a:pt x="150" y="812"/>
                </a:cubicBezTo>
                <a:close/>
                <a:moveTo>
                  <a:pt x="150" y="838"/>
                </a:moveTo>
                <a:cubicBezTo>
                  <a:pt x="146" y="837"/>
                  <a:pt x="148" y="830"/>
                  <a:pt x="149" y="828"/>
                </a:cubicBezTo>
                <a:cubicBezTo>
                  <a:pt x="147" y="828"/>
                  <a:pt x="146" y="827"/>
                  <a:pt x="143" y="828"/>
                </a:cubicBezTo>
                <a:cubicBezTo>
                  <a:pt x="146" y="831"/>
                  <a:pt x="146" y="832"/>
                  <a:pt x="147" y="837"/>
                </a:cubicBezTo>
                <a:cubicBezTo>
                  <a:pt x="145" y="838"/>
                  <a:pt x="142" y="838"/>
                  <a:pt x="143" y="842"/>
                </a:cubicBezTo>
                <a:cubicBezTo>
                  <a:pt x="147" y="841"/>
                  <a:pt x="148" y="841"/>
                  <a:pt x="150" y="838"/>
                </a:cubicBezTo>
                <a:close/>
                <a:moveTo>
                  <a:pt x="139" y="825"/>
                </a:moveTo>
                <a:cubicBezTo>
                  <a:pt x="140" y="825"/>
                  <a:pt x="141" y="826"/>
                  <a:pt x="143" y="825"/>
                </a:cubicBezTo>
                <a:cubicBezTo>
                  <a:pt x="143" y="822"/>
                  <a:pt x="143" y="822"/>
                  <a:pt x="143" y="822"/>
                </a:cubicBezTo>
                <a:cubicBezTo>
                  <a:pt x="141" y="823"/>
                  <a:pt x="139" y="823"/>
                  <a:pt x="139" y="825"/>
                </a:cubicBezTo>
                <a:close/>
                <a:moveTo>
                  <a:pt x="109" y="529"/>
                </a:moveTo>
                <a:cubicBezTo>
                  <a:pt x="107" y="529"/>
                  <a:pt x="103" y="529"/>
                  <a:pt x="103" y="531"/>
                </a:cubicBezTo>
                <a:cubicBezTo>
                  <a:pt x="106" y="531"/>
                  <a:pt x="109" y="532"/>
                  <a:pt x="109" y="529"/>
                </a:cubicBezTo>
                <a:close/>
                <a:moveTo>
                  <a:pt x="107" y="581"/>
                </a:moveTo>
                <a:cubicBezTo>
                  <a:pt x="106" y="581"/>
                  <a:pt x="106" y="579"/>
                  <a:pt x="106" y="578"/>
                </a:cubicBezTo>
                <a:cubicBezTo>
                  <a:pt x="109" y="575"/>
                  <a:pt x="115" y="571"/>
                  <a:pt x="110" y="566"/>
                </a:cubicBezTo>
                <a:cubicBezTo>
                  <a:pt x="110" y="568"/>
                  <a:pt x="108" y="569"/>
                  <a:pt x="106" y="569"/>
                </a:cubicBezTo>
                <a:cubicBezTo>
                  <a:pt x="107" y="575"/>
                  <a:pt x="107" y="575"/>
                  <a:pt x="107" y="575"/>
                </a:cubicBezTo>
                <a:cubicBezTo>
                  <a:pt x="106" y="577"/>
                  <a:pt x="102" y="577"/>
                  <a:pt x="101" y="579"/>
                </a:cubicBezTo>
                <a:cubicBezTo>
                  <a:pt x="104" y="580"/>
                  <a:pt x="99" y="583"/>
                  <a:pt x="100" y="585"/>
                </a:cubicBezTo>
                <a:cubicBezTo>
                  <a:pt x="104" y="585"/>
                  <a:pt x="106" y="583"/>
                  <a:pt x="107" y="581"/>
                </a:cubicBezTo>
                <a:close/>
                <a:moveTo>
                  <a:pt x="94" y="609"/>
                </a:moveTo>
                <a:cubicBezTo>
                  <a:pt x="92" y="608"/>
                  <a:pt x="89" y="610"/>
                  <a:pt x="88" y="612"/>
                </a:cubicBezTo>
                <a:cubicBezTo>
                  <a:pt x="90" y="613"/>
                  <a:pt x="95" y="612"/>
                  <a:pt x="94" y="609"/>
                </a:cubicBezTo>
                <a:close/>
                <a:moveTo>
                  <a:pt x="88" y="624"/>
                </a:moveTo>
                <a:cubicBezTo>
                  <a:pt x="90" y="621"/>
                  <a:pt x="87" y="620"/>
                  <a:pt x="89" y="617"/>
                </a:cubicBezTo>
                <a:cubicBezTo>
                  <a:pt x="85" y="617"/>
                  <a:pt x="86" y="621"/>
                  <a:pt x="81" y="620"/>
                </a:cubicBezTo>
                <a:cubicBezTo>
                  <a:pt x="80" y="624"/>
                  <a:pt x="79" y="629"/>
                  <a:pt x="75" y="631"/>
                </a:cubicBezTo>
                <a:cubicBezTo>
                  <a:pt x="81" y="633"/>
                  <a:pt x="79" y="622"/>
                  <a:pt x="88" y="624"/>
                </a:cubicBezTo>
                <a:close/>
                <a:moveTo>
                  <a:pt x="112" y="850"/>
                </a:moveTo>
                <a:cubicBezTo>
                  <a:pt x="110" y="850"/>
                  <a:pt x="110" y="848"/>
                  <a:pt x="110" y="846"/>
                </a:cubicBezTo>
                <a:cubicBezTo>
                  <a:pt x="106" y="846"/>
                  <a:pt x="108" y="849"/>
                  <a:pt x="109" y="851"/>
                </a:cubicBezTo>
                <a:cubicBezTo>
                  <a:pt x="110" y="851"/>
                  <a:pt x="112" y="851"/>
                  <a:pt x="112" y="850"/>
                </a:cubicBezTo>
                <a:close/>
                <a:moveTo>
                  <a:pt x="73" y="644"/>
                </a:moveTo>
                <a:cubicBezTo>
                  <a:pt x="74" y="641"/>
                  <a:pt x="75" y="637"/>
                  <a:pt x="75" y="633"/>
                </a:cubicBezTo>
                <a:cubicBezTo>
                  <a:pt x="73" y="633"/>
                  <a:pt x="73" y="635"/>
                  <a:pt x="71" y="634"/>
                </a:cubicBezTo>
                <a:cubicBezTo>
                  <a:pt x="71" y="638"/>
                  <a:pt x="71" y="643"/>
                  <a:pt x="68" y="644"/>
                </a:cubicBezTo>
                <a:cubicBezTo>
                  <a:pt x="70" y="643"/>
                  <a:pt x="70" y="645"/>
                  <a:pt x="73" y="644"/>
                </a:cubicBezTo>
                <a:close/>
                <a:moveTo>
                  <a:pt x="96" y="855"/>
                </a:moveTo>
                <a:cubicBezTo>
                  <a:pt x="94" y="855"/>
                  <a:pt x="94" y="854"/>
                  <a:pt x="92" y="854"/>
                </a:cubicBezTo>
                <a:cubicBezTo>
                  <a:pt x="92" y="855"/>
                  <a:pt x="90" y="859"/>
                  <a:pt x="93" y="859"/>
                </a:cubicBezTo>
                <a:cubicBezTo>
                  <a:pt x="90" y="855"/>
                  <a:pt x="96" y="857"/>
                  <a:pt x="96" y="855"/>
                </a:cubicBezTo>
                <a:close/>
                <a:moveTo>
                  <a:pt x="87" y="815"/>
                </a:moveTo>
                <a:cubicBezTo>
                  <a:pt x="86" y="812"/>
                  <a:pt x="88" y="812"/>
                  <a:pt x="87" y="810"/>
                </a:cubicBezTo>
                <a:cubicBezTo>
                  <a:pt x="85" y="811"/>
                  <a:pt x="85" y="808"/>
                  <a:pt x="83" y="809"/>
                </a:cubicBezTo>
                <a:cubicBezTo>
                  <a:pt x="84" y="812"/>
                  <a:pt x="81" y="811"/>
                  <a:pt x="81" y="813"/>
                </a:cubicBezTo>
                <a:cubicBezTo>
                  <a:pt x="85" y="809"/>
                  <a:pt x="84" y="815"/>
                  <a:pt x="87" y="815"/>
                </a:cubicBezTo>
                <a:close/>
                <a:moveTo>
                  <a:pt x="41" y="654"/>
                </a:moveTo>
                <a:cubicBezTo>
                  <a:pt x="38" y="654"/>
                  <a:pt x="37" y="656"/>
                  <a:pt x="37" y="657"/>
                </a:cubicBezTo>
                <a:cubicBezTo>
                  <a:pt x="39" y="657"/>
                  <a:pt x="41" y="657"/>
                  <a:pt x="41" y="654"/>
                </a:cubicBezTo>
                <a:close/>
                <a:moveTo>
                  <a:pt x="50" y="795"/>
                </a:moveTo>
                <a:cubicBezTo>
                  <a:pt x="48" y="795"/>
                  <a:pt x="48" y="794"/>
                  <a:pt x="46" y="794"/>
                </a:cubicBezTo>
                <a:cubicBezTo>
                  <a:pt x="48" y="798"/>
                  <a:pt x="41" y="800"/>
                  <a:pt x="46" y="802"/>
                </a:cubicBezTo>
                <a:cubicBezTo>
                  <a:pt x="46" y="798"/>
                  <a:pt x="49" y="797"/>
                  <a:pt x="50" y="795"/>
                </a:cubicBezTo>
                <a:close/>
                <a:moveTo>
                  <a:pt x="20" y="748"/>
                </a:moveTo>
                <a:cubicBezTo>
                  <a:pt x="21" y="749"/>
                  <a:pt x="23" y="750"/>
                  <a:pt x="23" y="752"/>
                </a:cubicBezTo>
                <a:cubicBezTo>
                  <a:pt x="25" y="751"/>
                  <a:pt x="28" y="751"/>
                  <a:pt x="28" y="748"/>
                </a:cubicBezTo>
                <a:cubicBezTo>
                  <a:pt x="25" y="749"/>
                  <a:pt x="24" y="750"/>
                  <a:pt x="23" y="748"/>
                </a:cubicBezTo>
                <a:cubicBezTo>
                  <a:pt x="20" y="742"/>
                  <a:pt x="26" y="738"/>
                  <a:pt x="31" y="740"/>
                </a:cubicBezTo>
                <a:cubicBezTo>
                  <a:pt x="34" y="736"/>
                  <a:pt x="28" y="734"/>
                  <a:pt x="30" y="730"/>
                </a:cubicBezTo>
                <a:cubicBezTo>
                  <a:pt x="28" y="730"/>
                  <a:pt x="26" y="730"/>
                  <a:pt x="25" y="729"/>
                </a:cubicBezTo>
                <a:cubicBezTo>
                  <a:pt x="21" y="722"/>
                  <a:pt x="29" y="711"/>
                  <a:pt x="34" y="714"/>
                </a:cubicBezTo>
                <a:cubicBezTo>
                  <a:pt x="34" y="711"/>
                  <a:pt x="38" y="713"/>
                  <a:pt x="38" y="711"/>
                </a:cubicBezTo>
                <a:cubicBezTo>
                  <a:pt x="36" y="710"/>
                  <a:pt x="33" y="712"/>
                  <a:pt x="33" y="710"/>
                </a:cubicBezTo>
                <a:cubicBezTo>
                  <a:pt x="33" y="705"/>
                  <a:pt x="36" y="703"/>
                  <a:pt x="33" y="698"/>
                </a:cubicBezTo>
                <a:cubicBezTo>
                  <a:pt x="28" y="706"/>
                  <a:pt x="30" y="720"/>
                  <a:pt x="17" y="722"/>
                </a:cubicBezTo>
                <a:cubicBezTo>
                  <a:pt x="17" y="725"/>
                  <a:pt x="16" y="727"/>
                  <a:pt x="14" y="728"/>
                </a:cubicBezTo>
                <a:cubicBezTo>
                  <a:pt x="14" y="727"/>
                  <a:pt x="14" y="726"/>
                  <a:pt x="13" y="726"/>
                </a:cubicBezTo>
                <a:cubicBezTo>
                  <a:pt x="13" y="728"/>
                  <a:pt x="12" y="732"/>
                  <a:pt x="8" y="734"/>
                </a:cubicBezTo>
                <a:cubicBezTo>
                  <a:pt x="9" y="734"/>
                  <a:pt x="10" y="735"/>
                  <a:pt x="10" y="736"/>
                </a:cubicBezTo>
                <a:cubicBezTo>
                  <a:pt x="7" y="737"/>
                  <a:pt x="4" y="747"/>
                  <a:pt x="7" y="748"/>
                </a:cubicBezTo>
                <a:cubicBezTo>
                  <a:pt x="8" y="748"/>
                  <a:pt x="7" y="745"/>
                  <a:pt x="8" y="745"/>
                </a:cubicBezTo>
                <a:cubicBezTo>
                  <a:pt x="13" y="744"/>
                  <a:pt x="14" y="747"/>
                  <a:pt x="15" y="750"/>
                </a:cubicBezTo>
                <a:cubicBezTo>
                  <a:pt x="15" y="751"/>
                  <a:pt x="12" y="750"/>
                  <a:pt x="12" y="752"/>
                </a:cubicBezTo>
                <a:cubicBezTo>
                  <a:pt x="14" y="752"/>
                  <a:pt x="14" y="755"/>
                  <a:pt x="17" y="754"/>
                </a:cubicBezTo>
                <a:cubicBezTo>
                  <a:pt x="15" y="751"/>
                  <a:pt x="17" y="749"/>
                  <a:pt x="20" y="748"/>
                </a:cubicBezTo>
                <a:close/>
                <a:moveTo>
                  <a:pt x="18" y="652"/>
                </a:moveTo>
                <a:cubicBezTo>
                  <a:pt x="16" y="656"/>
                  <a:pt x="20" y="660"/>
                  <a:pt x="14" y="662"/>
                </a:cubicBezTo>
                <a:cubicBezTo>
                  <a:pt x="17" y="669"/>
                  <a:pt x="24" y="655"/>
                  <a:pt x="18" y="652"/>
                </a:cubicBezTo>
                <a:close/>
                <a:moveTo>
                  <a:pt x="21" y="682"/>
                </a:moveTo>
                <a:cubicBezTo>
                  <a:pt x="19" y="683"/>
                  <a:pt x="16" y="683"/>
                  <a:pt x="14" y="685"/>
                </a:cubicBezTo>
                <a:cubicBezTo>
                  <a:pt x="16" y="688"/>
                  <a:pt x="19" y="686"/>
                  <a:pt x="22" y="684"/>
                </a:cubicBezTo>
                <a:lnTo>
                  <a:pt x="21" y="682"/>
                </a:lnTo>
                <a:close/>
                <a:moveTo>
                  <a:pt x="14" y="720"/>
                </a:moveTo>
                <a:cubicBezTo>
                  <a:pt x="10" y="722"/>
                  <a:pt x="6" y="719"/>
                  <a:pt x="4" y="723"/>
                </a:cubicBezTo>
                <a:cubicBezTo>
                  <a:pt x="7" y="724"/>
                  <a:pt x="14" y="723"/>
                  <a:pt x="14" y="720"/>
                </a:cubicBezTo>
                <a:close/>
                <a:moveTo>
                  <a:pt x="7" y="733"/>
                </a:moveTo>
                <a:cubicBezTo>
                  <a:pt x="4" y="732"/>
                  <a:pt x="2" y="736"/>
                  <a:pt x="5" y="738"/>
                </a:cubicBezTo>
                <a:cubicBezTo>
                  <a:pt x="5" y="735"/>
                  <a:pt x="8" y="736"/>
                  <a:pt x="7" y="733"/>
                </a:cubicBezTo>
                <a:close/>
                <a:moveTo>
                  <a:pt x="3" y="713"/>
                </a:moveTo>
                <a:cubicBezTo>
                  <a:pt x="0" y="712"/>
                  <a:pt x="1" y="719"/>
                  <a:pt x="3" y="719"/>
                </a:cubicBezTo>
                <a:cubicBezTo>
                  <a:pt x="4" y="718"/>
                  <a:pt x="4" y="716"/>
                  <a:pt x="3" y="713"/>
                </a:cubicBezTo>
                <a:close/>
                <a:moveTo>
                  <a:pt x="815" y="1200"/>
                </a:moveTo>
                <a:cubicBezTo>
                  <a:pt x="815" y="1201"/>
                  <a:pt x="815" y="1201"/>
                  <a:pt x="815" y="1202"/>
                </a:cubicBezTo>
                <a:cubicBezTo>
                  <a:pt x="815" y="1201"/>
                  <a:pt x="815" y="1201"/>
                  <a:pt x="815" y="1200"/>
                </a:cubicBezTo>
                <a:close/>
                <a:moveTo>
                  <a:pt x="1630" y="902"/>
                </a:moveTo>
                <a:cubicBezTo>
                  <a:pt x="1630" y="902"/>
                  <a:pt x="1630" y="903"/>
                  <a:pt x="1630" y="903"/>
                </a:cubicBezTo>
                <a:cubicBezTo>
                  <a:pt x="1630" y="903"/>
                  <a:pt x="1630" y="903"/>
                  <a:pt x="1630" y="902"/>
                </a:cubicBezTo>
                <a:close/>
                <a:moveTo>
                  <a:pt x="434" y="1423"/>
                </a:moveTo>
                <a:cubicBezTo>
                  <a:pt x="440" y="1414"/>
                  <a:pt x="453" y="1416"/>
                  <a:pt x="460" y="1408"/>
                </a:cubicBezTo>
                <a:cubicBezTo>
                  <a:pt x="461" y="1410"/>
                  <a:pt x="462" y="1411"/>
                  <a:pt x="463" y="1412"/>
                </a:cubicBezTo>
                <a:cubicBezTo>
                  <a:pt x="462" y="1413"/>
                  <a:pt x="461" y="1414"/>
                  <a:pt x="461" y="1416"/>
                </a:cubicBezTo>
                <a:cubicBezTo>
                  <a:pt x="463" y="1415"/>
                  <a:pt x="464" y="1414"/>
                  <a:pt x="467" y="1414"/>
                </a:cubicBezTo>
                <a:cubicBezTo>
                  <a:pt x="466" y="1411"/>
                  <a:pt x="468" y="1410"/>
                  <a:pt x="467" y="1408"/>
                </a:cubicBezTo>
                <a:cubicBezTo>
                  <a:pt x="466" y="1408"/>
                  <a:pt x="465" y="1408"/>
                  <a:pt x="464" y="1407"/>
                </a:cubicBezTo>
                <a:cubicBezTo>
                  <a:pt x="465" y="1405"/>
                  <a:pt x="466" y="1404"/>
                  <a:pt x="468" y="1403"/>
                </a:cubicBezTo>
                <a:cubicBezTo>
                  <a:pt x="475" y="1404"/>
                  <a:pt x="479" y="1398"/>
                  <a:pt x="482" y="1405"/>
                </a:cubicBezTo>
                <a:cubicBezTo>
                  <a:pt x="488" y="1407"/>
                  <a:pt x="490" y="1401"/>
                  <a:pt x="496" y="1403"/>
                </a:cubicBezTo>
                <a:cubicBezTo>
                  <a:pt x="493" y="1406"/>
                  <a:pt x="495" y="1414"/>
                  <a:pt x="495" y="1417"/>
                </a:cubicBezTo>
                <a:cubicBezTo>
                  <a:pt x="496" y="1414"/>
                  <a:pt x="500" y="1413"/>
                  <a:pt x="501" y="1411"/>
                </a:cubicBezTo>
                <a:cubicBezTo>
                  <a:pt x="501" y="1409"/>
                  <a:pt x="500" y="1409"/>
                  <a:pt x="500" y="1406"/>
                </a:cubicBezTo>
                <a:cubicBezTo>
                  <a:pt x="505" y="1404"/>
                  <a:pt x="506" y="1396"/>
                  <a:pt x="501" y="1393"/>
                </a:cubicBezTo>
                <a:cubicBezTo>
                  <a:pt x="506" y="1392"/>
                  <a:pt x="510" y="1392"/>
                  <a:pt x="515" y="1389"/>
                </a:cubicBezTo>
                <a:cubicBezTo>
                  <a:pt x="516" y="1391"/>
                  <a:pt x="517" y="1393"/>
                  <a:pt x="517" y="1396"/>
                </a:cubicBezTo>
                <a:cubicBezTo>
                  <a:pt x="509" y="1399"/>
                  <a:pt x="508" y="1402"/>
                  <a:pt x="504" y="1408"/>
                </a:cubicBezTo>
                <a:cubicBezTo>
                  <a:pt x="509" y="1406"/>
                  <a:pt x="507" y="1413"/>
                  <a:pt x="509" y="1414"/>
                </a:cubicBezTo>
                <a:cubicBezTo>
                  <a:pt x="509" y="1412"/>
                  <a:pt x="510" y="1411"/>
                  <a:pt x="511" y="1410"/>
                </a:cubicBezTo>
                <a:cubicBezTo>
                  <a:pt x="513" y="1410"/>
                  <a:pt x="513" y="1412"/>
                  <a:pt x="515" y="1411"/>
                </a:cubicBezTo>
                <a:cubicBezTo>
                  <a:pt x="516" y="1412"/>
                  <a:pt x="515" y="1414"/>
                  <a:pt x="517" y="1414"/>
                </a:cubicBezTo>
                <a:cubicBezTo>
                  <a:pt x="519" y="1407"/>
                  <a:pt x="533" y="1400"/>
                  <a:pt x="539" y="1407"/>
                </a:cubicBezTo>
                <a:cubicBezTo>
                  <a:pt x="540" y="1405"/>
                  <a:pt x="541" y="1402"/>
                  <a:pt x="543" y="1400"/>
                </a:cubicBezTo>
                <a:cubicBezTo>
                  <a:pt x="543" y="1399"/>
                  <a:pt x="540" y="1401"/>
                  <a:pt x="539" y="1399"/>
                </a:cubicBezTo>
                <a:cubicBezTo>
                  <a:pt x="540" y="1396"/>
                  <a:pt x="544" y="1395"/>
                  <a:pt x="542" y="1393"/>
                </a:cubicBezTo>
                <a:cubicBezTo>
                  <a:pt x="540" y="1392"/>
                  <a:pt x="534" y="1395"/>
                  <a:pt x="534" y="1390"/>
                </a:cubicBezTo>
                <a:cubicBezTo>
                  <a:pt x="542" y="1387"/>
                  <a:pt x="552" y="1391"/>
                  <a:pt x="554" y="1399"/>
                </a:cubicBezTo>
                <a:cubicBezTo>
                  <a:pt x="562" y="1397"/>
                  <a:pt x="568" y="1394"/>
                  <a:pt x="573" y="1391"/>
                </a:cubicBezTo>
                <a:cubicBezTo>
                  <a:pt x="567" y="1387"/>
                  <a:pt x="573" y="1380"/>
                  <a:pt x="574" y="1374"/>
                </a:cubicBezTo>
                <a:cubicBezTo>
                  <a:pt x="570" y="1376"/>
                  <a:pt x="569" y="1373"/>
                  <a:pt x="568" y="1370"/>
                </a:cubicBezTo>
                <a:cubicBezTo>
                  <a:pt x="571" y="1362"/>
                  <a:pt x="582" y="1366"/>
                  <a:pt x="583" y="1360"/>
                </a:cubicBezTo>
                <a:cubicBezTo>
                  <a:pt x="579" y="1361"/>
                  <a:pt x="576" y="1359"/>
                  <a:pt x="572" y="1360"/>
                </a:cubicBezTo>
                <a:cubicBezTo>
                  <a:pt x="572" y="1364"/>
                  <a:pt x="565" y="1369"/>
                  <a:pt x="563" y="1365"/>
                </a:cubicBezTo>
                <a:cubicBezTo>
                  <a:pt x="560" y="1368"/>
                  <a:pt x="560" y="1372"/>
                  <a:pt x="561" y="1376"/>
                </a:cubicBezTo>
                <a:cubicBezTo>
                  <a:pt x="559" y="1377"/>
                  <a:pt x="559" y="1380"/>
                  <a:pt x="555" y="1380"/>
                </a:cubicBezTo>
                <a:cubicBezTo>
                  <a:pt x="556" y="1384"/>
                  <a:pt x="555" y="1387"/>
                  <a:pt x="555" y="1389"/>
                </a:cubicBezTo>
                <a:cubicBezTo>
                  <a:pt x="551" y="1387"/>
                  <a:pt x="547" y="1386"/>
                  <a:pt x="542" y="1385"/>
                </a:cubicBezTo>
                <a:cubicBezTo>
                  <a:pt x="543" y="1383"/>
                  <a:pt x="543" y="1381"/>
                  <a:pt x="546" y="1382"/>
                </a:cubicBezTo>
                <a:cubicBezTo>
                  <a:pt x="546" y="1379"/>
                  <a:pt x="548" y="1379"/>
                  <a:pt x="546" y="1376"/>
                </a:cubicBezTo>
                <a:cubicBezTo>
                  <a:pt x="550" y="1373"/>
                  <a:pt x="554" y="1371"/>
                  <a:pt x="556" y="1367"/>
                </a:cubicBezTo>
                <a:cubicBezTo>
                  <a:pt x="551" y="1366"/>
                  <a:pt x="549" y="1366"/>
                  <a:pt x="545" y="1369"/>
                </a:cubicBezTo>
                <a:cubicBezTo>
                  <a:pt x="547" y="1372"/>
                  <a:pt x="545" y="1374"/>
                  <a:pt x="542" y="1375"/>
                </a:cubicBezTo>
                <a:cubicBezTo>
                  <a:pt x="535" y="1372"/>
                  <a:pt x="540" y="1361"/>
                  <a:pt x="545" y="1360"/>
                </a:cubicBezTo>
                <a:cubicBezTo>
                  <a:pt x="545" y="1350"/>
                  <a:pt x="549" y="1340"/>
                  <a:pt x="556" y="1332"/>
                </a:cubicBezTo>
                <a:cubicBezTo>
                  <a:pt x="559" y="1332"/>
                  <a:pt x="562" y="1332"/>
                  <a:pt x="564" y="1332"/>
                </a:cubicBezTo>
                <a:cubicBezTo>
                  <a:pt x="565" y="1327"/>
                  <a:pt x="559" y="1329"/>
                  <a:pt x="561" y="1323"/>
                </a:cubicBezTo>
                <a:cubicBezTo>
                  <a:pt x="567" y="1319"/>
                  <a:pt x="573" y="1306"/>
                  <a:pt x="568" y="1295"/>
                </a:cubicBezTo>
                <a:cubicBezTo>
                  <a:pt x="573" y="1294"/>
                  <a:pt x="573" y="1293"/>
                  <a:pt x="575" y="1289"/>
                </a:cubicBezTo>
                <a:cubicBezTo>
                  <a:pt x="580" y="1292"/>
                  <a:pt x="581" y="1300"/>
                  <a:pt x="588" y="1301"/>
                </a:cubicBezTo>
                <a:cubicBezTo>
                  <a:pt x="590" y="1308"/>
                  <a:pt x="586" y="1310"/>
                  <a:pt x="584" y="1314"/>
                </a:cubicBezTo>
                <a:cubicBezTo>
                  <a:pt x="587" y="1313"/>
                  <a:pt x="583" y="1320"/>
                  <a:pt x="581" y="1321"/>
                </a:cubicBezTo>
                <a:cubicBezTo>
                  <a:pt x="581" y="1319"/>
                  <a:pt x="580" y="1318"/>
                  <a:pt x="580" y="1317"/>
                </a:cubicBezTo>
                <a:cubicBezTo>
                  <a:pt x="577" y="1317"/>
                  <a:pt x="578" y="1319"/>
                  <a:pt x="575" y="1318"/>
                </a:cubicBezTo>
                <a:cubicBezTo>
                  <a:pt x="575" y="1322"/>
                  <a:pt x="577" y="1322"/>
                  <a:pt x="578" y="1323"/>
                </a:cubicBezTo>
                <a:cubicBezTo>
                  <a:pt x="576" y="1325"/>
                  <a:pt x="573" y="1325"/>
                  <a:pt x="572" y="1328"/>
                </a:cubicBezTo>
                <a:cubicBezTo>
                  <a:pt x="580" y="1327"/>
                  <a:pt x="576" y="1340"/>
                  <a:pt x="575" y="1343"/>
                </a:cubicBezTo>
                <a:cubicBezTo>
                  <a:pt x="578" y="1342"/>
                  <a:pt x="579" y="1344"/>
                  <a:pt x="580" y="1342"/>
                </a:cubicBezTo>
                <a:cubicBezTo>
                  <a:pt x="581" y="1339"/>
                  <a:pt x="579" y="1339"/>
                  <a:pt x="579" y="1337"/>
                </a:cubicBezTo>
                <a:cubicBezTo>
                  <a:pt x="581" y="1334"/>
                  <a:pt x="586" y="1335"/>
                  <a:pt x="589" y="1333"/>
                </a:cubicBezTo>
                <a:cubicBezTo>
                  <a:pt x="585" y="1330"/>
                  <a:pt x="591" y="1327"/>
                  <a:pt x="594" y="1328"/>
                </a:cubicBezTo>
                <a:cubicBezTo>
                  <a:pt x="594" y="1326"/>
                  <a:pt x="593" y="1322"/>
                  <a:pt x="594" y="1321"/>
                </a:cubicBezTo>
                <a:cubicBezTo>
                  <a:pt x="587" y="1320"/>
                  <a:pt x="592" y="1315"/>
                  <a:pt x="587" y="1311"/>
                </a:cubicBezTo>
                <a:cubicBezTo>
                  <a:pt x="591" y="1312"/>
                  <a:pt x="591" y="1309"/>
                  <a:pt x="594" y="1309"/>
                </a:cubicBezTo>
                <a:cubicBezTo>
                  <a:pt x="594" y="1306"/>
                  <a:pt x="590" y="1308"/>
                  <a:pt x="590" y="1304"/>
                </a:cubicBezTo>
                <a:cubicBezTo>
                  <a:pt x="596" y="1305"/>
                  <a:pt x="593" y="1302"/>
                  <a:pt x="592" y="1300"/>
                </a:cubicBezTo>
                <a:cubicBezTo>
                  <a:pt x="593" y="1296"/>
                  <a:pt x="598" y="1294"/>
                  <a:pt x="603" y="1294"/>
                </a:cubicBezTo>
                <a:cubicBezTo>
                  <a:pt x="604" y="1296"/>
                  <a:pt x="604" y="1296"/>
                  <a:pt x="604" y="1296"/>
                </a:cubicBezTo>
                <a:cubicBezTo>
                  <a:pt x="610" y="1295"/>
                  <a:pt x="617" y="1292"/>
                  <a:pt x="621" y="1286"/>
                </a:cubicBezTo>
                <a:cubicBezTo>
                  <a:pt x="620" y="1286"/>
                  <a:pt x="619" y="1285"/>
                  <a:pt x="619" y="1284"/>
                </a:cubicBezTo>
                <a:cubicBezTo>
                  <a:pt x="621" y="1282"/>
                  <a:pt x="623" y="1280"/>
                  <a:pt x="626" y="1279"/>
                </a:cubicBezTo>
                <a:cubicBezTo>
                  <a:pt x="626" y="1275"/>
                  <a:pt x="623" y="1277"/>
                  <a:pt x="625" y="1273"/>
                </a:cubicBezTo>
                <a:cubicBezTo>
                  <a:pt x="620" y="1273"/>
                  <a:pt x="621" y="1282"/>
                  <a:pt x="618" y="1281"/>
                </a:cubicBezTo>
                <a:cubicBezTo>
                  <a:pt x="621" y="1277"/>
                  <a:pt x="617" y="1273"/>
                  <a:pt x="615" y="1270"/>
                </a:cubicBezTo>
                <a:cubicBezTo>
                  <a:pt x="618" y="1267"/>
                  <a:pt x="615" y="1253"/>
                  <a:pt x="622" y="1258"/>
                </a:cubicBezTo>
                <a:cubicBezTo>
                  <a:pt x="622" y="1251"/>
                  <a:pt x="615" y="1258"/>
                  <a:pt x="613" y="1252"/>
                </a:cubicBezTo>
                <a:cubicBezTo>
                  <a:pt x="616" y="1250"/>
                  <a:pt x="622" y="1249"/>
                  <a:pt x="625" y="1248"/>
                </a:cubicBezTo>
                <a:cubicBezTo>
                  <a:pt x="623" y="1245"/>
                  <a:pt x="623" y="1239"/>
                  <a:pt x="628" y="1239"/>
                </a:cubicBezTo>
                <a:cubicBezTo>
                  <a:pt x="630" y="1241"/>
                  <a:pt x="627" y="1246"/>
                  <a:pt x="632" y="1245"/>
                </a:cubicBezTo>
                <a:cubicBezTo>
                  <a:pt x="632" y="1240"/>
                  <a:pt x="636" y="1240"/>
                  <a:pt x="637" y="1236"/>
                </a:cubicBezTo>
                <a:cubicBezTo>
                  <a:pt x="633" y="1235"/>
                  <a:pt x="631" y="1239"/>
                  <a:pt x="630" y="1237"/>
                </a:cubicBezTo>
                <a:cubicBezTo>
                  <a:pt x="630" y="1233"/>
                  <a:pt x="634" y="1233"/>
                  <a:pt x="638" y="1233"/>
                </a:cubicBezTo>
                <a:cubicBezTo>
                  <a:pt x="639" y="1228"/>
                  <a:pt x="641" y="1225"/>
                  <a:pt x="644" y="1222"/>
                </a:cubicBezTo>
                <a:cubicBezTo>
                  <a:pt x="641" y="1222"/>
                  <a:pt x="642" y="1219"/>
                  <a:pt x="641" y="1218"/>
                </a:cubicBezTo>
                <a:cubicBezTo>
                  <a:pt x="640" y="1222"/>
                  <a:pt x="636" y="1219"/>
                  <a:pt x="633" y="1222"/>
                </a:cubicBezTo>
                <a:cubicBezTo>
                  <a:pt x="631" y="1217"/>
                  <a:pt x="634" y="1209"/>
                  <a:pt x="640" y="1208"/>
                </a:cubicBezTo>
                <a:cubicBezTo>
                  <a:pt x="640" y="1207"/>
                  <a:pt x="640" y="1206"/>
                  <a:pt x="641" y="1205"/>
                </a:cubicBezTo>
                <a:cubicBezTo>
                  <a:pt x="633" y="1197"/>
                  <a:pt x="644" y="1188"/>
                  <a:pt x="645" y="1182"/>
                </a:cubicBezTo>
                <a:cubicBezTo>
                  <a:pt x="643" y="1182"/>
                  <a:pt x="643" y="1181"/>
                  <a:pt x="643" y="1179"/>
                </a:cubicBezTo>
                <a:cubicBezTo>
                  <a:pt x="648" y="1178"/>
                  <a:pt x="650" y="1178"/>
                  <a:pt x="654" y="1175"/>
                </a:cubicBezTo>
                <a:cubicBezTo>
                  <a:pt x="650" y="1164"/>
                  <a:pt x="657" y="1157"/>
                  <a:pt x="664" y="1152"/>
                </a:cubicBezTo>
                <a:cubicBezTo>
                  <a:pt x="666" y="1155"/>
                  <a:pt x="665" y="1155"/>
                  <a:pt x="664" y="1158"/>
                </a:cubicBezTo>
                <a:cubicBezTo>
                  <a:pt x="670" y="1152"/>
                  <a:pt x="680" y="1157"/>
                  <a:pt x="685" y="1153"/>
                </a:cubicBezTo>
                <a:cubicBezTo>
                  <a:pt x="679" y="1151"/>
                  <a:pt x="685" y="1148"/>
                  <a:pt x="682" y="1143"/>
                </a:cubicBezTo>
                <a:cubicBezTo>
                  <a:pt x="676" y="1145"/>
                  <a:pt x="670" y="1149"/>
                  <a:pt x="665" y="1148"/>
                </a:cubicBezTo>
                <a:cubicBezTo>
                  <a:pt x="667" y="1142"/>
                  <a:pt x="673" y="1129"/>
                  <a:pt x="681" y="1136"/>
                </a:cubicBezTo>
                <a:cubicBezTo>
                  <a:pt x="684" y="1130"/>
                  <a:pt x="691" y="1128"/>
                  <a:pt x="694" y="1124"/>
                </a:cubicBezTo>
                <a:cubicBezTo>
                  <a:pt x="698" y="1126"/>
                  <a:pt x="704" y="1125"/>
                  <a:pt x="707" y="1127"/>
                </a:cubicBezTo>
                <a:cubicBezTo>
                  <a:pt x="705" y="1129"/>
                  <a:pt x="703" y="1131"/>
                  <a:pt x="700" y="1132"/>
                </a:cubicBezTo>
                <a:cubicBezTo>
                  <a:pt x="698" y="1135"/>
                  <a:pt x="703" y="1132"/>
                  <a:pt x="703" y="1134"/>
                </a:cubicBezTo>
                <a:cubicBezTo>
                  <a:pt x="701" y="1134"/>
                  <a:pt x="697" y="1134"/>
                  <a:pt x="698" y="1137"/>
                </a:cubicBezTo>
                <a:cubicBezTo>
                  <a:pt x="700" y="1134"/>
                  <a:pt x="704" y="1137"/>
                  <a:pt x="704" y="1139"/>
                </a:cubicBezTo>
                <a:cubicBezTo>
                  <a:pt x="704" y="1135"/>
                  <a:pt x="706" y="1133"/>
                  <a:pt x="710" y="1132"/>
                </a:cubicBezTo>
                <a:cubicBezTo>
                  <a:pt x="715" y="1135"/>
                  <a:pt x="725" y="1137"/>
                  <a:pt x="722" y="1144"/>
                </a:cubicBezTo>
                <a:cubicBezTo>
                  <a:pt x="724" y="1144"/>
                  <a:pt x="726" y="1144"/>
                  <a:pt x="726" y="1145"/>
                </a:cubicBezTo>
                <a:cubicBezTo>
                  <a:pt x="729" y="1152"/>
                  <a:pt x="716" y="1151"/>
                  <a:pt x="718" y="1155"/>
                </a:cubicBezTo>
                <a:cubicBezTo>
                  <a:pt x="718" y="1154"/>
                  <a:pt x="720" y="1154"/>
                  <a:pt x="721" y="1155"/>
                </a:cubicBezTo>
                <a:cubicBezTo>
                  <a:pt x="722" y="1159"/>
                  <a:pt x="717" y="1158"/>
                  <a:pt x="718" y="1162"/>
                </a:cubicBezTo>
                <a:cubicBezTo>
                  <a:pt x="726" y="1161"/>
                  <a:pt x="726" y="1162"/>
                  <a:pt x="731" y="1155"/>
                </a:cubicBezTo>
                <a:cubicBezTo>
                  <a:pt x="733" y="1157"/>
                  <a:pt x="738" y="1152"/>
                  <a:pt x="739" y="1155"/>
                </a:cubicBezTo>
                <a:cubicBezTo>
                  <a:pt x="737" y="1158"/>
                  <a:pt x="741" y="1161"/>
                  <a:pt x="737" y="1162"/>
                </a:cubicBezTo>
                <a:cubicBezTo>
                  <a:pt x="739" y="1171"/>
                  <a:pt x="741" y="1185"/>
                  <a:pt x="737" y="1195"/>
                </a:cubicBezTo>
                <a:cubicBezTo>
                  <a:pt x="743" y="1196"/>
                  <a:pt x="738" y="1202"/>
                  <a:pt x="738" y="1206"/>
                </a:cubicBezTo>
                <a:cubicBezTo>
                  <a:pt x="751" y="1206"/>
                  <a:pt x="741" y="1188"/>
                  <a:pt x="754" y="1186"/>
                </a:cubicBezTo>
                <a:cubicBezTo>
                  <a:pt x="757" y="1176"/>
                  <a:pt x="751" y="1170"/>
                  <a:pt x="757" y="1164"/>
                </a:cubicBezTo>
                <a:cubicBezTo>
                  <a:pt x="760" y="1166"/>
                  <a:pt x="762" y="1167"/>
                  <a:pt x="764" y="1170"/>
                </a:cubicBezTo>
                <a:cubicBezTo>
                  <a:pt x="760" y="1173"/>
                  <a:pt x="760" y="1178"/>
                  <a:pt x="760" y="1184"/>
                </a:cubicBezTo>
                <a:cubicBezTo>
                  <a:pt x="765" y="1184"/>
                  <a:pt x="765" y="1181"/>
                  <a:pt x="770" y="1181"/>
                </a:cubicBezTo>
                <a:cubicBezTo>
                  <a:pt x="773" y="1176"/>
                  <a:pt x="775" y="1170"/>
                  <a:pt x="779" y="1166"/>
                </a:cubicBezTo>
                <a:cubicBezTo>
                  <a:pt x="773" y="1165"/>
                  <a:pt x="766" y="1166"/>
                  <a:pt x="767" y="1156"/>
                </a:cubicBezTo>
                <a:cubicBezTo>
                  <a:pt x="768" y="1156"/>
                  <a:pt x="770" y="1155"/>
                  <a:pt x="772" y="1154"/>
                </a:cubicBezTo>
                <a:cubicBezTo>
                  <a:pt x="774" y="1156"/>
                  <a:pt x="769" y="1157"/>
                  <a:pt x="772" y="1158"/>
                </a:cubicBezTo>
                <a:cubicBezTo>
                  <a:pt x="777" y="1153"/>
                  <a:pt x="768" y="1132"/>
                  <a:pt x="784" y="1132"/>
                </a:cubicBezTo>
                <a:cubicBezTo>
                  <a:pt x="784" y="1134"/>
                  <a:pt x="785" y="1136"/>
                  <a:pt x="786" y="1138"/>
                </a:cubicBezTo>
                <a:cubicBezTo>
                  <a:pt x="783" y="1139"/>
                  <a:pt x="783" y="1143"/>
                  <a:pt x="783" y="1147"/>
                </a:cubicBezTo>
                <a:cubicBezTo>
                  <a:pt x="784" y="1147"/>
                  <a:pt x="786" y="1147"/>
                  <a:pt x="787" y="1148"/>
                </a:cubicBezTo>
                <a:cubicBezTo>
                  <a:pt x="785" y="1153"/>
                  <a:pt x="785" y="1155"/>
                  <a:pt x="782" y="1160"/>
                </a:cubicBezTo>
                <a:cubicBezTo>
                  <a:pt x="783" y="1163"/>
                  <a:pt x="785" y="1157"/>
                  <a:pt x="785" y="1160"/>
                </a:cubicBezTo>
                <a:cubicBezTo>
                  <a:pt x="783" y="1167"/>
                  <a:pt x="792" y="1171"/>
                  <a:pt x="789" y="1176"/>
                </a:cubicBezTo>
                <a:cubicBezTo>
                  <a:pt x="791" y="1176"/>
                  <a:pt x="792" y="1175"/>
                  <a:pt x="792" y="1176"/>
                </a:cubicBezTo>
                <a:cubicBezTo>
                  <a:pt x="795" y="1177"/>
                  <a:pt x="793" y="1173"/>
                  <a:pt x="796" y="1173"/>
                </a:cubicBezTo>
                <a:cubicBezTo>
                  <a:pt x="798" y="1175"/>
                  <a:pt x="802" y="1174"/>
                  <a:pt x="803" y="1178"/>
                </a:cubicBezTo>
                <a:cubicBezTo>
                  <a:pt x="799" y="1178"/>
                  <a:pt x="801" y="1184"/>
                  <a:pt x="799" y="1185"/>
                </a:cubicBezTo>
                <a:cubicBezTo>
                  <a:pt x="800" y="1185"/>
                  <a:pt x="802" y="1184"/>
                  <a:pt x="803" y="1185"/>
                </a:cubicBezTo>
                <a:cubicBezTo>
                  <a:pt x="802" y="1190"/>
                  <a:pt x="802" y="1191"/>
                  <a:pt x="802" y="1196"/>
                </a:cubicBezTo>
                <a:cubicBezTo>
                  <a:pt x="803" y="1194"/>
                  <a:pt x="805" y="1190"/>
                  <a:pt x="812" y="1190"/>
                </a:cubicBezTo>
                <a:cubicBezTo>
                  <a:pt x="812" y="1196"/>
                  <a:pt x="816" y="1196"/>
                  <a:pt x="815" y="1200"/>
                </a:cubicBezTo>
                <a:cubicBezTo>
                  <a:pt x="817" y="1193"/>
                  <a:pt x="825" y="1191"/>
                  <a:pt x="829" y="1188"/>
                </a:cubicBezTo>
                <a:cubicBezTo>
                  <a:pt x="828" y="1188"/>
                  <a:pt x="826" y="1189"/>
                  <a:pt x="826" y="1187"/>
                </a:cubicBezTo>
                <a:cubicBezTo>
                  <a:pt x="827" y="1184"/>
                  <a:pt x="829" y="1182"/>
                  <a:pt x="830" y="1180"/>
                </a:cubicBezTo>
                <a:cubicBezTo>
                  <a:pt x="832" y="1178"/>
                  <a:pt x="833" y="1183"/>
                  <a:pt x="834" y="1180"/>
                </a:cubicBezTo>
                <a:cubicBezTo>
                  <a:pt x="830" y="1179"/>
                  <a:pt x="836" y="1175"/>
                  <a:pt x="839" y="1174"/>
                </a:cubicBezTo>
                <a:cubicBezTo>
                  <a:pt x="838" y="1178"/>
                  <a:pt x="839" y="1181"/>
                  <a:pt x="839" y="1184"/>
                </a:cubicBezTo>
                <a:cubicBezTo>
                  <a:pt x="839" y="1192"/>
                  <a:pt x="838" y="1194"/>
                  <a:pt x="831" y="1198"/>
                </a:cubicBezTo>
                <a:cubicBezTo>
                  <a:pt x="837" y="1198"/>
                  <a:pt x="837" y="1198"/>
                  <a:pt x="837" y="1198"/>
                </a:cubicBezTo>
                <a:cubicBezTo>
                  <a:pt x="839" y="1202"/>
                  <a:pt x="840" y="1205"/>
                  <a:pt x="839" y="1210"/>
                </a:cubicBezTo>
                <a:cubicBezTo>
                  <a:pt x="840" y="1212"/>
                  <a:pt x="842" y="1208"/>
                  <a:pt x="843" y="1210"/>
                </a:cubicBezTo>
                <a:cubicBezTo>
                  <a:pt x="842" y="1211"/>
                  <a:pt x="841" y="1213"/>
                  <a:pt x="840" y="1214"/>
                </a:cubicBezTo>
                <a:cubicBezTo>
                  <a:pt x="843" y="1214"/>
                  <a:pt x="845" y="1216"/>
                  <a:pt x="847" y="1217"/>
                </a:cubicBezTo>
                <a:cubicBezTo>
                  <a:pt x="846" y="1218"/>
                  <a:pt x="844" y="1217"/>
                  <a:pt x="844" y="1219"/>
                </a:cubicBezTo>
                <a:cubicBezTo>
                  <a:pt x="849" y="1220"/>
                  <a:pt x="853" y="1225"/>
                  <a:pt x="855" y="1230"/>
                </a:cubicBezTo>
                <a:cubicBezTo>
                  <a:pt x="850" y="1231"/>
                  <a:pt x="847" y="1234"/>
                  <a:pt x="843" y="1232"/>
                </a:cubicBezTo>
                <a:cubicBezTo>
                  <a:pt x="843" y="1235"/>
                  <a:pt x="847" y="1234"/>
                  <a:pt x="847" y="1237"/>
                </a:cubicBezTo>
                <a:cubicBezTo>
                  <a:pt x="844" y="1237"/>
                  <a:pt x="845" y="1241"/>
                  <a:pt x="843" y="1242"/>
                </a:cubicBezTo>
                <a:cubicBezTo>
                  <a:pt x="845" y="1242"/>
                  <a:pt x="848" y="1241"/>
                  <a:pt x="847" y="1244"/>
                </a:cubicBezTo>
                <a:cubicBezTo>
                  <a:pt x="847" y="1245"/>
                  <a:pt x="845" y="1244"/>
                  <a:pt x="844" y="1244"/>
                </a:cubicBezTo>
                <a:cubicBezTo>
                  <a:pt x="844" y="1246"/>
                  <a:pt x="846" y="1246"/>
                  <a:pt x="846" y="1247"/>
                </a:cubicBezTo>
                <a:cubicBezTo>
                  <a:pt x="856" y="1242"/>
                  <a:pt x="854" y="1226"/>
                  <a:pt x="871" y="1225"/>
                </a:cubicBezTo>
                <a:cubicBezTo>
                  <a:pt x="874" y="1215"/>
                  <a:pt x="873" y="1207"/>
                  <a:pt x="881" y="1201"/>
                </a:cubicBezTo>
                <a:cubicBezTo>
                  <a:pt x="883" y="1202"/>
                  <a:pt x="888" y="1202"/>
                  <a:pt x="885" y="1205"/>
                </a:cubicBezTo>
                <a:cubicBezTo>
                  <a:pt x="891" y="1205"/>
                  <a:pt x="891" y="1211"/>
                  <a:pt x="897" y="1207"/>
                </a:cubicBezTo>
                <a:cubicBezTo>
                  <a:pt x="898" y="1210"/>
                  <a:pt x="900" y="1212"/>
                  <a:pt x="901" y="1216"/>
                </a:cubicBezTo>
                <a:cubicBezTo>
                  <a:pt x="899" y="1216"/>
                  <a:pt x="899" y="1217"/>
                  <a:pt x="898" y="1218"/>
                </a:cubicBezTo>
                <a:cubicBezTo>
                  <a:pt x="896" y="1218"/>
                  <a:pt x="897" y="1215"/>
                  <a:pt x="895" y="1216"/>
                </a:cubicBezTo>
                <a:cubicBezTo>
                  <a:pt x="895" y="1218"/>
                  <a:pt x="898" y="1221"/>
                  <a:pt x="896" y="1222"/>
                </a:cubicBezTo>
                <a:cubicBezTo>
                  <a:pt x="893" y="1224"/>
                  <a:pt x="892" y="1222"/>
                  <a:pt x="891" y="1221"/>
                </a:cubicBezTo>
                <a:cubicBezTo>
                  <a:pt x="893" y="1225"/>
                  <a:pt x="888" y="1224"/>
                  <a:pt x="889" y="1227"/>
                </a:cubicBezTo>
                <a:cubicBezTo>
                  <a:pt x="890" y="1228"/>
                  <a:pt x="890" y="1230"/>
                  <a:pt x="893" y="1229"/>
                </a:cubicBezTo>
                <a:cubicBezTo>
                  <a:pt x="896" y="1223"/>
                  <a:pt x="902" y="1219"/>
                  <a:pt x="909" y="1215"/>
                </a:cubicBezTo>
                <a:cubicBezTo>
                  <a:pt x="907" y="1223"/>
                  <a:pt x="898" y="1228"/>
                  <a:pt x="902" y="1237"/>
                </a:cubicBezTo>
                <a:cubicBezTo>
                  <a:pt x="897" y="1241"/>
                  <a:pt x="894" y="1247"/>
                  <a:pt x="890" y="1252"/>
                </a:cubicBezTo>
                <a:cubicBezTo>
                  <a:pt x="891" y="1255"/>
                  <a:pt x="894" y="1249"/>
                  <a:pt x="895" y="1253"/>
                </a:cubicBezTo>
                <a:cubicBezTo>
                  <a:pt x="894" y="1254"/>
                  <a:pt x="894" y="1256"/>
                  <a:pt x="893" y="1257"/>
                </a:cubicBezTo>
                <a:cubicBezTo>
                  <a:pt x="895" y="1259"/>
                  <a:pt x="896" y="1257"/>
                  <a:pt x="898" y="1256"/>
                </a:cubicBezTo>
                <a:cubicBezTo>
                  <a:pt x="895" y="1252"/>
                  <a:pt x="898" y="1247"/>
                  <a:pt x="902" y="1246"/>
                </a:cubicBezTo>
                <a:cubicBezTo>
                  <a:pt x="900" y="1240"/>
                  <a:pt x="905" y="1237"/>
                  <a:pt x="902" y="1233"/>
                </a:cubicBezTo>
                <a:cubicBezTo>
                  <a:pt x="910" y="1231"/>
                  <a:pt x="907" y="1220"/>
                  <a:pt x="915" y="1219"/>
                </a:cubicBezTo>
                <a:cubicBezTo>
                  <a:pt x="915" y="1219"/>
                  <a:pt x="916" y="1220"/>
                  <a:pt x="916" y="1220"/>
                </a:cubicBezTo>
                <a:cubicBezTo>
                  <a:pt x="914" y="1225"/>
                  <a:pt x="916" y="1228"/>
                  <a:pt x="919" y="1230"/>
                </a:cubicBezTo>
                <a:cubicBezTo>
                  <a:pt x="918" y="1233"/>
                  <a:pt x="914" y="1237"/>
                  <a:pt x="915" y="1238"/>
                </a:cubicBezTo>
                <a:cubicBezTo>
                  <a:pt x="915" y="1237"/>
                  <a:pt x="916" y="1237"/>
                  <a:pt x="917" y="1237"/>
                </a:cubicBezTo>
                <a:cubicBezTo>
                  <a:pt x="915" y="1246"/>
                  <a:pt x="922" y="1250"/>
                  <a:pt x="930" y="1250"/>
                </a:cubicBezTo>
                <a:cubicBezTo>
                  <a:pt x="926" y="1244"/>
                  <a:pt x="933" y="1244"/>
                  <a:pt x="938" y="1240"/>
                </a:cubicBezTo>
                <a:cubicBezTo>
                  <a:pt x="932" y="1235"/>
                  <a:pt x="941" y="1233"/>
                  <a:pt x="937" y="1227"/>
                </a:cubicBezTo>
                <a:cubicBezTo>
                  <a:pt x="940" y="1227"/>
                  <a:pt x="942" y="1225"/>
                  <a:pt x="944" y="1224"/>
                </a:cubicBezTo>
                <a:cubicBezTo>
                  <a:pt x="939" y="1222"/>
                  <a:pt x="940" y="1219"/>
                  <a:pt x="938" y="1213"/>
                </a:cubicBezTo>
                <a:cubicBezTo>
                  <a:pt x="941" y="1212"/>
                  <a:pt x="942" y="1210"/>
                  <a:pt x="945" y="1209"/>
                </a:cubicBezTo>
                <a:cubicBezTo>
                  <a:pt x="945" y="1206"/>
                  <a:pt x="942" y="1207"/>
                  <a:pt x="942" y="1203"/>
                </a:cubicBezTo>
                <a:cubicBezTo>
                  <a:pt x="947" y="1202"/>
                  <a:pt x="948" y="1196"/>
                  <a:pt x="948" y="1191"/>
                </a:cubicBezTo>
                <a:cubicBezTo>
                  <a:pt x="953" y="1189"/>
                  <a:pt x="952" y="1193"/>
                  <a:pt x="956" y="1192"/>
                </a:cubicBezTo>
                <a:cubicBezTo>
                  <a:pt x="955" y="1190"/>
                  <a:pt x="960" y="1189"/>
                  <a:pt x="957" y="1188"/>
                </a:cubicBezTo>
                <a:cubicBezTo>
                  <a:pt x="956" y="1190"/>
                  <a:pt x="952" y="1187"/>
                  <a:pt x="951" y="1186"/>
                </a:cubicBezTo>
                <a:cubicBezTo>
                  <a:pt x="951" y="1184"/>
                  <a:pt x="949" y="1180"/>
                  <a:pt x="951" y="1179"/>
                </a:cubicBezTo>
                <a:cubicBezTo>
                  <a:pt x="956" y="1184"/>
                  <a:pt x="959" y="1185"/>
                  <a:pt x="962" y="1193"/>
                </a:cubicBezTo>
                <a:cubicBezTo>
                  <a:pt x="958" y="1199"/>
                  <a:pt x="953" y="1204"/>
                  <a:pt x="949" y="1209"/>
                </a:cubicBezTo>
                <a:cubicBezTo>
                  <a:pt x="949" y="1214"/>
                  <a:pt x="954" y="1214"/>
                  <a:pt x="956" y="1216"/>
                </a:cubicBezTo>
                <a:cubicBezTo>
                  <a:pt x="953" y="1217"/>
                  <a:pt x="954" y="1219"/>
                  <a:pt x="950" y="1218"/>
                </a:cubicBezTo>
                <a:cubicBezTo>
                  <a:pt x="952" y="1220"/>
                  <a:pt x="954" y="1224"/>
                  <a:pt x="956" y="1221"/>
                </a:cubicBezTo>
                <a:cubicBezTo>
                  <a:pt x="958" y="1224"/>
                  <a:pt x="953" y="1224"/>
                  <a:pt x="956" y="1226"/>
                </a:cubicBezTo>
                <a:cubicBezTo>
                  <a:pt x="959" y="1224"/>
                  <a:pt x="964" y="1221"/>
                  <a:pt x="964" y="1216"/>
                </a:cubicBezTo>
                <a:cubicBezTo>
                  <a:pt x="963" y="1215"/>
                  <a:pt x="959" y="1210"/>
                  <a:pt x="965" y="1210"/>
                </a:cubicBezTo>
                <a:cubicBezTo>
                  <a:pt x="963" y="1204"/>
                  <a:pt x="961" y="1205"/>
                  <a:pt x="957" y="1204"/>
                </a:cubicBezTo>
                <a:cubicBezTo>
                  <a:pt x="960" y="1201"/>
                  <a:pt x="963" y="1203"/>
                  <a:pt x="966" y="1204"/>
                </a:cubicBezTo>
                <a:cubicBezTo>
                  <a:pt x="968" y="1202"/>
                  <a:pt x="971" y="1201"/>
                  <a:pt x="972" y="1198"/>
                </a:cubicBezTo>
                <a:cubicBezTo>
                  <a:pt x="968" y="1195"/>
                  <a:pt x="975" y="1187"/>
                  <a:pt x="976" y="1182"/>
                </a:cubicBezTo>
                <a:cubicBezTo>
                  <a:pt x="974" y="1177"/>
                  <a:pt x="968" y="1175"/>
                  <a:pt x="971" y="1169"/>
                </a:cubicBezTo>
                <a:cubicBezTo>
                  <a:pt x="970" y="1168"/>
                  <a:pt x="968" y="1168"/>
                  <a:pt x="967" y="1166"/>
                </a:cubicBezTo>
                <a:cubicBezTo>
                  <a:pt x="968" y="1162"/>
                  <a:pt x="967" y="1157"/>
                  <a:pt x="970" y="1155"/>
                </a:cubicBezTo>
                <a:cubicBezTo>
                  <a:pt x="973" y="1153"/>
                  <a:pt x="975" y="1157"/>
                  <a:pt x="976" y="1154"/>
                </a:cubicBezTo>
                <a:cubicBezTo>
                  <a:pt x="974" y="1154"/>
                  <a:pt x="972" y="1153"/>
                  <a:pt x="970" y="1151"/>
                </a:cubicBezTo>
                <a:cubicBezTo>
                  <a:pt x="968" y="1141"/>
                  <a:pt x="977" y="1139"/>
                  <a:pt x="978" y="1134"/>
                </a:cubicBezTo>
                <a:cubicBezTo>
                  <a:pt x="978" y="1137"/>
                  <a:pt x="978" y="1141"/>
                  <a:pt x="981" y="1140"/>
                </a:cubicBezTo>
                <a:cubicBezTo>
                  <a:pt x="983" y="1137"/>
                  <a:pt x="981" y="1134"/>
                  <a:pt x="984" y="1131"/>
                </a:cubicBezTo>
                <a:cubicBezTo>
                  <a:pt x="985" y="1132"/>
                  <a:pt x="987" y="1132"/>
                  <a:pt x="988" y="1133"/>
                </a:cubicBezTo>
                <a:cubicBezTo>
                  <a:pt x="991" y="1129"/>
                  <a:pt x="993" y="1129"/>
                  <a:pt x="998" y="1130"/>
                </a:cubicBezTo>
                <a:cubicBezTo>
                  <a:pt x="999" y="1125"/>
                  <a:pt x="1003" y="1122"/>
                  <a:pt x="1008" y="1121"/>
                </a:cubicBezTo>
                <a:cubicBezTo>
                  <a:pt x="1008" y="1124"/>
                  <a:pt x="1011" y="1123"/>
                  <a:pt x="1012" y="1125"/>
                </a:cubicBezTo>
                <a:cubicBezTo>
                  <a:pt x="1015" y="1121"/>
                  <a:pt x="1017" y="1116"/>
                  <a:pt x="1021" y="1112"/>
                </a:cubicBezTo>
                <a:cubicBezTo>
                  <a:pt x="1022" y="1112"/>
                  <a:pt x="1022" y="1113"/>
                  <a:pt x="1023" y="1113"/>
                </a:cubicBezTo>
                <a:cubicBezTo>
                  <a:pt x="1023" y="1118"/>
                  <a:pt x="1021" y="1118"/>
                  <a:pt x="1019" y="1119"/>
                </a:cubicBezTo>
                <a:cubicBezTo>
                  <a:pt x="1018" y="1123"/>
                  <a:pt x="1026" y="1120"/>
                  <a:pt x="1023" y="1125"/>
                </a:cubicBezTo>
                <a:cubicBezTo>
                  <a:pt x="1032" y="1123"/>
                  <a:pt x="1031" y="1114"/>
                  <a:pt x="1038" y="1110"/>
                </a:cubicBezTo>
                <a:cubicBezTo>
                  <a:pt x="1039" y="1110"/>
                  <a:pt x="1040" y="1111"/>
                  <a:pt x="1041" y="1111"/>
                </a:cubicBezTo>
                <a:cubicBezTo>
                  <a:pt x="1040" y="1117"/>
                  <a:pt x="1041" y="1124"/>
                  <a:pt x="1038" y="1128"/>
                </a:cubicBezTo>
                <a:cubicBezTo>
                  <a:pt x="1042" y="1127"/>
                  <a:pt x="1045" y="1122"/>
                  <a:pt x="1048" y="1125"/>
                </a:cubicBezTo>
                <a:cubicBezTo>
                  <a:pt x="1048" y="1119"/>
                  <a:pt x="1052" y="1117"/>
                  <a:pt x="1056" y="1114"/>
                </a:cubicBezTo>
                <a:cubicBezTo>
                  <a:pt x="1059" y="1114"/>
                  <a:pt x="1055" y="1118"/>
                  <a:pt x="1059" y="1119"/>
                </a:cubicBezTo>
                <a:cubicBezTo>
                  <a:pt x="1062" y="1118"/>
                  <a:pt x="1064" y="1116"/>
                  <a:pt x="1067" y="1114"/>
                </a:cubicBezTo>
                <a:cubicBezTo>
                  <a:pt x="1072" y="1127"/>
                  <a:pt x="1061" y="1129"/>
                  <a:pt x="1066" y="1139"/>
                </a:cubicBezTo>
                <a:cubicBezTo>
                  <a:pt x="1069" y="1138"/>
                  <a:pt x="1071" y="1139"/>
                  <a:pt x="1072" y="1140"/>
                </a:cubicBezTo>
                <a:cubicBezTo>
                  <a:pt x="1068" y="1145"/>
                  <a:pt x="1069" y="1150"/>
                  <a:pt x="1065" y="1156"/>
                </a:cubicBezTo>
                <a:cubicBezTo>
                  <a:pt x="1056" y="1158"/>
                  <a:pt x="1054" y="1166"/>
                  <a:pt x="1051" y="1172"/>
                </a:cubicBezTo>
                <a:cubicBezTo>
                  <a:pt x="1039" y="1177"/>
                  <a:pt x="1046" y="1190"/>
                  <a:pt x="1044" y="1199"/>
                </a:cubicBezTo>
                <a:cubicBezTo>
                  <a:pt x="1047" y="1196"/>
                  <a:pt x="1048" y="1191"/>
                  <a:pt x="1050" y="1187"/>
                </a:cubicBezTo>
                <a:cubicBezTo>
                  <a:pt x="1053" y="1190"/>
                  <a:pt x="1062" y="1186"/>
                  <a:pt x="1064" y="1191"/>
                </a:cubicBezTo>
                <a:cubicBezTo>
                  <a:pt x="1061" y="1193"/>
                  <a:pt x="1059" y="1203"/>
                  <a:pt x="1053" y="1197"/>
                </a:cubicBezTo>
                <a:cubicBezTo>
                  <a:pt x="1052" y="1199"/>
                  <a:pt x="1050" y="1201"/>
                  <a:pt x="1047" y="1201"/>
                </a:cubicBezTo>
                <a:cubicBezTo>
                  <a:pt x="1048" y="1204"/>
                  <a:pt x="1046" y="1204"/>
                  <a:pt x="1047" y="1206"/>
                </a:cubicBezTo>
                <a:cubicBezTo>
                  <a:pt x="1049" y="1206"/>
                  <a:pt x="1052" y="1206"/>
                  <a:pt x="1053" y="1205"/>
                </a:cubicBezTo>
                <a:cubicBezTo>
                  <a:pt x="1057" y="1208"/>
                  <a:pt x="1054" y="1213"/>
                  <a:pt x="1054" y="1215"/>
                </a:cubicBezTo>
                <a:cubicBezTo>
                  <a:pt x="1056" y="1215"/>
                  <a:pt x="1057" y="1211"/>
                  <a:pt x="1060" y="1210"/>
                </a:cubicBezTo>
                <a:cubicBezTo>
                  <a:pt x="1070" y="1207"/>
                  <a:pt x="1071" y="1197"/>
                  <a:pt x="1082" y="1202"/>
                </a:cubicBezTo>
                <a:cubicBezTo>
                  <a:pt x="1083" y="1204"/>
                  <a:pt x="1079" y="1206"/>
                  <a:pt x="1082" y="1206"/>
                </a:cubicBezTo>
                <a:cubicBezTo>
                  <a:pt x="1083" y="1205"/>
                  <a:pt x="1086" y="1209"/>
                  <a:pt x="1088" y="1209"/>
                </a:cubicBezTo>
                <a:cubicBezTo>
                  <a:pt x="1088" y="1211"/>
                  <a:pt x="1084" y="1216"/>
                  <a:pt x="1087" y="1218"/>
                </a:cubicBezTo>
                <a:cubicBezTo>
                  <a:pt x="1087" y="1216"/>
                  <a:pt x="1090" y="1218"/>
                  <a:pt x="1090" y="1219"/>
                </a:cubicBezTo>
                <a:cubicBezTo>
                  <a:pt x="1089" y="1220"/>
                  <a:pt x="1089" y="1223"/>
                  <a:pt x="1089" y="1225"/>
                </a:cubicBezTo>
                <a:cubicBezTo>
                  <a:pt x="1091" y="1229"/>
                  <a:pt x="1097" y="1230"/>
                  <a:pt x="1096" y="1235"/>
                </a:cubicBezTo>
                <a:cubicBezTo>
                  <a:pt x="1101" y="1235"/>
                  <a:pt x="1104" y="1236"/>
                  <a:pt x="1109" y="1236"/>
                </a:cubicBezTo>
                <a:cubicBezTo>
                  <a:pt x="1109" y="1230"/>
                  <a:pt x="1115" y="1230"/>
                  <a:pt x="1120" y="1232"/>
                </a:cubicBezTo>
                <a:cubicBezTo>
                  <a:pt x="1122" y="1227"/>
                  <a:pt x="1122" y="1222"/>
                  <a:pt x="1129" y="1221"/>
                </a:cubicBezTo>
                <a:cubicBezTo>
                  <a:pt x="1129" y="1222"/>
                  <a:pt x="1130" y="1222"/>
                  <a:pt x="1130" y="1223"/>
                </a:cubicBezTo>
                <a:cubicBezTo>
                  <a:pt x="1129" y="1225"/>
                  <a:pt x="1129" y="1229"/>
                  <a:pt x="1126" y="1230"/>
                </a:cubicBezTo>
                <a:cubicBezTo>
                  <a:pt x="1126" y="1235"/>
                  <a:pt x="1132" y="1233"/>
                  <a:pt x="1134" y="1236"/>
                </a:cubicBezTo>
                <a:cubicBezTo>
                  <a:pt x="1135" y="1232"/>
                  <a:pt x="1135" y="1228"/>
                  <a:pt x="1139" y="1227"/>
                </a:cubicBezTo>
                <a:cubicBezTo>
                  <a:pt x="1140" y="1229"/>
                  <a:pt x="1136" y="1232"/>
                  <a:pt x="1139" y="1233"/>
                </a:cubicBezTo>
                <a:cubicBezTo>
                  <a:pt x="1139" y="1228"/>
                  <a:pt x="1144" y="1228"/>
                  <a:pt x="1147" y="1226"/>
                </a:cubicBezTo>
                <a:cubicBezTo>
                  <a:pt x="1144" y="1220"/>
                  <a:pt x="1149" y="1214"/>
                  <a:pt x="1154" y="1212"/>
                </a:cubicBezTo>
                <a:cubicBezTo>
                  <a:pt x="1152" y="1216"/>
                  <a:pt x="1156" y="1216"/>
                  <a:pt x="1159" y="1217"/>
                </a:cubicBezTo>
                <a:cubicBezTo>
                  <a:pt x="1162" y="1216"/>
                  <a:pt x="1162" y="1213"/>
                  <a:pt x="1165" y="1213"/>
                </a:cubicBezTo>
                <a:cubicBezTo>
                  <a:pt x="1165" y="1210"/>
                  <a:pt x="1163" y="1208"/>
                  <a:pt x="1163" y="1205"/>
                </a:cubicBezTo>
                <a:cubicBezTo>
                  <a:pt x="1164" y="1204"/>
                  <a:pt x="1168" y="1203"/>
                  <a:pt x="1168" y="1206"/>
                </a:cubicBezTo>
                <a:cubicBezTo>
                  <a:pt x="1165" y="1207"/>
                  <a:pt x="1169" y="1210"/>
                  <a:pt x="1167" y="1212"/>
                </a:cubicBezTo>
                <a:cubicBezTo>
                  <a:pt x="1173" y="1212"/>
                  <a:pt x="1170" y="1205"/>
                  <a:pt x="1174" y="1203"/>
                </a:cubicBezTo>
                <a:cubicBezTo>
                  <a:pt x="1176" y="1205"/>
                  <a:pt x="1178" y="1202"/>
                  <a:pt x="1180" y="1201"/>
                </a:cubicBezTo>
                <a:cubicBezTo>
                  <a:pt x="1180" y="1206"/>
                  <a:pt x="1183" y="1207"/>
                  <a:pt x="1186" y="1211"/>
                </a:cubicBezTo>
                <a:cubicBezTo>
                  <a:pt x="1185" y="1217"/>
                  <a:pt x="1181" y="1220"/>
                  <a:pt x="1178" y="1223"/>
                </a:cubicBezTo>
                <a:cubicBezTo>
                  <a:pt x="1179" y="1223"/>
                  <a:pt x="1180" y="1224"/>
                  <a:pt x="1180" y="1225"/>
                </a:cubicBezTo>
                <a:cubicBezTo>
                  <a:pt x="1177" y="1225"/>
                  <a:pt x="1174" y="1225"/>
                  <a:pt x="1174" y="1228"/>
                </a:cubicBezTo>
                <a:cubicBezTo>
                  <a:pt x="1176" y="1228"/>
                  <a:pt x="1176" y="1230"/>
                  <a:pt x="1178" y="1229"/>
                </a:cubicBezTo>
                <a:cubicBezTo>
                  <a:pt x="1179" y="1224"/>
                  <a:pt x="1184" y="1227"/>
                  <a:pt x="1188" y="1223"/>
                </a:cubicBezTo>
                <a:cubicBezTo>
                  <a:pt x="1186" y="1216"/>
                  <a:pt x="1194" y="1216"/>
                  <a:pt x="1196" y="1212"/>
                </a:cubicBezTo>
                <a:cubicBezTo>
                  <a:pt x="1196" y="1211"/>
                  <a:pt x="1194" y="1212"/>
                  <a:pt x="1193" y="1211"/>
                </a:cubicBezTo>
                <a:cubicBezTo>
                  <a:pt x="1195" y="1206"/>
                  <a:pt x="1201" y="1204"/>
                  <a:pt x="1206" y="1202"/>
                </a:cubicBezTo>
                <a:cubicBezTo>
                  <a:pt x="1207" y="1203"/>
                  <a:pt x="1208" y="1203"/>
                  <a:pt x="1208" y="1204"/>
                </a:cubicBezTo>
                <a:cubicBezTo>
                  <a:pt x="1206" y="1208"/>
                  <a:pt x="1208" y="1211"/>
                  <a:pt x="1206" y="1216"/>
                </a:cubicBezTo>
                <a:cubicBezTo>
                  <a:pt x="1207" y="1217"/>
                  <a:pt x="1209" y="1216"/>
                  <a:pt x="1210" y="1218"/>
                </a:cubicBezTo>
                <a:cubicBezTo>
                  <a:pt x="1205" y="1222"/>
                  <a:pt x="1202" y="1229"/>
                  <a:pt x="1195" y="1232"/>
                </a:cubicBezTo>
                <a:cubicBezTo>
                  <a:pt x="1194" y="1233"/>
                  <a:pt x="1196" y="1237"/>
                  <a:pt x="1193" y="1237"/>
                </a:cubicBezTo>
                <a:cubicBezTo>
                  <a:pt x="1189" y="1237"/>
                  <a:pt x="1188" y="1238"/>
                  <a:pt x="1185" y="1239"/>
                </a:cubicBezTo>
                <a:cubicBezTo>
                  <a:pt x="1185" y="1236"/>
                  <a:pt x="1185" y="1236"/>
                  <a:pt x="1185" y="1236"/>
                </a:cubicBezTo>
                <a:cubicBezTo>
                  <a:pt x="1179" y="1236"/>
                  <a:pt x="1180" y="1242"/>
                  <a:pt x="1174" y="1241"/>
                </a:cubicBezTo>
                <a:cubicBezTo>
                  <a:pt x="1172" y="1239"/>
                  <a:pt x="1176" y="1237"/>
                  <a:pt x="1174" y="1237"/>
                </a:cubicBezTo>
                <a:cubicBezTo>
                  <a:pt x="1173" y="1240"/>
                  <a:pt x="1171" y="1244"/>
                  <a:pt x="1167" y="1242"/>
                </a:cubicBezTo>
                <a:cubicBezTo>
                  <a:pt x="1167" y="1247"/>
                  <a:pt x="1164" y="1249"/>
                  <a:pt x="1159" y="1251"/>
                </a:cubicBezTo>
                <a:cubicBezTo>
                  <a:pt x="1159" y="1253"/>
                  <a:pt x="1159" y="1255"/>
                  <a:pt x="1158" y="1258"/>
                </a:cubicBezTo>
                <a:cubicBezTo>
                  <a:pt x="1164" y="1255"/>
                  <a:pt x="1161" y="1263"/>
                  <a:pt x="1166" y="1263"/>
                </a:cubicBezTo>
                <a:cubicBezTo>
                  <a:pt x="1165" y="1255"/>
                  <a:pt x="1171" y="1255"/>
                  <a:pt x="1176" y="1252"/>
                </a:cubicBezTo>
                <a:cubicBezTo>
                  <a:pt x="1174" y="1256"/>
                  <a:pt x="1181" y="1253"/>
                  <a:pt x="1182" y="1258"/>
                </a:cubicBezTo>
                <a:cubicBezTo>
                  <a:pt x="1181" y="1259"/>
                  <a:pt x="1176" y="1260"/>
                  <a:pt x="1179" y="1262"/>
                </a:cubicBezTo>
                <a:cubicBezTo>
                  <a:pt x="1180" y="1259"/>
                  <a:pt x="1185" y="1263"/>
                  <a:pt x="1181" y="1264"/>
                </a:cubicBezTo>
                <a:cubicBezTo>
                  <a:pt x="1183" y="1264"/>
                  <a:pt x="1184" y="1264"/>
                  <a:pt x="1185" y="1265"/>
                </a:cubicBezTo>
                <a:cubicBezTo>
                  <a:pt x="1188" y="1257"/>
                  <a:pt x="1188" y="1246"/>
                  <a:pt x="1196" y="1241"/>
                </a:cubicBezTo>
                <a:cubicBezTo>
                  <a:pt x="1194" y="1241"/>
                  <a:pt x="1194" y="1240"/>
                  <a:pt x="1194" y="1239"/>
                </a:cubicBezTo>
                <a:cubicBezTo>
                  <a:pt x="1201" y="1234"/>
                  <a:pt x="1207" y="1230"/>
                  <a:pt x="1211" y="1224"/>
                </a:cubicBezTo>
                <a:cubicBezTo>
                  <a:pt x="1216" y="1224"/>
                  <a:pt x="1225" y="1231"/>
                  <a:pt x="1224" y="1220"/>
                </a:cubicBezTo>
                <a:cubicBezTo>
                  <a:pt x="1228" y="1219"/>
                  <a:pt x="1234" y="1219"/>
                  <a:pt x="1229" y="1215"/>
                </a:cubicBezTo>
                <a:cubicBezTo>
                  <a:pt x="1235" y="1216"/>
                  <a:pt x="1242" y="1212"/>
                  <a:pt x="1247" y="1216"/>
                </a:cubicBezTo>
                <a:cubicBezTo>
                  <a:pt x="1243" y="1223"/>
                  <a:pt x="1234" y="1226"/>
                  <a:pt x="1231" y="1234"/>
                </a:cubicBezTo>
                <a:cubicBezTo>
                  <a:pt x="1228" y="1235"/>
                  <a:pt x="1226" y="1233"/>
                  <a:pt x="1225" y="1234"/>
                </a:cubicBezTo>
                <a:cubicBezTo>
                  <a:pt x="1225" y="1240"/>
                  <a:pt x="1230" y="1244"/>
                  <a:pt x="1232" y="1240"/>
                </a:cubicBezTo>
                <a:cubicBezTo>
                  <a:pt x="1232" y="1243"/>
                  <a:pt x="1234" y="1242"/>
                  <a:pt x="1233" y="1245"/>
                </a:cubicBezTo>
                <a:cubicBezTo>
                  <a:pt x="1238" y="1245"/>
                  <a:pt x="1236" y="1239"/>
                  <a:pt x="1240" y="1238"/>
                </a:cubicBezTo>
                <a:cubicBezTo>
                  <a:pt x="1241" y="1239"/>
                  <a:pt x="1242" y="1239"/>
                  <a:pt x="1243" y="1240"/>
                </a:cubicBezTo>
                <a:cubicBezTo>
                  <a:pt x="1241" y="1242"/>
                  <a:pt x="1244" y="1243"/>
                  <a:pt x="1245" y="1245"/>
                </a:cubicBezTo>
                <a:cubicBezTo>
                  <a:pt x="1249" y="1245"/>
                  <a:pt x="1249" y="1242"/>
                  <a:pt x="1252" y="1242"/>
                </a:cubicBezTo>
                <a:cubicBezTo>
                  <a:pt x="1252" y="1239"/>
                  <a:pt x="1250" y="1230"/>
                  <a:pt x="1255" y="1232"/>
                </a:cubicBezTo>
                <a:cubicBezTo>
                  <a:pt x="1252" y="1223"/>
                  <a:pt x="1257" y="1220"/>
                  <a:pt x="1263" y="1215"/>
                </a:cubicBezTo>
                <a:cubicBezTo>
                  <a:pt x="1263" y="1217"/>
                  <a:pt x="1263" y="1219"/>
                  <a:pt x="1264" y="1219"/>
                </a:cubicBezTo>
                <a:cubicBezTo>
                  <a:pt x="1267" y="1216"/>
                  <a:pt x="1265" y="1209"/>
                  <a:pt x="1269" y="1206"/>
                </a:cubicBezTo>
                <a:cubicBezTo>
                  <a:pt x="1269" y="1213"/>
                  <a:pt x="1274" y="1216"/>
                  <a:pt x="1273" y="1224"/>
                </a:cubicBezTo>
                <a:cubicBezTo>
                  <a:pt x="1276" y="1223"/>
                  <a:pt x="1276" y="1222"/>
                  <a:pt x="1278" y="1220"/>
                </a:cubicBezTo>
                <a:cubicBezTo>
                  <a:pt x="1275" y="1218"/>
                  <a:pt x="1276" y="1211"/>
                  <a:pt x="1278" y="1209"/>
                </a:cubicBezTo>
                <a:cubicBezTo>
                  <a:pt x="1278" y="1206"/>
                  <a:pt x="1275" y="1207"/>
                  <a:pt x="1275" y="1204"/>
                </a:cubicBezTo>
                <a:cubicBezTo>
                  <a:pt x="1283" y="1196"/>
                  <a:pt x="1287" y="1185"/>
                  <a:pt x="1295" y="1177"/>
                </a:cubicBezTo>
                <a:cubicBezTo>
                  <a:pt x="1296" y="1176"/>
                  <a:pt x="1296" y="1178"/>
                  <a:pt x="1297" y="1177"/>
                </a:cubicBezTo>
                <a:cubicBezTo>
                  <a:pt x="1299" y="1172"/>
                  <a:pt x="1303" y="1169"/>
                  <a:pt x="1307" y="1166"/>
                </a:cubicBezTo>
                <a:cubicBezTo>
                  <a:pt x="1307" y="1167"/>
                  <a:pt x="1310" y="1166"/>
                  <a:pt x="1309" y="1169"/>
                </a:cubicBezTo>
                <a:cubicBezTo>
                  <a:pt x="1311" y="1169"/>
                  <a:pt x="1312" y="1167"/>
                  <a:pt x="1315" y="1166"/>
                </a:cubicBezTo>
                <a:cubicBezTo>
                  <a:pt x="1311" y="1162"/>
                  <a:pt x="1316" y="1164"/>
                  <a:pt x="1316" y="1159"/>
                </a:cubicBezTo>
                <a:cubicBezTo>
                  <a:pt x="1314" y="1159"/>
                  <a:pt x="1313" y="1159"/>
                  <a:pt x="1312" y="1158"/>
                </a:cubicBezTo>
                <a:cubicBezTo>
                  <a:pt x="1316" y="1156"/>
                  <a:pt x="1319" y="1147"/>
                  <a:pt x="1324" y="1152"/>
                </a:cubicBezTo>
                <a:cubicBezTo>
                  <a:pt x="1326" y="1148"/>
                  <a:pt x="1327" y="1145"/>
                  <a:pt x="1325" y="1139"/>
                </a:cubicBezTo>
                <a:cubicBezTo>
                  <a:pt x="1318" y="1139"/>
                  <a:pt x="1312" y="1141"/>
                  <a:pt x="1305" y="1145"/>
                </a:cubicBezTo>
                <a:cubicBezTo>
                  <a:pt x="1303" y="1144"/>
                  <a:pt x="1302" y="1141"/>
                  <a:pt x="1302" y="1137"/>
                </a:cubicBezTo>
                <a:cubicBezTo>
                  <a:pt x="1303" y="1137"/>
                  <a:pt x="1303" y="1136"/>
                  <a:pt x="1304" y="1135"/>
                </a:cubicBezTo>
                <a:cubicBezTo>
                  <a:pt x="1309" y="1135"/>
                  <a:pt x="1309" y="1135"/>
                  <a:pt x="1313" y="1134"/>
                </a:cubicBezTo>
                <a:cubicBezTo>
                  <a:pt x="1315" y="1129"/>
                  <a:pt x="1314" y="1127"/>
                  <a:pt x="1318" y="1124"/>
                </a:cubicBezTo>
                <a:cubicBezTo>
                  <a:pt x="1314" y="1124"/>
                  <a:pt x="1312" y="1126"/>
                  <a:pt x="1310" y="1127"/>
                </a:cubicBezTo>
                <a:cubicBezTo>
                  <a:pt x="1307" y="1123"/>
                  <a:pt x="1310" y="1119"/>
                  <a:pt x="1316" y="1120"/>
                </a:cubicBezTo>
                <a:cubicBezTo>
                  <a:pt x="1315" y="1116"/>
                  <a:pt x="1315" y="1116"/>
                  <a:pt x="1315" y="1116"/>
                </a:cubicBezTo>
                <a:cubicBezTo>
                  <a:pt x="1312" y="1116"/>
                  <a:pt x="1314" y="1120"/>
                  <a:pt x="1311" y="1119"/>
                </a:cubicBezTo>
                <a:cubicBezTo>
                  <a:pt x="1309" y="1117"/>
                  <a:pt x="1315" y="1113"/>
                  <a:pt x="1311" y="1109"/>
                </a:cubicBezTo>
                <a:cubicBezTo>
                  <a:pt x="1315" y="1107"/>
                  <a:pt x="1320" y="1105"/>
                  <a:pt x="1328" y="1105"/>
                </a:cubicBezTo>
                <a:cubicBezTo>
                  <a:pt x="1329" y="1096"/>
                  <a:pt x="1334" y="1079"/>
                  <a:pt x="1345" y="1078"/>
                </a:cubicBezTo>
                <a:cubicBezTo>
                  <a:pt x="1339" y="1072"/>
                  <a:pt x="1344" y="1057"/>
                  <a:pt x="1349" y="1052"/>
                </a:cubicBezTo>
                <a:cubicBezTo>
                  <a:pt x="1348" y="1050"/>
                  <a:pt x="1344" y="1053"/>
                  <a:pt x="1343" y="1051"/>
                </a:cubicBezTo>
                <a:cubicBezTo>
                  <a:pt x="1343" y="1047"/>
                  <a:pt x="1347" y="1047"/>
                  <a:pt x="1344" y="1043"/>
                </a:cubicBezTo>
                <a:cubicBezTo>
                  <a:pt x="1348" y="1041"/>
                  <a:pt x="1355" y="1037"/>
                  <a:pt x="1351" y="1034"/>
                </a:cubicBezTo>
                <a:cubicBezTo>
                  <a:pt x="1356" y="1033"/>
                  <a:pt x="1360" y="1031"/>
                  <a:pt x="1362" y="1029"/>
                </a:cubicBezTo>
                <a:cubicBezTo>
                  <a:pt x="1363" y="1025"/>
                  <a:pt x="1358" y="1028"/>
                  <a:pt x="1359" y="1024"/>
                </a:cubicBezTo>
                <a:cubicBezTo>
                  <a:pt x="1353" y="1024"/>
                  <a:pt x="1351" y="1021"/>
                  <a:pt x="1348" y="1019"/>
                </a:cubicBezTo>
                <a:cubicBezTo>
                  <a:pt x="1353" y="1019"/>
                  <a:pt x="1358" y="1014"/>
                  <a:pt x="1359" y="1020"/>
                </a:cubicBezTo>
                <a:cubicBezTo>
                  <a:pt x="1362" y="1017"/>
                  <a:pt x="1357" y="1014"/>
                  <a:pt x="1361" y="1013"/>
                </a:cubicBezTo>
                <a:cubicBezTo>
                  <a:pt x="1363" y="1012"/>
                  <a:pt x="1363" y="1020"/>
                  <a:pt x="1364" y="1016"/>
                </a:cubicBezTo>
                <a:cubicBezTo>
                  <a:pt x="1361" y="1006"/>
                  <a:pt x="1369" y="996"/>
                  <a:pt x="1381" y="1001"/>
                </a:cubicBezTo>
                <a:cubicBezTo>
                  <a:pt x="1386" y="997"/>
                  <a:pt x="1383" y="987"/>
                  <a:pt x="1391" y="986"/>
                </a:cubicBezTo>
                <a:cubicBezTo>
                  <a:pt x="1391" y="983"/>
                  <a:pt x="1389" y="984"/>
                  <a:pt x="1389" y="981"/>
                </a:cubicBezTo>
                <a:cubicBezTo>
                  <a:pt x="1394" y="979"/>
                  <a:pt x="1392" y="977"/>
                  <a:pt x="1397" y="979"/>
                </a:cubicBezTo>
                <a:cubicBezTo>
                  <a:pt x="1398" y="973"/>
                  <a:pt x="1400" y="967"/>
                  <a:pt x="1396" y="963"/>
                </a:cubicBezTo>
                <a:cubicBezTo>
                  <a:pt x="1397" y="962"/>
                  <a:pt x="1399" y="962"/>
                  <a:pt x="1400" y="962"/>
                </a:cubicBezTo>
                <a:cubicBezTo>
                  <a:pt x="1400" y="960"/>
                  <a:pt x="1400" y="958"/>
                  <a:pt x="1399" y="957"/>
                </a:cubicBezTo>
                <a:cubicBezTo>
                  <a:pt x="1400" y="957"/>
                  <a:pt x="1402" y="957"/>
                  <a:pt x="1402" y="956"/>
                </a:cubicBezTo>
                <a:cubicBezTo>
                  <a:pt x="1401" y="955"/>
                  <a:pt x="1399" y="956"/>
                  <a:pt x="1399" y="954"/>
                </a:cubicBezTo>
                <a:cubicBezTo>
                  <a:pt x="1402" y="948"/>
                  <a:pt x="1411" y="938"/>
                  <a:pt x="1417" y="944"/>
                </a:cubicBezTo>
                <a:cubicBezTo>
                  <a:pt x="1417" y="942"/>
                  <a:pt x="1417" y="941"/>
                  <a:pt x="1416" y="940"/>
                </a:cubicBezTo>
                <a:cubicBezTo>
                  <a:pt x="1420" y="938"/>
                  <a:pt x="1421" y="933"/>
                  <a:pt x="1425" y="931"/>
                </a:cubicBezTo>
                <a:cubicBezTo>
                  <a:pt x="1425" y="927"/>
                  <a:pt x="1422" y="933"/>
                  <a:pt x="1421" y="929"/>
                </a:cubicBezTo>
                <a:cubicBezTo>
                  <a:pt x="1425" y="929"/>
                  <a:pt x="1428" y="924"/>
                  <a:pt x="1431" y="926"/>
                </a:cubicBezTo>
                <a:cubicBezTo>
                  <a:pt x="1431" y="929"/>
                  <a:pt x="1429" y="931"/>
                  <a:pt x="1429" y="934"/>
                </a:cubicBezTo>
                <a:cubicBezTo>
                  <a:pt x="1435" y="935"/>
                  <a:pt x="1451" y="928"/>
                  <a:pt x="1449" y="940"/>
                </a:cubicBezTo>
                <a:cubicBezTo>
                  <a:pt x="1452" y="939"/>
                  <a:pt x="1456" y="940"/>
                  <a:pt x="1457" y="938"/>
                </a:cubicBezTo>
                <a:cubicBezTo>
                  <a:pt x="1453" y="936"/>
                  <a:pt x="1459" y="934"/>
                  <a:pt x="1459" y="931"/>
                </a:cubicBezTo>
                <a:cubicBezTo>
                  <a:pt x="1456" y="932"/>
                  <a:pt x="1457" y="929"/>
                  <a:pt x="1456" y="927"/>
                </a:cubicBezTo>
                <a:cubicBezTo>
                  <a:pt x="1452" y="927"/>
                  <a:pt x="1446" y="930"/>
                  <a:pt x="1445" y="926"/>
                </a:cubicBezTo>
                <a:cubicBezTo>
                  <a:pt x="1447" y="925"/>
                  <a:pt x="1447" y="923"/>
                  <a:pt x="1450" y="923"/>
                </a:cubicBezTo>
                <a:cubicBezTo>
                  <a:pt x="1453" y="922"/>
                  <a:pt x="1452" y="927"/>
                  <a:pt x="1454" y="925"/>
                </a:cubicBezTo>
                <a:cubicBezTo>
                  <a:pt x="1458" y="924"/>
                  <a:pt x="1460" y="922"/>
                  <a:pt x="1461" y="920"/>
                </a:cubicBezTo>
                <a:cubicBezTo>
                  <a:pt x="1460" y="920"/>
                  <a:pt x="1456" y="922"/>
                  <a:pt x="1457" y="919"/>
                </a:cubicBezTo>
                <a:cubicBezTo>
                  <a:pt x="1465" y="916"/>
                  <a:pt x="1465" y="912"/>
                  <a:pt x="1472" y="916"/>
                </a:cubicBezTo>
                <a:cubicBezTo>
                  <a:pt x="1471" y="913"/>
                  <a:pt x="1470" y="913"/>
                  <a:pt x="1474" y="911"/>
                </a:cubicBezTo>
                <a:cubicBezTo>
                  <a:pt x="1474" y="908"/>
                  <a:pt x="1472" y="909"/>
                  <a:pt x="1472" y="907"/>
                </a:cubicBezTo>
                <a:cubicBezTo>
                  <a:pt x="1475" y="904"/>
                  <a:pt x="1482" y="899"/>
                  <a:pt x="1485" y="904"/>
                </a:cubicBezTo>
                <a:cubicBezTo>
                  <a:pt x="1485" y="909"/>
                  <a:pt x="1484" y="909"/>
                  <a:pt x="1485" y="916"/>
                </a:cubicBezTo>
                <a:cubicBezTo>
                  <a:pt x="1483" y="916"/>
                  <a:pt x="1483" y="917"/>
                  <a:pt x="1482" y="917"/>
                </a:cubicBezTo>
                <a:cubicBezTo>
                  <a:pt x="1480" y="931"/>
                  <a:pt x="1461" y="935"/>
                  <a:pt x="1458" y="946"/>
                </a:cubicBezTo>
                <a:cubicBezTo>
                  <a:pt x="1460" y="944"/>
                  <a:pt x="1463" y="943"/>
                  <a:pt x="1465" y="941"/>
                </a:cubicBezTo>
                <a:cubicBezTo>
                  <a:pt x="1466" y="946"/>
                  <a:pt x="1472" y="941"/>
                  <a:pt x="1473" y="944"/>
                </a:cubicBezTo>
                <a:cubicBezTo>
                  <a:pt x="1473" y="946"/>
                  <a:pt x="1470" y="945"/>
                  <a:pt x="1470" y="946"/>
                </a:cubicBezTo>
                <a:cubicBezTo>
                  <a:pt x="1474" y="961"/>
                  <a:pt x="1451" y="961"/>
                  <a:pt x="1448" y="973"/>
                </a:cubicBezTo>
                <a:cubicBezTo>
                  <a:pt x="1449" y="973"/>
                  <a:pt x="1450" y="974"/>
                  <a:pt x="1451" y="974"/>
                </a:cubicBezTo>
                <a:cubicBezTo>
                  <a:pt x="1451" y="974"/>
                  <a:pt x="1451" y="975"/>
                  <a:pt x="1452" y="974"/>
                </a:cubicBezTo>
                <a:cubicBezTo>
                  <a:pt x="1453" y="973"/>
                  <a:pt x="1449" y="972"/>
                  <a:pt x="1452" y="971"/>
                </a:cubicBezTo>
                <a:cubicBezTo>
                  <a:pt x="1455" y="969"/>
                  <a:pt x="1458" y="972"/>
                  <a:pt x="1460" y="970"/>
                </a:cubicBezTo>
                <a:cubicBezTo>
                  <a:pt x="1463" y="973"/>
                  <a:pt x="1462" y="980"/>
                  <a:pt x="1457" y="981"/>
                </a:cubicBezTo>
                <a:cubicBezTo>
                  <a:pt x="1457" y="986"/>
                  <a:pt x="1460" y="985"/>
                  <a:pt x="1460" y="989"/>
                </a:cubicBezTo>
                <a:cubicBezTo>
                  <a:pt x="1449" y="995"/>
                  <a:pt x="1453" y="1009"/>
                  <a:pt x="1439" y="1012"/>
                </a:cubicBezTo>
                <a:cubicBezTo>
                  <a:pt x="1439" y="1016"/>
                  <a:pt x="1437" y="1021"/>
                  <a:pt x="1433" y="1020"/>
                </a:cubicBezTo>
                <a:cubicBezTo>
                  <a:pt x="1434" y="1023"/>
                  <a:pt x="1431" y="1023"/>
                  <a:pt x="1430" y="1024"/>
                </a:cubicBezTo>
                <a:cubicBezTo>
                  <a:pt x="1436" y="1024"/>
                  <a:pt x="1438" y="1021"/>
                  <a:pt x="1442" y="1019"/>
                </a:cubicBezTo>
                <a:cubicBezTo>
                  <a:pt x="1443" y="1023"/>
                  <a:pt x="1441" y="1024"/>
                  <a:pt x="1443" y="1027"/>
                </a:cubicBezTo>
                <a:cubicBezTo>
                  <a:pt x="1448" y="1026"/>
                  <a:pt x="1449" y="1030"/>
                  <a:pt x="1451" y="1033"/>
                </a:cubicBezTo>
                <a:cubicBezTo>
                  <a:pt x="1450" y="1033"/>
                  <a:pt x="1448" y="1031"/>
                  <a:pt x="1448" y="1033"/>
                </a:cubicBezTo>
                <a:cubicBezTo>
                  <a:pt x="1452" y="1039"/>
                  <a:pt x="1443" y="1042"/>
                  <a:pt x="1444" y="1048"/>
                </a:cubicBezTo>
                <a:cubicBezTo>
                  <a:pt x="1449" y="1048"/>
                  <a:pt x="1449" y="1048"/>
                  <a:pt x="1449" y="1048"/>
                </a:cubicBezTo>
                <a:cubicBezTo>
                  <a:pt x="1449" y="1050"/>
                  <a:pt x="1451" y="1051"/>
                  <a:pt x="1452" y="1053"/>
                </a:cubicBezTo>
                <a:cubicBezTo>
                  <a:pt x="1447" y="1054"/>
                  <a:pt x="1444" y="1052"/>
                  <a:pt x="1442" y="1049"/>
                </a:cubicBezTo>
                <a:cubicBezTo>
                  <a:pt x="1440" y="1052"/>
                  <a:pt x="1438" y="1056"/>
                  <a:pt x="1441" y="1059"/>
                </a:cubicBezTo>
                <a:cubicBezTo>
                  <a:pt x="1441" y="1060"/>
                  <a:pt x="1441" y="1062"/>
                  <a:pt x="1439" y="1063"/>
                </a:cubicBezTo>
                <a:cubicBezTo>
                  <a:pt x="1436" y="1064"/>
                  <a:pt x="1436" y="1062"/>
                  <a:pt x="1434" y="1062"/>
                </a:cubicBezTo>
                <a:cubicBezTo>
                  <a:pt x="1433" y="1067"/>
                  <a:pt x="1436" y="1065"/>
                  <a:pt x="1437" y="1069"/>
                </a:cubicBezTo>
                <a:cubicBezTo>
                  <a:pt x="1436" y="1071"/>
                  <a:pt x="1432" y="1067"/>
                  <a:pt x="1433" y="1071"/>
                </a:cubicBezTo>
                <a:cubicBezTo>
                  <a:pt x="1437" y="1070"/>
                  <a:pt x="1438" y="1072"/>
                  <a:pt x="1441" y="1072"/>
                </a:cubicBezTo>
                <a:cubicBezTo>
                  <a:pt x="1445" y="1068"/>
                  <a:pt x="1443" y="1064"/>
                  <a:pt x="1447" y="1059"/>
                </a:cubicBezTo>
                <a:cubicBezTo>
                  <a:pt x="1451" y="1061"/>
                  <a:pt x="1450" y="1058"/>
                  <a:pt x="1454" y="1057"/>
                </a:cubicBezTo>
                <a:cubicBezTo>
                  <a:pt x="1454" y="1053"/>
                  <a:pt x="1454" y="1053"/>
                  <a:pt x="1454" y="1053"/>
                </a:cubicBezTo>
                <a:cubicBezTo>
                  <a:pt x="1459" y="1053"/>
                  <a:pt x="1458" y="1048"/>
                  <a:pt x="1463" y="1047"/>
                </a:cubicBezTo>
                <a:cubicBezTo>
                  <a:pt x="1462" y="1045"/>
                  <a:pt x="1461" y="1045"/>
                  <a:pt x="1461" y="1042"/>
                </a:cubicBezTo>
                <a:cubicBezTo>
                  <a:pt x="1465" y="1040"/>
                  <a:pt x="1464" y="1039"/>
                  <a:pt x="1465" y="1035"/>
                </a:cubicBezTo>
                <a:cubicBezTo>
                  <a:pt x="1474" y="1039"/>
                  <a:pt x="1475" y="1026"/>
                  <a:pt x="1484" y="1028"/>
                </a:cubicBezTo>
                <a:cubicBezTo>
                  <a:pt x="1479" y="1025"/>
                  <a:pt x="1483" y="1017"/>
                  <a:pt x="1476" y="1014"/>
                </a:cubicBezTo>
                <a:cubicBezTo>
                  <a:pt x="1478" y="1012"/>
                  <a:pt x="1478" y="1009"/>
                  <a:pt x="1479" y="1006"/>
                </a:cubicBezTo>
                <a:cubicBezTo>
                  <a:pt x="1482" y="1006"/>
                  <a:pt x="1481" y="1010"/>
                  <a:pt x="1484" y="1010"/>
                </a:cubicBezTo>
                <a:cubicBezTo>
                  <a:pt x="1483" y="1005"/>
                  <a:pt x="1483" y="1003"/>
                  <a:pt x="1485" y="1000"/>
                </a:cubicBezTo>
                <a:cubicBezTo>
                  <a:pt x="1488" y="1001"/>
                  <a:pt x="1493" y="1000"/>
                  <a:pt x="1491" y="1005"/>
                </a:cubicBezTo>
                <a:cubicBezTo>
                  <a:pt x="1495" y="1006"/>
                  <a:pt x="1495" y="1004"/>
                  <a:pt x="1499" y="1003"/>
                </a:cubicBezTo>
                <a:cubicBezTo>
                  <a:pt x="1498" y="993"/>
                  <a:pt x="1509" y="995"/>
                  <a:pt x="1512" y="990"/>
                </a:cubicBezTo>
                <a:cubicBezTo>
                  <a:pt x="1510" y="990"/>
                  <a:pt x="1509" y="990"/>
                  <a:pt x="1509" y="988"/>
                </a:cubicBezTo>
                <a:cubicBezTo>
                  <a:pt x="1515" y="986"/>
                  <a:pt x="1521" y="977"/>
                  <a:pt x="1524" y="988"/>
                </a:cubicBezTo>
                <a:cubicBezTo>
                  <a:pt x="1525" y="986"/>
                  <a:pt x="1529" y="983"/>
                  <a:pt x="1532" y="985"/>
                </a:cubicBezTo>
                <a:cubicBezTo>
                  <a:pt x="1534" y="980"/>
                  <a:pt x="1538" y="977"/>
                  <a:pt x="1538" y="972"/>
                </a:cubicBezTo>
                <a:cubicBezTo>
                  <a:pt x="1534" y="971"/>
                  <a:pt x="1538" y="964"/>
                  <a:pt x="1532" y="963"/>
                </a:cubicBezTo>
                <a:cubicBezTo>
                  <a:pt x="1531" y="963"/>
                  <a:pt x="1532" y="965"/>
                  <a:pt x="1531" y="965"/>
                </a:cubicBezTo>
                <a:cubicBezTo>
                  <a:pt x="1530" y="969"/>
                  <a:pt x="1534" y="968"/>
                  <a:pt x="1534" y="971"/>
                </a:cubicBezTo>
                <a:cubicBezTo>
                  <a:pt x="1529" y="969"/>
                  <a:pt x="1520" y="976"/>
                  <a:pt x="1514" y="971"/>
                </a:cubicBezTo>
                <a:cubicBezTo>
                  <a:pt x="1515" y="964"/>
                  <a:pt x="1523" y="962"/>
                  <a:pt x="1527" y="958"/>
                </a:cubicBezTo>
                <a:cubicBezTo>
                  <a:pt x="1526" y="958"/>
                  <a:pt x="1525" y="957"/>
                  <a:pt x="1525" y="954"/>
                </a:cubicBezTo>
                <a:cubicBezTo>
                  <a:pt x="1527" y="954"/>
                  <a:pt x="1528" y="953"/>
                  <a:pt x="1530" y="952"/>
                </a:cubicBezTo>
                <a:cubicBezTo>
                  <a:pt x="1530" y="953"/>
                  <a:pt x="1531" y="958"/>
                  <a:pt x="1532" y="955"/>
                </a:cubicBezTo>
                <a:cubicBezTo>
                  <a:pt x="1532" y="951"/>
                  <a:pt x="1528" y="949"/>
                  <a:pt x="1531" y="947"/>
                </a:cubicBezTo>
                <a:cubicBezTo>
                  <a:pt x="1534" y="950"/>
                  <a:pt x="1537" y="945"/>
                  <a:pt x="1541" y="948"/>
                </a:cubicBezTo>
                <a:cubicBezTo>
                  <a:pt x="1541" y="946"/>
                  <a:pt x="1542" y="946"/>
                  <a:pt x="1543" y="945"/>
                </a:cubicBezTo>
                <a:cubicBezTo>
                  <a:pt x="1543" y="947"/>
                  <a:pt x="1547" y="945"/>
                  <a:pt x="1548" y="946"/>
                </a:cubicBezTo>
                <a:cubicBezTo>
                  <a:pt x="1547" y="950"/>
                  <a:pt x="1541" y="949"/>
                  <a:pt x="1540" y="950"/>
                </a:cubicBezTo>
                <a:cubicBezTo>
                  <a:pt x="1544" y="953"/>
                  <a:pt x="1536" y="950"/>
                  <a:pt x="1537" y="954"/>
                </a:cubicBezTo>
                <a:cubicBezTo>
                  <a:pt x="1552" y="951"/>
                  <a:pt x="1560" y="943"/>
                  <a:pt x="1567" y="931"/>
                </a:cubicBezTo>
                <a:cubicBezTo>
                  <a:pt x="1569" y="932"/>
                  <a:pt x="1570" y="930"/>
                  <a:pt x="1572" y="930"/>
                </a:cubicBezTo>
                <a:cubicBezTo>
                  <a:pt x="1571" y="926"/>
                  <a:pt x="1573" y="924"/>
                  <a:pt x="1576" y="923"/>
                </a:cubicBezTo>
                <a:cubicBezTo>
                  <a:pt x="1580" y="923"/>
                  <a:pt x="1586" y="926"/>
                  <a:pt x="1587" y="921"/>
                </a:cubicBezTo>
                <a:cubicBezTo>
                  <a:pt x="1584" y="921"/>
                  <a:pt x="1582" y="921"/>
                  <a:pt x="1580" y="920"/>
                </a:cubicBezTo>
                <a:cubicBezTo>
                  <a:pt x="1583" y="916"/>
                  <a:pt x="1581" y="909"/>
                  <a:pt x="1587" y="908"/>
                </a:cubicBezTo>
                <a:cubicBezTo>
                  <a:pt x="1591" y="909"/>
                  <a:pt x="1588" y="919"/>
                  <a:pt x="1591" y="921"/>
                </a:cubicBezTo>
                <a:cubicBezTo>
                  <a:pt x="1594" y="921"/>
                  <a:pt x="1592" y="916"/>
                  <a:pt x="1595" y="919"/>
                </a:cubicBezTo>
                <a:cubicBezTo>
                  <a:pt x="1594" y="921"/>
                  <a:pt x="1594" y="922"/>
                  <a:pt x="1596" y="924"/>
                </a:cubicBezTo>
                <a:cubicBezTo>
                  <a:pt x="1604" y="920"/>
                  <a:pt x="1605" y="916"/>
                  <a:pt x="1611" y="918"/>
                </a:cubicBezTo>
                <a:cubicBezTo>
                  <a:pt x="1609" y="918"/>
                  <a:pt x="1609" y="919"/>
                  <a:pt x="1608" y="920"/>
                </a:cubicBezTo>
                <a:cubicBezTo>
                  <a:pt x="1618" y="916"/>
                  <a:pt x="1621" y="908"/>
                  <a:pt x="1627" y="901"/>
                </a:cubicBezTo>
                <a:cubicBezTo>
                  <a:pt x="1626" y="901"/>
                  <a:pt x="1625" y="899"/>
                  <a:pt x="1624" y="898"/>
                </a:cubicBezTo>
                <a:cubicBezTo>
                  <a:pt x="1630" y="898"/>
                  <a:pt x="1623" y="892"/>
                  <a:pt x="1627" y="892"/>
                </a:cubicBezTo>
                <a:cubicBezTo>
                  <a:pt x="1628" y="892"/>
                  <a:pt x="1629" y="893"/>
                  <a:pt x="1630" y="894"/>
                </a:cubicBezTo>
                <a:cubicBezTo>
                  <a:pt x="1627" y="896"/>
                  <a:pt x="1630" y="900"/>
                  <a:pt x="1630" y="902"/>
                </a:cubicBezTo>
                <a:cubicBezTo>
                  <a:pt x="1631" y="901"/>
                  <a:pt x="1633" y="902"/>
                  <a:pt x="1634" y="903"/>
                </a:cubicBezTo>
                <a:cubicBezTo>
                  <a:pt x="1634" y="899"/>
                  <a:pt x="1633" y="899"/>
                  <a:pt x="1634" y="897"/>
                </a:cubicBezTo>
                <a:cubicBezTo>
                  <a:pt x="1636" y="897"/>
                  <a:pt x="1647" y="891"/>
                  <a:pt x="1643" y="890"/>
                </a:cubicBezTo>
                <a:cubicBezTo>
                  <a:pt x="1644" y="889"/>
                  <a:pt x="1644" y="889"/>
                  <a:pt x="1644" y="888"/>
                </a:cubicBezTo>
                <a:cubicBezTo>
                  <a:pt x="1646" y="890"/>
                  <a:pt x="1647" y="890"/>
                  <a:pt x="1648" y="888"/>
                </a:cubicBezTo>
                <a:cubicBezTo>
                  <a:pt x="1645" y="887"/>
                  <a:pt x="1647" y="885"/>
                  <a:pt x="1645" y="883"/>
                </a:cubicBezTo>
                <a:cubicBezTo>
                  <a:pt x="1648" y="882"/>
                  <a:pt x="1648" y="882"/>
                  <a:pt x="1648" y="882"/>
                </a:cubicBezTo>
                <a:cubicBezTo>
                  <a:pt x="1649" y="879"/>
                  <a:pt x="1645" y="879"/>
                  <a:pt x="1647" y="877"/>
                </a:cubicBezTo>
                <a:cubicBezTo>
                  <a:pt x="1652" y="880"/>
                  <a:pt x="1650" y="877"/>
                  <a:pt x="1656" y="877"/>
                </a:cubicBezTo>
                <a:cubicBezTo>
                  <a:pt x="1657" y="874"/>
                  <a:pt x="1653" y="876"/>
                  <a:pt x="1654" y="873"/>
                </a:cubicBezTo>
                <a:cubicBezTo>
                  <a:pt x="1654" y="872"/>
                  <a:pt x="1655" y="871"/>
                  <a:pt x="1656" y="870"/>
                </a:cubicBezTo>
                <a:cubicBezTo>
                  <a:pt x="1659" y="871"/>
                  <a:pt x="1663" y="871"/>
                  <a:pt x="1664" y="874"/>
                </a:cubicBezTo>
                <a:cubicBezTo>
                  <a:pt x="1664" y="873"/>
                  <a:pt x="1662" y="869"/>
                  <a:pt x="1664" y="869"/>
                </a:cubicBezTo>
                <a:cubicBezTo>
                  <a:pt x="1665" y="870"/>
                  <a:pt x="1669" y="869"/>
                  <a:pt x="1671" y="869"/>
                </a:cubicBezTo>
                <a:cubicBezTo>
                  <a:pt x="1671" y="864"/>
                  <a:pt x="1678" y="865"/>
                  <a:pt x="1678" y="861"/>
                </a:cubicBezTo>
                <a:cubicBezTo>
                  <a:pt x="1677" y="860"/>
                  <a:pt x="1671" y="861"/>
                  <a:pt x="1672" y="856"/>
                </a:cubicBezTo>
                <a:cubicBezTo>
                  <a:pt x="1678" y="854"/>
                  <a:pt x="1680" y="850"/>
                  <a:pt x="1681" y="844"/>
                </a:cubicBezTo>
                <a:cubicBezTo>
                  <a:pt x="1678" y="842"/>
                  <a:pt x="1677" y="845"/>
                  <a:pt x="1675" y="841"/>
                </a:cubicBezTo>
                <a:cubicBezTo>
                  <a:pt x="1674" y="836"/>
                  <a:pt x="1677" y="833"/>
                  <a:pt x="1676" y="831"/>
                </a:cubicBezTo>
                <a:cubicBezTo>
                  <a:pt x="1676" y="832"/>
                  <a:pt x="1681" y="829"/>
                  <a:pt x="1684" y="830"/>
                </a:cubicBezTo>
                <a:cubicBezTo>
                  <a:pt x="1684" y="832"/>
                  <a:pt x="1682" y="833"/>
                  <a:pt x="1682" y="836"/>
                </a:cubicBezTo>
                <a:cubicBezTo>
                  <a:pt x="1683" y="837"/>
                  <a:pt x="1687" y="836"/>
                  <a:pt x="1687" y="838"/>
                </a:cubicBezTo>
                <a:cubicBezTo>
                  <a:pt x="1685" y="837"/>
                  <a:pt x="1683" y="840"/>
                  <a:pt x="1685" y="840"/>
                </a:cubicBezTo>
                <a:cubicBezTo>
                  <a:pt x="1686" y="837"/>
                  <a:pt x="1689" y="841"/>
                  <a:pt x="1692" y="839"/>
                </a:cubicBezTo>
                <a:cubicBezTo>
                  <a:pt x="1694" y="830"/>
                  <a:pt x="1702" y="826"/>
                  <a:pt x="1708" y="821"/>
                </a:cubicBezTo>
                <a:cubicBezTo>
                  <a:pt x="1708" y="819"/>
                  <a:pt x="1707" y="818"/>
                  <a:pt x="1707" y="815"/>
                </a:cubicBezTo>
                <a:cubicBezTo>
                  <a:pt x="1709" y="815"/>
                  <a:pt x="1710" y="815"/>
                  <a:pt x="1711" y="814"/>
                </a:cubicBezTo>
                <a:cubicBezTo>
                  <a:pt x="1708" y="807"/>
                  <a:pt x="1714" y="803"/>
                  <a:pt x="1714" y="798"/>
                </a:cubicBezTo>
                <a:cubicBezTo>
                  <a:pt x="1723" y="797"/>
                  <a:pt x="1732" y="800"/>
                  <a:pt x="1732" y="808"/>
                </a:cubicBezTo>
                <a:cubicBezTo>
                  <a:pt x="1731" y="806"/>
                  <a:pt x="1735" y="807"/>
                  <a:pt x="1737" y="806"/>
                </a:cubicBezTo>
                <a:cubicBezTo>
                  <a:pt x="1734" y="803"/>
                  <a:pt x="1736" y="803"/>
                  <a:pt x="1738" y="800"/>
                </a:cubicBezTo>
                <a:cubicBezTo>
                  <a:pt x="1737" y="798"/>
                  <a:pt x="1734" y="800"/>
                  <a:pt x="1734" y="797"/>
                </a:cubicBezTo>
                <a:cubicBezTo>
                  <a:pt x="1736" y="793"/>
                  <a:pt x="1737" y="792"/>
                  <a:pt x="1733" y="789"/>
                </a:cubicBezTo>
                <a:cubicBezTo>
                  <a:pt x="1737" y="787"/>
                  <a:pt x="1741" y="785"/>
                  <a:pt x="1742" y="781"/>
                </a:cubicBezTo>
                <a:cubicBezTo>
                  <a:pt x="1745" y="782"/>
                  <a:pt x="1744" y="782"/>
                  <a:pt x="1746" y="779"/>
                </a:cubicBezTo>
                <a:cubicBezTo>
                  <a:pt x="1748" y="784"/>
                  <a:pt x="1750" y="777"/>
                  <a:pt x="1755" y="778"/>
                </a:cubicBezTo>
                <a:cubicBezTo>
                  <a:pt x="1756" y="775"/>
                  <a:pt x="1757" y="772"/>
                  <a:pt x="1760" y="771"/>
                </a:cubicBezTo>
                <a:cubicBezTo>
                  <a:pt x="1759" y="761"/>
                  <a:pt x="1767" y="761"/>
                  <a:pt x="1775" y="761"/>
                </a:cubicBezTo>
                <a:cubicBezTo>
                  <a:pt x="1775" y="757"/>
                  <a:pt x="1780" y="758"/>
                  <a:pt x="1782" y="756"/>
                </a:cubicBezTo>
                <a:cubicBezTo>
                  <a:pt x="1781" y="754"/>
                  <a:pt x="1778" y="756"/>
                  <a:pt x="1777" y="754"/>
                </a:cubicBezTo>
                <a:cubicBezTo>
                  <a:pt x="1781" y="753"/>
                  <a:pt x="1779" y="748"/>
                  <a:pt x="1783" y="747"/>
                </a:cubicBezTo>
                <a:cubicBezTo>
                  <a:pt x="1782" y="745"/>
                  <a:pt x="1781" y="742"/>
                  <a:pt x="1785" y="742"/>
                </a:cubicBezTo>
                <a:cubicBezTo>
                  <a:pt x="1785" y="740"/>
                  <a:pt x="1782" y="739"/>
                  <a:pt x="1783" y="734"/>
                </a:cubicBezTo>
                <a:cubicBezTo>
                  <a:pt x="1777" y="736"/>
                  <a:pt x="1772" y="750"/>
                  <a:pt x="1766" y="743"/>
                </a:cubicBezTo>
                <a:cubicBezTo>
                  <a:pt x="1766" y="745"/>
                  <a:pt x="1764" y="747"/>
                  <a:pt x="1763" y="748"/>
                </a:cubicBezTo>
                <a:cubicBezTo>
                  <a:pt x="1758" y="748"/>
                  <a:pt x="1757" y="750"/>
                  <a:pt x="1754" y="748"/>
                </a:cubicBezTo>
                <a:cubicBezTo>
                  <a:pt x="1761" y="741"/>
                  <a:pt x="1766" y="735"/>
                  <a:pt x="1777" y="732"/>
                </a:cubicBezTo>
                <a:cubicBezTo>
                  <a:pt x="1778" y="730"/>
                  <a:pt x="1776" y="730"/>
                  <a:pt x="1776" y="727"/>
                </a:cubicBezTo>
                <a:cubicBezTo>
                  <a:pt x="1785" y="726"/>
                  <a:pt x="1787" y="720"/>
                  <a:pt x="1793" y="717"/>
                </a:cubicBezTo>
                <a:cubicBezTo>
                  <a:pt x="1793" y="714"/>
                  <a:pt x="1790" y="715"/>
                  <a:pt x="1791" y="712"/>
                </a:cubicBezTo>
                <a:cubicBezTo>
                  <a:pt x="1796" y="700"/>
                  <a:pt x="1813" y="703"/>
                  <a:pt x="1824" y="696"/>
                </a:cubicBezTo>
                <a:cubicBezTo>
                  <a:pt x="1822" y="694"/>
                  <a:pt x="1819" y="697"/>
                  <a:pt x="1817" y="698"/>
                </a:cubicBezTo>
                <a:cubicBezTo>
                  <a:pt x="1816" y="695"/>
                  <a:pt x="1813" y="694"/>
                  <a:pt x="1811" y="692"/>
                </a:cubicBezTo>
                <a:cubicBezTo>
                  <a:pt x="1812" y="690"/>
                  <a:pt x="1813" y="689"/>
                  <a:pt x="1812" y="686"/>
                </a:cubicBezTo>
                <a:cubicBezTo>
                  <a:pt x="1808" y="687"/>
                  <a:pt x="1808" y="687"/>
                  <a:pt x="1808" y="687"/>
                </a:cubicBezTo>
                <a:cubicBezTo>
                  <a:pt x="1802" y="675"/>
                  <a:pt x="1795" y="690"/>
                  <a:pt x="1786" y="686"/>
                </a:cubicBezTo>
                <a:cubicBezTo>
                  <a:pt x="1785" y="689"/>
                  <a:pt x="1783" y="691"/>
                  <a:pt x="1781" y="694"/>
                </a:cubicBezTo>
                <a:cubicBezTo>
                  <a:pt x="1775" y="694"/>
                  <a:pt x="1770" y="702"/>
                  <a:pt x="1761" y="698"/>
                </a:cubicBezTo>
                <a:cubicBezTo>
                  <a:pt x="1758" y="701"/>
                  <a:pt x="1762" y="704"/>
                  <a:pt x="1760" y="707"/>
                </a:cubicBezTo>
                <a:cubicBezTo>
                  <a:pt x="1758" y="708"/>
                  <a:pt x="1758" y="705"/>
                  <a:pt x="1756" y="705"/>
                </a:cubicBezTo>
                <a:cubicBezTo>
                  <a:pt x="1757" y="709"/>
                  <a:pt x="1753" y="712"/>
                  <a:pt x="1749" y="710"/>
                </a:cubicBezTo>
                <a:cubicBezTo>
                  <a:pt x="1749" y="712"/>
                  <a:pt x="1748" y="713"/>
                  <a:pt x="1745" y="713"/>
                </a:cubicBezTo>
                <a:cubicBezTo>
                  <a:pt x="1743" y="718"/>
                  <a:pt x="1734" y="730"/>
                  <a:pt x="1726" y="725"/>
                </a:cubicBezTo>
                <a:cubicBezTo>
                  <a:pt x="1730" y="726"/>
                  <a:pt x="1730" y="723"/>
                  <a:pt x="1733" y="724"/>
                </a:cubicBezTo>
                <a:cubicBezTo>
                  <a:pt x="1731" y="720"/>
                  <a:pt x="1727" y="721"/>
                  <a:pt x="1722" y="722"/>
                </a:cubicBezTo>
                <a:cubicBezTo>
                  <a:pt x="1721" y="727"/>
                  <a:pt x="1720" y="732"/>
                  <a:pt x="1715" y="735"/>
                </a:cubicBezTo>
                <a:cubicBezTo>
                  <a:pt x="1714" y="734"/>
                  <a:pt x="1712" y="733"/>
                  <a:pt x="1710" y="733"/>
                </a:cubicBezTo>
                <a:cubicBezTo>
                  <a:pt x="1710" y="737"/>
                  <a:pt x="1710" y="737"/>
                  <a:pt x="1710" y="737"/>
                </a:cubicBezTo>
                <a:cubicBezTo>
                  <a:pt x="1712" y="737"/>
                  <a:pt x="1714" y="735"/>
                  <a:pt x="1715" y="738"/>
                </a:cubicBezTo>
                <a:cubicBezTo>
                  <a:pt x="1713" y="740"/>
                  <a:pt x="1711" y="742"/>
                  <a:pt x="1709" y="744"/>
                </a:cubicBezTo>
                <a:cubicBezTo>
                  <a:pt x="1709" y="747"/>
                  <a:pt x="1712" y="748"/>
                  <a:pt x="1713" y="750"/>
                </a:cubicBezTo>
                <a:cubicBezTo>
                  <a:pt x="1706" y="755"/>
                  <a:pt x="1707" y="765"/>
                  <a:pt x="1699" y="769"/>
                </a:cubicBezTo>
                <a:cubicBezTo>
                  <a:pt x="1697" y="766"/>
                  <a:pt x="1692" y="766"/>
                  <a:pt x="1690" y="762"/>
                </a:cubicBezTo>
                <a:cubicBezTo>
                  <a:pt x="1692" y="761"/>
                  <a:pt x="1692" y="763"/>
                  <a:pt x="1695" y="762"/>
                </a:cubicBezTo>
                <a:cubicBezTo>
                  <a:pt x="1695" y="755"/>
                  <a:pt x="1698" y="753"/>
                  <a:pt x="1703" y="748"/>
                </a:cubicBezTo>
                <a:cubicBezTo>
                  <a:pt x="1695" y="748"/>
                  <a:pt x="1695" y="757"/>
                  <a:pt x="1688" y="755"/>
                </a:cubicBezTo>
                <a:cubicBezTo>
                  <a:pt x="1688" y="761"/>
                  <a:pt x="1685" y="766"/>
                  <a:pt x="1679" y="768"/>
                </a:cubicBezTo>
                <a:cubicBezTo>
                  <a:pt x="1679" y="765"/>
                  <a:pt x="1681" y="765"/>
                  <a:pt x="1678" y="764"/>
                </a:cubicBezTo>
                <a:cubicBezTo>
                  <a:pt x="1677" y="765"/>
                  <a:pt x="1677" y="767"/>
                  <a:pt x="1678" y="770"/>
                </a:cubicBezTo>
                <a:cubicBezTo>
                  <a:pt x="1667" y="774"/>
                  <a:pt x="1667" y="787"/>
                  <a:pt x="1658" y="792"/>
                </a:cubicBezTo>
                <a:cubicBezTo>
                  <a:pt x="1656" y="791"/>
                  <a:pt x="1656" y="787"/>
                  <a:pt x="1653" y="786"/>
                </a:cubicBezTo>
                <a:cubicBezTo>
                  <a:pt x="1654" y="799"/>
                  <a:pt x="1642" y="808"/>
                  <a:pt x="1630" y="813"/>
                </a:cubicBezTo>
                <a:cubicBezTo>
                  <a:pt x="1630" y="817"/>
                  <a:pt x="1630" y="817"/>
                  <a:pt x="1630" y="817"/>
                </a:cubicBezTo>
                <a:cubicBezTo>
                  <a:pt x="1625" y="821"/>
                  <a:pt x="1620" y="821"/>
                  <a:pt x="1615" y="821"/>
                </a:cubicBezTo>
                <a:cubicBezTo>
                  <a:pt x="1616" y="824"/>
                  <a:pt x="1616" y="828"/>
                  <a:pt x="1612" y="830"/>
                </a:cubicBezTo>
                <a:cubicBezTo>
                  <a:pt x="1615" y="834"/>
                  <a:pt x="1612" y="835"/>
                  <a:pt x="1610" y="838"/>
                </a:cubicBezTo>
                <a:cubicBezTo>
                  <a:pt x="1613" y="836"/>
                  <a:pt x="1612" y="840"/>
                  <a:pt x="1612" y="841"/>
                </a:cubicBezTo>
                <a:cubicBezTo>
                  <a:pt x="1610" y="842"/>
                  <a:pt x="1609" y="844"/>
                  <a:pt x="1606" y="845"/>
                </a:cubicBezTo>
                <a:cubicBezTo>
                  <a:pt x="1604" y="838"/>
                  <a:pt x="1595" y="847"/>
                  <a:pt x="1594" y="852"/>
                </a:cubicBezTo>
                <a:cubicBezTo>
                  <a:pt x="1596" y="851"/>
                  <a:pt x="1597" y="849"/>
                  <a:pt x="1598" y="852"/>
                </a:cubicBezTo>
                <a:cubicBezTo>
                  <a:pt x="1596" y="855"/>
                  <a:pt x="1598" y="862"/>
                  <a:pt x="1593" y="863"/>
                </a:cubicBezTo>
                <a:cubicBezTo>
                  <a:pt x="1590" y="861"/>
                  <a:pt x="1587" y="859"/>
                  <a:pt x="1584" y="857"/>
                </a:cubicBezTo>
                <a:cubicBezTo>
                  <a:pt x="1585" y="860"/>
                  <a:pt x="1581" y="859"/>
                  <a:pt x="1581" y="861"/>
                </a:cubicBezTo>
                <a:cubicBezTo>
                  <a:pt x="1579" y="859"/>
                  <a:pt x="1579" y="857"/>
                  <a:pt x="1579" y="854"/>
                </a:cubicBezTo>
                <a:cubicBezTo>
                  <a:pt x="1573" y="857"/>
                  <a:pt x="1571" y="855"/>
                  <a:pt x="1565" y="854"/>
                </a:cubicBezTo>
                <a:cubicBezTo>
                  <a:pt x="1573" y="848"/>
                  <a:pt x="1580" y="842"/>
                  <a:pt x="1589" y="837"/>
                </a:cubicBezTo>
                <a:cubicBezTo>
                  <a:pt x="1588" y="832"/>
                  <a:pt x="1596" y="830"/>
                  <a:pt x="1601" y="826"/>
                </a:cubicBezTo>
                <a:cubicBezTo>
                  <a:pt x="1605" y="823"/>
                  <a:pt x="1611" y="815"/>
                  <a:pt x="1612" y="821"/>
                </a:cubicBezTo>
                <a:cubicBezTo>
                  <a:pt x="1615" y="815"/>
                  <a:pt x="1617" y="804"/>
                  <a:pt x="1626" y="807"/>
                </a:cubicBezTo>
                <a:cubicBezTo>
                  <a:pt x="1626" y="803"/>
                  <a:pt x="1625" y="798"/>
                  <a:pt x="1628" y="796"/>
                </a:cubicBezTo>
                <a:cubicBezTo>
                  <a:pt x="1637" y="795"/>
                  <a:pt x="1639" y="788"/>
                  <a:pt x="1642" y="782"/>
                </a:cubicBezTo>
                <a:cubicBezTo>
                  <a:pt x="1649" y="785"/>
                  <a:pt x="1648" y="775"/>
                  <a:pt x="1655" y="775"/>
                </a:cubicBezTo>
                <a:cubicBezTo>
                  <a:pt x="1655" y="767"/>
                  <a:pt x="1663" y="766"/>
                  <a:pt x="1663" y="758"/>
                </a:cubicBezTo>
                <a:cubicBezTo>
                  <a:pt x="1666" y="757"/>
                  <a:pt x="1670" y="756"/>
                  <a:pt x="1674" y="756"/>
                </a:cubicBezTo>
                <a:cubicBezTo>
                  <a:pt x="1674" y="754"/>
                  <a:pt x="1675" y="754"/>
                  <a:pt x="1675" y="752"/>
                </a:cubicBezTo>
                <a:cubicBezTo>
                  <a:pt x="1674" y="751"/>
                  <a:pt x="1671" y="751"/>
                  <a:pt x="1672" y="748"/>
                </a:cubicBezTo>
                <a:cubicBezTo>
                  <a:pt x="1674" y="748"/>
                  <a:pt x="1676" y="749"/>
                  <a:pt x="1676" y="746"/>
                </a:cubicBezTo>
                <a:cubicBezTo>
                  <a:pt x="1675" y="746"/>
                  <a:pt x="1674" y="744"/>
                  <a:pt x="1674" y="742"/>
                </a:cubicBezTo>
                <a:cubicBezTo>
                  <a:pt x="1680" y="740"/>
                  <a:pt x="1679" y="747"/>
                  <a:pt x="1683" y="748"/>
                </a:cubicBezTo>
                <a:cubicBezTo>
                  <a:pt x="1688" y="743"/>
                  <a:pt x="1689" y="736"/>
                  <a:pt x="1687" y="730"/>
                </a:cubicBezTo>
                <a:cubicBezTo>
                  <a:pt x="1675" y="728"/>
                  <a:pt x="1667" y="734"/>
                  <a:pt x="1657" y="727"/>
                </a:cubicBezTo>
                <a:cubicBezTo>
                  <a:pt x="1658" y="727"/>
                  <a:pt x="1652" y="721"/>
                  <a:pt x="1651" y="720"/>
                </a:cubicBezTo>
                <a:cubicBezTo>
                  <a:pt x="1653" y="720"/>
                  <a:pt x="1654" y="718"/>
                  <a:pt x="1656" y="718"/>
                </a:cubicBezTo>
                <a:cubicBezTo>
                  <a:pt x="1656" y="717"/>
                  <a:pt x="1656" y="716"/>
                  <a:pt x="1655" y="715"/>
                </a:cubicBezTo>
                <a:cubicBezTo>
                  <a:pt x="1662" y="712"/>
                  <a:pt x="1663" y="701"/>
                  <a:pt x="1672" y="703"/>
                </a:cubicBezTo>
                <a:cubicBezTo>
                  <a:pt x="1678" y="694"/>
                  <a:pt x="1685" y="686"/>
                  <a:pt x="1696" y="684"/>
                </a:cubicBezTo>
                <a:cubicBezTo>
                  <a:pt x="1698" y="678"/>
                  <a:pt x="1700" y="677"/>
                  <a:pt x="1706" y="675"/>
                </a:cubicBezTo>
                <a:cubicBezTo>
                  <a:pt x="1705" y="672"/>
                  <a:pt x="1706" y="669"/>
                  <a:pt x="1707" y="666"/>
                </a:cubicBezTo>
                <a:cubicBezTo>
                  <a:pt x="1712" y="667"/>
                  <a:pt x="1714" y="661"/>
                  <a:pt x="1718" y="665"/>
                </a:cubicBezTo>
                <a:cubicBezTo>
                  <a:pt x="1719" y="655"/>
                  <a:pt x="1733" y="655"/>
                  <a:pt x="1736" y="647"/>
                </a:cubicBezTo>
                <a:cubicBezTo>
                  <a:pt x="1740" y="647"/>
                  <a:pt x="1740" y="647"/>
                  <a:pt x="1740" y="647"/>
                </a:cubicBezTo>
                <a:cubicBezTo>
                  <a:pt x="1741" y="642"/>
                  <a:pt x="1743" y="638"/>
                  <a:pt x="1750" y="638"/>
                </a:cubicBezTo>
                <a:cubicBezTo>
                  <a:pt x="1749" y="633"/>
                  <a:pt x="1756" y="634"/>
                  <a:pt x="1754" y="631"/>
                </a:cubicBezTo>
                <a:cubicBezTo>
                  <a:pt x="1758" y="630"/>
                  <a:pt x="1758" y="632"/>
                  <a:pt x="1761" y="633"/>
                </a:cubicBezTo>
                <a:cubicBezTo>
                  <a:pt x="1762" y="626"/>
                  <a:pt x="1766" y="623"/>
                  <a:pt x="1769" y="618"/>
                </a:cubicBezTo>
                <a:cubicBezTo>
                  <a:pt x="1774" y="619"/>
                  <a:pt x="1773" y="612"/>
                  <a:pt x="1780" y="615"/>
                </a:cubicBezTo>
                <a:cubicBezTo>
                  <a:pt x="1783" y="610"/>
                  <a:pt x="1789" y="608"/>
                  <a:pt x="1792" y="604"/>
                </a:cubicBezTo>
                <a:cubicBezTo>
                  <a:pt x="1800" y="606"/>
                  <a:pt x="1804" y="597"/>
                  <a:pt x="1810" y="593"/>
                </a:cubicBezTo>
                <a:cubicBezTo>
                  <a:pt x="1813" y="592"/>
                  <a:pt x="1814" y="593"/>
                  <a:pt x="1817" y="593"/>
                </a:cubicBezTo>
                <a:cubicBezTo>
                  <a:pt x="1821" y="585"/>
                  <a:pt x="1832" y="574"/>
                  <a:pt x="1835" y="590"/>
                </a:cubicBezTo>
                <a:cubicBezTo>
                  <a:pt x="1833" y="590"/>
                  <a:pt x="1831" y="591"/>
                  <a:pt x="1831" y="592"/>
                </a:cubicBezTo>
                <a:cubicBezTo>
                  <a:pt x="1834" y="596"/>
                  <a:pt x="1836" y="590"/>
                  <a:pt x="1840" y="592"/>
                </a:cubicBezTo>
                <a:cubicBezTo>
                  <a:pt x="1838" y="588"/>
                  <a:pt x="1844" y="587"/>
                  <a:pt x="1844" y="588"/>
                </a:cubicBezTo>
                <a:cubicBezTo>
                  <a:pt x="1845" y="586"/>
                  <a:pt x="1848" y="586"/>
                  <a:pt x="1849" y="584"/>
                </a:cubicBezTo>
                <a:cubicBezTo>
                  <a:pt x="1847" y="576"/>
                  <a:pt x="1852" y="573"/>
                  <a:pt x="1859" y="572"/>
                </a:cubicBezTo>
                <a:cubicBezTo>
                  <a:pt x="1861" y="576"/>
                  <a:pt x="1860" y="577"/>
                  <a:pt x="1858" y="579"/>
                </a:cubicBezTo>
                <a:cubicBezTo>
                  <a:pt x="1862" y="578"/>
                  <a:pt x="1866" y="578"/>
                  <a:pt x="1868" y="577"/>
                </a:cubicBezTo>
                <a:cubicBezTo>
                  <a:pt x="1869" y="574"/>
                  <a:pt x="1867" y="575"/>
                  <a:pt x="1867" y="573"/>
                </a:cubicBezTo>
                <a:cubicBezTo>
                  <a:pt x="1869" y="571"/>
                  <a:pt x="1875" y="572"/>
                  <a:pt x="1875" y="568"/>
                </a:cubicBezTo>
                <a:cubicBezTo>
                  <a:pt x="1873" y="565"/>
                  <a:pt x="1872" y="569"/>
                  <a:pt x="1872" y="566"/>
                </a:cubicBezTo>
                <a:cubicBezTo>
                  <a:pt x="1881" y="565"/>
                  <a:pt x="1887" y="575"/>
                  <a:pt x="1895" y="569"/>
                </a:cubicBezTo>
                <a:cubicBezTo>
                  <a:pt x="1896" y="570"/>
                  <a:pt x="1901" y="571"/>
                  <a:pt x="1898" y="575"/>
                </a:cubicBezTo>
                <a:cubicBezTo>
                  <a:pt x="1900" y="576"/>
                  <a:pt x="1901" y="572"/>
                  <a:pt x="1902" y="575"/>
                </a:cubicBezTo>
                <a:cubicBezTo>
                  <a:pt x="1899" y="576"/>
                  <a:pt x="1895" y="578"/>
                  <a:pt x="1891" y="578"/>
                </a:cubicBezTo>
                <a:cubicBezTo>
                  <a:pt x="1892" y="582"/>
                  <a:pt x="1889" y="583"/>
                  <a:pt x="1888" y="585"/>
                </a:cubicBezTo>
                <a:cubicBezTo>
                  <a:pt x="1887" y="582"/>
                  <a:pt x="1883" y="584"/>
                  <a:pt x="1882" y="586"/>
                </a:cubicBezTo>
                <a:cubicBezTo>
                  <a:pt x="1883" y="586"/>
                  <a:pt x="1883" y="587"/>
                  <a:pt x="1882" y="588"/>
                </a:cubicBezTo>
                <a:cubicBezTo>
                  <a:pt x="1886" y="591"/>
                  <a:pt x="1891" y="585"/>
                  <a:pt x="1893" y="587"/>
                </a:cubicBezTo>
                <a:cubicBezTo>
                  <a:pt x="1894" y="590"/>
                  <a:pt x="1890" y="588"/>
                  <a:pt x="1890" y="591"/>
                </a:cubicBezTo>
                <a:cubicBezTo>
                  <a:pt x="1892" y="590"/>
                  <a:pt x="1900" y="590"/>
                  <a:pt x="1898" y="595"/>
                </a:cubicBezTo>
                <a:cubicBezTo>
                  <a:pt x="1892" y="591"/>
                  <a:pt x="1884" y="600"/>
                  <a:pt x="1879" y="603"/>
                </a:cubicBezTo>
                <a:cubicBezTo>
                  <a:pt x="1884" y="604"/>
                  <a:pt x="1882" y="599"/>
                  <a:pt x="1887" y="600"/>
                </a:cubicBezTo>
                <a:cubicBezTo>
                  <a:pt x="1889" y="600"/>
                  <a:pt x="1891" y="602"/>
                  <a:pt x="1894" y="603"/>
                </a:cubicBezTo>
                <a:cubicBezTo>
                  <a:pt x="1892" y="604"/>
                  <a:pt x="1891" y="605"/>
                  <a:pt x="1891" y="607"/>
                </a:cubicBezTo>
                <a:cubicBezTo>
                  <a:pt x="1895" y="606"/>
                  <a:pt x="1897" y="607"/>
                  <a:pt x="1899" y="606"/>
                </a:cubicBezTo>
                <a:cubicBezTo>
                  <a:pt x="1900" y="603"/>
                  <a:pt x="1895" y="603"/>
                  <a:pt x="1897" y="601"/>
                </a:cubicBezTo>
                <a:cubicBezTo>
                  <a:pt x="1900" y="601"/>
                  <a:pt x="1900" y="602"/>
                  <a:pt x="1899" y="604"/>
                </a:cubicBezTo>
                <a:cubicBezTo>
                  <a:pt x="1904" y="600"/>
                  <a:pt x="1906" y="604"/>
                  <a:pt x="1910" y="603"/>
                </a:cubicBezTo>
                <a:cubicBezTo>
                  <a:pt x="1911" y="599"/>
                  <a:pt x="1906" y="603"/>
                  <a:pt x="1907" y="599"/>
                </a:cubicBezTo>
                <a:cubicBezTo>
                  <a:pt x="1914" y="600"/>
                  <a:pt x="1912" y="594"/>
                  <a:pt x="1917" y="594"/>
                </a:cubicBezTo>
                <a:cubicBezTo>
                  <a:pt x="1923" y="597"/>
                  <a:pt x="1920" y="607"/>
                  <a:pt x="1915" y="609"/>
                </a:cubicBezTo>
                <a:cubicBezTo>
                  <a:pt x="1914" y="611"/>
                  <a:pt x="1919" y="608"/>
                  <a:pt x="1919" y="610"/>
                </a:cubicBezTo>
                <a:cubicBezTo>
                  <a:pt x="1910" y="614"/>
                  <a:pt x="1902" y="623"/>
                  <a:pt x="1893" y="622"/>
                </a:cubicBezTo>
                <a:cubicBezTo>
                  <a:pt x="1892" y="632"/>
                  <a:pt x="1877" y="630"/>
                  <a:pt x="1877" y="640"/>
                </a:cubicBezTo>
                <a:cubicBezTo>
                  <a:pt x="1881" y="637"/>
                  <a:pt x="1887" y="644"/>
                  <a:pt x="1886" y="641"/>
                </a:cubicBezTo>
                <a:cubicBezTo>
                  <a:pt x="1885" y="641"/>
                  <a:pt x="1884" y="641"/>
                  <a:pt x="1884" y="640"/>
                </a:cubicBezTo>
                <a:cubicBezTo>
                  <a:pt x="1885" y="639"/>
                  <a:pt x="1885" y="638"/>
                  <a:pt x="1887" y="637"/>
                </a:cubicBezTo>
                <a:cubicBezTo>
                  <a:pt x="1887" y="642"/>
                  <a:pt x="1897" y="636"/>
                  <a:pt x="1898" y="633"/>
                </a:cubicBezTo>
                <a:cubicBezTo>
                  <a:pt x="1903" y="631"/>
                  <a:pt x="1903" y="636"/>
                  <a:pt x="1903" y="640"/>
                </a:cubicBezTo>
                <a:cubicBezTo>
                  <a:pt x="1901" y="641"/>
                  <a:pt x="1901" y="644"/>
                  <a:pt x="1898" y="643"/>
                </a:cubicBezTo>
                <a:cubicBezTo>
                  <a:pt x="1900" y="648"/>
                  <a:pt x="1894" y="648"/>
                  <a:pt x="1897" y="651"/>
                </a:cubicBezTo>
                <a:cubicBezTo>
                  <a:pt x="1908" y="648"/>
                  <a:pt x="1928" y="651"/>
                  <a:pt x="1936" y="648"/>
                </a:cubicBezTo>
                <a:cubicBezTo>
                  <a:pt x="1936" y="650"/>
                  <a:pt x="1937" y="650"/>
                  <a:pt x="1938" y="652"/>
                </a:cubicBezTo>
                <a:cubicBezTo>
                  <a:pt x="1943" y="652"/>
                  <a:pt x="1943" y="652"/>
                  <a:pt x="1943" y="652"/>
                </a:cubicBezTo>
                <a:cubicBezTo>
                  <a:pt x="1942" y="644"/>
                  <a:pt x="1954" y="647"/>
                  <a:pt x="1957" y="642"/>
                </a:cubicBezTo>
                <a:cubicBezTo>
                  <a:pt x="1950" y="644"/>
                  <a:pt x="1940" y="649"/>
                  <a:pt x="1935" y="643"/>
                </a:cubicBezTo>
                <a:cubicBezTo>
                  <a:pt x="1934" y="638"/>
                  <a:pt x="1937" y="638"/>
                  <a:pt x="1936" y="633"/>
                </a:cubicBezTo>
                <a:cubicBezTo>
                  <a:pt x="1941" y="631"/>
                  <a:pt x="1944" y="624"/>
                  <a:pt x="1950" y="628"/>
                </a:cubicBezTo>
                <a:cubicBezTo>
                  <a:pt x="1951" y="625"/>
                  <a:pt x="1946" y="628"/>
                  <a:pt x="1946" y="624"/>
                </a:cubicBezTo>
                <a:cubicBezTo>
                  <a:pt x="1949" y="622"/>
                  <a:pt x="1947" y="622"/>
                  <a:pt x="1947" y="618"/>
                </a:cubicBezTo>
                <a:cubicBezTo>
                  <a:pt x="1949" y="620"/>
                  <a:pt x="1950" y="618"/>
                  <a:pt x="1953" y="618"/>
                </a:cubicBezTo>
                <a:cubicBezTo>
                  <a:pt x="1953" y="619"/>
                  <a:pt x="1953" y="623"/>
                  <a:pt x="1955" y="621"/>
                </a:cubicBezTo>
                <a:cubicBezTo>
                  <a:pt x="1956" y="620"/>
                  <a:pt x="1954" y="616"/>
                  <a:pt x="1956" y="616"/>
                </a:cubicBezTo>
                <a:cubicBezTo>
                  <a:pt x="1960" y="614"/>
                  <a:pt x="1960" y="618"/>
                  <a:pt x="1967" y="615"/>
                </a:cubicBezTo>
                <a:cubicBezTo>
                  <a:pt x="1969" y="614"/>
                  <a:pt x="1969" y="610"/>
                  <a:pt x="1971" y="608"/>
                </a:cubicBezTo>
                <a:cubicBezTo>
                  <a:pt x="1974" y="610"/>
                  <a:pt x="1977" y="604"/>
                  <a:pt x="1982" y="604"/>
                </a:cubicBezTo>
                <a:cubicBezTo>
                  <a:pt x="1982" y="605"/>
                  <a:pt x="1983" y="605"/>
                  <a:pt x="1983" y="606"/>
                </a:cubicBezTo>
                <a:cubicBezTo>
                  <a:pt x="1983" y="607"/>
                  <a:pt x="1980" y="610"/>
                  <a:pt x="1982" y="610"/>
                </a:cubicBezTo>
                <a:cubicBezTo>
                  <a:pt x="1993" y="609"/>
                  <a:pt x="2003" y="597"/>
                  <a:pt x="2017" y="596"/>
                </a:cubicBezTo>
                <a:cubicBezTo>
                  <a:pt x="2018" y="594"/>
                  <a:pt x="2019" y="592"/>
                  <a:pt x="2018" y="588"/>
                </a:cubicBezTo>
                <a:cubicBezTo>
                  <a:pt x="2021" y="588"/>
                  <a:pt x="2021" y="586"/>
                  <a:pt x="2024" y="586"/>
                </a:cubicBezTo>
                <a:cubicBezTo>
                  <a:pt x="2024" y="582"/>
                  <a:pt x="2019" y="586"/>
                  <a:pt x="2020" y="582"/>
                </a:cubicBezTo>
                <a:cubicBezTo>
                  <a:pt x="2024" y="581"/>
                  <a:pt x="2025" y="583"/>
                  <a:pt x="2026" y="585"/>
                </a:cubicBezTo>
                <a:cubicBezTo>
                  <a:pt x="2034" y="578"/>
                  <a:pt x="2042" y="570"/>
                  <a:pt x="2056" y="569"/>
                </a:cubicBezTo>
                <a:cubicBezTo>
                  <a:pt x="2056" y="571"/>
                  <a:pt x="2056" y="572"/>
                  <a:pt x="2057" y="573"/>
                </a:cubicBezTo>
                <a:cubicBezTo>
                  <a:pt x="2063" y="572"/>
                  <a:pt x="2068" y="570"/>
                  <a:pt x="2073" y="569"/>
                </a:cubicBezTo>
                <a:cubicBezTo>
                  <a:pt x="2073" y="565"/>
                  <a:pt x="2073" y="565"/>
                  <a:pt x="2073" y="565"/>
                </a:cubicBezTo>
                <a:cubicBezTo>
                  <a:pt x="2082" y="561"/>
                  <a:pt x="2087" y="555"/>
                  <a:pt x="2097" y="552"/>
                </a:cubicBezTo>
                <a:cubicBezTo>
                  <a:pt x="2100" y="550"/>
                  <a:pt x="2094" y="549"/>
                  <a:pt x="2097" y="547"/>
                </a:cubicBezTo>
                <a:cubicBezTo>
                  <a:pt x="2098" y="548"/>
                  <a:pt x="2098" y="548"/>
                  <a:pt x="2100" y="548"/>
                </a:cubicBezTo>
                <a:cubicBezTo>
                  <a:pt x="2100" y="551"/>
                  <a:pt x="2102" y="551"/>
                  <a:pt x="2102" y="554"/>
                </a:cubicBezTo>
                <a:cubicBezTo>
                  <a:pt x="2103" y="552"/>
                  <a:pt x="2104" y="550"/>
                  <a:pt x="2109" y="549"/>
                </a:cubicBezTo>
                <a:cubicBezTo>
                  <a:pt x="2108" y="549"/>
                  <a:pt x="2108" y="547"/>
                  <a:pt x="2109" y="547"/>
                </a:cubicBezTo>
                <a:cubicBezTo>
                  <a:pt x="2115" y="549"/>
                  <a:pt x="2129" y="552"/>
                  <a:pt x="2130" y="543"/>
                </a:cubicBezTo>
                <a:cubicBezTo>
                  <a:pt x="2130" y="541"/>
                  <a:pt x="2127" y="543"/>
                  <a:pt x="2127" y="541"/>
                </a:cubicBezTo>
                <a:cubicBezTo>
                  <a:pt x="2132" y="539"/>
                  <a:pt x="2139" y="538"/>
                  <a:pt x="2145" y="535"/>
                </a:cubicBezTo>
                <a:cubicBezTo>
                  <a:pt x="2146" y="537"/>
                  <a:pt x="2144" y="542"/>
                  <a:pt x="2147" y="541"/>
                </a:cubicBezTo>
                <a:cubicBezTo>
                  <a:pt x="2147" y="534"/>
                  <a:pt x="2156" y="533"/>
                  <a:pt x="2160" y="529"/>
                </a:cubicBezTo>
                <a:cubicBezTo>
                  <a:pt x="2161" y="532"/>
                  <a:pt x="2163" y="532"/>
                  <a:pt x="2166" y="532"/>
                </a:cubicBezTo>
                <a:cubicBezTo>
                  <a:pt x="2166" y="525"/>
                  <a:pt x="2176" y="526"/>
                  <a:pt x="2181" y="523"/>
                </a:cubicBezTo>
                <a:cubicBezTo>
                  <a:pt x="2181" y="526"/>
                  <a:pt x="2182" y="528"/>
                  <a:pt x="2184" y="529"/>
                </a:cubicBezTo>
                <a:cubicBezTo>
                  <a:pt x="2185" y="525"/>
                  <a:pt x="2190" y="523"/>
                  <a:pt x="2194" y="522"/>
                </a:cubicBezTo>
                <a:cubicBezTo>
                  <a:pt x="2194" y="517"/>
                  <a:pt x="2193" y="512"/>
                  <a:pt x="2197" y="511"/>
                </a:cubicBezTo>
                <a:cubicBezTo>
                  <a:pt x="2202" y="509"/>
                  <a:pt x="2203" y="513"/>
                  <a:pt x="2206" y="513"/>
                </a:cubicBezTo>
                <a:cubicBezTo>
                  <a:pt x="2207" y="511"/>
                  <a:pt x="2208" y="510"/>
                  <a:pt x="2210" y="509"/>
                </a:cubicBezTo>
                <a:cubicBezTo>
                  <a:pt x="2222" y="514"/>
                  <a:pt x="2229" y="494"/>
                  <a:pt x="2239" y="501"/>
                </a:cubicBezTo>
                <a:cubicBezTo>
                  <a:pt x="2239" y="503"/>
                  <a:pt x="2235" y="502"/>
                  <a:pt x="2235" y="505"/>
                </a:cubicBezTo>
                <a:cubicBezTo>
                  <a:pt x="2242" y="505"/>
                  <a:pt x="2241" y="496"/>
                  <a:pt x="2247" y="499"/>
                </a:cubicBezTo>
                <a:cubicBezTo>
                  <a:pt x="2249" y="497"/>
                  <a:pt x="2248" y="492"/>
                  <a:pt x="2252" y="492"/>
                </a:cubicBezTo>
                <a:cubicBezTo>
                  <a:pt x="2253" y="493"/>
                  <a:pt x="2255" y="495"/>
                  <a:pt x="2253" y="497"/>
                </a:cubicBezTo>
                <a:cubicBezTo>
                  <a:pt x="2260" y="497"/>
                  <a:pt x="2255" y="489"/>
                  <a:pt x="2260" y="490"/>
                </a:cubicBezTo>
                <a:cubicBezTo>
                  <a:pt x="2258" y="489"/>
                  <a:pt x="2259" y="485"/>
                  <a:pt x="2260" y="485"/>
                </a:cubicBezTo>
                <a:cubicBezTo>
                  <a:pt x="2260" y="488"/>
                  <a:pt x="2261" y="487"/>
                  <a:pt x="2261" y="491"/>
                </a:cubicBezTo>
                <a:cubicBezTo>
                  <a:pt x="2264" y="491"/>
                  <a:pt x="2264" y="489"/>
                  <a:pt x="2266" y="488"/>
                </a:cubicBezTo>
                <a:cubicBezTo>
                  <a:pt x="2266" y="489"/>
                  <a:pt x="2265" y="490"/>
                  <a:pt x="2266" y="491"/>
                </a:cubicBezTo>
                <a:cubicBezTo>
                  <a:pt x="2269" y="490"/>
                  <a:pt x="2274" y="491"/>
                  <a:pt x="2275" y="489"/>
                </a:cubicBezTo>
                <a:cubicBezTo>
                  <a:pt x="2273" y="486"/>
                  <a:pt x="2270" y="489"/>
                  <a:pt x="2269" y="484"/>
                </a:cubicBezTo>
                <a:cubicBezTo>
                  <a:pt x="2271" y="484"/>
                  <a:pt x="2271" y="482"/>
                  <a:pt x="2274" y="483"/>
                </a:cubicBezTo>
                <a:cubicBezTo>
                  <a:pt x="2275" y="480"/>
                  <a:pt x="2272" y="481"/>
                  <a:pt x="2271" y="479"/>
                </a:cubicBezTo>
                <a:cubicBezTo>
                  <a:pt x="2275" y="478"/>
                  <a:pt x="2272" y="470"/>
                  <a:pt x="2277" y="469"/>
                </a:cubicBezTo>
                <a:cubicBezTo>
                  <a:pt x="2277" y="471"/>
                  <a:pt x="2277" y="472"/>
                  <a:pt x="2278" y="473"/>
                </a:cubicBezTo>
                <a:cubicBezTo>
                  <a:pt x="2275" y="473"/>
                  <a:pt x="2274" y="474"/>
                  <a:pt x="2274" y="476"/>
                </a:cubicBezTo>
                <a:cubicBezTo>
                  <a:pt x="2276" y="476"/>
                  <a:pt x="2275" y="477"/>
                  <a:pt x="2275" y="478"/>
                </a:cubicBezTo>
                <a:cubicBezTo>
                  <a:pt x="2276" y="478"/>
                  <a:pt x="2277" y="476"/>
                  <a:pt x="2277" y="478"/>
                </a:cubicBezTo>
                <a:cubicBezTo>
                  <a:pt x="2277" y="479"/>
                  <a:pt x="2276" y="479"/>
                  <a:pt x="2275" y="482"/>
                </a:cubicBezTo>
                <a:cubicBezTo>
                  <a:pt x="2277" y="480"/>
                  <a:pt x="2279" y="480"/>
                  <a:pt x="2281" y="482"/>
                </a:cubicBezTo>
                <a:cubicBezTo>
                  <a:pt x="2280" y="478"/>
                  <a:pt x="2285" y="478"/>
                  <a:pt x="2285" y="474"/>
                </a:cubicBezTo>
                <a:cubicBezTo>
                  <a:pt x="2284" y="473"/>
                  <a:pt x="2283" y="472"/>
                  <a:pt x="2282" y="471"/>
                </a:cubicBezTo>
                <a:cubicBezTo>
                  <a:pt x="2280" y="471"/>
                  <a:pt x="2279" y="473"/>
                  <a:pt x="2278" y="470"/>
                </a:cubicBezTo>
                <a:cubicBezTo>
                  <a:pt x="2281" y="470"/>
                  <a:pt x="2282" y="468"/>
                  <a:pt x="2286" y="468"/>
                </a:cubicBezTo>
                <a:cubicBezTo>
                  <a:pt x="2286" y="470"/>
                  <a:pt x="2287" y="470"/>
                  <a:pt x="2288" y="472"/>
                </a:cubicBezTo>
                <a:cubicBezTo>
                  <a:pt x="2297" y="466"/>
                  <a:pt x="2312" y="473"/>
                  <a:pt x="2315" y="464"/>
                </a:cubicBezTo>
                <a:cubicBezTo>
                  <a:pt x="2321" y="468"/>
                  <a:pt x="2327" y="459"/>
                  <a:pt x="2328" y="454"/>
                </a:cubicBezTo>
                <a:cubicBezTo>
                  <a:pt x="2331" y="454"/>
                  <a:pt x="2331" y="453"/>
                  <a:pt x="2334" y="453"/>
                </a:cubicBezTo>
                <a:cubicBezTo>
                  <a:pt x="2337" y="460"/>
                  <a:pt x="2344" y="452"/>
                  <a:pt x="2350" y="452"/>
                </a:cubicBezTo>
                <a:cubicBezTo>
                  <a:pt x="2350" y="455"/>
                  <a:pt x="2352" y="456"/>
                  <a:pt x="2354" y="456"/>
                </a:cubicBezTo>
                <a:cubicBezTo>
                  <a:pt x="2355" y="451"/>
                  <a:pt x="2359" y="445"/>
                  <a:pt x="2364" y="446"/>
                </a:cubicBezTo>
                <a:cubicBezTo>
                  <a:pt x="2366" y="443"/>
                  <a:pt x="2369" y="435"/>
                  <a:pt x="2372" y="439"/>
                </a:cubicBezTo>
                <a:cubicBezTo>
                  <a:pt x="2369" y="427"/>
                  <a:pt x="2383" y="434"/>
                  <a:pt x="2385" y="427"/>
                </a:cubicBezTo>
                <a:cubicBezTo>
                  <a:pt x="2388" y="430"/>
                  <a:pt x="2388" y="427"/>
                  <a:pt x="2391" y="426"/>
                </a:cubicBezTo>
                <a:cubicBezTo>
                  <a:pt x="2391" y="430"/>
                  <a:pt x="2391" y="430"/>
                  <a:pt x="2391" y="430"/>
                </a:cubicBezTo>
                <a:cubicBezTo>
                  <a:pt x="2394" y="430"/>
                  <a:pt x="2396" y="424"/>
                  <a:pt x="2399" y="426"/>
                </a:cubicBezTo>
                <a:cubicBezTo>
                  <a:pt x="2396" y="429"/>
                  <a:pt x="2399" y="431"/>
                  <a:pt x="2395" y="433"/>
                </a:cubicBezTo>
                <a:cubicBezTo>
                  <a:pt x="2398" y="435"/>
                  <a:pt x="2400" y="431"/>
                  <a:pt x="2399" y="427"/>
                </a:cubicBezTo>
                <a:cubicBezTo>
                  <a:pt x="2402" y="428"/>
                  <a:pt x="2401" y="425"/>
                  <a:pt x="2404" y="425"/>
                </a:cubicBezTo>
                <a:cubicBezTo>
                  <a:pt x="2405" y="426"/>
                  <a:pt x="2405" y="427"/>
                  <a:pt x="2405" y="429"/>
                </a:cubicBezTo>
                <a:cubicBezTo>
                  <a:pt x="2411" y="429"/>
                  <a:pt x="2411" y="429"/>
                  <a:pt x="2411" y="429"/>
                </a:cubicBezTo>
                <a:cubicBezTo>
                  <a:pt x="2408" y="423"/>
                  <a:pt x="2414" y="425"/>
                  <a:pt x="2416" y="423"/>
                </a:cubicBezTo>
                <a:cubicBezTo>
                  <a:pt x="2410" y="419"/>
                  <a:pt x="2421" y="411"/>
                  <a:pt x="2425" y="416"/>
                </a:cubicBezTo>
                <a:cubicBezTo>
                  <a:pt x="2430" y="410"/>
                  <a:pt x="2438" y="409"/>
                  <a:pt x="2445" y="407"/>
                </a:cubicBezTo>
                <a:cubicBezTo>
                  <a:pt x="2448" y="409"/>
                  <a:pt x="2444" y="412"/>
                  <a:pt x="2448" y="412"/>
                </a:cubicBezTo>
                <a:cubicBezTo>
                  <a:pt x="2447" y="409"/>
                  <a:pt x="2448" y="408"/>
                  <a:pt x="2449" y="405"/>
                </a:cubicBezTo>
                <a:cubicBezTo>
                  <a:pt x="2445" y="407"/>
                  <a:pt x="2435" y="408"/>
                  <a:pt x="2433" y="407"/>
                </a:cubicBezTo>
                <a:cubicBezTo>
                  <a:pt x="2431" y="403"/>
                  <a:pt x="2435" y="405"/>
                  <a:pt x="2434" y="402"/>
                </a:cubicBezTo>
                <a:cubicBezTo>
                  <a:pt x="2431" y="403"/>
                  <a:pt x="2418" y="399"/>
                  <a:pt x="2418" y="407"/>
                </a:cubicBezTo>
                <a:cubicBezTo>
                  <a:pt x="2422" y="407"/>
                  <a:pt x="2425" y="401"/>
                  <a:pt x="2427" y="406"/>
                </a:cubicBezTo>
                <a:cubicBezTo>
                  <a:pt x="2426" y="407"/>
                  <a:pt x="2426" y="409"/>
                  <a:pt x="2425" y="410"/>
                </a:cubicBezTo>
                <a:cubicBezTo>
                  <a:pt x="2411" y="413"/>
                  <a:pt x="2397" y="415"/>
                  <a:pt x="2391" y="424"/>
                </a:cubicBezTo>
                <a:cubicBezTo>
                  <a:pt x="2391" y="421"/>
                  <a:pt x="2389" y="422"/>
                  <a:pt x="2388" y="420"/>
                </a:cubicBezTo>
                <a:cubicBezTo>
                  <a:pt x="2390" y="418"/>
                  <a:pt x="2391" y="416"/>
                  <a:pt x="2393" y="415"/>
                </a:cubicBezTo>
                <a:cubicBezTo>
                  <a:pt x="2391" y="415"/>
                  <a:pt x="2391" y="415"/>
                  <a:pt x="2390" y="416"/>
                </a:cubicBezTo>
                <a:cubicBezTo>
                  <a:pt x="2390" y="414"/>
                  <a:pt x="2388" y="411"/>
                  <a:pt x="2390" y="410"/>
                </a:cubicBezTo>
                <a:cubicBezTo>
                  <a:pt x="2394" y="411"/>
                  <a:pt x="2393" y="416"/>
                  <a:pt x="2397" y="416"/>
                </a:cubicBezTo>
                <a:cubicBezTo>
                  <a:pt x="2395" y="408"/>
                  <a:pt x="2391" y="402"/>
                  <a:pt x="2387" y="397"/>
                </a:cubicBezTo>
                <a:cubicBezTo>
                  <a:pt x="2401" y="395"/>
                  <a:pt x="2407" y="388"/>
                  <a:pt x="2410" y="377"/>
                </a:cubicBezTo>
                <a:cubicBezTo>
                  <a:pt x="2413" y="377"/>
                  <a:pt x="2415" y="377"/>
                  <a:pt x="2418" y="378"/>
                </a:cubicBezTo>
                <a:cubicBezTo>
                  <a:pt x="2416" y="373"/>
                  <a:pt x="2421" y="374"/>
                  <a:pt x="2423" y="374"/>
                </a:cubicBezTo>
                <a:cubicBezTo>
                  <a:pt x="2424" y="368"/>
                  <a:pt x="2431" y="369"/>
                  <a:pt x="2436" y="369"/>
                </a:cubicBezTo>
                <a:cubicBezTo>
                  <a:pt x="2437" y="367"/>
                  <a:pt x="2433" y="366"/>
                  <a:pt x="2436" y="365"/>
                </a:cubicBezTo>
                <a:cubicBezTo>
                  <a:pt x="2439" y="364"/>
                  <a:pt x="2437" y="370"/>
                  <a:pt x="2440" y="369"/>
                </a:cubicBezTo>
                <a:cubicBezTo>
                  <a:pt x="2442" y="367"/>
                  <a:pt x="2439" y="365"/>
                  <a:pt x="2441" y="365"/>
                </a:cubicBezTo>
                <a:cubicBezTo>
                  <a:pt x="2446" y="367"/>
                  <a:pt x="2450" y="361"/>
                  <a:pt x="2457" y="361"/>
                </a:cubicBezTo>
                <a:cubicBezTo>
                  <a:pt x="2458" y="364"/>
                  <a:pt x="2460" y="371"/>
                  <a:pt x="2463" y="366"/>
                </a:cubicBezTo>
                <a:cubicBezTo>
                  <a:pt x="2462" y="365"/>
                  <a:pt x="2460" y="366"/>
                  <a:pt x="2460" y="364"/>
                </a:cubicBezTo>
                <a:cubicBezTo>
                  <a:pt x="2467" y="363"/>
                  <a:pt x="2463" y="371"/>
                  <a:pt x="2472" y="369"/>
                </a:cubicBezTo>
                <a:cubicBezTo>
                  <a:pt x="2475" y="365"/>
                  <a:pt x="2479" y="362"/>
                  <a:pt x="2485" y="360"/>
                </a:cubicBezTo>
                <a:cubicBezTo>
                  <a:pt x="2485" y="363"/>
                  <a:pt x="2486" y="364"/>
                  <a:pt x="2487" y="366"/>
                </a:cubicBezTo>
                <a:cubicBezTo>
                  <a:pt x="2496" y="365"/>
                  <a:pt x="2501" y="365"/>
                  <a:pt x="2504" y="358"/>
                </a:cubicBezTo>
                <a:cubicBezTo>
                  <a:pt x="2508" y="358"/>
                  <a:pt x="2503" y="364"/>
                  <a:pt x="2505" y="364"/>
                </a:cubicBezTo>
                <a:cubicBezTo>
                  <a:pt x="2505" y="362"/>
                  <a:pt x="2507" y="362"/>
                  <a:pt x="2509" y="362"/>
                </a:cubicBezTo>
                <a:cubicBezTo>
                  <a:pt x="2507" y="357"/>
                  <a:pt x="2514" y="358"/>
                  <a:pt x="2515" y="354"/>
                </a:cubicBezTo>
                <a:cubicBezTo>
                  <a:pt x="2513" y="352"/>
                  <a:pt x="2515" y="347"/>
                  <a:pt x="2516" y="346"/>
                </a:cubicBezTo>
                <a:cubicBezTo>
                  <a:pt x="2513" y="345"/>
                  <a:pt x="2511" y="342"/>
                  <a:pt x="2508" y="340"/>
                </a:cubicBezTo>
                <a:cubicBezTo>
                  <a:pt x="2511" y="338"/>
                  <a:pt x="2512" y="335"/>
                  <a:pt x="2515" y="334"/>
                </a:cubicBezTo>
                <a:cubicBezTo>
                  <a:pt x="2516" y="337"/>
                  <a:pt x="2520" y="336"/>
                  <a:pt x="2521" y="338"/>
                </a:cubicBezTo>
                <a:cubicBezTo>
                  <a:pt x="2520" y="340"/>
                  <a:pt x="2518" y="344"/>
                  <a:pt x="2522" y="345"/>
                </a:cubicBezTo>
                <a:cubicBezTo>
                  <a:pt x="2523" y="340"/>
                  <a:pt x="2531" y="341"/>
                  <a:pt x="2536" y="341"/>
                </a:cubicBezTo>
                <a:cubicBezTo>
                  <a:pt x="2535" y="343"/>
                  <a:pt x="2537" y="343"/>
                  <a:pt x="2537" y="345"/>
                </a:cubicBezTo>
                <a:cubicBezTo>
                  <a:pt x="2535" y="347"/>
                  <a:pt x="2536" y="345"/>
                  <a:pt x="2533" y="346"/>
                </a:cubicBezTo>
                <a:cubicBezTo>
                  <a:pt x="2534" y="349"/>
                  <a:pt x="2533" y="350"/>
                  <a:pt x="2533" y="352"/>
                </a:cubicBezTo>
                <a:cubicBezTo>
                  <a:pt x="2532" y="351"/>
                  <a:pt x="2528" y="351"/>
                  <a:pt x="2529" y="354"/>
                </a:cubicBezTo>
                <a:cubicBezTo>
                  <a:pt x="2532" y="355"/>
                  <a:pt x="2537" y="354"/>
                  <a:pt x="2538" y="358"/>
                </a:cubicBezTo>
                <a:cubicBezTo>
                  <a:pt x="2541" y="359"/>
                  <a:pt x="2540" y="355"/>
                  <a:pt x="2543" y="356"/>
                </a:cubicBezTo>
                <a:cubicBezTo>
                  <a:pt x="2545" y="357"/>
                  <a:pt x="2543" y="358"/>
                  <a:pt x="2543" y="360"/>
                </a:cubicBezTo>
                <a:cubicBezTo>
                  <a:pt x="2547" y="362"/>
                  <a:pt x="2548" y="359"/>
                  <a:pt x="2551" y="362"/>
                </a:cubicBezTo>
                <a:cubicBezTo>
                  <a:pt x="2552" y="361"/>
                  <a:pt x="2550" y="357"/>
                  <a:pt x="2553" y="358"/>
                </a:cubicBezTo>
                <a:cubicBezTo>
                  <a:pt x="2553" y="355"/>
                  <a:pt x="2551" y="355"/>
                  <a:pt x="2550" y="352"/>
                </a:cubicBezTo>
                <a:cubicBezTo>
                  <a:pt x="2551" y="352"/>
                  <a:pt x="2552" y="352"/>
                  <a:pt x="2553" y="351"/>
                </a:cubicBezTo>
                <a:cubicBezTo>
                  <a:pt x="2557" y="351"/>
                  <a:pt x="2558" y="356"/>
                  <a:pt x="2562" y="356"/>
                </a:cubicBezTo>
                <a:cubicBezTo>
                  <a:pt x="2564" y="351"/>
                  <a:pt x="2558" y="348"/>
                  <a:pt x="2559" y="341"/>
                </a:cubicBezTo>
                <a:cubicBezTo>
                  <a:pt x="2563" y="337"/>
                  <a:pt x="2567" y="341"/>
                  <a:pt x="2571" y="339"/>
                </a:cubicBezTo>
                <a:cubicBezTo>
                  <a:pt x="2571" y="337"/>
                  <a:pt x="2570" y="336"/>
                  <a:pt x="2569" y="335"/>
                </a:cubicBezTo>
                <a:cubicBezTo>
                  <a:pt x="2569" y="340"/>
                  <a:pt x="2565" y="336"/>
                  <a:pt x="2562" y="338"/>
                </a:cubicBezTo>
                <a:cubicBezTo>
                  <a:pt x="2562" y="335"/>
                  <a:pt x="2560" y="335"/>
                  <a:pt x="2560" y="332"/>
                </a:cubicBezTo>
                <a:cubicBezTo>
                  <a:pt x="2567" y="328"/>
                  <a:pt x="2577" y="318"/>
                  <a:pt x="2585" y="325"/>
                </a:cubicBezTo>
                <a:cubicBezTo>
                  <a:pt x="2589" y="325"/>
                  <a:pt x="2588" y="321"/>
                  <a:pt x="2592" y="322"/>
                </a:cubicBezTo>
                <a:cubicBezTo>
                  <a:pt x="2593" y="324"/>
                  <a:pt x="2590" y="325"/>
                  <a:pt x="2592" y="325"/>
                </a:cubicBezTo>
                <a:cubicBezTo>
                  <a:pt x="2592" y="322"/>
                  <a:pt x="2598" y="323"/>
                  <a:pt x="2601" y="323"/>
                </a:cubicBezTo>
                <a:cubicBezTo>
                  <a:pt x="2600" y="324"/>
                  <a:pt x="2603" y="326"/>
                  <a:pt x="2603" y="329"/>
                </a:cubicBezTo>
                <a:cubicBezTo>
                  <a:pt x="2599" y="333"/>
                  <a:pt x="2593" y="327"/>
                  <a:pt x="2594" y="333"/>
                </a:cubicBezTo>
                <a:cubicBezTo>
                  <a:pt x="2589" y="332"/>
                  <a:pt x="2586" y="331"/>
                  <a:pt x="2582" y="331"/>
                </a:cubicBezTo>
                <a:cubicBezTo>
                  <a:pt x="2582" y="334"/>
                  <a:pt x="2586" y="334"/>
                  <a:pt x="2584" y="337"/>
                </a:cubicBezTo>
                <a:cubicBezTo>
                  <a:pt x="2587" y="337"/>
                  <a:pt x="2586" y="335"/>
                  <a:pt x="2587" y="334"/>
                </a:cubicBezTo>
                <a:cubicBezTo>
                  <a:pt x="2590" y="335"/>
                  <a:pt x="2586" y="337"/>
                  <a:pt x="2589" y="338"/>
                </a:cubicBezTo>
                <a:cubicBezTo>
                  <a:pt x="2589" y="336"/>
                  <a:pt x="2591" y="335"/>
                  <a:pt x="2592" y="337"/>
                </a:cubicBezTo>
                <a:cubicBezTo>
                  <a:pt x="2590" y="342"/>
                  <a:pt x="2591" y="346"/>
                  <a:pt x="2586" y="349"/>
                </a:cubicBezTo>
                <a:cubicBezTo>
                  <a:pt x="2588" y="352"/>
                  <a:pt x="2594" y="348"/>
                  <a:pt x="2594" y="353"/>
                </a:cubicBezTo>
                <a:cubicBezTo>
                  <a:pt x="2597" y="353"/>
                  <a:pt x="2598" y="352"/>
                  <a:pt x="2599" y="351"/>
                </a:cubicBezTo>
                <a:cubicBezTo>
                  <a:pt x="2597" y="348"/>
                  <a:pt x="2599" y="342"/>
                  <a:pt x="2596" y="340"/>
                </a:cubicBezTo>
                <a:cubicBezTo>
                  <a:pt x="2601" y="341"/>
                  <a:pt x="2598" y="335"/>
                  <a:pt x="2601" y="335"/>
                </a:cubicBezTo>
                <a:cubicBezTo>
                  <a:pt x="2604" y="335"/>
                  <a:pt x="2604" y="336"/>
                  <a:pt x="2607" y="334"/>
                </a:cubicBezTo>
                <a:cubicBezTo>
                  <a:pt x="2608" y="338"/>
                  <a:pt x="2614" y="340"/>
                  <a:pt x="2618" y="342"/>
                </a:cubicBezTo>
                <a:cubicBezTo>
                  <a:pt x="2616" y="339"/>
                  <a:pt x="2612" y="339"/>
                  <a:pt x="2613" y="334"/>
                </a:cubicBezTo>
                <a:cubicBezTo>
                  <a:pt x="2611" y="332"/>
                  <a:pt x="2609" y="336"/>
                  <a:pt x="2608" y="334"/>
                </a:cubicBezTo>
                <a:cubicBezTo>
                  <a:pt x="2609" y="331"/>
                  <a:pt x="2607" y="331"/>
                  <a:pt x="2611" y="333"/>
                </a:cubicBezTo>
                <a:cubicBezTo>
                  <a:pt x="2610" y="329"/>
                  <a:pt x="2610" y="327"/>
                  <a:pt x="2611" y="326"/>
                </a:cubicBezTo>
                <a:cubicBezTo>
                  <a:pt x="2616" y="328"/>
                  <a:pt x="2618" y="322"/>
                  <a:pt x="2624" y="322"/>
                </a:cubicBezTo>
                <a:cubicBezTo>
                  <a:pt x="2626" y="318"/>
                  <a:pt x="2620" y="322"/>
                  <a:pt x="2620" y="320"/>
                </a:cubicBezTo>
                <a:cubicBezTo>
                  <a:pt x="2621" y="314"/>
                  <a:pt x="2624" y="306"/>
                  <a:pt x="2629" y="302"/>
                </a:cubicBezTo>
                <a:cubicBezTo>
                  <a:pt x="2626" y="303"/>
                  <a:pt x="2625" y="301"/>
                  <a:pt x="2623" y="301"/>
                </a:cubicBezTo>
                <a:cubicBezTo>
                  <a:pt x="2623" y="305"/>
                  <a:pt x="2621" y="305"/>
                  <a:pt x="2618" y="307"/>
                </a:cubicBezTo>
                <a:cubicBezTo>
                  <a:pt x="2616" y="305"/>
                  <a:pt x="2619" y="305"/>
                  <a:pt x="2618" y="302"/>
                </a:cubicBezTo>
                <a:cubicBezTo>
                  <a:pt x="2614" y="304"/>
                  <a:pt x="2615" y="299"/>
                  <a:pt x="2612" y="300"/>
                </a:cubicBezTo>
                <a:cubicBezTo>
                  <a:pt x="2612" y="302"/>
                  <a:pt x="2612" y="303"/>
                  <a:pt x="2611" y="305"/>
                </a:cubicBezTo>
                <a:cubicBezTo>
                  <a:pt x="2613" y="305"/>
                  <a:pt x="2615" y="304"/>
                  <a:pt x="2615" y="305"/>
                </a:cubicBezTo>
                <a:cubicBezTo>
                  <a:pt x="2613" y="309"/>
                  <a:pt x="2612" y="318"/>
                  <a:pt x="2605" y="316"/>
                </a:cubicBezTo>
                <a:cubicBezTo>
                  <a:pt x="2604" y="318"/>
                  <a:pt x="2608" y="320"/>
                  <a:pt x="2606" y="321"/>
                </a:cubicBezTo>
                <a:cubicBezTo>
                  <a:pt x="2602" y="320"/>
                  <a:pt x="2602" y="321"/>
                  <a:pt x="2598" y="319"/>
                </a:cubicBezTo>
                <a:cubicBezTo>
                  <a:pt x="2585" y="325"/>
                  <a:pt x="2574" y="314"/>
                  <a:pt x="2563" y="322"/>
                </a:cubicBezTo>
                <a:cubicBezTo>
                  <a:pt x="2564" y="325"/>
                  <a:pt x="2567" y="321"/>
                  <a:pt x="2569" y="324"/>
                </a:cubicBezTo>
                <a:cubicBezTo>
                  <a:pt x="2566" y="326"/>
                  <a:pt x="2564" y="329"/>
                  <a:pt x="2559" y="329"/>
                </a:cubicBezTo>
                <a:cubicBezTo>
                  <a:pt x="2559" y="331"/>
                  <a:pt x="2559" y="333"/>
                  <a:pt x="2557" y="334"/>
                </a:cubicBezTo>
                <a:cubicBezTo>
                  <a:pt x="2553" y="332"/>
                  <a:pt x="2551" y="337"/>
                  <a:pt x="2548" y="333"/>
                </a:cubicBezTo>
                <a:cubicBezTo>
                  <a:pt x="2551" y="330"/>
                  <a:pt x="2548" y="328"/>
                  <a:pt x="2549" y="324"/>
                </a:cubicBezTo>
                <a:cubicBezTo>
                  <a:pt x="2543" y="324"/>
                  <a:pt x="2542" y="324"/>
                  <a:pt x="2538" y="326"/>
                </a:cubicBezTo>
                <a:cubicBezTo>
                  <a:pt x="2539" y="328"/>
                  <a:pt x="2537" y="332"/>
                  <a:pt x="2539" y="332"/>
                </a:cubicBezTo>
                <a:cubicBezTo>
                  <a:pt x="2541" y="329"/>
                  <a:pt x="2544" y="333"/>
                  <a:pt x="2545" y="335"/>
                </a:cubicBezTo>
                <a:cubicBezTo>
                  <a:pt x="2540" y="338"/>
                  <a:pt x="2535" y="335"/>
                  <a:pt x="2532" y="337"/>
                </a:cubicBezTo>
                <a:cubicBezTo>
                  <a:pt x="2528" y="334"/>
                  <a:pt x="2526" y="331"/>
                  <a:pt x="2522" y="328"/>
                </a:cubicBezTo>
                <a:cubicBezTo>
                  <a:pt x="2522" y="327"/>
                  <a:pt x="2524" y="327"/>
                  <a:pt x="2525" y="326"/>
                </a:cubicBezTo>
                <a:cubicBezTo>
                  <a:pt x="2523" y="322"/>
                  <a:pt x="2520" y="320"/>
                  <a:pt x="2517" y="318"/>
                </a:cubicBezTo>
                <a:cubicBezTo>
                  <a:pt x="2516" y="316"/>
                  <a:pt x="2516" y="321"/>
                  <a:pt x="2513" y="321"/>
                </a:cubicBezTo>
                <a:cubicBezTo>
                  <a:pt x="2513" y="316"/>
                  <a:pt x="2510" y="322"/>
                  <a:pt x="2509" y="319"/>
                </a:cubicBezTo>
                <a:cubicBezTo>
                  <a:pt x="2509" y="318"/>
                  <a:pt x="2511" y="318"/>
                  <a:pt x="2511" y="316"/>
                </a:cubicBezTo>
                <a:cubicBezTo>
                  <a:pt x="2508" y="316"/>
                  <a:pt x="2503" y="321"/>
                  <a:pt x="2498" y="321"/>
                </a:cubicBezTo>
                <a:cubicBezTo>
                  <a:pt x="2499" y="316"/>
                  <a:pt x="2488" y="317"/>
                  <a:pt x="2487" y="310"/>
                </a:cubicBezTo>
                <a:cubicBezTo>
                  <a:pt x="2488" y="308"/>
                  <a:pt x="2488" y="306"/>
                  <a:pt x="2492" y="306"/>
                </a:cubicBezTo>
                <a:cubicBezTo>
                  <a:pt x="2490" y="303"/>
                  <a:pt x="2492" y="304"/>
                  <a:pt x="2492" y="300"/>
                </a:cubicBezTo>
                <a:cubicBezTo>
                  <a:pt x="2488" y="301"/>
                  <a:pt x="2488" y="300"/>
                  <a:pt x="2489" y="297"/>
                </a:cubicBezTo>
                <a:cubicBezTo>
                  <a:pt x="2485" y="306"/>
                  <a:pt x="2470" y="300"/>
                  <a:pt x="2461" y="300"/>
                </a:cubicBezTo>
                <a:cubicBezTo>
                  <a:pt x="2465" y="297"/>
                  <a:pt x="2467" y="291"/>
                  <a:pt x="2474" y="290"/>
                </a:cubicBezTo>
                <a:cubicBezTo>
                  <a:pt x="2474" y="285"/>
                  <a:pt x="2475" y="284"/>
                  <a:pt x="2475" y="278"/>
                </a:cubicBezTo>
                <a:cubicBezTo>
                  <a:pt x="2472" y="281"/>
                  <a:pt x="2468" y="281"/>
                  <a:pt x="2469" y="285"/>
                </a:cubicBezTo>
                <a:cubicBezTo>
                  <a:pt x="2467" y="285"/>
                  <a:pt x="2467" y="284"/>
                  <a:pt x="2468" y="283"/>
                </a:cubicBezTo>
                <a:cubicBezTo>
                  <a:pt x="2456" y="290"/>
                  <a:pt x="2438" y="296"/>
                  <a:pt x="2424" y="291"/>
                </a:cubicBezTo>
                <a:cubicBezTo>
                  <a:pt x="2422" y="294"/>
                  <a:pt x="2419" y="294"/>
                  <a:pt x="2416" y="291"/>
                </a:cubicBezTo>
                <a:cubicBezTo>
                  <a:pt x="2416" y="295"/>
                  <a:pt x="2414" y="297"/>
                  <a:pt x="2412" y="299"/>
                </a:cubicBezTo>
                <a:cubicBezTo>
                  <a:pt x="2411" y="299"/>
                  <a:pt x="2412" y="296"/>
                  <a:pt x="2409" y="297"/>
                </a:cubicBezTo>
                <a:cubicBezTo>
                  <a:pt x="2406" y="301"/>
                  <a:pt x="2390" y="308"/>
                  <a:pt x="2388" y="305"/>
                </a:cubicBezTo>
                <a:cubicBezTo>
                  <a:pt x="2385" y="305"/>
                  <a:pt x="2387" y="308"/>
                  <a:pt x="2385" y="309"/>
                </a:cubicBezTo>
                <a:cubicBezTo>
                  <a:pt x="2374" y="306"/>
                  <a:pt x="2368" y="311"/>
                  <a:pt x="2358" y="313"/>
                </a:cubicBezTo>
                <a:cubicBezTo>
                  <a:pt x="2360" y="316"/>
                  <a:pt x="2356" y="316"/>
                  <a:pt x="2354" y="317"/>
                </a:cubicBezTo>
                <a:cubicBezTo>
                  <a:pt x="2353" y="316"/>
                  <a:pt x="2353" y="313"/>
                  <a:pt x="2350" y="313"/>
                </a:cubicBezTo>
                <a:cubicBezTo>
                  <a:pt x="2343" y="324"/>
                  <a:pt x="2317" y="320"/>
                  <a:pt x="2308" y="330"/>
                </a:cubicBezTo>
                <a:cubicBezTo>
                  <a:pt x="2306" y="326"/>
                  <a:pt x="2305" y="330"/>
                  <a:pt x="2300" y="327"/>
                </a:cubicBezTo>
                <a:cubicBezTo>
                  <a:pt x="2293" y="333"/>
                  <a:pt x="2284" y="333"/>
                  <a:pt x="2277" y="336"/>
                </a:cubicBezTo>
                <a:cubicBezTo>
                  <a:pt x="2269" y="345"/>
                  <a:pt x="2253" y="347"/>
                  <a:pt x="2242" y="353"/>
                </a:cubicBezTo>
                <a:cubicBezTo>
                  <a:pt x="2239" y="354"/>
                  <a:pt x="2239" y="352"/>
                  <a:pt x="2237" y="352"/>
                </a:cubicBezTo>
                <a:cubicBezTo>
                  <a:pt x="2237" y="357"/>
                  <a:pt x="2228" y="356"/>
                  <a:pt x="2227" y="360"/>
                </a:cubicBezTo>
                <a:cubicBezTo>
                  <a:pt x="2214" y="360"/>
                  <a:pt x="2207" y="372"/>
                  <a:pt x="2190" y="371"/>
                </a:cubicBezTo>
                <a:cubicBezTo>
                  <a:pt x="2189" y="371"/>
                  <a:pt x="2190" y="374"/>
                  <a:pt x="2188" y="374"/>
                </a:cubicBezTo>
                <a:cubicBezTo>
                  <a:pt x="2188" y="372"/>
                  <a:pt x="2188" y="371"/>
                  <a:pt x="2188" y="370"/>
                </a:cubicBezTo>
                <a:cubicBezTo>
                  <a:pt x="2184" y="371"/>
                  <a:pt x="2182" y="373"/>
                  <a:pt x="2178" y="375"/>
                </a:cubicBezTo>
                <a:cubicBezTo>
                  <a:pt x="2177" y="373"/>
                  <a:pt x="2173" y="372"/>
                  <a:pt x="2171" y="374"/>
                </a:cubicBezTo>
                <a:cubicBezTo>
                  <a:pt x="2170" y="377"/>
                  <a:pt x="2175" y="374"/>
                  <a:pt x="2175" y="376"/>
                </a:cubicBezTo>
                <a:cubicBezTo>
                  <a:pt x="2171" y="384"/>
                  <a:pt x="2158" y="379"/>
                  <a:pt x="2152" y="383"/>
                </a:cubicBezTo>
                <a:cubicBezTo>
                  <a:pt x="2154" y="383"/>
                  <a:pt x="2156" y="383"/>
                  <a:pt x="2156" y="385"/>
                </a:cubicBezTo>
                <a:cubicBezTo>
                  <a:pt x="2155" y="385"/>
                  <a:pt x="2155" y="386"/>
                  <a:pt x="2154" y="387"/>
                </a:cubicBezTo>
                <a:cubicBezTo>
                  <a:pt x="2147" y="384"/>
                  <a:pt x="2138" y="385"/>
                  <a:pt x="2135" y="392"/>
                </a:cubicBezTo>
                <a:cubicBezTo>
                  <a:pt x="2132" y="390"/>
                  <a:pt x="2133" y="388"/>
                  <a:pt x="2128" y="390"/>
                </a:cubicBezTo>
                <a:cubicBezTo>
                  <a:pt x="2130" y="387"/>
                  <a:pt x="2118" y="391"/>
                  <a:pt x="2118" y="383"/>
                </a:cubicBezTo>
                <a:cubicBezTo>
                  <a:pt x="2114" y="385"/>
                  <a:pt x="2113" y="386"/>
                  <a:pt x="2108" y="384"/>
                </a:cubicBezTo>
                <a:cubicBezTo>
                  <a:pt x="2108" y="389"/>
                  <a:pt x="2101" y="391"/>
                  <a:pt x="2097" y="390"/>
                </a:cubicBezTo>
                <a:cubicBezTo>
                  <a:pt x="2097" y="394"/>
                  <a:pt x="2097" y="394"/>
                  <a:pt x="2097" y="394"/>
                </a:cubicBezTo>
                <a:cubicBezTo>
                  <a:pt x="2102" y="393"/>
                  <a:pt x="2109" y="390"/>
                  <a:pt x="2112" y="390"/>
                </a:cubicBezTo>
                <a:cubicBezTo>
                  <a:pt x="2112" y="393"/>
                  <a:pt x="2108" y="391"/>
                  <a:pt x="2109" y="394"/>
                </a:cubicBezTo>
                <a:cubicBezTo>
                  <a:pt x="2112" y="398"/>
                  <a:pt x="2116" y="397"/>
                  <a:pt x="2116" y="402"/>
                </a:cubicBezTo>
                <a:cubicBezTo>
                  <a:pt x="2112" y="402"/>
                  <a:pt x="2111" y="405"/>
                  <a:pt x="2108" y="406"/>
                </a:cubicBezTo>
                <a:cubicBezTo>
                  <a:pt x="2110" y="404"/>
                  <a:pt x="2109" y="403"/>
                  <a:pt x="2106" y="402"/>
                </a:cubicBezTo>
                <a:cubicBezTo>
                  <a:pt x="2106" y="409"/>
                  <a:pt x="2095" y="410"/>
                  <a:pt x="2088" y="410"/>
                </a:cubicBezTo>
                <a:cubicBezTo>
                  <a:pt x="2086" y="412"/>
                  <a:pt x="2090" y="411"/>
                  <a:pt x="2090" y="414"/>
                </a:cubicBezTo>
                <a:cubicBezTo>
                  <a:pt x="2088" y="417"/>
                  <a:pt x="2084" y="417"/>
                  <a:pt x="2080" y="416"/>
                </a:cubicBezTo>
                <a:cubicBezTo>
                  <a:pt x="2080" y="420"/>
                  <a:pt x="2079" y="422"/>
                  <a:pt x="2078" y="424"/>
                </a:cubicBezTo>
                <a:cubicBezTo>
                  <a:pt x="2078" y="418"/>
                  <a:pt x="2069" y="422"/>
                  <a:pt x="2073" y="416"/>
                </a:cubicBezTo>
                <a:cubicBezTo>
                  <a:pt x="2069" y="416"/>
                  <a:pt x="2068" y="417"/>
                  <a:pt x="2065" y="418"/>
                </a:cubicBezTo>
                <a:cubicBezTo>
                  <a:pt x="2063" y="416"/>
                  <a:pt x="2062" y="414"/>
                  <a:pt x="2064" y="412"/>
                </a:cubicBezTo>
                <a:cubicBezTo>
                  <a:pt x="2063" y="413"/>
                  <a:pt x="2062" y="411"/>
                  <a:pt x="2063" y="410"/>
                </a:cubicBezTo>
                <a:cubicBezTo>
                  <a:pt x="2066" y="410"/>
                  <a:pt x="2065" y="415"/>
                  <a:pt x="2067" y="415"/>
                </a:cubicBezTo>
                <a:cubicBezTo>
                  <a:pt x="2069" y="413"/>
                  <a:pt x="2067" y="413"/>
                  <a:pt x="2067" y="410"/>
                </a:cubicBezTo>
                <a:cubicBezTo>
                  <a:pt x="2050" y="405"/>
                  <a:pt x="2043" y="423"/>
                  <a:pt x="2026" y="424"/>
                </a:cubicBezTo>
                <a:cubicBezTo>
                  <a:pt x="2025" y="421"/>
                  <a:pt x="2022" y="421"/>
                  <a:pt x="2022" y="418"/>
                </a:cubicBezTo>
                <a:cubicBezTo>
                  <a:pt x="2026" y="414"/>
                  <a:pt x="2035" y="406"/>
                  <a:pt x="2041" y="410"/>
                </a:cubicBezTo>
                <a:cubicBezTo>
                  <a:pt x="2042" y="412"/>
                  <a:pt x="2039" y="412"/>
                  <a:pt x="2039" y="414"/>
                </a:cubicBezTo>
                <a:cubicBezTo>
                  <a:pt x="2041" y="414"/>
                  <a:pt x="2042" y="415"/>
                  <a:pt x="2045" y="414"/>
                </a:cubicBezTo>
                <a:cubicBezTo>
                  <a:pt x="2046" y="411"/>
                  <a:pt x="2044" y="412"/>
                  <a:pt x="2044" y="408"/>
                </a:cubicBezTo>
                <a:cubicBezTo>
                  <a:pt x="2041" y="406"/>
                  <a:pt x="2036" y="409"/>
                  <a:pt x="2031" y="407"/>
                </a:cubicBezTo>
                <a:cubicBezTo>
                  <a:pt x="2035" y="405"/>
                  <a:pt x="2038" y="401"/>
                  <a:pt x="2042" y="404"/>
                </a:cubicBezTo>
                <a:cubicBezTo>
                  <a:pt x="2047" y="401"/>
                  <a:pt x="2046" y="390"/>
                  <a:pt x="2055" y="392"/>
                </a:cubicBezTo>
                <a:cubicBezTo>
                  <a:pt x="2056" y="390"/>
                  <a:pt x="2056" y="388"/>
                  <a:pt x="2060" y="387"/>
                </a:cubicBezTo>
                <a:cubicBezTo>
                  <a:pt x="2060" y="385"/>
                  <a:pt x="2058" y="386"/>
                  <a:pt x="2058" y="384"/>
                </a:cubicBezTo>
                <a:cubicBezTo>
                  <a:pt x="2062" y="381"/>
                  <a:pt x="2069" y="381"/>
                  <a:pt x="2067" y="373"/>
                </a:cubicBezTo>
                <a:cubicBezTo>
                  <a:pt x="2075" y="370"/>
                  <a:pt x="2080" y="363"/>
                  <a:pt x="2084" y="355"/>
                </a:cubicBezTo>
                <a:cubicBezTo>
                  <a:pt x="2078" y="359"/>
                  <a:pt x="2080" y="351"/>
                  <a:pt x="2074" y="352"/>
                </a:cubicBezTo>
                <a:cubicBezTo>
                  <a:pt x="2073" y="353"/>
                  <a:pt x="2070" y="357"/>
                  <a:pt x="2073" y="359"/>
                </a:cubicBezTo>
                <a:cubicBezTo>
                  <a:pt x="2074" y="356"/>
                  <a:pt x="2074" y="354"/>
                  <a:pt x="2077" y="354"/>
                </a:cubicBezTo>
                <a:cubicBezTo>
                  <a:pt x="2078" y="356"/>
                  <a:pt x="2076" y="357"/>
                  <a:pt x="2077" y="360"/>
                </a:cubicBezTo>
                <a:cubicBezTo>
                  <a:pt x="2071" y="364"/>
                  <a:pt x="2067" y="368"/>
                  <a:pt x="2060" y="369"/>
                </a:cubicBezTo>
                <a:cubicBezTo>
                  <a:pt x="2059" y="371"/>
                  <a:pt x="2060" y="371"/>
                  <a:pt x="2060" y="373"/>
                </a:cubicBezTo>
                <a:cubicBezTo>
                  <a:pt x="2056" y="372"/>
                  <a:pt x="2057" y="376"/>
                  <a:pt x="2053" y="376"/>
                </a:cubicBezTo>
                <a:cubicBezTo>
                  <a:pt x="2053" y="375"/>
                  <a:pt x="2053" y="373"/>
                  <a:pt x="2052" y="373"/>
                </a:cubicBezTo>
                <a:cubicBezTo>
                  <a:pt x="2050" y="379"/>
                  <a:pt x="2041" y="378"/>
                  <a:pt x="2038" y="383"/>
                </a:cubicBezTo>
                <a:cubicBezTo>
                  <a:pt x="2022" y="388"/>
                  <a:pt x="2008" y="399"/>
                  <a:pt x="1992" y="401"/>
                </a:cubicBezTo>
                <a:cubicBezTo>
                  <a:pt x="1989" y="403"/>
                  <a:pt x="1985" y="411"/>
                  <a:pt x="1979" y="413"/>
                </a:cubicBezTo>
                <a:cubicBezTo>
                  <a:pt x="1979" y="416"/>
                  <a:pt x="1980" y="416"/>
                  <a:pt x="1979" y="417"/>
                </a:cubicBezTo>
                <a:cubicBezTo>
                  <a:pt x="1961" y="427"/>
                  <a:pt x="1943" y="428"/>
                  <a:pt x="1925" y="430"/>
                </a:cubicBezTo>
                <a:cubicBezTo>
                  <a:pt x="1926" y="439"/>
                  <a:pt x="1920" y="437"/>
                  <a:pt x="1916" y="442"/>
                </a:cubicBezTo>
                <a:cubicBezTo>
                  <a:pt x="1914" y="440"/>
                  <a:pt x="1917" y="437"/>
                  <a:pt x="1912" y="438"/>
                </a:cubicBezTo>
                <a:cubicBezTo>
                  <a:pt x="1912" y="439"/>
                  <a:pt x="1913" y="444"/>
                  <a:pt x="1907" y="443"/>
                </a:cubicBezTo>
                <a:cubicBezTo>
                  <a:pt x="1907" y="440"/>
                  <a:pt x="1907" y="439"/>
                  <a:pt x="1904" y="439"/>
                </a:cubicBezTo>
                <a:cubicBezTo>
                  <a:pt x="1899" y="446"/>
                  <a:pt x="1887" y="447"/>
                  <a:pt x="1882" y="454"/>
                </a:cubicBezTo>
                <a:cubicBezTo>
                  <a:pt x="1873" y="453"/>
                  <a:pt x="1868" y="465"/>
                  <a:pt x="1856" y="464"/>
                </a:cubicBezTo>
                <a:cubicBezTo>
                  <a:pt x="1856" y="469"/>
                  <a:pt x="1847" y="467"/>
                  <a:pt x="1850" y="475"/>
                </a:cubicBezTo>
                <a:cubicBezTo>
                  <a:pt x="1848" y="475"/>
                  <a:pt x="1845" y="475"/>
                  <a:pt x="1844" y="477"/>
                </a:cubicBezTo>
                <a:cubicBezTo>
                  <a:pt x="1844" y="480"/>
                  <a:pt x="1848" y="477"/>
                  <a:pt x="1848" y="481"/>
                </a:cubicBezTo>
                <a:cubicBezTo>
                  <a:pt x="1844" y="482"/>
                  <a:pt x="1843" y="484"/>
                  <a:pt x="1838" y="484"/>
                </a:cubicBezTo>
                <a:cubicBezTo>
                  <a:pt x="1839" y="488"/>
                  <a:pt x="1837" y="490"/>
                  <a:pt x="1834" y="491"/>
                </a:cubicBezTo>
                <a:cubicBezTo>
                  <a:pt x="1834" y="488"/>
                  <a:pt x="1832" y="487"/>
                  <a:pt x="1831" y="485"/>
                </a:cubicBezTo>
                <a:cubicBezTo>
                  <a:pt x="1811" y="496"/>
                  <a:pt x="1792" y="504"/>
                  <a:pt x="1775" y="519"/>
                </a:cubicBezTo>
                <a:cubicBezTo>
                  <a:pt x="1769" y="519"/>
                  <a:pt x="1769" y="519"/>
                  <a:pt x="1769" y="519"/>
                </a:cubicBezTo>
                <a:cubicBezTo>
                  <a:pt x="1771" y="522"/>
                  <a:pt x="1771" y="524"/>
                  <a:pt x="1768" y="525"/>
                </a:cubicBezTo>
                <a:cubicBezTo>
                  <a:pt x="1769" y="520"/>
                  <a:pt x="1764" y="522"/>
                  <a:pt x="1763" y="519"/>
                </a:cubicBezTo>
                <a:cubicBezTo>
                  <a:pt x="1764" y="516"/>
                  <a:pt x="1763" y="512"/>
                  <a:pt x="1766" y="510"/>
                </a:cubicBezTo>
                <a:cubicBezTo>
                  <a:pt x="1777" y="508"/>
                  <a:pt x="1782" y="499"/>
                  <a:pt x="1793" y="499"/>
                </a:cubicBezTo>
                <a:cubicBezTo>
                  <a:pt x="1792" y="491"/>
                  <a:pt x="1801" y="492"/>
                  <a:pt x="1806" y="489"/>
                </a:cubicBezTo>
                <a:cubicBezTo>
                  <a:pt x="1805" y="485"/>
                  <a:pt x="1809" y="485"/>
                  <a:pt x="1813" y="485"/>
                </a:cubicBezTo>
                <a:cubicBezTo>
                  <a:pt x="1814" y="480"/>
                  <a:pt x="1820" y="474"/>
                  <a:pt x="1824" y="473"/>
                </a:cubicBezTo>
                <a:cubicBezTo>
                  <a:pt x="1825" y="473"/>
                  <a:pt x="1828" y="475"/>
                  <a:pt x="1828" y="475"/>
                </a:cubicBezTo>
                <a:cubicBezTo>
                  <a:pt x="1831" y="473"/>
                  <a:pt x="1830" y="467"/>
                  <a:pt x="1835" y="469"/>
                </a:cubicBezTo>
                <a:cubicBezTo>
                  <a:pt x="1835" y="464"/>
                  <a:pt x="1835" y="464"/>
                  <a:pt x="1835" y="464"/>
                </a:cubicBezTo>
                <a:cubicBezTo>
                  <a:pt x="1828" y="463"/>
                  <a:pt x="1825" y="468"/>
                  <a:pt x="1817" y="469"/>
                </a:cubicBezTo>
                <a:cubicBezTo>
                  <a:pt x="1807" y="486"/>
                  <a:pt x="1777" y="495"/>
                  <a:pt x="1763" y="508"/>
                </a:cubicBezTo>
                <a:cubicBezTo>
                  <a:pt x="1754" y="508"/>
                  <a:pt x="1746" y="511"/>
                  <a:pt x="1747" y="517"/>
                </a:cubicBezTo>
                <a:cubicBezTo>
                  <a:pt x="1744" y="513"/>
                  <a:pt x="1740" y="519"/>
                  <a:pt x="1738" y="522"/>
                </a:cubicBezTo>
                <a:cubicBezTo>
                  <a:pt x="1738" y="520"/>
                  <a:pt x="1739" y="520"/>
                  <a:pt x="1737" y="519"/>
                </a:cubicBezTo>
                <a:cubicBezTo>
                  <a:pt x="1733" y="518"/>
                  <a:pt x="1734" y="522"/>
                  <a:pt x="1729" y="522"/>
                </a:cubicBezTo>
                <a:cubicBezTo>
                  <a:pt x="1730" y="528"/>
                  <a:pt x="1719" y="526"/>
                  <a:pt x="1719" y="533"/>
                </a:cubicBezTo>
                <a:cubicBezTo>
                  <a:pt x="1715" y="536"/>
                  <a:pt x="1705" y="532"/>
                  <a:pt x="1703" y="537"/>
                </a:cubicBezTo>
                <a:cubicBezTo>
                  <a:pt x="1702" y="537"/>
                  <a:pt x="1700" y="536"/>
                  <a:pt x="1700" y="535"/>
                </a:cubicBezTo>
                <a:cubicBezTo>
                  <a:pt x="1699" y="533"/>
                  <a:pt x="1702" y="534"/>
                  <a:pt x="1702" y="532"/>
                </a:cubicBezTo>
                <a:cubicBezTo>
                  <a:pt x="1699" y="532"/>
                  <a:pt x="1701" y="527"/>
                  <a:pt x="1699" y="526"/>
                </a:cubicBezTo>
                <a:cubicBezTo>
                  <a:pt x="1700" y="526"/>
                  <a:pt x="1700" y="524"/>
                  <a:pt x="1702" y="524"/>
                </a:cubicBezTo>
                <a:cubicBezTo>
                  <a:pt x="1700" y="521"/>
                  <a:pt x="1699" y="520"/>
                  <a:pt x="1698" y="516"/>
                </a:cubicBezTo>
                <a:cubicBezTo>
                  <a:pt x="1700" y="514"/>
                  <a:pt x="1702" y="512"/>
                  <a:pt x="1707" y="513"/>
                </a:cubicBezTo>
                <a:cubicBezTo>
                  <a:pt x="1708" y="513"/>
                  <a:pt x="1707" y="517"/>
                  <a:pt x="1710" y="516"/>
                </a:cubicBezTo>
                <a:cubicBezTo>
                  <a:pt x="1712" y="511"/>
                  <a:pt x="1713" y="506"/>
                  <a:pt x="1706" y="506"/>
                </a:cubicBezTo>
                <a:cubicBezTo>
                  <a:pt x="1699" y="510"/>
                  <a:pt x="1693" y="515"/>
                  <a:pt x="1683" y="517"/>
                </a:cubicBezTo>
                <a:cubicBezTo>
                  <a:pt x="1682" y="520"/>
                  <a:pt x="1679" y="521"/>
                  <a:pt x="1681" y="526"/>
                </a:cubicBezTo>
                <a:cubicBezTo>
                  <a:pt x="1674" y="529"/>
                  <a:pt x="1665" y="540"/>
                  <a:pt x="1657" y="534"/>
                </a:cubicBezTo>
                <a:cubicBezTo>
                  <a:pt x="1650" y="535"/>
                  <a:pt x="1650" y="535"/>
                  <a:pt x="1650" y="535"/>
                </a:cubicBezTo>
                <a:cubicBezTo>
                  <a:pt x="1640" y="546"/>
                  <a:pt x="1626" y="554"/>
                  <a:pt x="1612" y="564"/>
                </a:cubicBezTo>
                <a:cubicBezTo>
                  <a:pt x="1611" y="562"/>
                  <a:pt x="1609" y="561"/>
                  <a:pt x="1608" y="560"/>
                </a:cubicBezTo>
                <a:cubicBezTo>
                  <a:pt x="1609" y="558"/>
                  <a:pt x="1611" y="556"/>
                  <a:pt x="1609" y="555"/>
                </a:cubicBezTo>
                <a:cubicBezTo>
                  <a:pt x="1600" y="556"/>
                  <a:pt x="1594" y="556"/>
                  <a:pt x="1587" y="552"/>
                </a:cubicBezTo>
                <a:cubicBezTo>
                  <a:pt x="1587" y="548"/>
                  <a:pt x="1588" y="545"/>
                  <a:pt x="1591" y="545"/>
                </a:cubicBezTo>
                <a:cubicBezTo>
                  <a:pt x="1589" y="541"/>
                  <a:pt x="1588" y="542"/>
                  <a:pt x="1588" y="537"/>
                </a:cubicBezTo>
                <a:cubicBezTo>
                  <a:pt x="1576" y="534"/>
                  <a:pt x="1570" y="538"/>
                  <a:pt x="1559" y="541"/>
                </a:cubicBezTo>
                <a:cubicBezTo>
                  <a:pt x="1558" y="536"/>
                  <a:pt x="1557" y="528"/>
                  <a:pt x="1561" y="524"/>
                </a:cubicBezTo>
                <a:cubicBezTo>
                  <a:pt x="1564" y="524"/>
                  <a:pt x="1559" y="527"/>
                  <a:pt x="1563" y="526"/>
                </a:cubicBezTo>
                <a:cubicBezTo>
                  <a:pt x="1565" y="524"/>
                  <a:pt x="1563" y="520"/>
                  <a:pt x="1560" y="520"/>
                </a:cubicBezTo>
                <a:cubicBezTo>
                  <a:pt x="1557" y="522"/>
                  <a:pt x="1557" y="526"/>
                  <a:pt x="1554" y="528"/>
                </a:cubicBezTo>
                <a:cubicBezTo>
                  <a:pt x="1553" y="525"/>
                  <a:pt x="1555" y="525"/>
                  <a:pt x="1553" y="523"/>
                </a:cubicBezTo>
                <a:cubicBezTo>
                  <a:pt x="1547" y="524"/>
                  <a:pt x="1539" y="523"/>
                  <a:pt x="1534" y="528"/>
                </a:cubicBezTo>
                <a:cubicBezTo>
                  <a:pt x="1532" y="528"/>
                  <a:pt x="1531" y="525"/>
                  <a:pt x="1529" y="525"/>
                </a:cubicBezTo>
                <a:cubicBezTo>
                  <a:pt x="1529" y="528"/>
                  <a:pt x="1525" y="529"/>
                  <a:pt x="1525" y="533"/>
                </a:cubicBezTo>
                <a:cubicBezTo>
                  <a:pt x="1519" y="534"/>
                  <a:pt x="1517" y="529"/>
                  <a:pt x="1514" y="527"/>
                </a:cubicBezTo>
                <a:cubicBezTo>
                  <a:pt x="1513" y="534"/>
                  <a:pt x="1499" y="532"/>
                  <a:pt x="1505" y="526"/>
                </a:cubicBezTo>
                <a:cubicBezTo>
                  <a:pt x="1507" y="525"/>
                  <a:pt x="1506" y="528"/>
                  <a:pt x="1509" y="527"/>
                </a:cubicBezTo>
                <a:cubicBezTo>
                  <a:pt x="1510" y="519"/>
                  <a:pt x="1522" y="524"/>
                  <a:pt x="1526" y="524"/>
                </a:cubicBezTo>
                <a:cubicBezTo>
                  <a:pt x="1527" y="520"/>
                  <a:pt x="1526" y="521"/>
                  <a:pt x="1525" y="517"/>
                </a:cubicBezTo>
                <a:cubicBezTo>
                  <a:pt x="1526" y="513"/>
                  <a:pt x="1529" y="515"/>
                  <a:pt x="1530" y="511"/>
                </a:cubicBezTo>
                <a:cubicBezTo>
                  <a:pt x="1527" y="514"/>
                  <a:pt x="1524" y="510"/>
                  <a:pt x="1520" y="510"/>
                </a:cubicBezTo>
                <a:cubicBezTo>
                  <a:pt x="1518" y="512"/>
                  <a:pt x="1513" y="516"/>
                  <a:pt x="1509" y="514"/>
                </a:cubicBezTo>
                <a:cubicBezTo>
                  <a:pt x="1508" y="510"/>
                  <a:pt x="1514" y="512"/>
                  <a:pt x="1513" y="508"/>
                </a:cubicBezTo>
                <a:cubicBezTo>
                  <a:pt x="1510" y="506"/>
                  <a:pt x="1504" y="511"/>
                  <a:pt x="1504" y="504"/>
                </a:cubicBezTo>
                <a:cubicBezTo>
                  <a:pt x="1498" y="503"/>
                  <a:pt x="1500" y="506"/>
                  <a:pt x="1494" y="506"/>
                </a:cubicBezTo>
                <a:cubicBezTo>
                  <a:pt x="1493" y="510"/>
                  <a:pt x="1495" y="513"/>
                  <a:pt x="1496" y="515"/>
                </a:cubicBezTo>
                <a:cubicBezTo>
                  <a:pt x="1488" y="521"/>
                  <a:pt x="1479" y="511"/>
                  <a:pt x="1474" y="519"/>
                </a:cubicBezTo>
                <a:cubicBezTo>
                  <a:pt x="1471" y="520"/>
                  <a:pt x="1472" y="516"/>
                  <a:pt x="1469" y="517"/>
                </a:cubicBezTo>
                <a:cubicBezTo>
                  <a:pt x="1463" y="528"/>
                  <a:pt x="1449" y="531"/>
                  <a:pt x="1443" y="540"/>
                </a:cubicBezTo>
                <a:cubicBezTo>
                  <a:pt x="1440" y="541"/>
                  <a:pt x="1439" y="539"/>
                  <a:pt x="1437" y="539"/>
                </a:cubicBezTo>
                <a:cubicBezTo>
                  <a:pt x="1437" y="540"/>
                  <a:pt x="1437" y="542"/>
                  <a:pt x="1436" y="542"/>
                </a:cubicBezTo>
                <a:cubicBezTo>
                  <a:pt x="1426" y="545"/>
                  <a:pt x="1418" y="556"/>
                  <a:pt x="1410" y="563"/>
                </a:cubicBezTo>
                <a:cubicBezTo>
                  <a:pt x="1408" y="562"/>
                  <a:pt x="1405" y="562"/>
                  <a:pt x="1404" y="560"/>
                </a:cubicBezTo>
                <a:cubicBezTo>
                  <a:pt x="1400" y="563"/>
                  <a:pt x="1393" y="569"/>
                  <a:pt x="1387" y="569"/>
                </a:cubicBezTo>
                <a:cubicBezTo>
                  <a:pt x="1388" y="572"/>
                  <a:pt x="1385" y="573"/>
                  <a:pt x="1384" y="574"/>
                </a:cubicBezTo>
                <a:cubicBezTo>
                  <a:pt x="1382" y="570"/>
                  <a:pt x="1380" y="575"/>
                  <a:pt x="1379" y="574"/>
                </a:cubicBezTo>
                <a:cubicBezTo>
                  <a:pt x="1379" y="571"/>
                  <a:pt x="1379" y="571"/>
                  <a:pt x="1379" y="571"/>
                </a:cubicBezTo>
                <a:cubicBezTo>
                  <a:pt x="1380" y="572"/>
                  <a:pt x="1384" y="572"/>
                  <a:pt x="1384" y="569"/>
                </a:cubicBezTo>
                <a:cubicBezTo>
                  <a:pt x="1382" y="568"/>
                  <a:pt x="1379" y="568"/>
                  <a:pt x="1377" y="566"/>
                </a:cubicBezTo>
                <a:cubicBezTo>
                  <a:pt x="1376" y="563"/>
                  <a:pt x="1380" y="564"/>
                  <a:pt x="1380" y="562"/>
                </a:cubicBezTo>
                <a:cubicBezTo>
                  <a:pt x="1378" y="561"/>
                  <a:pt x="1374" y="564"/>
                  <a:pt x="1373" y="560"/>
                </a:cubicBezTo>
                <a:cubicBezTo>
                  <a:pt x="1373" y="553"/>
                  <a:pt x="1363" y="555"/>
                  <a:pt x="1360" y="548"/>
                </a:cubicBezTo>
                <a:cubicBezTo>
                  <a:pt x="1358" y="544"/>
                  <a:pt x="1361" y="541"/>
                  <a:pt x="1359" y="536"/>
                </a:cubicBezTo>
                <a:cubicBezTo>
                  <a:pt x="1353" y="535"/>
                  <a:pt x="1353" y="536"/>
                  <a:pt x="1348" y="538"/>
                </a:cubicBezTo>
                <a:cubicBezTo>
                  <a:pt x="1348" y="540"/>
                  <a:pt x="1350" y="544"/>
                  <a:pt x="1348" y="544"/>
                </a:cubicBezTo>
                <a:cubicBezTo>
                  <a:pt x="1345" y="544"/>
                  <a:pt x="1345" y="541"/>
                  <a:pt x="1346" y="540"/>
                </a:cubicBezTo>
                <a:cubicBezTo>
                  <a:pt x="1339" y="541"/>
                  <a:pt x="1334" y="544"/>
                  <a:pt x="1329" y="542"/>
                </a:cubicBezTo>
                <a:cubicBezTo>
                  <a:pt x="1333" y="540"/>
                  <a:pt x="1331" y="533"/>
                  <a:pt x="1337" y="533"/>
                </a:cubicBezTo>
                <a:cubicBezTo>
                  <a:pt x="1338" y="529"/>
                  <a:pt x="1333" y="533"/>
                  <a:pt x="1333" y="531"/>
                </a:cubicBezTo>
                <a:cubicBezTo>
                  <a:pt x="1334" y="529"/>
                  <a:pt x="1336" y="528"/>
                  <a:pt x="1338" y="529"/>
                </a:cubicBezTo>
                <a:cubicBezTo>
                  <a:pt x="1338" y="526"/>
                  <a:pt x="1339" y="520"/>
                  <a:pt x="1341" y="521"/>
                </a:cubicBezTo>
                <a:cubicBezTo>
                  <a:pt x="1341" y="519"/>
                  <a:pt x="1341" y="517"/>
                  <a:pt x="1339" y="517"/>
                </a:cubicBezTo>
                <a:cubicBezTo>
                  <a:pt x="1341" y="519"/>
                  <a:pt x="1334" y="523"/>
                  <a:pt x="1336" y="519"/>
                </a:cubicBezTo>
                <a:cubicBezTo>
                  <a:pt x="1334" y="522"/>
                  <a:pt x="1330" y="524"/>
                  <a:pt x="1326" y="522"/>
                </a:cubicBezTo>
                <a:cubicBezTo>
                  <a:pt x="1327" y="524"/>
                  <a:pt x="1329" y="525"/>
                  <a:pt x="1326" y="526"/>
                </a:cubicBezTo>
                <a:cubicBezTo>
                  <a:pt x="1326" y="522"/>
                  <a:pt x="1320" y="527"/>
                  <a:pt x="1318" y="524"/>
                </a:cubicBezTo>
                <a:cubicBezTo>
                  <a:pt x="1317" y="530"/>
                  <a:pt x="1307" y="535"/>
                  <a:pt x="1301" y="541"/>
                </a:cubicBezTo>
                <a:cubicBezTo>
                  <a:pt x="1299" y="540"/>
                  <a:pt x="1298" y="537"/>
                  <a:pt x="1295" y="536"/>
                </a:cubicBezTo>
                <a:cubicBezTo>
                  <a:pt x="1299" y="526"/>
                  <a:pt x="1311" y="513"/>
                  <a:pt x="1302" y="504"/>
                </a:cubicBezTo>
                <a:cubicBezTo>
                  <a:pt x="1302" y="502"/>
                  <a:pt x="1305" y="501"/>
                  <a:pt x="1305" y="499"/>
                </a:cubicBezTo>
                <a:cubicBezTo>
                  <a:pt x="1300" y="499"/>
                  <a:pt x="1304" y="494"/>
                  <a:pt x="1302" y="490"/>
                </a:cubicBezTo>
                <a:cubicBezTo>
                  <a:pt x="1304" y="491"/>
                  <a:pt x="1306" y="492"/>
                  <a:pt x="1308" y="490"/>
                </a:cubicBezTo>
                <a:cubicBezTo>
                  <a:pt x="1309" y="486"/>
                  <a:pt x="1306" y="487"/>
                  <a:pt x="1306" y="485"/>
                </a:cubicBezTo>
                <a:cubicBezTo>
                  <a:pt x="1307" y="486"/>
                  <a:pt x="1310" y="488"/>
                  <a:pt x="1310" y="484"/>
                </a:cubicBezTo>
                <a:cubicBezTo>
                  <a:pt x="1308" y="482"/>
                  <a:pt x="1306" y="485"/>
                  <a:pt x="1304" y="482"/>
                </a:cubicBezTo>
                <a:cubicBezTo>
                  <a:pt x="1309" y="474"/>
                  <a:pt x="1309" y="462"/>
                  <a:pt x="1313" y="453"/>
                </a:cubicBezTo>
                <a:cubicBezTo>
                  <a:pt x="1310" y="453"/>
                  <a:pt x="1311" y="450"/>
                  <a:pt x="1309" y="450"/>
                </a:cubicBezTo>
                <a:cubicBezTo>
                  <a:pt x="1309" y="452"/>
                  <a:pt x="1307" y="452"/>
                  <a:pt x="1305" y="452"/>
                </a:cubicBezTo>
                <a:cubicBezTo>
                  <a:pt x="1304" y="451"/>
                  <a:pt x="1302" y="450"/>
                  <a:pt x="1303" y="447"/>
                </a:cubicBezTo>
                <a:cubicBezTo>
                  <a:pt x="1306" y="446"/>
                  <a:pt x="1307" y="444"/>
                  <a:pt x="1309" y="442"/>
                </a:cubicBezTo>
                <a:cubicBezTo>
                  <a:pt x="1305" y="442"/>
                  <a:pt x="1304" y="444"/>
                  <a:pt x="1301" y="444"/>
                </a:cubicBezTo>
                <a:cubicBezTo>
                  <a:pt x="1301" y="439"/>
                  <a:pt x="1301" y="439"/>
                  <a:pt x="1301" y="439"/>
                </a:cubicBezTo>
                <a:cubicBezTo>
                  <a:pt x="1295" y="440"/>
                  <a:pt x="1283" y="437"/>
                  <a:pt x="1286" y="429"/>
                </a:cubicBezTo>
                <a:cubicBezTo>
                  <a:pt x="1278" y="432"/>
                  <a:pt x="1275" y="425"/>
                  <a:pt x="1272" y="419"/>
                </a:cubicBezTo>
                <a:cubicBezTo>
                  <a:pt x="1273" y="415"/>
                  <a:pt x="1280" y="417"/>
                  <a:pt x="1279" y="411"/>
                </a:cubicBezTo>
                <a:cubicBezTo>
                  <a:pt x="1277" y="408"/>
                  <a:pt x="1272" y="414"/>
                  <a:pt x="1270" y="412"/>
                </a:cubicBezTo>
                <a:cubicBezTo>
                  <a:pt x="1271" y="401"/>
                  <a:pt x="1281" y="398"/>
                  <a:pt x="1289" y="393"/>
                </a:cubicBezTo>
                <a:cubicBezTo>
                  <a:pt x="1292" y="392"/>
                  <a:pt x="1291" y="396"/>
                  <a:pt x="1293" y="395"/>
                </a:cubicBezTo>
                <a:cubicBezTo>
                  <a:pt x="1295" y="394"/>
                  <a:pt x="1295" y="391"/>
                  <a:pt x="1296" y="389"/>
                </a:cubicBezTo>
                <a:cubicBezTo>
                  <a:pt x="1282" y="388"/>
                  <a:pt x="1276" y="393"/>
                  <a:pt x="1264" y="394"/>
                </a:cubicBezTo>
                <a:cubicBezTo>
                  <a:pt x="1260" y="392"/>
                  <a:pt x="1260" y="389"/>
                  <a:pt x="1260" y="384"/>
                </a:cubicBezTo>
                <a:cubicBezTo>
                  <a:pt x="1257" y="384"/>
                  <a:pt x="1260" y="389"/>
                  <a:pt x="1256" y="389"/>
                </a:cubicBezTo>
                <a:cubicBezTo>
                  <a:pt x="1254" y="383"/>
                  <a:pt x="1255" y="377"/>
                  <a:pt x="1253" y="371"/>
                </a:cubicBezTo>
                <a:cubicBezTo>
                  <a:pt x="1259" y="370"/>
                  <a:pt x="1256" y="364"/>
                  <a:pt x="1257" y="362"/>
                </a:cubicBezTo>
                <a:cubicBezTo>
                  <a:pt x="1253" y="361"/>
                  <a:pt x="1251" y="365"/>
                  <a:pt x="1250" y="361"/>
                </a:cubicBezTo>
                <a:cubicBezTo>
                  <a:pt x="1250" y="357"/>
                  <a:pt x="1251" y="358"/>
                  <a:pt x="1249" y="354"/>
                </a:cubicBezTo>
                <a:cubicBezTo>
                  <a:pt x="1254" y="355"/>
                  <a:pt x="1253" y="352"/>
                  <a:pt x="1257" y="353"/>
                </a:cubicBezTo>
                <a:cubicBezTo>
                  <a:pt x="1254" y="347"/>
                  <a:pt x="1247" y="345"/>
                  <a:pt x="1240" y="348"/>
                </a:cubicBezTo>
                <a:cubicBezTo>
                  <a:pt x="1241" y="353"/>
                  <a:pt x="1236" y="353"/>
                  <a:pt x="1233" y="354"/>
                </a:cubicBezTo>
                <a:cubicBezTo>
                  <a:pt x="1233" y="351"/>
                  <a:pt x="1230" y="352"/>
                  <a:pt x="1230" y="349"/>
                </a:cubicBezTo>
                <a:cubicBezTo>
                  <a:pt x="1233" y="350"/>
                  <a:pt x="1236" y="350"/>
                  <a:pt x="1235" y="345"/>
                </a:cubicBezTo>
                <a:cubicBezTo>
                  <a:pt x="1232" y="344"/>
                  <a:pt x="1231" y="348"/>
                  <a:pt x="1230" y="346"/>
                </a:cubicBezTo>
                <a:cubicBezTo>
                  <a:pt x="1230" y="343"/>
                  <a:pt x="1230" y="343"/>
                  <a:pt x="1230" y="343"/>
                </a:cubicBezTo>
                <a:cubicBezTo>
                  <a:pt x="1235" y="342"/>
                  <a:pt x="1239" y="343"/>
                  <a:pt x="1241" y="345"/>
                </a:cubicBezTo>
                <a:cubicBezTo>
                  <a:pt x="1244" y="341"/>
                  <a:pt x="1239" y="341"/>
                  <a:pt x="1238" y="339"/>
                </a:cubicBezTo>
                <a:cubicBezTo>
                  <a:pt x="1238" y="337"/>
                  <a:pt x="1242" y="338"/>
                  <a:pt x="1241" y="334"/>
                </a:cubicBezTo>
                <a:cubicBezTo>
                  <a:pt x="1234" y="335"/>
                  <a:pt x="1234" y="335"/>
                  <a:pt x="1234" y="335"/>
                </a:cubicBezTo>
                <a:cubicBezTo>
                  <a:pt x="1234" y="333"/>
                  <a:pt x="1232" y="333"/>
                  <a:pt x="1232" y="331"/>
                </a:cubicBezTo>
                <a:cubicBezTo>
                  <a:pt x="1229" y="329"/>
                  <a:pt x="1228" y="333"/>
                  <a:pt x="1224" y="331"/>
                </a:cubicBezTo>
                <a:cubicBezTo>
                  <a:pt x="1224" y="336"/>
                  <a:pt x="1228" y="334"/>
                  <a:pt x="1229" y="337"/>
                </a:cubicBezTo>
                <a:cubicBezTo>
                  <a:pt x="1224" y="344"/>
                  <a:pt x="1214" y="338"/>
                  <a:pt x="1208" y="342"/>
                </a:cubicBezTo>
                <a:cubicBezTo>
                  <a:pt x="1208" y="339"/>
                  <a:pt x="1206" y="339"/>
                  <a:pt x="1206" y="335"/>
                </a:cubicBezTo>
                <a:cubicBezTo>
                  <a:pt x="1211" y="333"/>
                  <a:pt x="1213" y="329"/>
                  <a:pt x="1216" y="325"/>
                </a:cubicBezTo>
                <a:cubicBezTo>
                  <a:pt x="1210" y="325"/>
                  <a:pt x="1207" y="319"/>
                  <a:pt x="1208" y="314"/>
                </a:cubicBezTo>
                <a:cubicBezTo>
                  <a:pt x="1204" y="315"/>
                  <a:pt x="1207" y="323"/>
                  <a:pt x="1200" y="322"/>
                </a:cubicBezTo>
                <a:cubicBezTo>
                  <a:pt x="1200" y="319"/>
                  <a:pt x="1198" y="319"/>
                  <a:pt x="1198" y="316"/>
                </a:cubicBezTo>
                <a:cubicBezTo>
                  <a:pt x="1206" y="317"/>
                  <a:pt x="1199" y="310"/>
                  <a:pt x="1207" y="310"/>
                </a:cubicBezTo>
                <a:cubicBezTo>
                  <a:pt x="1206" y="305"/>
                  <a:pt x="1206" y="305"/>
                  <a:pt x="1206" y="305"/>
                </a:cubicBezTo>
                <a:cubicBezTo>
                  <a:pt x="1201" y="305"/>
                  <a:pt x="1198" y="302"/>
                  <a:pt x="1194" y="301"/>
                </a:cubicBezTo>
                <a:cubicBezTo>
                  <a:pt x="1195" y="297"/>
                  <a:pt x="1192" y="298"/>
                  <a:pt x="1192" y="295"/>
                </a:cubicBezTo>
                <a:cubicBezTo>
                  <a:pt x="1195" y="292"/>
                  <a:pt x="1198" y="287"/>
                  <a:pt x="1199" y="282"/>
                </a:cubicBezTo>
                <a:cubicBezTo>
                  <a:pt x="1198" y="280"/>
                  <a:pt x="1195" y="282"/>
                  <a:pt x="1195" y="280"/>
                </a:cubicBezTo>
                <a:cubicBezTo>
                  <a:pt x="1198" y="278"/>
                  <a:pt x="1199" y="274"/>
                  <a:pt x="1200" y="270"/>
                </a:cubicBezTo>
                <a:cubicBezTo>
                  <a:pt x="1205" y="270"/>
                  <a:pt x="1211" y="272"/>
                  <a:pt x="1209" y="266"/>
                </a:cubicBezTo>
                <a:cubicBezTo>
                  <a:pt x="1209" y="268"/>
                  <a:pt x="1206" y="268"/>
                  <a:pt x="1206" y="267"/>
                </a:cubicBezTo>
                <a:cubicBezTo>
                  <a:pt x="1205" y="261"/>
                  <a:pt x="1208" y="259"/>
                  <a:pt x="1212" y="258"/>
                </a:cubicBezTo>
                <a:cubicBezTo>
                  <a:pt x="1210" y="247"/>
                  <a:pt x="1226" y="250"/>
                  <a:pt x="1228" y="243"/>
                </a:cubicBezTo>
                <a:cubicBezTo>
                  <a:pt x="1232" y="245"/>
                  <a:pt x="1230" y="251"/>
                  <a:pt x="1234" y="254"/>
                </a:cubicBezTo>
                <a:cubicBezTo>
                  <a:pt x="1233" y="249"/>
                  <a:pt x="1248" y="233"/>
                  <a:pt x="1251" y="232"/>
                </a:cubicBezTo>
                <a:cubicBezTo>
                  <a:pt x="1257" y="230"/>
                  <a:pt x="1259" y="231"/>
                  <a:pt x="1261" y="226"/>
                </a:cubicBezTo>
                <a:cubicBezTo>
                  <a:pt x="1263" y="225"/>
                  <a:pt x="1263" y="228"/>
                  <a:pt x="1266" y="227"/>
                </a:cubicBezTo>
                <a:cubicBezTo>
                  <a:pt x="1267" y="224"/>
                  <a:pt x="1268" y="220"/>
                  <a:pt x="1272" y="220"/>
                </a:cubicBezTo>
                <a:cubicBezTo>
                  <a:pt x="1271" y="219"/>
                  <a:pt x="1270" y="219"/>
                  <a:pt x="1269" y="218"/>
                </a:cubicBezTo>
                <a:cubicBezTo>
                  <a:pt x="1273" y="215"/>
                  <a:pt x="1271" y="213"/>
                  <a:pt x="1275" y="212"/>
                </a:cubicBezTo>
                <a:cubicBezTo>
                  <a:pt x="1274" y="209"/>
                  <a:pt x="1275" y="205"/>
                  <a:pt x="1272" y="205"/>
                </a:cubicBezTo>
                <a:cubicBezTo>
                  <a:pt x="1272" y="208"/>
                  <a:pt x="1271" y="212"/>
                  <a:pt x="1268" y="212"/>
                </a:cubicBezTo>
                <a:cubicBezTo>
                  <a:pt x="1266" y="212"/>
                  <a:pt x="1267" y="208"/>
                  <a:pt x="1264" y="209"/>
                </a:cubicBezTo>
                <a:cubicBezTo>
                  <a:pt x="1267" y="213"/>
                  <a:pt x="1260" y="214"/>
                  <a:pt x="1256" y="215"/>
                </a:cubicBezTo>
                <a:cubicBezTo>
                  <a:pt x="1255" y="219"/>
                  <a:pt x="1260" y="216"/>
                  <a:pt x="1260" y="220"/>
                </a:cubicBezTo>
                <a:cubicBezTo>
                  <a:pt x="1258" y="225"/>
                  <a:pt x="1249" y="231"/>
                  <a:pt x="1242" y="227"/>
                </a:cubicBezTo>
                <a:cubicBezTo>
                  <a:pt x="1242" y="223"/>
                  <a:pt x="1247" y="224"/>
                  <a:pt x="1246" y="219"/>
                </a:cubicBezTo>
                <a:cubicBezTo>
                  <a:pt x="1248" y="219"/>
                  <a:pt x="1252" y="216"/>
                  <a:pt x="1249" y="215"/>
                </a:cubicBezTo>
                <a:cubicBezTo>
                  <a:pt x="1248" y="218"/>
                  <a:pt x="1247" y="217"/>
                  <a:pt x="1245" y="217"/>
                </a:cubicBezTo>
                <a:cubicBezTo>
                  <a:pt x="1247" y="214"/>
                  <a:pt x="1244" y="212"/>
                  <a:pt x="1243" y="209"/>
                </a:cubicBezTo>
                <a:cubicBezTo>
                  <a:pt x="1244" y="207"/>
                  <a:pt x="1245" y="205"/>
                  <a:pt x="1247" y="202"/>
                </a:cubicBezTo>
                <a:cubicBezTo>
                  <a:pt x="1249" y="204"/>
                  <a:pt x="1248" y="202"/>
                  <a:pt x="1250" y="202"/>
                </a:cubicBezTo>
                <a:cubicBezTo>
                  <a:pt x="1250" y="195"/>
                  <a:pt x="1265" y="185"/>
                  <a:pt x="1272" y="193"/>
                </a:cubicBezTo>
                <a:cubicBezTo>
                  <a:pt x="1277" y="193"/>
                  <a:pt x="1277" y="193"/>
                  <a:pt x="1277" y="193"/>
                </a:cubicBezTo>
                <a:cubicBezTo>
                  <a:pt x="1277" y="196"/>
                  <a:pt x="1280" y="195"/>
                  <a:pt x="1279" y="199"/>
                </a:cubicBezTo>
                <a:cubicBezTo>
                  <a:pt x="1289" y="207"/>
                  <a:pt x="1300" y="193"/>
                  <a:pt x="1308" y="196"/>
                </a:cubicBezTo>
                <a:cubicBezTo>
                  <a:pt x="1316" y="192"/>
                  <a:pt x="1310" y="184"/>
                  <a:pt x="1309" y="179"/>
                </a:cubicBezTo>
                <a:cubicBezTo>
                  <a:pt x="1306" y="179"/>
                  <a:pt x="1306" y="180"/>
                  <a:pt x="1303" y="181"/>
                </a:cubicBezTo>
                <a:cubicBezTo>
                  <a:pt x="1304" y="178"/>
                  <a:pt x="1303" y="178"/>
                  <a:pt x="1303" y="175"/>
                </a:cubicBezTo>
                <a:cubicBezTo>
                  <a:pt x="1299" y="176"/>
                  <a:pt x="1296" y="175"/>
                  <a:pt x="1296" y="172"/>
                </a:cubicBezTo>
                <a:cubicBezTo>
                  <a:pt x="1296" y="169"/>
                  <a:pt x="1300" y="172"/>
                  <a:pt x="1300" y="170"/>
                </a:cubicBezTo>
                <a:cubicBezTo>
                  <a:pt x="1292" y="163"/>
                  <a:pt x="1283" y="178"/>
                  <a:pt x="1275" y="175"/>
                </a:cubicBezTo>
                <a:cubicBezTo>
                  <a:pt x="1274" y="178"/>
                  <a:pt x="1278" y="177"/>
                  <a:pt x="1277" y="180"/>
                </a:cubicBezTo>
                <a:cubicBezTo>
                  <a:pt x="1271" y="179"/>
                  <a:pt x="1270" y="178"/>
                  <a:pt x="1264" y="181"/>
                </a:cubicBezTo>
                <a:cubicBezTo>
                  <a:pt x="1262" y="180"/>
                  <a:pt x="1261" y="179"/>
                  <a:pt x="1259" y="178"/>
                </a:cubicBezTo>
                <a:cubicBezTo>
                  <a:pt x="1262" y="174"/>
                  <a:pt x="1266" y="172"/>
                  <a:pt x="1269" y="169"/>
                </a:cubicBezTo>
                <a:cubicBezTo>
                  <a:pt x="1272" y="174"/>
                  <a:pt x="1281" y="172"/>
                  <a:pt x="1283" y="168"/>
                </a:cubicBezTo>
                <a:cubicBezTo>
                  <a:pt x="1281" y="167"/>
                  <a:pt x="1277" y="169"/>
                  <a:pt x="1277" y="167"/>
                </a:cubicBezTo>
                <a:cubicBezTo>
                  <a:pt x="1277" y="163"/>
                  <a:pt x="1285" y="165"/>
                  <a:pt x="1284" y="159"/>
                </a:cubicBezTo>
                <a:cubicBezTo>
                  <a:pt x="1281" y="158"/>
                  <a:pt x="1278" y="157"/>
                  <a:pt x="1276" y="154"/>
                </a:cubicBezTo>
                <a:cubicBezTo>
                  <a:pt x="1275" y="155"/>
                  <a:pt x="1274" y="157"/>
                  <a:pt x="1273" y="158"/>
                </a:cubicBezTo>
                <a:cubicBezTo>
                  <a:pt x="1271" y="156"/>
                  <a:pt x="1272" y="158"/>
                  <a:pt x="1268" y="158"/>
                </a:cubicBezTo>
                <a:cubicBezTo>
                  <a:pt x="1259" y="149"/>
                  <a:pt x="1274" y="145"/>
                  <a:pt x="1279" y="139"/>
                </a:cubicBezTo>
                <a:cubicBezTo>
                  <a:pt x="1277" y="138"/>
                  <a:pt x="1275" y="137"/>
                  <a:pt x="1275" y="133"/>
                </a:cubicBezTo>
                <a:cubicBezTo>
                  <a:pt x="1273" y="133"/>
                  <a:pt x="1270" y="134"/>
                  <a:pt x="1269" y="132"/>
                </a:cubicBezTo>
                <a:cubicBezTo>
                  <a:pt x="1273" y="131"/>
                  <a:pt x="1276" y="129"/>
                  <a:pt x="1279" y="131"/>
                </a:cubicBezTo>
                <a:cubicBezTo>
                  <a:pt x="1279" y="128"/>
                  <a:pt x="1278" y="124"/>
                  <a:pt x="1281" y="124"/>
                </a:cubicBezTo>
                <a:cubicBezTo>
                  <a:pt x="1283" y="125"/>
                  <a:pt x="1284" y="126"/>
                  <a:pt x="1287" y="125"/>
                </a:cubicBezTo>
                <a:cubicBezTo>
                  <a:pt x="1289" y="124"/>
                  <a:pt x="1289" y="121"/>
                  <a:pt x="1291" y="120"/>
                </a:cubicBezTo>
                <a:cubicBezTo>
                  <a:pt x="1284" y="121"/>
                  <a:pt x="1280" y="118"/>
                  <a:pt x="1272" y="119"/>
                </a:cubicBezTo>
                <a:cubicBezTo>
                  <a:pt x="1270" y="114"/>
                  <a:pt x="1269" y="111"/>
                  <a:pt x="1269" y="105"/>
                </a:cubicBezTo>
                <a:cubicBezTo>
                  <a:pt x="1268" y="105"/>
                  <a:pt x="1266" y="105"/>
                  <a:pt x="1265" y="104"/>
                </a:cubicBezTo>
                <a:cubicBezTo>
                  <a:pt x="1266" y="101"/>
                  <a:pt x="1268" y="99"/>
                  <a:pt x="1269" y="97"/>
                </a:cubicBezTo>
                <a:cubicBezTo>
                  <a:pt x="1262" y="99"/>
                  <a:pt x="1264" y="90"/>
                  <a:pt x="1259" y="89"/>
                </a:cubicBezTo>
                <a:cubicBezTo>
                  <a:pt x="1259" y="85"/>
                  <a:pt x="1263" y="84"/>
                  <a:pt x="1265" y="82"/>
                </a:cubicBezTo>
                <a:cubicBezTo>
                  <a:pt x="1261" y="81"/>
                  <a:pt x="1260" y="83"/>
                  <a:pt x="1257" y="83"/>
                </a:cubicBezTo>
                <a:cubicBezTo>
                  <a:pt x="1255" y="83"/>
                  <a:pt x="1253" y="81"/>
                  <a:pt x="1252" y="80"/>
                </a:cubicBezTo>
                <a:cubicBezTo>
                  <a:pt x="1253" y="79"/>
                  <a:pt x="1255" y="78"/>
                  <a:pt x="1256" y="76"/>
                </a:cubicBezTo>
                <a:cubicBezTo>
                  <a:pt x="1250" y="75"/>
                  <a:pt x="1241" y="78"/>
                  <a:pt x="1236" y="74"/>
                </a:cubicBezTo>
                <a:cubicBezTo>
                  <a:pt x="1234" y="78"/>
                  <a:pt x="1231" y="80"/>
                  <a:pt x="1225" y="80"/>
                </a:cubicBezTo>
                <a:cubicBezTo>
                  <a:pt x="1225" y="75"/>
                  <a:pt x="1225" y="75"/>
                  <a:pt x="1225" y="75"/>
                </a:cubicBezTo>
                <a:cubicBezTo>
                  <a:pt x="1219" y="76"/>
                  <a:pt x="1218" y="73"/>
                  <a:pt x="1214" y="72"/>
                </a:cubicBezTo>
                <a:cubicBezTo>
                  <a:pt x="1217" y="71"/>
                  <a:pt x="1221" y="70"/>
                  <a:pt x="1222" y="67"/>
                </a:cubicBezTo>
                <a:cubicBezTo>
                  <a:pt x="1220" y="68"/>
                  <a:pt x="1221" y="64"/>
                  <a:pt x="1221" y="63"/>
                </a:cubicBezTo>
                <a:cubicBezTo>
                  <a:pt x="1221" y="63"/>
                  <a:pt x="1225" y="65"/>
                  <a:pt x="1225" y="62"/>
                </a:cubicBezTo>
                <a:cubicBezTo>
                  <a:pt x="1222" y="62"/>
                  <a:pt x="1220" y="60"/>
                  <a:pt x="1216" y="61"/>
                </a:cubicBezTo>
                <a:cubicBezTo>
                  <a:pt x="1216" y="64"/>
                  <a:pt x="1220" y="65"/>
                  <a:pt x="1216" y="66"/>
                </a:cubicBezTo>
                <a:cubicBezTo>
                  <a:pt x="1212" y="63"/>
                  <a:pt x="1210" y="69"/>
                  <a:pt x="1205" y="67"/>
                </a:cubicBezTo>
                <a:cubicBezTo>
                  <a:pt x="1208" y="64"/>
                  <a:pt x="1212" y="62"/>
                  <a:pt x="1214" y="59"/>
                </a:cubicBezTo>
                <a:cubicBezTo>
                  <a:pt x="1212" y="57"/>
                  <a:pt x="1211" y="56"/>
                  <a:pt x="1209" y="52"/>
                </a:cubicBezTo>
                <a:cubicBezTo>
                  <a:pt x="1209" y="49"/>
                  <a:pt x="1214" y="50"/>
                  <a:pt x="1213" y="47"/>
                </a:cubicBezTo>
                <a:cubicBezTo>
                  <a:pt x="1209" y="49"/>
                  <a:pt x="1207" y="43"/>
                  <a:pt x="1208" y="42"/>
                </a:cubicBezTo>
                <a:cubicBezTo>
                  <a:pt x="1205" y="46"/>
                  <a:pt x="1199" y="44"/>
                  <a:pt x="1194" y="45"/>
                </a:cubicBezTo>
                <a:cubicBezTo>
                  <a:pt x="1194" y="50"/>
                  <a:pt x="1188" y="49"/>
                  <a:pt x="1185" y="51"/>
                </a:cubicBezTo>
                <a:cubicBezTo>
                  <a:pt x="1182" y="48"/>
                  <a:pt x="1177" y="48"/>
                  <a:pt x="1173" y="45"/>
                </a:cubicBezTo>
                <a:cubicBezTo>
                  <a:pt x="1172" y="52"/>
                  <a:pt x="1157" y="49"/>
                  <a:pt x="1162" y="59"/>
                </a:cubicBezTo>
                <a:cubicBezTo>
                  <a:pt x="1160" y="61"/>
                  <a:pt x="1156" y="61"/>
                  <a:pt x="1151" y="62"/>
                </a:cubicBezTo>
                <a:cubicBezTo>
                  <a:pt x="1152" y="59"/>
                  <a:pt x="1155" y="59"/>
                  <a:pt x="1154" y="56"/>
                </a:cubicBezTo>
                <a:cubicBezTo>
                  <a:pt x="1151" y="56"/>
                  <a:pt x="1151" y="53"/>
                  <a:pt x="1149" y="54"/>
                </a:cubicBezTo>
                <a:cubicBezTo>
                  <a:pt x="1148" y="56"/>
                  <a:pt x="1150" y="55"/>
                  <a:pt x="1150" y="58"/>
                </a:cubicBezTo>
                <a:cubicBezTo>
                  <a:pt x="1147" y="59"/>
                  <a:pt x="1148" y="62"/>
                  <a:pt x="1145" y="62"/>
                </a:cubicBezTo>
                <a:cubicBezTo>
                  <a:pt x="1139" y="60"/>
                  <a:pt x="1136" y="66"/>
                  <a:pt x="1132" y="68"/>
                </a:cubicBezTo>
                <a:cubicBezTo>
                  <a:pt x="1129" y="63"/>
                  <a:pt x="1122" y="67"/>
                  <a:pt x="1120" y="64"/>
                </a:cubicBezTo>
                <a:cubicBezTo>
                  <a:pt x="1123" y="59"/>
                  <a:pt x="1126" y="61"/>
                  <a:pt x="1130" y="59"/>
                </a:cubicBezTo>
                <a:cubicBezTo>
                  <a:pt x="1131" y="61"/>
                  <a:pt x="1131" y="62"/>
                  <a:pt x="1132" y="63"/>
                </a:cubicBezTo>
                <a:cubicBezTo>
                  <a:pt x="1134" y="63"/>
                  <a:pt x="1134" y="61"/>
                  <a:pt x="1136" y="61"/>
                </a:cubicBezTo>
                <a:cubicBezTo>
                  <a:pt x="1136" y="55"/>
                  <a:pt x="1142" y="53"/>
                  <a:pt x="1145" y="49"/>
                </a:cubicBezTo>
                <a:cubicBezTo>
                  <a:pt x="1142" y="49"/>
                  <a:pt x="1143" y="46"/>
                  <a:pt x="1145" y="45"/>
                </a:cubicBezTo>
                <a:cubicBezTo>
                  <a:pt x="1149" y="44"/>
                  <a:pt x="1153" y="41"/>
                  <a:pt x="1156" y="44"/>
                </a:cubicBezTo>
                <a:cubicBezTo>
                  <a:pt x="1154" y="36"/>
                  <a:pt x="1165" y="37"/>
                  <a:pt x="1161" y="29"/>
                </a:cubicBezTo>
                <a:cubicBezTo>
                  <a:pt x="1162" y="27"/>
                  <a:pt x="1165" y="27"/>
                  <a:pt x="1166" y="26"/>
                </a:cubicBezTo>
                <a:cubicBezTo>
                  <a:pt x="1163" y="24"/>
                  <a:pt x="1168" y="22"/>
                  <a:pt x="1169" y="21"/>
                </a:cubicBezTo>
                <a:cubicBezTo>
                  <a:pt x="1163" y="20"/>
                  <a:pt x="1162" y="23"/>
                  <a:pt x="1156" y="23"/>
                </a:cubicBezTo>
                <a:cubicBezTo>
                  <a:pt x="1155" y="25"/>
                  <a:pt x="1156" y="29"/>
                  <a:pt x="1153" y="30"/>
                </a:cubicBezTo>
                <a:cubicBezTo>
                  <a:pt x="1151" y="29"/>
                  <a:pt x="1151" y="25"/>
                  <a:pt x="1151" y="22"/>
                </a:cubicBezTo>
                <a:cubicBezTo>
                  <a:pt x="1154" y="23"/>
                  <a:pt x="1154" y="22"/>
                  <a:pt x="1156" y="20"/>
                </a:cubicBezTo>
                <a:cubicBezTo>
                  <a:pt x="1153" y="19"/>
                  <a:pt x="1149" y="16"/>
                  <a:pt x="1147" y="17"/>
                </a:cubicBezTo>
                <a:cubicBezTo>
                  <a:pt x="1146" y="14"/>
                  <a:pt x="1146" y="14"/>
                  <a:pt x="1146" y="14"/>
                </a:cubicBezTo>
                <a:cubicBezTo>
                  <a:pt x="1153" y="14"/>
                  <a:pt x="1157" y="15"/>
                  <a:pt x="1159" y="9"/>
                </a:cubicBezTo>
                <a:cubicBezTo>
                  <a:pt x="1157" y="5"/>
                  <a:pt x="1152" y="10"/>
                  <a:pt x="1148" y="10"/>
                </a:cubicBezTo>
                <a:cubicBezTo>
                  <a:pt x="1148" y="7"/>
                  <a:pt x="1147" y="4"/>
                  <a:pt x="1148" y="2"/>
                </a:cubicBezTo>
                <a:cubicBezTo>
                  <a:pt x="1136" y="0"/>
                  <a:pt x="1135" y="1"/>
                  <a:pt x="1126" y="3"/>
                </a:cubicBezTo>
                <a:cubicBezTo>
                  <a:pt x="1128" y="8"/>
                  <a:pt x="1125" y="16"/>
                  <a:pt x="1117" y="19"/>
                </a:cubicBezTo>
                <a:cubicBezTo>
                  <a:pt x="1116" y="23"/>
                  <a:pt x="1120" y="21"/>
                  <a:pt x="1119" y="25"/>
                </a:cubicBezTo>
                <a:cubicBezTo>
                  <a:pt x="1110" y="29"/>
                  <a:pt x="1101" y="34"/>
                  <a:pt x="1096" y="41"/>
                </a:cubicBezTo>
                <a:cubicBezTo>
                  <a:pt x="1093" y="40"/>
                  <a:pt x="1092" y="36"/>
                  <a:pt x="1086" y="38"/>
                </a:cubicBezTo>
                <a:cubicBezTo>
                  <a:pt x="1086" y="40"/>
                  <a:pt x="1087" y="45"/>
                  <a:pt x="1081" y="45"/>
                </a:cubicBezTo>
                <a:cubicBezTo>
                  <a:pt x="1080" y="49"/>
                  <a:pt x="1077" y="52"/>
                  <a:pt x="1080" y="56"/>
                </a:cubicBezTo>
                <a:cubicBezTo>
                  <a:pt x="1075" y="58"/>
                  <a:pt x="1074" y="63"/>
                  <a:pt x="1073" y="67"/>
                </a:cubicBezTo>
                <a:cubicBezTo>
                  <a:pt x="1077" y="66"/>
                  <a:pt x="1078" y="63"/>
                  <a:pt x="1082" y="63"/>
                </a:cubicBezTo>
                <a:cubicBezTo>
                  <a:pt x="1082" y="63"/>
                  <a:pt x="1083" y="64"/>
                  <a:pt x="1083" y="64"/>
                </a:cubicBezTo>
                <a:cubicBezTo>
                  <a:pt x="1080" y="70"/>
                  <a:pt x="1079" y="78"/>
                  <a:pt x="1069" y="78"/>
                </a:cubicBezTo>
                <a:cubicBezTo>
                  <a:pt x="1064" y="85"/>
                  <a:pt x="1056" y="89"/>
                  <a:pt x="1050" y="94"/>
                </a:cubicBezTo>
                <a:cubicBezTo>
                  <a:pt x="1045" y="94"/>
                  <a:pt x="1043" y="96"/>
                  <a:pt x="1037" y="94"/>
                </a:cubicBezTo>
                <a:cubicBezTo>
                  <a:pt x="1036" y="98"/>
                  <a:pt x="1029" y="96"/>
                  <a:pt x="1029" y="101"/>
                </a:cubicBezTo>
                <a:cubicBezTo>
                  <a:pt x="1029" y="102"/>
                  <a:pt x="1033" y="99"/>
                  <a:pt x="1033" y="103"/>
                </a:cubicBezTo>
                <a:cubicBezTo>
                  <a:pt x="1032" y="106"/>
                  <a:pt x="1029" y="106"/>
                  <a:pt x="1028" y="109"/>
                </a:cubicBezTo>
                <a:cubicBezTo>
                  <a:pt x="1034" y="106"/>
                  <a:pt x="1039" y="100"/>
                  <a:pt x="1040" y="96"/>
                </a:cubicBezTo>
                <a:cubicBezTo>
                  <a:pt x="1060" y="100"/>
                  <a:pt x="1043" y="130"/>
                  <a:pt x="1026" y="127"/>
                </a:cubicBezTo>
                <a:cubicBezTo>
                  <a:pt x="1025" y="139"/>
                  <a:pt x="1012" y="140"/>
                  <a:pt x="1007" y="147"/>
                </a:cubicBezTo>
                <a:cubicBezTo>
                  <a:pt x="1007" y="150"/>
                  <a:pt x="1009" y="154"/>
                  <a:pt x="1006" y="155"/>
                </a:cubicBezTo>
                <a:cubicBezTo>
                  <a:pt x="999" y="153"/>
                  <a:pt x="997" y="159"/>
                  <a:pt x="991" y="160"/>
                </a:cubicBezTo>
                <a:cubicBezTo>
                  <a:pt x="991" y="159"/>
                  <a:pt x="990" y="159"/>
                  <a:pt x="990" y="158"/>
                </a:cubicBezTo>
                <a:cubicBezTo>
                  <a:pt x="993" y="151"/>
                  <a:pt x="1000" y="143"/>
                  <a:pt x="1007" y="142"/>
                </a:cubicBezTo>
                <a:cubicBezTo>
                  <a:pt x="1007" y="138"/>
                  <a:pt x="1010" y="134"/>
                  <a:pt x="1013" y="136"/>
                </a:cubicBezTo>
                <a:cubicBezTo>
                  <a:pt x="1013" y="135"/>
                  <a:pt x="1012" y="134"/>
                  <a:pt x="1012" y="133"/>
                </a:cubicBezTo>
                <a:cubicBezTo>
                  <a:pt x="1014" y="131"/>
                  <a:pt x="1017" y="130"/>
                  <a:pt x="1019" y="128"/>
                </a:cubicBezTo>
                <a:cubicBezTo>
                  <a:pt x="1017" y="128"/>
                  <a:pt x="1012" y="130"/>
                  <a:pt x="1013" y="127"/>
                </a:cubicBezTo>
                <a:cubicBezTo>
                  <a:pt x="1017" y="125"/>
                  <a:pt x="1018" y="121"/>
                  <a:pt x="1021" y="119"/>
                </a:cubicBezTo>
                <a:cubicBezTo>
                  <a:pt x="1018" y="116"/>
                  <a:pt x="1022" y="114"/>
                  <a:pt x="1019" y="110"/>
                </a:cubicBezTo>
                <a:cubicBezTo>
                  <a:pt x="1022" y="110"/>
                  <a:pt x="1028" y="106"/>
                  <a:pt x="1026" y="104"/>
                </a:cubicBezTo>
                <a:cubicBezTo>
                  <a:pt x="1025" y="107"/>
                  <a:pt x="1021" y="110"/>
                  <a:pt x="1018" y="108"/>
                </a:cubicBezTo>
                <a:cubicBezTo>
                  <a:pt x="1016" y="110"/>
                  <a:pt x="1015" y="112"/>
                  <a:pt x="1013" y="114"/>
                </a:cubicBezTo>
                <a:cubicBezTo>
                  <a:pt x="1011" y="112"/>
                  <a:pt x="1007" y="115"/>
                  <a:pt x="1005" y="117"/>
                </a:cubicBezTo>
                <a:cubicBezTo>
                  <a:pt x="1008" y="119"/>
                  <a:pt x="1010" y="116"/>
                  <a:pt x="1013" y="116"/>
                </a:cubicBezTo>
                <a:cubicBezTo>
                  <a:pt x="1012" y="119"/>
                  <a:pt x="1011" y="124"/>
                  <a:pt x="1007" y="121"/>
                </a:cubicBezTo>
                <a:cubicBezTo>
                  <a:pt x="1003" y="126"/>
                  <a:pt x="1000" y="132"/>
                  <a:pt x="993" y="135"/>
                </a:cubicBezTo>
                <a:cubicBezTo>
                  <a:pt x="995" y="141"/>
                  <a:pt x="988" y="139"/>
                  <a:pt x="992" y="142"/>
                </a:cubicBezTo>
                <a:cubicBezTo>
                  <a:pt x="989" y="144"/>
                  <a:pt x="989" y="142"/>
                  <a:pt x="986" y="143"/>
                </a:cubicBezTo>
                <a:cubicBezTo>
                  <a:pt x="971" y="164"/>
                  <a:pt x="947" y="174"/>
                  <a:pt x="931" y="189"/>
                </a:cubicBezTo>
                <a:cubicBezTo>
                  <a:pt x="926" y="189"/>
                  <a:pt x="921" y="195"/>
                  <a:pt x="914" y="196"/>
                </a:cubicBezTo>
                <a:cubicBezTo>
                  <a:pt x="914" y="193"/>
                  <a:pt x="911" y="191"/>
                  <a:pt x="912" y="186"/>
                </a:cubicBezTo>
                <a:cubicBezTo>
                  <a:pt x="919" y="183"/>
                  <a:pt x="923" y="176"/>
                  <a:pt x="930" y="175"/>
                </a:cubicBezTo>
                <a:cubicBezTo>
                  <a:pt x="932" y="166"/>
                  <a:pt x="943" y="165"/>
                  <a:pt x="946" y="157"/>
                </a:cubicBezTo>
                <a:cubicBezTo>
                  <a:pt x="929" y="162"/>
                  <a:pt x="918" y="180"/>
                  <a:pt x="901" y="179"/>
                </a:cubicBezTo>
                <a:cubicBezTo>
                  <a:pt x="903" y="177"/>
                  <a:pt x="906" y="176"/>
                  <a:pt x="905" y="173"/>
                </a:cubicBezTo>
                <a:cubicBezTo>
                  <a:pt x="899" y="176"/>
                  <a:pt x="891" y="184"/>
                  <a:pt x="885" y="182"/>
                </a:cubicBezTo>
                <a:cubicBezTo>
                  <a:pt x="886" y="177"/>
                  <a:pt x="897" y="177"/>
                  <a:pt x="893" y="172"/>
                </a:cubicBezTo>
                <a:cubicBezTo>
                  <a:pt x="889" y="174"/>
                  <a:pt x="885" y="175"/>
                  <a:pt x="882" y="171"/>
                </a:cubicBezTo>
                <a:cubicBezTo>
                  <a:pt x="885" y="169"/>
                  <a:pt x="892" y="166"/>
                  <a:pt x="888" y="162"/>
                </a:cubicBezTo>
                <a:cubicBezTo>
                  <a:pt x="885" y="162"/>
                  <a:pt x="883" y="169"/>
                  <a:pt x="880" y="164"/>
                </a:cubicBezTo>
                <a:cubicBezTo>
                  <a:pt x="883" y="164"/>
                  <a:pt x="884" y="162"/>
                  <a:pt x="884" y="159"/>
                </a:cubicBezTo>
                <a:cubicBezTo>
                  <a:pt x="881" y="156"/>
                  <a:pt x="878" y="160"/>
                  <a:pt x="875" y="162"/>
                </a:cubicBezTo>
                <a:cubicBezTo>
                  <a:pt x="869" y="150"/>
                  <a:pt x="888" y="156"/>
                  <a:pt x="892" y="149"/>
                </a:cubicBezTo>
                <a:cubicBezTo>
                  <a:pt x="889" y="149"/>
                  <a:pt x="889" y="151"/>
                  <a:pt x="886" y="151"/>
                </a:cubicBezTo>
                <a:cubicBezTo>
                  <a:pt x="886" y="147"/>
                  <a:pt x="886" y="147"/>
                  <a:pt x="886" y="147"/>
                </a:cubicBezTo>
                <a:cubicBezTo>
                  <a:pt x="876" y="145"/>
                  <a:pt x="868" y="138"/>
                  <a:pt x="859" y="139"/>
                </a:cubicBezTo>
                <a:cubicBezTo>
                  <a:pt x="857" y="135"/>
                  <a:pt x="860" y="134"/>
                  <a:pt x="860" y="132"/>
                </a:cubicBezTo>
                <a:cubicBezTo>
                  <a:pt x="859" y="130"/>
                  <a:pt x="859" y="127"/>
                  <a:pt x="857" y="127"/>
                </a:cubicBezTo>
                <a:cubicBezTo>
                  <a:pt x="857" y="129"/>
                  <a:pt x="853" y="127"/>
                  <a:pt x="851" y="128"/>
                </a:cubicBezTo>
                <a:cubicBezTo>
                  <a:pt x="851" y="125"/>
                  <a:pt x="848" y="127"/>
                  <a:pt x="849" y="124"/>
                </a:cubicBezTo>
                <a:cubicBezTo>
                  <a:pt x="850" y="122"/>
                  <a:pt x="855" y="122"/>
                  <a:pt x="858" y="122"/>
                </a:cubicBezTo>
                <a:cubicBezTo>
                  <a:pt x="859" y="117"/>
                  <a:pt x="853" y="121"/>
                  <a:pt x="852" y="119"/>
                </a:cubicBezTo>
                <a:cubicBezTo>
                  <a:pt x="852" y="116"/>
                  <a:pt x="855" y="116"/>
                  <a:pt x="854" y="114"/>
                </a:cubicBezTo>
                <a:cubicBezTo>
                  <a:pt x="848" y="114"/>
                  <a:pt x="845" y="112"/>
                  <a:pt x="838" y="114"/>
                </a:cubicBezTo>
                <a:cubicBezTo>
                  <a:pt x="836" y="119"/>
                  <a:pt x="827" y="117"/>
                  <a:pt x="823" y="114"/>
                </a:cubicBezTo>
                <a:cubicBezTo>
                  <a:pt x="822" y="117"/>
                  <a:pt x="820" y="118"/>
                  <a:pt x="819" y="120"/>
                </a:cubicBezTo>
                <a:cubicBezTo>
                  <a:pt x="817" y="119"/>
                  <a:pt x="812" y="120"/>
                  <a:pt x="811" y="116"/>
                </a:cubicBezTo>
                <a:cubicBezTo>
                  <a:pt x="795" y="120"/>
                  <a:pt x="795" y="105"/>
                  <a:pt x="786" y="100"/>
                </a:cubicBezTo>
                <a:cubicBezTo>
                  <a:pt x="786" y="99"/>
                  <a:pt x="789" y="100"/>
                  <a:pt x="789" y="98"/>
                </a:cubicBezTo>
                <a:cubicBezTo>
                  <a:pt x="787" y="96"/>
                  <a:pt x="783" y="95"/>
                  <a:pt x="779" y="97"/>
                </a:cubicBezTo>
                <a:cubicBezTo>
                  <a:pt x="780" y="94"/>
                  <a:pt x="778" y="94"/>
                  <a:pt x="777" y="93"/>
                </a:cubicBezTo>
                <a:cubicBezTo>
                  <a:pt x="780" y="90"/>
                  <a:pt x="782" y="86"/>
                  <a:pt x="784" y="82"/>
                </a:cubicBezTo>
                <a:cubicBezTo>
                  <a:pt x="780" y="79"/>
                  <a:pt x="775" y="84"/>
                  <a:pt x="770" y="83"/>
                </a:cubicBezTo>
                <a:cubicBezTo>
                  <a:pt x="769" y="81"/>
                  <a:pt x="769" y="79"/>
                  <a:pt x="767" y="78"/>
                </a:cubicBezTo>
                <a:cubicBezTo>
                  <a:pt x="761" y="79"/>
                  <a:pt x="760" y="84"/>
                  <a:pt x="757" y="87"/>
                </a:cubicBezTo>
                <a:cubicBezTo>
                  <a:pt x="750" y="85"/>
                  <a:pt x="743" y="92"/>
                  <a:pt x="746" y="98"/>
                </a:cubicBezTo>
                <a:cubicBezTo>
                  <a:pt x="749" y="98"/>
                  <a:pt x="752" y="99"/>
                  <a:pt x="753" y="102"/>
                </a:cubicBezTo>
                <a:cubicBezTo>
                  <a:pt x="748" y="104"/>
                  <a:pt x="748" y="108"/>
                  <a:pt x="742" y="109"/>
                </a:cubicBezTo>
                <a:cubicBezTo>
                  <a:pt x="742" y="112"/>
                  <a:pt x="745" y="111"/>
                  <a:pt x="745" y="113"/>
                </a:cubicBezTo>
                <a:cubicBezTo>
                  <a:pt x="743" y="114"/>
                  <a:pt x="740" y="116"/>
                  <a:pt x="738" y="114"/>
                </a:cubicBezTo>
                <a:cubicBezTo>
                  <a:pt x="738" y="117"/>
                  <a:pt x="744" y="114"/>
                  <a:pt x="744" y="118"/>
                </a:cubicBezTo>
                <a:cubicBezTo>
                  <a:pt x="744" y="121"/>
                  <a:pt x="744" y="123"/>
                  <a:pt x="743" y="125"/>
                </a:cubicBezTo>
                <a:cubicBezTo>
                  <a:pt x="739" y="125"/>
                  <a:pt x="739" y="125"/>
                  <a:pt x="739" y="125"/>
                </a:cubicBezTo>
                <a:cubicBezTo>
                  <a:pt x="739" y="123"/>
                  <a:pt x="743" y="123"/>
                  <a:pt x="741" y="119"/>
                </a:cubicBezTo>
                <a:cubicBezTo>
                  <a:pt x="732" y="118"/>
                  <a:pt x="728" y="128"/>
                  <a:pt x="720" y="131"/>
                </a:cubicBezTo>
                <a:cubicBezTo>
                  <a:pt x="719" y="134"/>
                  <a:pt x="720" y="134"/>
                  <a:pt x="722" y="136"/>
                </a:cubicBezTo>
                <a:cubicBezTo>
                  <a:pt x="718" y="135"/>
                  <a:pt x="713" y="139"/>
                  <a:pt x="713" y="144"/>
                </a:cubicBezTo>
                <a:cubicBezTo>
                  <a:pt x="715" y="145"/>
                  <a:pt x="719" y="143"/>
                  <a:pt x="719" y="147"/>
                </a:cubicBezTo>
                <a:cubicBezTo>
                  <a:pt x="711" y="150"/>
                  <a:pt x="703" y="160"/>
                  <a:pt x="692" y="156"/>
                </a:cubicBezTo>
                <a:cubicBezTo>
                  <a:pt x="695" y="152"/>
                  <a:pt x="702" y="151"/>
                  <a:pt x="704" y="146"/>
                </a:cubicBezTo>
                <a:cubicBezTo>
                  <a:pt x="702" y="145"/>
                  <a:pt x="702" y="148"/>
                  <a:pt x="699" y="147"/>
                </a:cubicBezTo>
                <a:cubicBezTo>
                  <a:pt x="699" y="144"/>
                  <a:pt x="697" y="144"/>
                  <a:pt x="697" y="142"/>
                </a:cubicBezTo>
                <a:cubicBezTo>
                  <a:pt x="690" y="143"/>
                  <a:pt x="690" y="135"/>
                  <a:pt x="684" y="137"/>
                </a:cubicBezTo>
                <a:cubicBezTo>
                  <a:pt x="688" y="133"/>
                  <a:pt x="683" y="129"/>
                  <a:pt x="679" y="127"/>
                </a:cubicBezTo>
                <a:cubicBezTo>
                  <a:pt x="682" y="126"/>
                  <a:pt x="683" y="125"/>
                  <a:pt x="683" y="123"/>
                </a:cubicBezTo>
                <a:cubicBezTo>
                  <a:pt x="677" y="126"/>
                  <a:pt x="678" y="120"/>
                  <a:pt x="676" y="117"/>
                </a:cubicBezTo>
                <a:cubicBezTo>
                  <a:pt x="671" y="116"/>
                  <a:pt x="673" y="121"/>
                  <a:pt x="669" y="122"/>
                </a:cubicBezTo>
                <a:cubicBezTo>
                  <a:pt x="667" y="120"/>
                  <a:pt x="662" y="119"/>
                  <a:pt x="664" y="115"/>
                </a:cubicBezTo>
                <a:cubicBezTo>
                  <a:pt x="658" y="117"/>
                  <a:pt x="662" y="123"/>
                  <a:pt x="659" y="126"/>
                </a:cubicBezTo>
                <a:cubicBezTo>
                  <a:pt x="655" y="124"/>
                  <a:pt x="656" y="121"/>
                  <a:pt x="653" y="119"/>
                </a:cubicBezTo>
                <a:cubicBezTo>
                  <a:pt x="650" y="119"/>
                  <a:pt x="656" y="122"/>
                  <a:pt x="653" y="122"/>
                </a:cubicBezTo>
                <a:cubicBezTo>
                  <a:pt x="651" y="122"/>
                  <a:pt x="649" y="122"/>
                  <a:pt x="648" y="121"/>
                </a:cubicBezTo>
                <a:cubicBezTo>
                  <a:pt x="650" y="117"/>
                  <a:pt x="650" y="116"/>
                  <a:pt x="648" y="112"/>
                </a:cubicBezTo>
                <a:cubicBezTo>
                  <a:pt x="654" y="110"/>
                  <a:pt x="660" y="107"/>
                  <a:pt x="661" y="101"/>
                </a:cubicBezTo>
                <a:cubicBezTo>
                  <a:pt x="654" y="97"/>
                  <a:pt x="650" y="100"/>
                  <a:pt x="644" y="103"/>
                </a:cubicBezTo>
                <a:cubicBezTo>
                  <a:pt x="647" y="105"/>
                  <a:pt x="644" y="110"/>
                  <a:pt x="643" y="112"/>
                </a:cubicBezTo>
                <a:cubicBezTo>
                  <a:pt x="638" y="110"/>
                  <a:pt x="641" y="104"/>
                  <a:pt x="640" y="98"/>
                </a:cubicBezTo>
                <a:cubicBezTo>
                  <a:pt x="644" y="97"/>
                  <a:pt x="646" y="90"/>
                  <a:pt x="644" y="87"/>
                </a:cubicBezTo>
                <a:cubicBezTo>
                  <a:pt x="642" y="91"/>
                  <a:pt x="634" y="88"/>
                  <a:pt x="629" y="91"/>
                </a:cubicBezTo>
                <a:cubicBezTo>
                  <a:pt x="629" y="89"/>
                  <a:pt x="628" y="89"/>
                  <a:pt x="627" y="87"/>
                </a:cubicBezTo>
                <a:cubicBezTo>
                  <a:pt x="629" y="87"/>
                  <a:pt x="634" y="84"/>
                  <a:pt x="631" y="83"/>
                </a:cubicBezTo>
                <a:cubicBezTo>
                  <a:pt x="631" y="84"/>
                  <a:pt x="630" y="85"/>
                  <a:pt x="628" y="85"/>
                </a:cubicBezTo>
                <a:cubicBezTo>
                  <a:pt x="626" y="78"/>
                  <a:pt x="614" y="83"/>
                  <a:pt x="610" y="78"/>
                </a:cubicBezTo>
                <a:cubicBezTo>
                  <a:pt x="609" y="76"/>
                  <a:pt x="611" y="76"/>
                  <a:pt x="610" y="73"/>
                </a:cubicBezTo>
                <a:cubicBezTo>
                  <a:pt x="605" y="73"/>
                  <a:pt x="605" y="68"/>
                  <a:pt x="601" y="67"/>
                </a:cubicBezTo>
                <a:cubicBezTo>
                  <a:pt x="603" y="67"/>
                  <a:pt x="603" y="64"/>
                  <a:pt x="603" y="63"/>
                </a:cubicBezTo>
                <a:cubicBezTo>
                  <a:pt x="599" y="58"/>
                  <a:pt x="592" y="60"/>
                  <a:pt x="584" y="58"/>
                </a:cubicBezTo>
                <a:cubicBezTo>
                  <a:pt x="579" y="46"/>
                  <a:pt x="569" y="39"/>
                  <a:pt x="563" y="27"/>
                </a:cubicBezTo>
                <a:cubicBezTo>
                  <a:pt x="561" y="28"/>
                  <a:pt x="558" y="24"/>
                  <a:pt x="556" y="26"/>
                </a:cubicBezTo>
                <a:cubicBezTo>
                  <a:pt x="557" y="26"/>
                  <a:pt x="558" y="28"/>
                  <a:pt x="557" y="28"/>
                </a:cubicBezTo>
                <a:cubicBezTo>
                  <a:pt x="543" y="36"/>
                  <a:pt x="535" y="47"/>
                  <a:pt x="520" y="54"/>
                </a:cubicBezTo>
                <a:cubicBezTo>
                  <a:pt x="531" y="55"/>
                  <a:pt x="519" y="63"/>
                  <a:pt x="521" y="67"/>
                </a:cubicBezTo>
                <a:cubicBezTo>
                  <a:pt x="517" y="70"/>
                  <a:pt x="504" y="73"/>
                  <a:pt x="505" y="83"/>
                </a:cubicBezTo>
                <a:cubicBezTo>
                  <a:pt x="497" y="86"/>
                  <a:pt x="494" y="91"/>
                  <a:pt x="500" y="98"/>
                </a:cubicBezTo>
                <a:cubicBezTo>
                  <a:pt x="503" y="99"/>
                  <a:pt x="503" y="93"/>
                  <a:pt x="505" y="96"/>
                </a:cubicBezTo>
                <a:cubicBezTo>
                  <a:pt x="503" y="101"/>
                  <a:pt x="500" y="105"/>
                  <a:pt x="495" y="107"/>
                </a:cubicBezTo>
                <a:cubicBezTo>
                  <a:pt x="497" y="110"/>
                  <a:pt x="498" y="114"/>
                  <a:pt x="497" y="116"/>
                </a:cubicBezTo>
                <a:cubicBezTo>
                  <a:pt x="492" y="117"/>
                  <a:pt x="488" y="118"/>
                  <a:pt x="486" y="121"/>
                </a:cubicBezTo>
                <a:cubicBezTo>
                  <a:pt x="489" y="120"/>
                  <a:pt x="490" y="122"/>
                  <a:pt x="490" y="125"/>
                </a:cubicBezTo>
                <a:cubicBezTo>
                  <a:pt x="484" y="128"/>
                  <a:pt x="483" y="133"/>
                  <a:pt x="476" y="135"/>
                </a:cubicBezTo>
                <a:cubicBezTo>
                  <a:pt x="474" y="134"/>
                  <a:pt x="471" y="134"/>
                  <a:pt x="470" y="131"/>
                </a:cubicBezTo>
                <a:cubicBezTo>
                  <a:pt x="473" y="130"/>
                  <a:pt x="475" y="132"/>
                  <a:pt x="477" y="133"/>
                </a:cubicBezTo>
                <a:cubicBezTo>
                  <a:pt x="476" y="128"/>
                  <a:pt x="485" y="131"/>
                  <a:pt x="484" y="126"/>
                </a:cubicBezTo>
                <a:cubicBezTo>
                  <a:pt x="477" y="130"/>
                  <a:pt x="473" y="125"/>
                  <a:pt x="468" y="130"/>
                </a:cubicBezTo>
                <a:cubicBezTo>
                  <a:pt x="468" y="129"/>
                  <a:pt x="469" y="129"/>
                  <a:pt x="469" y="127"/>
                </a:cubicBezTo>
                <a:cubicBezTo>
                  <a:pt x="462" y="127"/>
                  <a:pt x="464" y="134"/>
                  <a:pt x="459" y="135"/>
                </a:cubicBezTo>
                <a:cubicBezTo>
                  <a:pt x="454" y="134"/>
                  <a:pt x="448" y="141"/>
                  <a:pt x="448" y="142"/>
                </a:cubicBezTo>
                <a:cubicBezTo>
                  <a:pt x="449" y="139"/>
                  <a:pt x="451" y="144"/>
                  <a:pt x="451" y="147"/>
                </a:cubicBezTo>
                <a:cubicBezTo>
                  <a:pt x="446" y="152"/>
                  <a:pt x="437" y="163"/>
                  <a:pt x="429" y="161"/>
                </a:cubicBezTo>
                <a:cubicBezTo>
                  <a:pt x="430" y="160"/>
                  <a:pt x="434" y="157"/>
                  <a:pt x="431" y="156"/>
                </a:cubicBezTo>
                <a:cubicBezTo>
                  <a:pt x="425" y="161"/>
                  <a:pt x="419" y="165"/>
                  <a:pt x="418" y="173"/>
                </a:cubicBezTo>
                <a:cubicBezTo>
                  <a:pt x="421" y="173"/>
                  <a:pt x="424" y="172"/>
                  <a:pt x="424" y="175"/>
                </a:cubicBezTo>
                <a:cubicBezTo>
                  <a:pt x="419" y="173"/>
                  <a:pt x="421" y="181"/>
                  <a:pt x="413" y="180"/>
                </a:cubicBezTo>
                <a:cubicBezTo>
                  <a:pt x="413" y="182"/>
                  <a:pt x="414" y="185"/>
                  <a:pt x="410" y="186"/>
                </a:cubicBezTo>
                <a:cubicBezTo>
                  <a:pt x="406" y="186"/>
                  <a:pt x="411" y="180"/>
                  <a:pt x="407" y="180"/>
                </a:cubicBezTo>
                <a:cubicBezTo>
                  <a:pt x="400" y="185"/>
                  <a:pt x="391" y="189"/>
                  <a:pt x="390" y="200"/>
                </a:cubicBezTo>
                <a:cubicBezTo>
                  <a:pt x="388" y="201"/>
                  <a:pt x="389" y="203"/>
                  <a:pt x="386" y="203"/>
                </a:cubicBezTo>
                <a:cubicBezTo>
                  <a:pt x="385" y="205"/>
                  <a:pt x="388" y="208"/>
                  <a:pt x="386" y="208"/>
                </a:cubicBezTo>
                <a:cubicBezTo>
                  <a:pt x="384" y="207"/>
                  <a:pt x="382" y="210"/>
                  <a:pt x="381" y="213"/>
                </a:cubicBezTo>
                <a:cubicBezTo>
                  <a:pt x="384" y="210"/>
                  <a:pt x="385" y="214"/>
                  <a:pt x="390" y="213"/>
                </a:cubicBezTo>
                <a:cubicBezTo>
                  <a:pt x="391" y="215"/>
                  <a:pt x="392" y="216"/>
                  <a:pt x="392" y="219"/>
                </a:cubicBezTo>
                <a:cubicBezTo>
                  <a:pt x="390" y="221"/>
                  <a:pt x="387" y="222"/>
                  <a:pt x="386" y="226"/>
                </a:cubicBezTo>
                <a:cubicBezTo>
                  <a:pt x="389" y="226"/>
                  <a:pt x="392" y="226"/>
                  <a:pt x="392" y="229"/>
                </a:cubicBezTo>
                <a:cubicBezTo>
                  <a:pt x="389" y="236"/>
                  <a:pt x="384" y="242"/>
                  <a:pt x="373" y="241"/>
                </a:cubicBezTo>
                <a:cubicBezTo>
                  <a:pt x="371" y="246"/>
                  <a:pt x="364" y="248"/>
                  <a:pt x="360" y="251"/>
                </a:cubicBezTo>
                <a:cubicBezTo>
                  <a:pt x="370" y="267"/>
                  <a:pt x="351" y="264"/>
                  <a:pt x="344" y="268"/>
                </a:cubicBezTo>
                <a:cubicBezTo>
                  <a:pt x="347" y="268"/>
                  <a:pt x="347" y="270"/>
                  <a:pt x="348" y="272"/>
                </a:cubicBezTo>
                <a:cubicBezTo>
                  <a:pt x="348" y="275"/>
                  <a:pt x="346" y="276"/>
                  <a:pt x="343" y="276"/>
                </a:cubicBezTo>
                <a:cubicBezTo>
                  <a:pt x="343" y="278"/>
                  <a:pt x="343" y="281"/>
                  <a:pt x="342" y="282"/>
                </a:cubicBezTo>
                <a:cubicBezTo>
                  <a:pt x="338" y="278"/>
                  <a:pt x="335" y="284"/>
                  <a:pt x="330" y="280"/>
                </a:cubicBezTo>
                <a:cubicBezTo>
                  <a:pt x="330" y="282"/>
                  <a:pt x="328" y="284"/>
                  <a:pt x="327" y="286"/>
                </a:cubicBezTo>
                <a:cubicBezTo>
                  <a:pt x="331" y="287"/>
                  <a:pt x="333" y="290"/>
                  <a:pt x="338" y="287"/>
                </a:cubicBezTo>
                <a:cubicBezTo>
                  <a:pt x="339" y="295"/>
                  <a:pt x="334" y="297"/>
                  <a:pt x="332" y="301"/>
                </a:cubicBezTo>
                <a:cubicBezTo>
                  <a:pt x="329" y="302"/>
                  <a:pt x="330" y="299"/>
                  <a:pt x="328" y="299"/>
                </a:cubicBezTo>
                <a:cubicBezTo>
                  <a:pt x="326" y="304"/>
                  <a:pt x="325" y="310"/>
                  <a:pt x="322" y="315"/>
                </a:cubicBezTo>
                <a:cubicBezTo>
                  <a:pt x="315" y="317"/>
                  <a:pt x="311" y="323"/>
                  <a:pt x="312" y="328"/>
                </a:cubicBezTo>
                <a:cubicBezTo>
                  <a:pt x="305" y="328"/>
                  <a:pt x="305" y="328"/>
                  <a:pt x="305" y="328"/>
                </a:cubicBezTo>
                <a:cubicBezTo>
                  <a:pt x="304" y="336"/>
                  <a:pt x="293" y="338"/>
                  <a:pt x="293" y="345"/>
                </a:cubicBezTo>
                <a:cubicBezTo>
                  <a:pt x="290" y="342"/>
                  <a:pt x="285" y="348"/>
                  <a:pt x="287" y="349"/>
                </a:cubicBezTo>
                <a:cubicBezTo>
                  <a:pt x="289" y="346"/>
                  <a:pt x="290" y="350"/>
                  <a:pt x="288" y="352"/>
                </a:cubicBezTo>
                <a:cubicBezTo>
                  <a:pt x="291" y="350"/>
                  <a:pt x="293" y="350"/>
                  <a:pt x="294" y="354"/>
                </a:cubicBezTo>
                <a:cubicBezTo>
                  <a:pt x="293" y="355"/>
                  <a:pt x="293" y="358"/>
                  <a:pt x="291" y="359"/>
                </a:cubicBezTo>
                <a:cubicBezTo>
                  <a:pt x="286" y="360"/>
                  <a:pt x="283" y="359"/>
                  <a:pt x="280" y="357"/>
                </a:cubicBezTo>
                <a:cubicBezTo>
                  <a:pt x="279" y="361"/>
                  <a:pt x="274" y="362"/>
                  <a:pt x="272" y="365"/>
                </a:cubicBezTo>
                <a:cubicBezTo>
                  <a:pt x="275" y="366"/>
                  <a:pt x="273" y="371"/>
                  <a:pt x="272" y="373"/>
                </a:cubicBezTo>
                <a:cubicBezTo>
                  <a:pt x="274" y="373"/>
                  <a:pt x="275" y="374"/>
                  <a:pt x="275" y="377"/>
                </a:cubicBezTo>
                <a:cubicBezTo>
                  <a:pt x="272" y="377"/>
                  <a:pt x="272" y="375"/>
                  <a:pt x="269" y="375"/>
                </a:cubicBezTo>
                <a:cubicBezTo>
                  <a:pt x="269" y="378"/>
                  <a:pt x="265" y="378"/>
                  <a:pt x="264" y="380"/>
                </a:cubicBezTo>
                <a:cubicBezTo>
                  <a:pt x="266" y="380"/>
                  <a:pt x="267" y="380"/>
                  <a:pt x="267" y="382"/>
                </a:cubicBezTo>
                <a:cubicBezTo>
                  <a:pt x="265" y="386"/>
                  <a:pt x="259" y="385"/>
                  <a:pt x="256" y="386"/>
                </a:cubicBezTo>
                <a:cubicBezTo>
                  <a:pt x="261" y="386"/>
                  <a:pt x="255" y="397"/>
                  <a:pt x="252" y="400"/>
                </a:cubicBezTo>
                <a:cubicBezTo>
                  <a:pt x="253" y="401"/>
                  <a:pt x="256" y="399"/>
                  <a:pt x="256" y="401"/>
                </a:cubicBezTo>
                <a:cubicBezTo>
                  <a:pt x="256" y="405"/>
                  <a:pt x="256" y="405"/>
                  <a:pt x="256" y="405"/>
                </a:cubicBezTo>
                <a:cubicBezTo>
                  <a:pt x="254" y="406"/>
                  <a:pt x="252" y="407"/>
                  <a:pt x="250" y="408"/>
                </a:cubicBezTo>
                <a:cubicBezTo>
                  <a:pt x="251" y="411"/>
                  <a:pt x="252" y="415"/>
                  <a:pt x="253" y="417"/>
                </a:cubicBezTo>
                <a:cubicBezTo>
                  <a:pt x="249" y="418"/>
                  <a:pt x="249" y="421"/>
                  <a:pt x="248" y="423"/>
                </a:cubicBezTo>
                <a:cubicBezTo>
                  <a:pt x="239" y="421"/>
                  <a:pt x="238" y="434"/>
                  <a:pt x="230" y="433"/>
                </a:cubicBezTo>
                <a:cubicBezTo>
                  <a:pt x="231" y="436"/>
                  <a:pt x="234" y="437"/>
                  <a:pt x="236" y="439"/>
                </a:cubicBezTo>
                <a:cubicBezTo>
                  <a:pt x="229" y="448"/>
                  <a:pt x="222" y="457"/>
                  <a:pt x="215" y="466"/>
                </a:cubicBezTo>
                <a:cubicBezTo>
                  <a:pt x="217" y="466"/>
                  <a:pt x="219" y="466"/>
                  <a:pt x="219" y="468"/>
                </a:cubicBezTo>
                <a:cubicBezTo>
                  <a:pt x="214" y="469"/>
                  <a:pt x="216" y="476"/>
                  <a:pt x="209" y="473"/>
                </a:cubicBezTo>
                <a:cubicBezTo>
                  <a:pt x="209" y="475"/>
                  <a:pt x="210" y="475"/>
                  <a:pt x="211" y="477"/>
                </a:cubicBezTo>
                <a:cubicBezTo>
                  <a:pt x="206" y="480"/>
                  <a:pt x="198" y="481"/>
                  <a:pt x="193" y="484"/>
                </a:cubicBezTo>
                <a:cubicBezTo>
                  <a:pt x="196" y="487"/>
                  <a:pt x="192" y="487"/>
                  <a:pt x="193" y="492"/>
                </a:cubicBezTo>
                <a:cubicBezTo>
                  <a:pt x="190" y="489"/>
                  <a:pt x="190" y="491"/>
                  <a:pt x="189" y="494"/>
                </a:cubicBezTo>
                <a:cubicBezTo>
                  <a:pt x="186" y="494"/>
                  <a:pt x="184" y="494"/>
                  <a:pt x="184" y="490"/>
                </a:cubicBezTo>
                <a:cubicBezTo>
                  <a:pt x="180" y="492"/>
                  <a:pt x="180" y="499"/>
                  <a:pt x="173" y="499"/>
                </a:cubicBezTo>
                <a:cubicBezTo>
                  <a:pt x="173" y="502"/>
                  <a:pt x="175" y="501"/>
                  <a:pt x="175" y="504"/>
                </a:cubicBezTo>
                <a:cubicBezTo>
                  <a:pt x="172" y="505"/>
                  <a:pt x="173" y="502"/>
                  <a:pt x="170" y="503"/>
                </a:cubicBezTo>
                <a:cubicBezTo>
                  <a:pt x="173" y="507"/>
                  <a:pt x="169" y="508"/>
                  <a:pt x="171" y="510"/>
                </a:cubicBezTo>
                <a:cubicBezTo>
                  <a:pt x="175" y="507"/>
                  <a:pt x="181" y="497"/>
                  <a:pt x="187" y="504"/>
                </a:cubicBezTo>
                <a:cubicBezTo>
                  <a:pt x="181" y="515"/>
                  <a:pt x="179" y="529"/>
                  <a:pt x="164" y="533"/>
                </a:cubicBezTo>
                <a:cubicBezTo>
                  <a:pt x="165" y="527"/>
                  <a:pt x="162" y="525"/>
                  <a:pt x="159" y="524"/>
                </a:cubicBezTo>
                <a:cubicBezTo>
                  <a:pt x="161" y="523"/>
                  <a:pt x="160" y="521"/>
                  <a:pt x="163" y="521"/>
                </a:cubicBezTo>
                <a:cubicBezTo>
                  <a:pt x="159" y="516"/>
                  <a:pt x="163" y="512"/>
                  <a:pt x="160" y="507"/>
                </a:cubicBezTo>
                <a:cubicBezTo>
                  <a:pt x="159" y="513"/>
                  <a:pt x="154" y="519"/>
                  <a:pt x="159" y="527"/>
                </a:cubicBezTo>
                <a:cubicBezTo>
                  <a:pt x="155" y="537"/>
                  <a:pt x="146" y="542"/>
                  <a:pt x="141" y="551"/>
                </a:cubicBezTo>
                <a:cubicBezTo>
                  <a:pt x="141" y="552"/>
                  <a:pt x="143" y="551"/>
                  <a:pt x="143" y="554"/>
                </a:cubicBezTo>
                <a:cubicBezTo>
                  <a:pt x="141" y="555"/>
                  <a:pt x="141" y="558"/>
                  <a:pt x="139" y="555"/>
                </a:cubicBezTo>
                <a:cubicBezTo>
                  <a:pt x="140" y="559"/>
                  <a:pt x="136" y="560"/>
                  <a:pt x="139" y="563"/>
                </a:cubicBezTo>
                <a:cubicBezTo>
                  <a:pt x="129" y="566"/>
                  <a:pt x="128" y="576"/>
                  <a:pt x="119" y="579"/>
                </a:cubicBezTo>
                <a:cubicBezTo>
                  <a:pt x="120" y="576"/>
                  <a:pt x="118" y="573"/>
                  <a:pt x="117" y="571"/>
                </a:cubicBezTo>
                <a:cubicBezTo>
                  <a:pt x="115" y="575"/>
                  <a:pt x="116" y="577"/>
                  <a:pt x="117" y="582"/>
                </a:cubicBezTo>
                <a:cubicBezTo>
                  <a:pt x="118" y="582"/>
                  <a:pt x="120" y="581"/>
                  <a:pt x="120" y="582"/>
                </a:cubicBezTo>
                <a:cubicBezTo>
                  <a:pt x="117" y="585"/>
                  <a:pt x="119" y="590"/>
                  <a:pt x="122" y="593"/>
                </a:cubicBezTo>
                <a:cubicBezTo>
                  <a:pt x="115" y="602"/>
                  <a:pt x="111" y="610"/>
                  <a:pt x="102" y="615"/>
                </a:cubicBezTo>
                <a:cubicBezTo>
                  <a:pt x="103" y="618"/>
                  <a:pt x="106" y="618"/>
                  <a:pt x="107" y="622"/>
                </a:cubicBezTo>
                <a:cubicBezTo>
                  <a:pt x="94" y="629"/>
                  <a:pt x="96" y="642"/>
                  <a:pt x="86" y="650"/>
                </a:cubicBezTo>
                <a:cubicBezTo>
                  <a:pt x="79" y="650"/>
                  <a:pt x="81" y="656"/>
                  <a:pt x="75" y="656"/>
                </a:cubicBezTo>
                <a:cubicBezTo>
                  <a:pt x="75" y="660"/>
                  <a:pt x="77" y="660"/>
                  <a:pt x="77" y="663"/>
                </a:cubicBezTo>
                <a:cubicBezTo>
                  <a:pt x="76" y="665"/>
                  <a:pt x="74" y="666"/>
                  <a:pt x="74" y="670"/>
                </a:cubicBezTo>
                <a:cubicBezTo>
                  <a:pt x="83" y="673"/>
                  <a:pt x="76" y="683"/>
                  <a:pt x="78" y="690"/>
                </a:cubicBezTo>
                <a:cubicBezTo>
                  <a:pt x="75" y="689"/>
                  <a:pt x="71" y="687"/>
                  <a:pt x="69" y="690"/>
                </a:cubicBezTo>
                <a:cubicBezTo>
                  <a:pt x="70" y="691"/>
                  <a:pt x="73" y="695"/>
                  <a:pt x="71" y="697"/>
                </a:cubicBezTo>
                <a:cubicBezTo>
                  <a:pt x="66" y="699"/>
                  <a:pt x="65" y="695"/>
                  <a:pt x="62" y="694"/>
                </a:cubicBezTo>
                <a:cubicBezTo>
                  <a:pt x="61" y="696"/>
                  <a:pt x="57" y="702"/>
                  <a:pt x="54" y="698"/>
                </a:cubicBezTo>
                <a:cubicBezTo>
                  <a:pt x="54" y="696"/>
                  <a:pt x="58" y="697"/>
                  <a:pt x="56" y="694"/>
                </a:cubicBezTo>
                <a:cubicBezTo>
                  <a:pt x="50" y="691"/>
                  <a:pt x="60" y="687"/>
                  <a:pt x="56" y="684"/>
                </a:cubicBezTo>
                <a:cubicBezTo>
                  <a:pt x="59" y="683"/>
                  <a:pt x="60" y="681"/>
                  <a:pt x="60" y="678"/>
                </a:cubicBezTo>
                <a:cubicBezTo>
                  <a:pt x="59" y="680"/>
                  <a:pt x="54" y="684"/>
                  <a:pt x="52" y="680"/>
                </a:cubicBezTo>
                <a:cubicBezTo>
                  <a:pt x="52" y="679"/>
                  <a:pt x="54" y="679"/>
                  <a:pt x="54" y="678"/>
                </a:cubicBezTo>
                <a:cubicBezTo>
                  <a:pt x="47" y="681"/>
                  <a:pt x="42" y="690"/>
                  <a:pt x="37" y="699"/>
                </a:cubicBezTo>
                <a:cubicBezTo>
                  <a:pt x="41" y="698"/>
                  <a:pt x="41" y="694"/>
                  <a:pt x="45" y="697"/>
                </a:cubicBezTo>
                <a:cubicBezTo>
                  <a:pt x="44" y="695"/>
                  <a:pt x="43" y="694"/>
                  <a:pt x="42" y="693"/>
                </a:cubicBezTo>
                <a:cubicBezTo>
                  <a:pt x="45" y="692"/>
                  <a:pt x="46" y="686"/>
                  <a:pt x="48" y="687"/>
                </a:cubicBezTo>
                <a:cubicBezTo>
                  <a:pt x="50" y="691"/>
                  <a:pt x="44" y="693"/>
                  <a:pt x="46" y="695"/>
                </a:cubicBezTo>
                <a:cubicBezTo>
                  <a:pt x="46" y="694"/>
                  <a:pt x="47" y="693"/>
                  <a:pt x="49" y="693"/>
                </a:cubicBezTo>
                <a:cubicBezTo>
                  <a:pt x="48" y="694"/>
                  <a:pt x="48" y="695"/>
                  <a:pt x="47" y="697"/>
                </a:cubicBezTo>
                <a:cubicBezTo>
                  <a:pt x="49" y="697"/>
                  <a:pt x="51" y="696"/>
                  <a:pt x="51" y="697"/>
                </a:cubicBezTo>
                <a:cubicBezTo>
                  <a:pt x="50" y="705"/>
                  <a:pt x="54" y="715"/>
                  <a:pt x="44" y="719"/>
                </a:cubicBezTo>
                <a:cubicBezTo>
                  <a:pt x="48" y="721"/>
                  <a:pt x="48" y="717"/>
                  <a:pt x="52" y="718"/>
                </a:cubicBezTo>
                <a:cubicBezTo>
                  <a:pt x="58" y="724"/>
                  <a:pt x="51" y="728"/>
                  <a:pt x="43" y="731"/>
                </a:cubicBezTo>
                <a:cubicBezTo>
                  <a:pt x="50" y="734"/>
                  <a:pt x="59" y="733"/>
                  <a:pt x="61" y="726"/>
                </a:cubicBezTo>
                <a:cubicBezTo>
                  <a:pt x="63" y="727"/>
                  <a:pt x="68" y="724"/>
                  <a:pt x="70" y="727"/>
                </a:cubicBezTo>
                <a:cubicBezTo>
                  <a:pt x="71" y="737"/>
                  <a:pt x="64" y="742"/>
                  <a:pt x="55" y="744"/>
                </a:cubicBezTo>
                <a:cubicBezTo>
                  <a:pt x="54" y="740"/>
                  <a:pt x="51" y="741"/>
                  <a:pt x="51" y="737"/>
                </a:cubicBezTo>
                <a:cubicBezTo>
                  <a:pt x="45" y="737"/>
                  <a:pt x="48" y="745"/>
                  <a:pt x="42" y="746"/>
                </a:cubicBezTo>
                <a:cubicBezTo>
                  <a:pt x="42" y="748"/>
                  <a:pt x="43" y="750"/>
                  <a:pt x="44" y="751"/>
                </a:cubicBezTo>
                <a:cubicBezTo>
                  <a:pt x="42" y="753"/>
                  <a:pt x="40" y="753"/>
                  <a:pt x="39" y="755"/>
                </a:cubicBezTo>
                <a:cubicBezTo>
                  <a:pt x="41" y="755"/>
                  <a:pt x="44" y="753"/>
                  <a:pt x="44" y="755"/>
                </a:cubicBezTo>
                <a:cubicBezTo>
                  <a:pt x="44" y="759"/>
                  <a:pt x="40" y="760"/>
                  <a:pt x="40" y="765"/>
                </a:cubicBezTo>
                <a:cubicBezTo>
                  <a:pt x="44" y="764"/>
                  <a:pt x="48" y="762"/>
                  <a:pt x="53" y="764"/>
                </a:cubicBezTo>
                <a:cubicBezTo>
                  <a:pt x="55" y="760"/>
                  <a:pt x="52" y="757"/>
                  <a:pt x="51" y="754"/>
                </a:cubicBezTo>
                <a:cubicBezTo>
                  <a:pt x="54" y="755"/>
                  <a:pt x="53" y="753"/>
                  <a:pt x="55" y="752"/>
                </a:cubicBezTo>
                <a:cubicBezTo>
                  <a:pt x="55" y="753"/>
                  <a:pt x="57" y="753"/>
                  <a:pt x="57" y="755"/>
                </a:cubicBezTo>
                <a:cubicBezTo>
                  <a:pt x="57" y="759"/>
                  <a:pt x="56" y="762"/>
                  <a:pt x="58" y="766"/>
                </a:cubicBezTo>
                <a:cubicBezTo>
                  <a:pt x="58" y="760"/>
                  <a:pt x="65" y="764"/>
                  <a:pt x="65" y="760"/>
                </a:cubicBezTo>
                <a:cubicBezTo>
                  <a:pt x="64" y="761"/>
                  <a:pt x="63" y="760"/>
                  <a:pt x="62" y="759"/>
                </a:cubicBezTo>
                <a:cubicBezTo>
                  <a:pt x="83" y="759"/>
                  <a:pt x="60" y="778"/>
                  <a:pt x="60" y="788"/>
                </a:cubicBezTo>
                <a:cubicBezTo>
                  <a:pt x="65" y="788"/>
                  <a:pt x="65" y="794"/>
                  <a:pt x="70" y="795"/>
                </a:cubicBezTo>
                <a:cubicBezTo>
                  <a:pt x="69" y="799"/>
                  <a:pt x="66" y="800"/>
                  <a:pt x="60" y="799"/>
                </a:cubicBezTo>
                <a:cubicBezTo>
                  <a:pt x="57" y="804"/>
                  <a:pt x="63" y="806"/>
                  <a:pt x="64" y="809"/>
                </a:cubicBezTo>
                <a:cubicBezTo>
                  <a:pt x="61" y="810"/>
                  <a:pt x="63" y="815"/>
                  <a:pt x="63" y="818"/>
                </a:cubicBezTo>
                <a:cubicBezTo>
                  <a:pt x="67" y="816"/>
                  <a:pt x="66" y="813"/>
                  <a:pt x="63" y="812"/>
                </a:cubicBezTo>
                <a:cubicBezTo>
                  <a:pt x="66" y="811"/>
                  <a:pt x="70" y="810"/>
                  <a:pt x="73" y="813"/>
                </a:cubicBezTo>
                <a:cubicBezTo>
                  <a:pt x="71" y="799"/>
                  <a:pt x="88" y="805"/>
                  <a:pt x="94" y="808"/>
                </a:cubicBezTo>
                <a:cubicBezTo>
                  <a:pt x="95" y="806"/>
                  <a:pt x="94" y="803"/>
                  <a:pt x="94" y="800"/>
                </a:cubicBezTo>
                <a:cubicBezTo>
                  <a:pt x="100" y="798"/>
                  <a:pt x="102" y="799"/>
                  <a:pt x="107" y="799"/>
                </a:cubicBezTo>
                <a:cubicBezTo>
                  <a:pt x="106" y="801"/>
                  <a:pt x="106" y="804"/>
                  <a:pt x="104" y="805"/>
                </a:cubicBezTo>
                <a:cubicBezTo>
                  <a:pt x="108" y="805"/>
                  <a:pt x="111" y="801"/>
                  <a:pt x="116" y="804"/>
                </a:cubicBezTo>
                <a:cubicBezTo>
                  <a:pt x="112" y="806"/>
                  <a:pt x="114" y="813"/>
                  <a:pt x="109" y="815"/>
                </a:cubicBezTo>
                <a:cubicBezTo>
                  <a:pt x="106" y="815"/>
                  <a:pt x="105" y="811"/>
                  <a:pt x="103" y="809"/>
                </a:cubicBezTo>
                <a:cubicBezTo>
                  <a:pt x="102" y="813"/>
                  <a:pt x="103" y="815"/>
                  <a:pt x="101" y="818"/>
                </a:cubicBezTo>
                <a:cubicBezTo>
                  <a:pt x="102" y="819"/>
                  <a:pt x="104" y="815"/>
                  <a:pt x="105" y="818"/>
                </a:cubicBezTo>
                <a:cubicBezTo>
                  <a:pt x="106" y="822"/>
                  <a:pt x="102" y="823"/>
                  <a:pt x="101" y="820"/>
                </a:cubicBezTo>
                <a:cubicBezTo>
                  <a:pt x="101" y="824"/>
                  <a:pt x="101" y="824"/>
                  <a:pt x="101" y="824"/>
                </a:cubicBezTo>
                <a:cubicBezTo>
                  <a:pt x="108" y="822"/>
                  <a:pt x="110" y="821"/>
                  <a:pt x="117" y="822"/>
                </a:cubicBezTo>
                <a:cubicBezTo>
                  <a:pt x="117" y="821"/>
                  <a:pt x="116" y="819"/>
                  <a:pt x="118" y="819"/>
                </a:cubicBezTo>
                <a:cubicBezTo>
                  <a:pt x="119" y="817"/>
                  <a:pt x="116" y="818"/>
                  <a:pt x="116" y="816"/>
                </a:cubicBezTo>
                <a:cubicBezTo>
                  <a:pt x="119" y="816"/>
                  <a:pt x="119" y="814"/>
                  <a:pt x="122" y="814"/>
                </a:cubicBezTo>
                <a:cubicBezTo>
                  <a:pt x="124" y="816"/>
                  <a:pt x="121" y="817"/>
                  <a:pt x="122" y="820"/>
                </a:cubicBezTo>
                <a:cubicBezTo>
                  <a:pt x="124" y="822"/>
                  <a:pt x="128" y="820"/>
                  <a:pt x="130" y="819"/>
                </a:cubicBezTo>
                <a:cubicBezTo>
                  <a:pt x="132" y="822"/>
                  <a:pt x="127" y="825"/>
                  <a:pt x="131" y="828"/>
                </a:cubicBezTo>
                <a:cubicBezTo>
                  <a:pt x="130" y="826"/>
                  <a:pt x="132" y="825"/>
                  <a:pt x="134" y="824"/>
                </a:cubicBezTo>
                <a:cubicBezTo>
                  <a:pt x="132" y="821"/>
                  <a:pt x="134" y="818"/>
                  <a:pt x="137" y="816"/>
                </a:cubicBezTo>
                <a:cubicBezTo>
                  <a:pt x="137" y="811"/>
                  <a:pt x="134" y="806"/>
                  <a:pt x="141" y="805"/>
                </a:cubicBezTo>
                <a:cubicBezTo>
                  <a:pt x="140" y="799"/>
                  <a:pt x="144" y="798"/>
                  <a:pt x="140" y="795"/>
                </a:cubicBezTo>
                <a:cubicBezTo>
                  <a:pt x="144" y="794"/>
                  <a:pt x="144" y="790"/>
                  <a:pt x="148" y="789"/>
                </a:cubicBezTo>
                <a:cubicBezTo>
                  <a:pt x="153" y="789"/>
                  <a:pt x="157" y="791"/>
                  <a:pt x="161" y="792"/>
                </a:cubicBezTo>
                <a:cubicBezTo>
                  <a:pt x="163" y="788"/>
                  <a:pt x="172" y="790"/>
                  <a:pt x="174" y="786"/>
                </a:cubicBezTo>
                <a:cubicBezTo>
                  <a:pt x="168" y="783"/>
                  <a:pt x="179" y="779"/>
                  <a:pt x="181" y="776"/>
                </a:cubicBezTo>
                <a:cubicBezTo>
                  <a:pt x="191" y="780"/>
                  <a:pt x="185" y="797"/>
                  <a:pt x="176" y="793"/>
                </a:cubicBezTo>
                <a:cubicBezTo>
                  <a:pt x="178" y="799"/>
                  <a:pt x="170" y="797"/>
                  <a:pt x="167" y="800"/>
                </a:cubicBezTo>
                <a:cubicBezTo>
                  <a:pt x="168" y="811"/>
                  <a:pt x="157" y="813"/>
                  <a:pt x="154" y="820"/>
                </a:cubicBezTo>
                <a:cubicBezTo>
                  <a:pt x="157" y="821"/>
                  <a:pt x="156" y="818"/>
                  <a:pt x="159" y="818"/>
                </a:cubicBezTo>
                <a:cubicBezTo>
                  <a:pt x="159" y="820"/>
                  <a:pt x="161" y="819"/>
                  <a:pt x="161" y="821"/>
                </a:cubicBezTo>
                <a:cubicBezTo>
                  <a:pt x="159" y="822"/>
                  <a:pt x="160" y="826"/>
                  <a:pt x="158" y="826"/>
                </a:cubicBezTo>
                <a:cubicBezTo>
                  <a:pt x="157" y="825"/>
                  <a:pt x="153" y="823"/>
                  <a:pt x="154" y="827"/>
                </a:cubicBezTo>
                <a:cubicBezTo>
                  <a:pt x="154" y="829"/>
                  <a:pt x="158" y="827"/>
                  <a:pt x="160" y="827"/>
                </a:cubicBezTo>
                <a:cubicBezTo>
                  <a:pt x="162" y="824"/>
                  <a:pt x="163" y="820"/>
                  <a:pt x="165" y="816"/>
                </a:cubicBezTo>
                <a:cubicBezTo>
                  <a:pt x="169" y="817"/>
                  <a:pt x="173" y="813"/>
                  <a:pt x="177" y="811"/>
                </a:cubicBezTo>
                <a:cubicBezTo>
                  <a:pt x="182" y="825"/>
                  <a:pt x="166" y="828"/>
                  <a:pt x="160" y="836"/>
                </a:cubicBezTo>
                <a:cubicBezTo>
                  <a:pt x="168" y="835"/>
                  <a:pt x="168" y="835"/>
                  <a:pt x="168" y="835"/>
                </a:cubicBezTo>
                <a:cubicBezTo>
                  <a:pt x="169" y="837"/>
                  <a:pt x="169" y="840"/>
                  <a:pt x="171" y="842"/>
                </a:cubicBezTo>
                <a:cubicBezTo>
                  <a:pt x="175" y="839"/>
                  <a:pt x="170" y="829"/>
                  <a:pt x="179" y="830"/>
                </a:cubicBezTo>
                <a:cubicBezTo>
                  <a:pt x="179" y="828"/>
                  <a:pt x="177" y="828"/>
                  <a:pt x="177" y="825"/>
                </a:cubicBezTo>
                <a:cubicBezTo>
                  <a:pt x="184" y="820"/>
                  <a:pt x="187" y="811"/>
                  <a:pt x="197" y="808"/>
                </a:cubicBezTo>
                <a:cubicBezTo>
                  <a:pt x="196" y="802"/>
                  <a:pt x="201" y="800"/>
                  <a:pt x="202" y="796"/>
                </a:cubicBezTo>
                <a:cubicBezTo>
                  <a:pt x="197" y="795"/>
                  <a:pt x="197" y="788"/>
                  <a:pt x="192" y="788"/>
                </a:cubicBezTo>
                <a:cubicBezTo>
                  <a:pt x="194" y="783"/>
                  <a:pt x="187" y="782"/>
                  <a:pt x="186" y="778"/>
                </a:cubicBezTo>
                <a:cubicBezTo>
                  <a:pt x="190" y="777"/>
                  <a:pt x="193" y="777"/>
                  <a:pt x="194" y="774"/>
                </a:cubicBezTo>
                <a:cubicBezTo>
                  <a:pt x="192" y="774"/>
                  <a:pt x="189" y="776"/>
                  <a:pt x="189" y="774"/>
                </a:cubicBezTo>
                <a:cubicBezTo>
                  <a:pt x="188" y="768"/>
                  <a:pt x="199" y="772"/>
                  <a:pt x="200" y="768"/>
                </a:cubicBezTo>
                <a:cubicBezTo>
                  <a:pt x="198" y="766"/>
                  <a:pt x="194" y="771"/>
                  <a:pt x="193" y="766"/>
                </a:cubicBezTo>
                <a:cubicBezTo>
                  <a:pt x="195" y="762"/>
                  <a:pt x="202" y="761"/>
                  <a:pt x="204" y="763"/>
                </a:cubicBezTo>
                <a:cubicBezTo>
                  <a:pt x="206" y="760"/>
                  <a:pt x="208" y="755"/>
                  <a:pt x="213" y="755"/>
                </a:cubicBezTo>
                <a:cubicBezTo>
                  <a:pt x="210" y="751"/>
                  <a:pt x="214" y="749"/>
                  <a:pt x="217" y="747"/>
                </a:cubicBezTo>
                <a:cubicBezTo>
                  <a:pt x="220" y="749"/>
                  <a:pt x="225" y="749"/>
                  <a:pt x="228" y="751"/>
                </a:cubicBezTo>
                <a:cubicBezTo>
                  <a:pt x="228" y="752"/>
                  <a:pt x="228" y="753"/>
                  <a:pt x="227" y="754"/>
                </a:cubicBezTo>
                <a:cubicBezTo>
                  <a:pt x="222" y="751"/>
                  <a:pt x="219" y="756"/>
                  <a:pt x="216" y="755"/>
                </a:cubicBezTo>
                <a:cubicBezTo>
                  <a:pt x="217" y="756"/>
                  <a:pt x="217" y="758"/>
                  <a:pt x="216" y="758"/>
                </a:cubicBezTo>
                <a:cubicBezTo>
                  <a:pt x="221" y="761"/>
                  <a:pt x="226" y="757"/>
                  <a:pt x="231" y="760"/>
                </a:cubicBezTo>
                <a:cubicBezTo>
                  <a:pt x="229" y="755"/>
                  <a:pt x="233" y="754"/>
                  <a:pt x="233" y="751"/>
                </a:cubicBezTo>
                <a:cubicBezTo>
                  <a:pt x="229" y="753"/>
                  <a:pt x="228" y="743"/>
                  <a:pt x="231" y="743"/>
                </a:cubicBezTo>
                <a:cubicBezTo>
                  <a:pt x="232" y="745"/>
                  <a:pt x="233" y="747"/>
                  <a:pt x="236" y="747"/>
                </a:cubicBezTo>
                <a:cubicBezTo>
                  <a:pt x="237" y="743"/>
                  <a:pt x="234" y="742"/>
                  <a:pt x="234" y="739"/>
                </a:cubicBezTo>
                <a:cubicBezTo>
                  <a:pt x="239" y="739"/>
                  <a:pt x="239" y="732"/>
                  <a:pt x="243" y="736"/>
                </a:cubicBezTo>
                <a:cubicBezTo>
                  <a:pt x="239" y="731"/>
                  <a:pt x="245" y="725"/>
                  <a:pt x="244" y="723"/>
                </a:cubicBezTo>
                <a:cubicBezTo>
                  <a:pt x="243" y="725"/>
                  <a:pt x="240" y="723"/>
                  <a:pt x="238" y="723"/>
                </a:cubicBezTo>
                <a:cubicBezTo>
                  <a:pt x="239" y="729"/>
                  <a:pt x="228" y="726"/>
                  <a:pt x="228" y="731"/>
                </a:cubicBezTo>
                <a:cubicBezTo>
                  <a:pt x="224" y="730"/>
                  <a:pt x="223" y="731"/>
                  <a:pt x="220" y="730"/>
                </a:cubicBezTo>
                <a:cubicBezTo>
                  <a:pt x="222" y="729"/>
                  <a:pt x="223" y="727"/>
                  <a:pt x="222" y="724"/>
                </a:cubicBezTo>
                <a:cubicBezTo>
                  <a:pt x="224" y="721"/>
                  <a:pt x="230" y="721"/>
                  <a:pt x="230" y="717"/>
                </a:cubicBezTo>
                <a:cubicBezTo>
                  <a:pt x="229" y="717"/>
                  <a:pt x="227" y="717"/>
                  <a:pt x="227" y="715"/>
                </a:cubicBezTo>
                <a:cubicBezTo>
                  <a:pt x="228" y="699"/>
                  <a:pt x="249" y="704"/>
                  <a:pt x="247" y="721"/>
                </a:cubicBezTo>
                <a:cubicBezTo>
                  <a:pt x="248" y="720"/>
                  <a:pt x="252" y="717"/>
                  <a:pt x="253" y="720"/>
                </a:cubicBezTo>
                <a:cubicBezTo>
                  <a:pt x="253" y="722"/>
                  <a:pt x="252" y="723"/>
                  <a:pt x="252" y="725"/>
                </a:cubicBezTo>
                <a:cubicBezTo>
                  <a:pt x="256" y="723"/>
                  <a:pt x="258" y="725"/>
                  <a:pt x="258" y="730"/>
                </a:cubicBezTo>
                <a:cubicBezTo>
                  <a:pt x="263" y="728"/>
                  <a:pt x="265" y="728"/>
                  <a:pt x="268" y="730"/>
                </a:cubicBezTo>
                <a:cubicBezTo>
                  <a:pt x="270" y="727"/>
                  <a:pt x="273" y="725"/>
                  <a:pt x="269" y="721"/>
                </a:cubicBezTo>
                <a:cubicBezTo>
                  <a:pt x="275" y="717"/>
                  <a:pt x="276" y="713"/>
                  <a:pt x="280" y="710"/>
                </a:cubicBezTo>
                <a:cubicBezTo>
                  <a:pt x="280" y="708"/>
                  <a:pt x="278" y="709"/>
                  <a:pt x="279" y="706"/>
                </a:cubicBezTo>
                <a:cubicBezTo>
                  <a:pt x="283" y="702"/>
                  <a:pt x="286" y="691"/>
                  <a:pt x="297" y="697"/>
                </a:cubicBezTo>
                <a:cubicBezTo>
                  <a:pt x="299" y="696"/>
                  <a:pt x="301" y="695"/>
                  <a:pt x="304" y="695"/>
                </a:cubicBezTo>
                <a:cubicBezTo>
                  <a:pt x="300" y="699"/>
                  <a:pt x="301" y="708"/>
                  <a:pt x="292" y="708"/>
                </a:cubicBezTo>
                <a:cubicBezTo>
                  <a:pt x="293" y="713"/>
                  <a:pt x="291" y="715"/>
                  <a:pt x="288" y="717"/>
                </a:cubicBezTo>
                <a:cubicBezTo>
                  <a:pt x="291" y="719"/>
                  <a:pt x="291" y="715"/>
                  <a:pt x="295" y="715"/>
                </a:cubicBezTo>
                <a:cubicBezTo>
                  <a:pt x="293" y="722"/>
                  <a:pt x="297" y="730"/>
                  <a:pt x="295" y="738"/>
                </a:cubicBezTo>
                <a:cubicBezTo>
                  <a:pt x="298" y="735"/>
                  <a:pt x="304" y="726"/>
                  <a:pt x="309" y="730"/>
                </a:cubicBezTo>
                <a:cubicBezTo>
                  <a:pt x="305" y="740"/>
                  <a:pt x="302" y="748"/>
                  <a:pt x="309" y="757"/>
                </a:cubicBezTo>
                <a:cubicBezTo>
                  <a:pt x="313" y="757"/>
                  <a:pt x="313" y="755"/>
                  <a:pt x="316" y="755"/>
                </a:cubicBezTo>
                <a:cubicBezTo>
                  <a:pt x="314" y="761"/>
                  <a:pt x="311" y="763"/>
                  <a:pt x="314" y="770"/>
                </a:cubicBezTo>
                <a:cubicBezTo>
                  <a:pt x="312" y="770"/>
                  <a:pt x="311" y="770"/>
                  <a:pt x="310" y="769"/>
                </a:cubicBezTo>
                <a:cubicBezTo>
                  <a:pt x="313" y="781"/>
                  <a:pt x="306" y="795"/>
                  <a:pt x="296" y="801"/>
                </a:cubicBezTo>
                <a:cubicBezTo>
                  <a:pt x="296" y="799"/>
                  <a:pt x="294" y="800"/>
                  <a:pt x="292" y="800"/>
                </a:cubicBezTo>
                <a:cubicBezTo>
                  <a:pt x="290" y="803"/>
                  <a:pt x="287" y="805"/>
                  <a:pt x="288" y="810"/>
                </a:cubicBezTo>
                <a:cubicBezTo>
                  <a:pt x="290" y="811"/>
                  <a:pt x="294" y="808"/>
                  <a:pt x="296" y="812"/>
                </a:cubicBezTo>
                <a:cubicBezTo>
                  <a:pt x="295" y="819"/>
                  <a:pt x="300" y="820"/>
                  <a:pt x="297" y="824"/>
                </a:cubicBezTo>
                <a:cubicBezTo>
                  <a:pt x="300" y="825"/>
                  <a:pt x="298" y="820"/>
                  <a:pt x="301" y="821"/>
                </a:cubicBezTo>
                <a:cubicBezTo>
                  <a:pt x="303" y="821"/>
                  <a:pt x="303" y="823"/>
                  <a:pt x="304" y="824"/>
                </a:cubicBezTo>
                <a:cubicBezTo>
                  <a:pt x="298" y="825"/>
                  <a:pt x="303" y="834"/>
                  <a:pt x="293" y="834"/>
                </a:cubicBezTo>
                <a:cubicBezTo>
                  <a:pt x="294" y="836"/>
                  <a:pt x="295" y="838"/>
                  <a:pt x="295" y="841"/>
                </a:cubicBezTo>
                <a:cubicBezTo>
                  <a:pt x="291" y="841"/>
                  <a:pt x="293" y="845"/>
                  <a:pt x="290" y="846"/>
                </a:cubicBezTo>
                <a:cubicBezTo>
                  <a:pt x="293" y="856"/>
                  <a:pt x="285" y="863"/>
                  <a:pt x="283" y="872"/>
                </a:cubicBezTo>
                <a:cubicBezTo>
                  <a:pt x="286" y="873"/>
                  <a:pt x="288" y="868"/>
                  <a:pt x="292" y="868"/>
                </a:cubicBezTo>
                <a:cubicBezTo>
                  <a:pt x="292" y="863"/>
                  <a:pt x="298" y="862"/>
                  <a:pt x="293" y="858"/>
                </a:cubicBezTo>
                <a:cubicBezTo>
                  <a:pt x="299" y="859"/>
                  <a:pt x="298" y="854"/>
                  <a:pt x="301" y="853"/>
                </a:cubicBezTo>
                <a:cubicBezTo>
                  <a:pt x="301" y="856"/>
                  <a:pt x="305" y="850"/>
                  <a:pt x="305" y="853"/>
                </a:cubicBezTo>
                <a:cubicBezTo>
                  <a:pt x="306" y="858"/>
                  <a:pt x="304" y="860"/>
                  <a:pt x="302" y="863"/>
                </a:cubicBezTo>
                <a:cubicBezTo>
                  <a:pt x="312" y="865"/>
                  <a:pt x="304" y="876"/>
                  <a:pt x="299" y="880"/>
                </a:cubicBezTo>
                <a:cubicBezTo>
                  <a:pt x="300" y="886"/>
                  <a:pt x="294" y="894"/>
                  <a:pt x="291" y="899"/>
                </a:cubicBezTo>
                <a:cubicBezTo>
                  <a:pt x="293" y="908"/>
                  <a:pt x="283" y="913"/>
                  <a:pt x="280" y="920"/>
                </a:cubicBezTo>
                <a:cubicBezTo>
                  <a:pt x="284" y="921"/>
                  <a:pt x="284" y="933"/>
                  <a:pt x="278" y="933"/>
                </a:cubicBezTo>
                <a:cubicBezTo>
                  <a:pt x="279" y="939"/>
                  <a:pt x="277" y="943"/>
                  <a:pt x="276" y="949"/>
                </a:cubicBezTo>
                <a:cubicBezTo>
                  <a:pt x="280" y="948"/>
                  <a:pt x="278" y="953"/>
                  <a:pt x="279" y="955"/>
                </a:cubicBezTo>
                <a:cubicBezTo>
                  <a:pt x="283" y="955"/>
                  <a:pt x="279" y="948"/>
                  <a:pt x="284" y="948"/>
                </a:cubicBezTo>
                <a:cubicBezTo>
                  <a:pt x="284" y="953"/>
                  <a:pt x="294" y="958"/>
                  <a:pt x="287" y="964"/>
                </a:cubicBezTo>
                <a:cubicBezTo>
                  <a:pt x="287" y="966"/>
                  <a:pt x="290" y="965"/>
                  <a:pt x="290" y="968"/>
                </a:cubicBezTo>
                <a:cubicBezTo>
                  <a:pt x="285" y="971"/>
                  <a:pt x="284" y="976"/>
                  <a:pt x="281" y="979"/>
                </a:cubicBezTo>
                <a:cubicBezTo>
                  <a:pt x="282" y="982"/>
                  <a:pt x="283" y="976"/>
                  <a:pt x="284" y="979"/>
                </a:cubicBezTo>
                <a:cubicBezTo>
                  <a:pt x="284" y="981"/>
                  <a:pt x="282" y="980"/>
                  <a:pt x="283" y="983"/>
                </a:cubicBezTo>
                <a:cubicBezTo>
                  <a:pt x="294" y="971"/>
                  <a:pt x="297" y="953"/>
                  <a:pt x="307" y="941"/>
                </a:cubicBezTo>
                <a:cubicBezTo>
                  <a:pt x="307" y="945"/>
                  <a:pt x="313" y="942"/>
                  <a:pt x="313" y="945"/>
                </a:cubicBezTo>
                <a:cubicBezTo>
                  <a:pt x="309" y="950"/>
                  <a:pt x="315" y="958"/>
                  <a:pt x="310" y="961"/>
                </a:cubicBezTo>
                <a:cubicBezTo>
                  <a:pt x="313" y="963"/>
                  <a:pt x="312" y="957"/>
                  <a:pt x="317" y="959"/>
                </a:cubicBezTo>
                <a:cubicBezTo>
                  <a:pt x="319" y="965"/>
                  <a:pt x="312" y="969"/>
                  <a:pt x="315" y="976"/>
                </a:cubicBezTo>
                <a:cubicBezTo>
                  <a:pt x="317" y="975"/>
                  <a:pt x="317" y="974"/>
                  <a:pt x="320" y="974"/>
                </a:cubicBezTo>
                <a:cubicBezTo>
                  <a:pt x="320" y="977"/>
                  <a:pt x="322" y="976"/>
                  <a:pt x="321" y="978"/>
                </a:cubicBezTo>
                <a:cubicBezTo>
                  <a:pt x="324" y="978"/>
                  <a:pt x="323" y="974"/>
                  <a:pt x="326" y="974"/>
                </a:cubicBezTo>
                <a:cubicBezTo>
                  <a:pt x="332" y="975"/>
                  <a:pt x="331" y="985"/>
                  <a:pt x="337" y="986"/>
                </a:cubicBezTo>
                <a:cubicBezTo>
                  <a:pt x="337" y="992"/>
                  <a:pt x="338" y="997"/>
                  <a:pt x="335" y="999"/>
                </a:cubicBezTo>
                <a:cubicBezTo>
                  <a:pt x="336" y="999"/>
                  <a:pt x="340" y="997"/>
                  <a:pt x="340" y="999"/>
                </a:cubicBezTo>
                <a:cubicBezTo>
                  <a:pt x="341" y="1005"/>
                  <a:pt x="338" y="1008"/>
                  <a:pt x="335" y="1011"/>
                </a:cubicBezTo>
                <a:cubicBezTo>
                  <a:pt x="336" y="1013"/>
                  <a:pt x="337" y="1014"/>
                  <a:pt x="337" y="1016"/>
                </a:cubicBezTo>
                <a:cubicBezTo>
                  <a:pt x="342" y="1014"/>
                  <a:pt x="345" y="1014"/>
                  <a:pt x="350" y="1011"/>
                </a:cubicBezTo>
                <a:cubicBezTo>
                  <a:pt x="345" y="1002"/>
                  <a:pt x="353" y="998"/>
                  <a:pt x="358" y="995"/>
                </a:cubicBezTo>
                <a:cubicBezTo>
                  <a:pt x="365" y="996"/>
                  <a:pt x="365" y="1003"/>
                  <a:pt x="370" y="1005"/>
                </a:cubicBezTo>
                <a:cubicBezTo>
                  <a:pt x="370" y="1006"/>
                  <a:pt x="370" y="1007"/>
                  <a:pt x="369" y="1007"/>
                </a:cubicBezTo>
                <a:cubicBezTo>
                  <a:pt x="365" y="1008"/>
                  <a:pt x="364" y="1004"/>
                  <a:pt x="361" y="1005"/>
                </a:cubicBezTo>
                <a:cubicBezTo>
                  <a:pt x="361" y="1012"/>
                  <a:pt x="361" y="1018"/>
                  <a:pt x="364" y="1020"/>
                </a:cubicBezTo>
                <a:cubicBezTo>
                  <a:pt x="365" y="1019"/>
                  <a:pt x="367" y="1018"/>
                  <a:pt x="369" y="1018"/>
                </a:cubicBezTo>
                <a:cubicBezTo>
                  <a:pt x="370" y="1020"/>
                  <a:pt x="372" y="1022"/>
                  <a:pt x="372" y="1025"/>
                </a:cubicBezTo>
                <a:cubicBezTo>
                  <a:pt x="377" y="1028"/>
                  <a:pt x="384" y="1025"/>
                  <a:pt x="389" y="1022"/>
                </a:cubicBezTo>
                <a:cubicBezTo>
                  <a:pt x="391" y="1031"/>
                  <a:pt x="386" y="1036"/>
                  <a:pt x="387" y="1042"/>
                </a:cubicBezTo>
                <a:cubicBezTo>
                  <a:pt x="386" y="1042"/>
                  <a:pt x="384" y="1043"/>
                  <a:pt x="384" y="1044"/>
                </a:cubicBezTo>
                <a:cubicBezTo>
                  <a:pt x="385" y="1044"/>
                  <a:pt x="387" y="1044"/>
                  <a:pt x="387" y="1046"/>
                </a:cubicBezTo>
                <a:cubicBezTo>
                  <a:pt x="386" y="1049"/>
                  <a:pt x="381" y="1050"/>
                  <a:pt x="379" y="1052"/>
                </a:cubicBezTo>
                <a:cubicBezTo>
                  <a:pt x="382" y="1056"/>
                  <a:pt x="378" y="1055"/>
                  <a:pt x="377" y="1058"/>
                </a:cubicBezTo>
                <a:cubicBezTo>
                  <a:pt x="378" y="1058"/>
                  <a:pt x="380" y="1058"/>
                  <a:pt x="380" y="1059"/>
                </a:cubicBezTo>
                <a:cubicBezTo>
                  <a:pt x="379" y="1063"/>
                  <a:pt x="371" y="1066"/>
                  <a:pt x="376" y="1070"/>
                </a:cubicBezTo>
                <a:cubicBezTo>
                  <a:pt x="379" y="1066"/>
                  <a:pt x="383" y="1062"/>
                  <a:pt x="386" y="1059"/>
                </a:cubicBezTo>
                <a:cubicBezTo>
                  <a:pt x="389" y="1066"/>
                  <a:pt x="384" y="1068"/>
                  <a:pt x="385" y="1074"/>
                </a:cubicBezTo>
                <a:cubicBezTo>
                  <a:pt x="392" y="1072"/>
                  <a:pt x="393" y="1067"/>
                  <a:pt x="400" y="1068"/>
                </a:cubicBezTo>
                <a:cubicBezTo>
                  <a:pt x="400" y="1065"/>
                  <a:pt x="396" y="1067"/>
                  <a:pt x="397" y="1063"/>
                </a:cubicBezTo>
                <a:cubicBezTo>
                  <a:pt x="401" y="1062"/>
                  <a:pt x="401" y="1062"/>
                  <a:pt x="401" y="1062"/>
                </a:cubicBezTo>
                <a:cubicBezTo>
                  <a:pt x="400" y="1059"/>
                  <a:pt x="398" y="1059"/>
                  <a:pt x="397" y="1057"/>
                </a:cubicBezTo>
                <a:cubicBezTo>
                  <a:pt x="399" y="1056"/>
                  <a:pt x="398" y="1053"/>
                  <a:pt x="400" y="1053"/>
                </a:cubicBezTo>
                <a:cubicBezTo>
                  <a:pt x="404" y="1054"/>
                  <a:pt x="409" y="1053"/>
                  <a:pt x="411" y="1056"/>
                </a:cubicBezTo>
                <a:cubicBezTo>
                  <a:pt x="411" y="1052"/>
                  <a:pt x="418" y="1050"/>
                  <a:pt x="414" y="1045"/>
                </a:cubicBezTo>
                <a:cubicBezTo>
                  <a:pt x="418" y="1043"/>
                  <a:pt x="422" y="1037"/>
                  <a:pt x="422" y="1034"/>
                </a:cubicBezTo>
                <a:cubicBezTo>
                  <a:pt x="429" y="1031"/>
                  <a:pt x="432" y="1023"/>
                  <a:pt x="441" y="1024"/>
                </a:cubicBezTo>
                <a:cubicBezTo>
                  <a:pt x="441" y="1020"/>
                  <a:pt x="442" y="1016"/>
                  <a:pt x="444" y="1013"/>
                </a:cubicBezTo>
                <a:cubicBezTo>
                  <a:pt x="449" y="1015"/>
                  <a:pt x="449" y="1012"/>
                  <a:pt x="453" y="1011"/>
                </a:cubicBezTo>
                <a:cubicBezTo>
                  <a:pt x="451" y="1014"/>
                  <a:pt x="453" y="1015"/>
                  <a:pt x="452" y="1017"/>
                </a:cubicBezTo>
                <a:cubicBezTo>
                  <a:pt x="458" y="1017"/>
                  <a:pt x="458" y="1017"/>
                  <a:pt x="458" y="1017"/>
                </a:cubicBezTo>
                <a:cubicBezTo>
                  <a:pt x="458" y="1011"/>
                  <a:pt x="458" y="1011"/>
                  <a:pt x="459" y="1006"/>
                </a:cubicBezTo>
                <a:cubicBezTo>
                  <a:pt x="457" y="1005"/>
                  <a:pt x="454" y="1006"/>
                  <a:pt x="455" y="1003"/>
                </a:cubicBezTo>
                <a:cubicBezTo>
                  <a:pt x="458" y="998"/>
                  <a:pt x="469" y="991"/>
                  <a:pt x="471" y="990"/>
                </a:cubicBezTo>
                <a:cubicBezTo>
                  <a:pt x="468" y="990"/>
                  <a:pt x="466" y="992"/>
                  <a:pt x="463" y="992"/>
                </a:cubicBezTo>
                <a:cubicBezTo>
                  <a:pt x="462" y="990"/>
                  <a:pt x="459" y="990"/>
                  <a:pt x="459" y="988"/>
                </a:cubicBezTo>
                <a:cubicBezTo>
                  <a:pt x="468" y="984"/>
                  <a:pt x="470" y="974"/>
                  <a:pt x="480" y="971"/>
                </a:cubicBezTo>
                <a:cubicBezTo>
                  <a:pt x="483" y="972"/>
                  <a:pt x="484" y="974"/>
                  <a:pt x="486" y="977"/>
                </a:cubicBezTo>
                <a:cubicBezTo>
                  <a:pt x="482" y="978"/>
                  <a:pt x="482" y="978"/>
                  <a:pt x="482" y="978"/>
                </a:cubicBezTo>
                <a:cubicBezTo>
                  <a:pt x="471" y="998"/>
                  <a:pt x="466" y="1018"/>
                  <a:pt x="454" y="1037"/>
                </a:cubicBezTo>
                <a:cubicBezTo>
                  <a:pt x="455" y="1045"/>
                  <a:pt x="455" y="1045"/>
                  <a:pt x="455" y="1045"/>
                </a:cubicBezTo>
                <a:cubicBezTo>
                  <a:pt x="454" y="1048"/>
                  <a:pt x="450" y="1047"/>
                  <a:pt x="450" y="1048"/>
                </a:cubicBezTo>
                <a:cubicBezTo>
                  <a:pt x="452" y="1048"/>
                  <a:pt x="450" y="1053"/>
                  <a:pt x="453" y="1052"/>
                </a:cubicBezTo>
                <a:cubicBezTo>
                  <a:pt x="457" y="1045"/>
                  <a:pt x="459" y="1036"/>
                  <a:pt x="468" y="1033"/>
                </a:cubicBezTo>
                <a:cubicBezTo>
                  <a:pt x="468" y="1030"/>
                  <a:pt x="464" y="1033"/>
                  <a:pt x="465" y="1029"/>
                </a:cubicBezTo>
                <a:cubicBezTo>
                  <a:pt x="472" y="1025"/>
                  <a:pt x="470" y="1014"/>
                  <a:pt x="480" y="1013"/>
                </a:cubicBezTo>
                <a:cubicBezTo>
                  <a:pt x="479" y="1009"/>
                  <a:pt x="480" y="1009"/>
                  <a:pt x="479" y="1004"/>
                </a:cubicBezTo>
                <a:cubicBezTo>
                  <a:pt x="484" y="1003"/>
                  <a:pt x="484" y="997"/>
                  <a:pt x="490" y="996"/>
                </a:cubicBezTo>
                <a:cubicBezTo>
                  <a:pt x="488" y="993"/>
                  <a:pt x="492" y="993"/>
                  <a:pt x="492" y="990"/>
                </a:cubicBezTo>
                <a:cubicBezTo>
                  <a:pt x="488" y="990"/>
                  <a:pt x="487" y="988"/>
                  <a:pt x="486" y="985"/>
                </a:cubicBezTo>
                <a:cubicBezTo>
                  <a:pt x="491" y="984"/>
                  <a:pt x="489" y="976"/>
                  <a:pt x="497" y="977"/>
                </a:cubicBezTo>
                <a:cubicBezTo>
                  <a:pt x="498" y="971"/>
                  <a:pt x="502" y="970"/>
                  <a:pt x="505" y="966"/>
                </a:cubicBezTo>
                <a:cubicBezTo>
                  <a:pt x="505" y="963"/>
                  <a:pt x="503" y="963"/>
                  <a:pt x="503" y="960"/>
                </a:cubicBezTo>
                <a:cubicBezTo>
                  <a:pt x="507" y="959"/>
                  <a:pt x="515" y="953"/>
                  <a:pt x="518" y="957"/>
                </a:cubicBezTo>
                <a:cubicBezTo>
                  <a:pt x="513" y="959"/>
                  <a:pt x="518" y="969"/>
                  <a:pt x="509" y="967"/>
                </a:cubicBezTo>
                <a:cubicBezTo>
                  <a:pt x="508" y="974"/>
                  <a:pt x="507" y="980"/>
                  <a:pt x="504" y="986"/>
                </a:cubicBezTo>
                <a:cubicBezTo>
                  <a:pt x="507" y="986"/>
                  <a:pt x="506" y="983"/>
                  <a:pt x="510" y="983"/>
                </a:cubicBezTo>
                <a:cubicBezTo>
                  <a:pt x="512" y="988"/>
                  <a:pt x="510" y="995"/>
                  <a:pt x="502" y="994"/>
                </a:cubicBezTo>
                <a:cubicBezTo>
                  <a:pt x="501" y="996"/>
                  <a:pt x="500" y="998"/>
                  <a:pt x="500" y="1001"/>
                </a:cubicBezTo>
                <a:cubicBezTo>
                  <a:pt x="503" y="1002"/>
                  <a:pt x="506" y="1003"/>
                  <a:pt x="508" y="1005"/>
                </a:cubicBezTo>
                <a:cubicBezTo>
                  <a:pt x="502" y="1009"/>
                  <a:pt x="503" y="1020"/>
                  <a:pt x="494" y="1022"/>
                </a:cubicBezTo>
                <a:cubicBezTo>
                  <a:pt x="497" y="1025"/>
                  <a:pt x="490" y="1026"/>
                  <a:pt x="493" y="1032"/>
                </a:cubicBezTo>
                <a:cubicBezTo>
                  <a:pt x="496" y="1031"/>
                  <a:pt x="497" y="1028"/>
                  <a:pt x="499" y="1026"/>
                </a:cubicBezTo>
                <a:cubicBezTo>
                  <a:pt x="498" y="1030"/>
                  <a:pt x="502" y="1028"/>
                  <a:pt x="502" y="1031"/>
                </a:cubicBezTo>
                <a:cubicBezTo>
                  <a:pt x="499" y="1033"/>
                  <a:pt x="502" y="1037"/>
                  <a:pt x="503" y="1040"/>
                </a:cubicBezTo>
                <a:cubicBezTo>
                  <a:pt x="508" y="1040"/>
                  <a:pt x="508" y="1040"/>
                  <a:pt x="508" y="1040"/>
                </a:cubicBezTo>
                <a:cubicBezTo>
                  <a:pt x="506" y="1035"/>
                  <a:pt x="510" y="1035"/>
                  <a:pt x="511" y="1033"/>
                </a:cubicBezTo>
                <a:cubicBezTo>
                  <a:pt x="509" y="1025"/>
                  <a:pt x="512" y="1015"/>
                  <a:pt x="519" y="1011"/>
                </a:cubicBezTo>
                <a:cubicBezTo>
                  <a:pt x="512" y="999"/>
                  <a:pt x="526" y="989"/>
                  <a:pt x="526" y="980"/>
                </a:cubicBezTo>
                <a:cubicBezTo>
                  <a:pt x="531" y="980"/>
                  <a:pt x="534" y="976"/>
                  <a:pt x="530" y="974"/>
                </a:cubicBezTo>
                <a:cubicBezTo>
                  <a:pt x="535" y="971"/>
                  <a:pt x="535" y="962"/>
                  <a:pt x="538" y="955"/>
                </a:cubicBezTo>
                <a:cubicBezTo>
                  <a:pt x="540" y="953"/>
                  <a:pt x="543" y="950"/>
                  <a:pt x="545" y="948"/>
                </a:cubicBezTo>
                <a:cubicBezTo>
                  <a:pt x="548" y="943"/>
                  <a:pt x="546" y="939"/>
                  <a:pt x="552" y="941"/>
                </a:cubicBezTo>
                <a:cubicBezTo>
                  <a:pt x="552" y="938"/>
                  <a:pt x="550" y="939"/>
                  <a:pt x="550" y="936"/>
                </a:cubicBezTo>
                <a:cubicBezTo>
                  <a:pt x="553" y="935"/>
                  <a:pt x="555" y="932"/>
                  <a:pt x="557" y="929"/>
                </a:cubicBezTo>
                <a:cubicBezTo>
                  <a:pt x="555" y="930"/>
                  <a:pt x="554" y="929"/>
                  <a:pt x="554" y="927"/>
                </a:cubicBezTo>
                <a:cubicBezTo>
                  <a:pt x="560" y="925"/>
                  <a:pt x="563" y="922"/>
                  <a:pt x="564" y="917"/>
                </a:cubicBezTo>
                <a:cubicBezTo>
                  <a:pt x="565" y="915"/>
                  <a:pt x="561" y="920"/>
                  <a:pt x="561" y="917"/>
                </a:cubicBezTo>
                <a:cubicBezTo>
                  <a:pt x="565" y="911"/>
                  <a:pt x="571" y="908"/>
                  <a:pt x="572" y="900"/>
                </a:cubicBezTo>
                <a:cubicBezTo>
                  <a:pt x="575" y="899"/>
                  <a:pt x="575" y="899"/>
                  <a:pt x="578" y="899"/>
                </a:cubicBezTo>
                <a:cubicBezTo>
                  <a:pt x="577" y="894"/>
                  <a:pt x="578" y="890"/>
                  <a:pt x="581" y="888"/>
                </a:cubicBezTo>
                <a:cubicBezTo>
                  <a:pt x="589" y="892"/>
                  <a:pt x="587" y="881"/>
                  <a:pt x="594" y="881"/>
                </a:cubicBezTo>
                <a:cubicBezTo>
                  <a:pt x="593" y="877"/>
                  <a:pt x="596" y="874"/>
                  <a:pt x="596" y="870"/>
                </a:cubicBezTo>
                <a:cubicBezTo>
                  <a:pt x="602" y="871"/>
                  <a:pt x="606" y="867"/>
                  <a:pt x="609" y="863"/>
                </a:cubicBezTo>
                <a:cubicBezTo>
                  <a:pt x="606" y="860"/>
                  <a:pt x="610" y="856"/>
                  <a:pt x="611" y="853"/>
                </a:cubicBezTo>
                <a:cubicBezTo>
                  <a:pt x="608" y="854"/>
                  <a:pt x="608" y="851"/>
                  <a:pt x="607" y="850"/>
                </a:cubicBezTo>
                <a:cubicBezTo>
                  <a:pt x="610" y="848"/>
                  <a:pt x="613" y="852"/>
                  <a:pt x="614" y="849"/>
                </a:cubicBezTo>
                <a:cubicBezTo>
                  <a:pt x="611" y="849"/>
                  <a:pt x="609" y="848"/>
                  <a:pt x="606" y="845"/>
                </a:cubicBezTo>
                <a:cubicBezTo>
                  <a:pt x="607" y="844"/>
                  <a:pt x="608" y="844"/>
                  <a:pt x="607" y="842"/>
                </a:cubicBezTo>
                <a:cubicBezTo>
                  <a:pt x="612" y="842"/>
                  <a:pt x="616" y="835"/>
                  <a:pt x="620" y="839"/>
                </a:cubicBezTo>
                <a:cubicBezTo>
                  <a:pt x="619" y="841"/>
                  <a:pt x="619" y="842"/>
                  <a:pt x="620" y="843"/>
                </a:cubicBezTo>
                <a:cubicBezTo>
                  <a:pt x="627" y="842"/>
                  <a:pt x="631" y="830"/>
                  <a:pt x="629" y="828"/>
                </a:cubicBezTo>
                <a:cubicBezTo>
                  <a:pt x="628" y="831"/>
                  <a:pt x="626" y="827"/>
                  <a:pt x="619" y="829"/>
                </a:cubicBezTo>
                <a:cubicBezTo>
                  <a:pt x="618" y="831"/>
                  <a:pt x="618" y="833"/>
                  <a:pt x="616" y="834"/>
                </a:cubicBezTo>
                <a:cubicBezTo>
                  <a:pt x="614" y="828"/>
                  <a:pt x="611" y="836"/>
                  <a:pt x="606" y="835"/>
                </a:cubicBezTo>
                <a:cubicBezTo>
                  <a:pt x="606" y="831"/>
                  <a:pt x="606" y="831"/>
                  <a:pt x="606" y="831"/>
                </a:cubicBezTo>
                <a:cubicBezTo>
                  <a:pt x="611" y="829"/>
                  <a:pt x="611" y="824"/>
                  <a:pt x="617" y="824"/>
                </a:cubicBezTo>
                <a:cubicBezTo>
                  <a:pt x="620" y="819"/>
                  <a:pt x="624" y="816"/>
                  <a:pt x="628" y="813"/>
                </a:cubicBezTo>
                <a:cubicBezTo>
                  <a:pt x="630" y="814"/>
                  <a:pt x="630" y="815"/>
                  <a:pt x="629" y="817"/>
                </a:cubicBezTo>
                <a:cubicBezTo>
                  <a:pt x="633" y="817"/>
                  <a:pt x="639" y="815"/>
                  <a:pt x="642" y="816"/>
                </a:cubicBezTo>
                <a:cubicBezTo>
                  <a:pt x="640" y="821"/>
                  <a:pt x="641" y="822"/>
                  <a:pt x="638" y="826"/>
                </a:cubicBezTo>
                <a:cubicBezTo>
                  <a:pt x="638" y="829"/>
                  <a:pt x="642" y="825"/>
                  <a:pt x="642" y="828"/>
                </a:cubicBezTo>
                <a:cubicBezTo>
                  <a:pt x="639" y="840"/>
                  <a:pt x="630" y="843"/>
                  <a:pt x="627" y="854"/>
                </a:cubicBezTo>
                <a:cubicBezTo>
                  <a:pt x="623" y="854"/>
                  <a:pt x="622" y="856"/>
                  <a:pt x="621" y="859"/>
                </a:cubicBezTo>
                <a:cubicBezTo>
                  <a:pt x="623" y="859"/>
                  <a:pt x="626" y="858"/>
                  <a:pt x="626" y="860"/>
                </a:cubicBezTo>
                <a:cubicBezTo>
                  <a:pt x="622" y="862"/>
                  <a:pt x="623" y="867"/>
                  <a:pt x="617" y="867"/>
                </a:cubicBezTo>
                <a:cubicBezTo>
                  <a:pt x="620" y="871"/>
                  <a:pt x="614" y="872"/>
                  <a:pt x="610" y="873"/>
                </a:cubicBezTo>
                <a:cubicBezTo>
                  <a:pt x="610" y="871"/>
                  <a:pt x="610" y="869"/>
                  <a:pt x="607" y="870"/>
                </a:cubicBezTo>
                <a:cubicBezTo>
                  <a:pt x="606" y="872"/>
                  <a:pt x="604" y="874"/>
                  <a:pt x="605" y="877"/>
                </a:cubicBezTo>
                <a:cubicBezTo>
                  <a:pt x="607" y="878"/>
                  <a:pt x="610" y="876"/>
                  <a:pt x="610" y="878"/>
                </a:cubicBezTo>
                <a:cubicBezTo>
                  <a:pt x="612" y="884"/>
                  <a:pt x="606" y="893"/>
                  <a:pt x="599" y="888"/>
                </a:cubicBezTo>
                <a:cubicBezTo>
                  <a:pt x="597" y="894"/>
                  <a:pt x="589" y="890"/>
                  <a:pt x="589" y="897"/>
                </a:cubicBezTo>
                <a:cubicBezTo>
                  <a:pt x="592" y="898"/>
                  <a:pt x="593" y="894"/>
                  <a:pt x="595" y="896"/>
                </a:cubicBezTo>
                <a:cubicBezTo>
                  <a:pt x="583" y="906"/>
                  <a:pt x="593" y="921"/>
                  <a:pt x="584" y="930"/>
                </a:cubicBezTo>
                <a:cubicBezTo>
                  <a:pt x="586" y="931"/>
                  <a:pt x="586" y="933"/>
                  <a:pt x="587" y="935"/>
                </a:cubicBezTo>
                <a:cubicBezTo>
                  <a:pt x="586" y="939"/>
                  <a:pt x="583" y="941"/>
                  <a:pt x="578" y="942"/>
                </a:cubicBezTo>
                <a:cubicBezTo>
                  <a:pt x="578" y="946"/>
                  <a:pt x="582" y="943"/>
                  <a:pt x="582" y="947"/>
                </a:cubicBezTo>
                <a:cubicBezTo>
                  <a:pt x="577" y="947"/>
                  <a:pt x="580" y="949"/>
                  <a:pt x="580" y="952"/>
                </a:cubicBezTo>
                <a:cubicBezTo>
                  <a:pt x="577" y="953"/>
                  <a:pt x="577" y="953"/>
                  <a:pt x="577" y="953"/>
                </a:cubicBezTo>
                <a:cubicBezTo>
                  <a:pt x="577" y="961"/>
                  <a:pt x="575" y="963"/>
                  <a:pt x="566" y="963"/>
                </a:cubicBezTo>
                <a:cubicBezTo>
                  <a:pt x="565" y="963"/>
                  <a:pt x="566" y="958"/>
                  <a:pt x="564" y="958"/>
                </a:cubicBezTo>
                <a:cubicBezTo>
                  <a:pt x="563" y="960"/>
                  <a:pt x="557" y="959"/>
                  <a:pt x="558" y="964"/>
                </a:cubicBezTo>
                <a:cubicBezTo>
                  <a:pt x="561" y="964"/>
                  <a:pt x="562" y="963"/>
                  <a:pt x="563" y="962"/>
                </a:cubicBezTo>
                <a:cubicBezTo>
                  <a:pt x="563" y="965"/>
                  <a:pt x="567" y="963"/>
                  <a:pt x="567" y="967"/>
                </a:cubicBezTo>
                <a:cubicBezTo>
                  <a:pt x="567" y="969"/>
                  <a:pt x="564" y="968"/>
                  <a:pt x="564" y="970"/>
                </a:cubicBezTo>
                <a:cubicBezTo>
                  <a:pt x="566" y="971"/>
                  <a:pt x="568" y="971"/>
                  <a:pt x="569" y="972"/>
                </a:cubicBezTo>
                <a:cubicBezTo>
                  <a:pt x="570" y="979"/>
                  <a:pt x="558" y="977"/>
                  <a:pt x="556" y="983"/>
                </a:cubicBezTo>
                <a:cubicBezTo>
                  <a:pt x="560" y="983"/>
                  <a:pt x="562" y="980"/>
                  <a:pt x="563" y="983"/>
                </a:cubicBezTo>
                <a:cubicBezTo>
                  <a:pt x="557" y="986"/>
                  <a:pt x="552" y="997"/>
                  <a:pt x="557" y="1003"/>
                </a:cubicBezTo>
                <a:cubicBezTo>
                  <a:pt x="558" y="999"/>
                  <a:pt x="560" y="997"/>
                  <a:pt x="561" y="994"/>
                </a:cubicBezTo>
                <a:cubicBezTo>
                  <a:pt x="563" y="999"/>
                  <a:pt x="566" y="993"/>
                  <a:pt x="571" y="994"/>
                </a:cubicBezTo>
                <a:cubicBezTo>
                  <a:pt x="568" y="996"/>
                  <a:pt x="569" y="1003"/>
                  <a:pt x="563" y="1004"/>
                </a:cubicBezTo>
                <a:cubicBezTo>
                  <a:pt x="563" y="1007"/>
                  <a:pt x="566" y="1006"/>
                  <a:pt x="566" y="1010"/>
                </a:cubicBezTo>
                <a:cubicBezTo>
                  <a:pt x="574" y="1005"/>
                  <a:pt x="588" y="1004"/>
                  <a:pt x="589" y="1018"/>
                </a:cubicBezTo>
                <a:cubicBezTo>
                  <a:pt x="584" y="1021"/>
                  <a:pt x="580" y="1025"/>
                  <a:pt x="577" y="1029"/>
                </a:cubicBezTo>
                <a:cubicBezTo>
                  <a:pt x="575" y="1030"/>
                  <a:pt x="573" y="1030"/>
                  <a:pt x="572" y="1028"/>
                </a:cubicBezTo>
                <a:cubicBezTo>
                  <a:pt x="571" y="1026"/>
                  <a:pt x="576" y="1022"/>
                  <a:pt x="572" y="1022"/>
                </a:cubicBezTo>
                <a:cubicBezTo>
                  <a:pt x="570" y="1025"/>
                  <a:pt x="570" y="1030"/>
                  <a:pt x="565" y="1030"/>
                </a:cubicBezTo>
                <a:cubicBezTo>
                  <a:pt x="565" y="1029"/>
                  <a:pt x="564" y="1029"/>
                  <a:pt x="564" y="1027"/>
                </a:cubicBezTo>
                <a:cubicBezTo>
                  <a:pt x="564" y="1025"/>
                  <a:pt x="567" y="1026"/>
                  <a:pt x="566" y="1023"/>
                </a:cubicBezTo>
                <a:cubicBezTo>
                  <a:pt x="562" y="1025"/>
                  <a:pt x="562" y="1020"/>
                  <a:pt x="558" y="1020"/>
                </a:cubicBezTo>
                <a:cubicBezTo>
                  <a:pt x="554" y="1026"/>
                  <a:pt x="551" y="1040"/>
                  <a:pt x="538" y="1034"/>
                </a:cubicBezTo>
                <a:cubicBezTo>
                  <a:pt x="538" y="1032"/>
                  <a:pt x="537" y="1029"/>
                  <a:pt x="536" y="1028"/>
                </a:cubicBezTo>
                <a:cubicBezTo>
                  <a:pt x="533" y="1032"/>
                  <a:pt x="529" y="1034"/>
                  <a:pt x="527" y="1039"/>
                </a:cubicBezTo>
                <a:cubicBezTo>
                  <a:pt x="529" y="1038"/>
                  <a:pt x="531" y="1038"/>
                  <a:pt x="531" y="1040"/>
                </a:cubicBezTo>
                <a:cubicBezTo>
                  <a:pt x="529" y="1045"/>
                  <a:pt x="527" y="1051"/>
                  <a:pt x="525" y="1056"/>
                </a:cubicBezTo>
                <a:cubicBezTo>
                  <a:pt x="520" y="1059"/>
                  <a:pt x="514" y="1054"/>
                  <a:pt x="511" y="1061"/>
                </a:cubicBezTo>
                <a:cubicBezTo>
                  <a:pt x="515" y="1059"/>
                  <a:pt x="521" y="1058"/>
                  <a:pt x="523" y="1061"/>
                </a:cubicBezTo>
                <a:cubicBezTo>
                  <a:pt x="521" y="1064"/>
                  <a:pt x="521" y="1067"/>
                  <a:pt x="521" y="1069"/>
                </a:cubicBezTo>
                <a:cubicBezTo>
                  <a:pt x="522" y="1069"/>
                  <a:pt x="523" y="1069"/>
                  <a:pt x="523" y="1070"/>
                </a:cubicBezTo>
                <a:cubicBezTo>
                  <a:pt x="522" y="1071"/>
                  <a:pt x="521" y="1073"/>
                  <a:pt x="522" y="1076"/>
                </a:cubicBezTo>
                <a:cubicBezTo>
                  <a:pt x="521" y="1077"/>
                  <a:pt x="521" y="1078"/>
                  <a:pt x="519" y="1078"/>
                </a:cubicBezTo>
                <a:cubicBezTo>
                  <a:pt x="513" y="1098"/>
                  <a:pt x="498" y="1111"/>
                  <a:pt x="486" y="1126"/>
                </a:cubicBezTo>
                <a:cubicBezTo>
                  <a:pt x="492" y="1127"/>
                  <a:pt x="489" y="1131"/>
                  <a:pt x="492" y="1135"/>
                </a:cubicBezTo>
                <a:cubicBezTo>
                  <a:pt x="489" y="1138"/>
                  <a:pt x="478" y="1140"/>
                  <a:pt x="478" y="1134"/>
                </a:cubicBezTo>
                <a:cubicBezTo>
                  <a:pt x="476" y="1134"/>
                  <a:pt x="472" y="1133"/>
                  <a:pt x="472" y="1135"/>
                </a:cubicBezTo>
                <a:cubicBezTo>
                  <a:pt x="476" y="1137"/>
                  <a:pt x="469" y="1138"/>
                  <a:pt x="469" y="1141"/>
                </a:cubicBezTo>
                <a:cubicBezTo>
                  <a:pt x="476" y="1142"/>
                  <a:pt x="483" y="1139"/>
                  <a:pt x="490" y="1140"/>
                </a:cubicBezTo>
                <a:cubicBezTo>
                  <a:pt x="483" y="1146"/>
                  <a:pt x="488" y="1154"/>
                  <a:pt x="480" y="1160"/>
                </a:cubicBezTo>
                <a:cubicBezTo>
                  <a:pt x="479" y="1171"/>
                  <a:pt x="474" y="1180"/>
                  <a:pt x="469" y="1189"/>
                </a:cubicBezTo>
                <a:cubicBezTo>
                  <a:pt x="470" y="1191"/>
                  <a:pt x="471" y="1192"/>
                  <a:pt x="472" y="1193"/>
                </a:cubicBezTo>
                <a:cubicBezTo>
                  <a:pt x="470" y="1196"/>
                  <a:pt x="468" y="1200"/>
                  <a:pt x="465" y="1202"/>
                </a:cubicBezTo>
                <a:cubicBezTo>
                  <a:pt x="462" y="1203"/>
                  <a:pt x="463" y="1200"/>
                  <a:pt x="460" y="1201"/>
                </a:cubicBezTo>
                <a:cubicBezTo>
                  <a:pt x="458" y="1202"/>
                  <a:pt x="458" y="1206"/>
                  <a:pt x="455" y="1206"/>
                </a:cubicBezTo>
                <a:cubicBezTo>
                  <a:pt x="455" y="1209"/>
                  <a:pt x="458" y="1209"/>
                  <a:pt x="460" y="1210"/>
                </a:cubicBezTo>
                <a:cubicBezTo>
                  <a:pt x="456" y="1214"/>
                  <a:pt x="452" y="1218"/>
                  <a:pt x="446" y="1219"/>
                </a:cubicBezTo>
                <a:cubicBezTo>
                  <a:pt x="441" y="1214"/>
                  <a:pt x="444" y="1206"/>
                  <a:pt x="450" y="1204"/>
                </a:cubicBezTo>
                <a:cubicBezTo>
                  <a:pt x="448" y="1188"/>
                  <a:pt x="455" y="1179"/>
                  <a:pt x="464" y="1173"/>
                </a:cubicBezTo>
                <a:cubicBezTo>
                  <a:pt x="463" y="1167"/>
                  <a:pt x="469" y="1165"/>
                  <a:pt x="466" y="1160"/>
                </a:cubicBezTo>
                <a:cubicBezTo>
                  <a:pt x="467" y="1160"/>
                  <a:pt x="468" y="1159"/>
                  <a:pt x="469" y="1158"/>
                </a:cubicBezTo>
                <a:cubicBezTo>
                  <a:pt x="469" y="1155"/>
                  <a:pt x="466" y="1153"/>
                  <a:pt x="469" y="1151"/>
                </a:cubicBezTo>
                <a:cubicBezTo>
                  <a:pt x="467" y="1149"/>
                  <a:pt x="465" y="1153"/>
                  <a:pt x="463" y="1154"/>
                </a:cubicBezTo>
                <a:cubicBezTo>
                  <a:pt x="463" y="1156"/>
                  <a:pt x="464" y="1159"/>
                  <a:pt x="462" y="1160"/>
                </a:cubicBezTo>
                <a:cubicBezTo>
                  <a:pt x="460" y="1160"/>
                  <a:pt x="459" y="1158"/>
                  <a:pt x="456" y="1159"/>
                </a:cubicBezTo>
                <a:cubicBezTo>
                  <a:pt x="456" y="1167"/>
                  <a:pt x="457" y="1176"/>
                  <a:pt x="449" y="1179"/>
                </a:cubicBezTo>
                <a:cubicBezTo>
                  <a:pt x="449" y="1188"/>
                  <a:pt x="442" y="1192"/>
                  <a:pt x="435" y="1195"/>
                </a:cubicBezTo>
                <a:cubicBezTo>
                  <a:pt x="448" y="1204"/>
                  <a:pt x="434" y="1220"/>
                  <a:pt x="420" y="1221"/>
                </a:cubicBezTo>
                <a:cubicBezTo>
                  <a:pt x="417" y="1229"/>
                  <a:pt x="423" y="1235"/>
                  <a:pt x="425" y="1240"/>
                </a:cubicBezTo>
                <a:cubicBezTo>
                  <a:pt x="422" y="1244"/>
                  <a:pt x="423" y="1251"/>
                  <a:pt x="418" y="1252"/>
                </a:cubicBezTo>
                <a:cubicBezTo>
                  <a:pt x="416" y="1252"/>
                  <a:pt x="415" y="1251"/>
                  <a:pt x="415" y="1248"/>
                </a:cubicBezTo>
                <a:cubicBezTo>
                  <a:pt x="412" y="1249"/>
                  <a:pt x="411" y="1253"/>
                  <a:pt x="407" y="1254"/>
                </a:cubicBezTo>
                <a:cubicBezTo>
                  <a:pt x="408" y="1261"/>
                  <a:pt x="400" y="1261"/>
                  <a:pt x="402" y="1269"/>
                </a:cubicBezTo>
                <a:cubicBezTo>
                  <a:pt x="400" y="1270"/>
                  <a:pt x="399" y="1271"/>
                  <a:pt x="397" y="1271"/>
                </a:cubicBezTo>
                <a:cubicBezTo>
                  <a:pt x="395" y="1277"/>
                  <a:pt x="400" y="1276"/>
                  <a:pt x="401" y="1279"/>
                </a:cubicBezTo>
                <a:cubicBezTo>
                  <a:pt x="403" y="1278"/>
                  <a:pt x="407" y="1278"/>
                  <a:pt x="409" y="1277"/>
                </a:cubicBezTo>
                <a:cubicBezTo>
                  <a:pt x="410" y="1281"/>
                  <a:pt x="416" y="1280"/>
                  <a:pt x="417" y="1284"/>
                </a:cubicBezTo>
                <a:cubicBezTo>
                  <a:pt x="412" y="1284"/>
                  <a:pt x="411" y="1287"/>
                  <a:pt x="410" y="1289"/>
                </a:cubicBezTo>
                <a:cubicBezTo>
                  <a:pt x="413" y="1288"/>
                  <a:pt x="415" y="1291"/>
                  <a:pt x="420" y="1291"/>
                </a:cubicBezTo>
                <a:cubicBezTo>
                  <a:pt x="421" y="1287"/>
                  <a:pt x="423" y="1283"/>
                  <a:pt x="421" y="1280"/>
                </a:cubicBezTo>
                <a:cubicBezTo>
                  <a:pt x="423" y="1279"/>
                  <a:pt x="425" y="1278"/>
                  <a:pt x="426" y="1276"/>
                </a:cubicBezTo>
                <a:cubicBezTo>
                  <a:pt x="424" y="1274"/>
                  <a:pt x="427" y="1272"/>
                  <a:pt x="425" y="1269"/>
                </a:cubicBezTo>
                <a:cubicBezTo>
                  <a:pt x="422" y="1270"/>
                  <a:pt x="418" y="1271"/>
                  <a:pt x="418" y="1268"/>
                </a:cubicBezTo>
                <a:cubicBezTo>
                  <a:pt x="427" y="1268"/>
                  <a:pt x="424" y="1258"/>
                  <a:pt x="432" y="1257"/>
                </a:cubicBezTo>
                <a:cubicBezTo>
                  <a:pt x="432" y="1256"/>
                  <a:pt x="431" y="1254"/>
                  <a:pt x="432" y="1254"/>
                </a:cubicBezTo>
                <a:cubicBezTo>
                  <a:pt x="437" y="1257"/>
                  <a:pt x="434" y="1263"/>
                  <a:pt x="438" y="1268"/>
                </a:cubicBezTo>
                <a:cubicBezTo>
                  <a:pt x="437" y="1270"/>
                  <a:pt x="432" y="1268"/>
                  <a:pt x="432" y="1271"/>
                </a:cubicBezTo>
                <a:cubicBezTo>
                  <a:pt x="438" y="1269"/>
                  <a:pt x="433" y="1275"/>
                  <a:pt x="433" y="1276"/>
                </a:cubicBezTo>
                <a:cubicBezTo>
                  <a:pt x="437" y="1274"/>
                  <a:pt x="435" y="1281"/>
                  <a:pt x="437" y="1282"/>
                </a:cubicBezTo>
                <a:cubicBezTo>
                  <a:pt x="438" y="1280"/>
                  <a:pt x="444" y="1280"/>
                  <a:pt x="443" y="1283"/>
                </a:cubicBezTo>
                <a:cubicBezTo>
                  <a:pt x="441" y="1290"/>
                  <a:pt x="433" y="1288"/>
                  <a:pt x="429" y="1292"/>
                </a:cubicBezTo>
                <a:cubicBezTo>
                  <a:pt x="435" y="1298"/>
                  <a:pt x="432" y="1306"/>
                  <a:pt x="428" y="1310"/>
                </a:cubicBezTo>
                <a:cubicBezTo>
                  <a:pt x="429" y="1310"/>
                  <a:pt x="429" y="1312"/>
                  <a:pt x="429" y="1313"/>
                </a:cubicBezTo>
                <a:cubicBezTo>
                  <a:pt x="433" y="1311"/>
                  <a:pt x="433" y="1313"/>
                  <a:pt x="432" y="1316"/>
                </a:cubicBezTo>
                <a:cubicBezTo>
                  <a:pt x="436" y="1318"/>
                  <a:pt x="438" y="1316"/>
                  <a:pt x="440" y="1314"/>
                </a:cubicBezTo>
                <a:cubicBezTo>
                  <a:pt x="440" y="1316"/>
                  <a:pt x="441" y="1316"/>
                  <a:pt x="442" y="1316"/>
                </a:cubicBezTo>
                <a:cubicBezTo>
                  <a:pt x="441" y="1323"/>
                  <a:pt x="434" y="1323"/>
                  <a:pt x="429" y="1321"/>
                </a:cubicBezTo>
                <a:cubicBezTo>
                  <a:pt x="429" y="1322"/>
                  <a:pt x="428" y="1323"/>
                  <a:pt x="428" y="1324"/>
                </a:cubicBezTo>
                <a:cubicBezTo>
                  <a:pt x="431" y="1327"/>
                  <a:pt x="433" y="1325"/>
                  <a:pt x="436" y="1324"/>
                </a:cubicBezTo>
                <a:cubicBezTo>
                  <a:pt x="436" y="1335"/>
                  <a:pt x="431" y="1344"/>
                  <a:pt x="425" y="1351"/>
                </a:cubicBezTo>
                <a:cubicBezTo>
                  <a:pt x="426" y="1351"/>
                  <a:pt x="426" y="1352"/>
                  <a:pt x="426" y="1354"/>
                </a:cubicBezTo>
                <a:cubicBezTo>
                  <a:pt x="423" y="1355"/>
                  <a:pt x="421" y="1358"/>
                  <a:pt x="417" y="1356"/>
                </a:cubicBezTo>
                <a:cubicBezTo>
                  <a:pt x="416" y="1361"/>
                  <a:pt x="411" y="1362"/>
                  <a:pt x="407" y="1364"/>
                </a:cubicBezTo>
                <a:cubicBezTo>
                  <a:pt x="407" y="1356"/>
                  <a:pt x="413" y="1344"/>
                  <a:pt x="405" y="1339"/>
                </a:cubicBezTo>
                <a:cubicBezTo>
                  <a:pt x="403" y="1342"/>
                  <a:pt x="400" y="1345"/>
                  <a:pt x="395" y="1345"/>
                </a:cubicBezTo>
                <a:cubicBezTo>
                  <a:pt x="394" y="1358"/>
                  <a:pt x="386" y="1364"/>
                  <a:pt x="386" y="1378"/>
                </a:cubicBezTo>
                <a:cubicBezTo>
                  <a:pt x="385" y="1379"/>
                  <a:pt x="379" y="1381"/>
                  <a:pt x="380" y="1382"/>
                </a:cubicBezTo>
                <a:cubicBezTo>
                  <a:pt x="382" y="1383"/>
                  <a:pt x="383" y="1379"/>
                  <a:pt x="384" y="1382"/>
                </a:cubicBezTo>
                <a:cubicBezTo>
                  <a:pt x="385" y="1387"/>
                  <a:pt x="379" y="1387"/>
                  <a:pt x="376" y="1389"/>
                </a:cubicBezTo>
                <a:cubicBezTo>
                  <a:pt x="377" y="1396"/>
                  <a:pt x="382" y="1404"/>
                  <a:pt x="377" y="1411"/>
                </a:cubicBezTo>
                <a:cubicBezTo>
                  <a:pt x="379" y="1414"/>
                  <a:pt x="382" y="1415"/>
                  <a:pt x="383" y="1419"/>
                </a:cubicBezTo>
                <a:cubicBezTo>
                  <a:pt x="389" y="1419"/>
                  <a:pt x="396" y="1420"/>
                  <a:pt x="401" y="1417"/>
                </a:cubicBezTo>
                <a:cubicBezTo>
                  <a:pt x="402" y="1422"/>
                  <a:pt x="409" y="1421"/>
                  <a:pt x="411" y="1422"/>
                </a:cubicBezTo>
                <a:cubicBezTo>
                  <a:pt x="414" y="1420"/>
                  <a:pt x="415" y="1415"/>
                  <a:pt x="417" y="1413"/>
                </a:cubicBezTo>
                <a:cubicBezTo>
                  <a:pt x="420" y="1413"/>
                  <a:pt x="423" y="1413"/>
                  <a:pt x="424" y="1415"/>
                </a:cubicBezTo>
                <a:cubicBezTo>
                  <a:pt x="423" y="1416"/>
                  <a:pt x="421" y="1420"/>
                  <a:pt x="423" y="1421"/>
                </a:cubicBezTo>
                <a:cubicBezTo>
                  <a:pt x="426" y="1420"/>
                  <a:pt x="429" y="1417"/>
                  <a:pt x="433" y="1419"/>
                </a:cubicBezTo>
                <a:cubicBezTo>
                  <a:pt x="428" y="1421"/>
                  <a:pt x="430" y="1430"/>
                  <a:pt x="434" y="1431"/>
                </a:cubicBezTo>
                <a:cubicBezTo>
                  <a:pt x="433" y="1427"/>
                  <a:pt x="437" y="1427"/>
                  <a:pt x="434" y="1423"/>
                </a:cubicBezTo>
                <a:close/>
                <a:moveTo>
                  <a:pt x="903" y="1202"/>
                </a:moveTo>
                <a:cubicBezTo>
                  <a:pt x="899" y="1202"/>
                  <a:pt x="900" y="1205"/>
                  <a:pt x="899" y="1206"/>
                </a:cubicBezTo>
                <a:cubicBezTo>
                  <a:pt x="896" y="1204"/>
                  <a:pt x="895" y="1205"/>
                  <a:pt x="891" y="1206"/>
                </a:cubicBezTo>
                <a:cubicBezTo>
                  <a:pt x="890" y="1201"/>
                  <a:pt x="890" y="1201"/>
                  <a:pt x="890" y="1201"/>
                </a:cubicBezTo>
                <a:cubicBezTo>
                  <a:pt x="895" y="1200"/>
                  <a:pt x="902" y="1194"/>
                  <a:pt x="903" y="1202"/>
                </a:cubicBezTo>
                <a:close/>
                <a:moveTo>
                  <a:pt x="924" y="1179"/>
                </a:moveTo>
                <a:cubicBezTo>
                  <a:pt x="923" y="1180"/>
                  <a:pt x="921" y="1181"/>
                  <a:pt x="919" y="1181"/>
                </a:cubicBezTo>
                <a:cubicBezTo>
                  <a:pt x="919" y="1178"/>
                  <a:pt x="917" y="1179"/>
                  <a:pt x="918" y="1176"/>
                </a:cubicBezTo>
                <a:cubicBezTo>
                  <a:pt x="919" y="1176"/>
                  <a:pt x="920" y="1176"/>
                  <a:pt x="921" y="1175"/>
                </a:cubicBezTo>
                <a:cubicBezTo>
                  <a:pt x="922" y="1175"/>
                  <a:pt x="923" y="1177"/>
                  <a:pt x="924" y="1179"/>
                </a:cubicBezTo>
                <a:close/>
                <a:moveTo>
                  <a:pt x="876" y="1174"/>
                </a:moveTo>
                <a:cubicBezTo>
                  <a:pt x="872" y="1174"/>
                  <a:pt x="872" y="1174"/>
                  <a:pt x="872" y="1174"/>
                </a:cubicBezTo>
                <a:cubicBezTo>
                  <a:pt x="873" y="1176"/>
                  <a:pt x="873" y="1179"/>
                  <a:pt x="876" y="1180"/>
                </a:cubicBezTo>
                <a:cubicBezTo>
                  <a:pt x="877" y="1181"/>
                  <a:pt x="871" y="1184"/>
                  <a:pt x="871" y="1180"/>
                </a:cubicBezTo>
                <a:cubicBezTo>
                  <a:pt x="869" y="1180"/>
                  <a:pt x="869" y="1182"/>
                  <a:pt x="867" y="1182"/>
                </a:cubicBezTo>
                <a:cubicBezTo>
                  <a:pt x="869" y="1183"/>
                  <a:pt x="867" y="1188"/>
                  <a:pt x="870" y="1189"/>
                </a:cubicBezTo>
                <a:cubicBezTo>
                  <a:pt x="868" y="1192"/>
                  <a:pt x="867" y="1189"/>
                  <a:pt x="865" y="1189"/>
                </a:cubicBezTo>
                <a:cubicBezTo>
                  <a:pt x="859" y="1190"/>
                  <a:pt x="854" y="1197"/>
                  <a:pt x="848" y="1199"/>
                </a:cubicBezTo>
                <a:cubicBezTo>
                  <a:pt x="845" y="1200"/>
                  <a:pt x="845" y="1197"/>
                  <a:pt x="843" y="1197"/>
                </a:cubicBezTo>
                <a:cubicBezTo>
                  <a:pt x="842" y="1197"/>
                  <a:pt x="842" y="1198"/>
                  <a:pt x="842" y="1198"/>
                </a:cubicBezTo>
                <a:cubicBezTo>
                  <a:pt x="840" y="1195"/>
                  <a:pt x="851" y="1195"/>
                  <a:pt x="850" y="1190"/>
                </a:cubicBezTo>
                <a:cubicBezTo>
                  <a:pt x="853" y="1191"/>
                  <a:pt x="858" y="1188"/>
                  <a:pt x="861" y="1186"/>
                </a:cubicBezTo>
                <a:cubicBezTo>
                  <a:pt x="861" y="1184"/>
                  <a:pt x="857" y="1186"/>
                  <a:pt x="856" y="1185"/>
                </a:cubicBezTo>
                <a:cubicBezTo>
                  <a:pt x="857" y="1183"/>
                  <a:pt x="859" y="1182"/>
                  <a:pt x="860" y="1179"/>
                </a:cubicBezTo>
                <a:cubicBezTo>
                  <a:pt x="860" y="1178"/>
                  <a:pt x="858" y="1179"/>
                  <a:pt x="856" y="1179"/>
                </a:cubicBezTo>
                <a:cubicBezTo>
                  <a:pt x="861" y="1175"/>
                  <a:pt x="855" y="1173"/>
                  <a:pt x="853" y="1168"/>
                </a:cubicBezTo>
                <a:cubicBezTo>
                  <a:pt x="858" y="1169"/>
                  <a:pt x="856" y="1163"/>
                  <a:pt x="860" y="1165"/>
                </a:cubicBezTo>
                <a:cubicBezTo>
                  <a:pt x="861" y="1169"/>
                  <a:pt x="856" y="1167"/>
                  <a:pt x="857" y="1171"/>
                </a:cubicBezTo>
                <a:cubicBezTo>
                  <a:pt x="862" y="1171"/>
                  <a:pt x="859" y="1164"/>
                  <a:pt x="866" y="1165"/>
                </a:cubicBezTo>
                <a:cubicBezTo>
                  <a:pt x="868" y="1167"/>
                  <a:pt x="869" y="1170"/>
                  <a:pt x="872" y="1171"/>
                </a:cubicBezTo>
                <a:cubicBezTo>
                  <a:pt x="876" y="1170"/>
                  <a:pt x="872" y="1167"/>
                  <a:pt x="874" y="1167"/>
                </a:cubicBezTo>
                <a:cubicBezTo>
                  <a:pt x="879" y="1166"/>
                  <a:pt x="878" y="1172"/>
                  <a:pt x="876" y="1174"/>
                </a:cubicBezTo>
                <a:close/>
                <a:moveTo>
                  <a:pt x="937" y="1157"/>
                </a:moveTo>
                <a:cubicBezTo>
                  <a:pt x="938" y="1161"/>
                  <a:pt x="938" y="1161"/>
                  <a:pt x="938" y="1161"/>
                </a:cubicBezTo>
                <a:cubicBezTo>
                  <a:pt x="935" y="1161"/>
                  <a:pt x="935" y="1161"/>
                  <a:pt x="935" y="1161"/>
                </a:cubicBezTo>
                <a:cubicBezTo>
                  <a:pt x="935" y="1160"/>
                  <a:pt x="935" y="1159"/>
                  <a:pt x="936" y="1158"/>
                </a:cubicBezTo>
                <a:cubicBezTo>
                  <a:pt x="936" y="1157"/>
                  <a:pt x="934" y="1158"/>
                  <a:pt x="934" y="1158"/>
                </a:cubicBezTo>
                <a:cubicBezTo>
                  <a:pt x="934" y="1155"/>
                  <a:pt x="937" y="1157"/>
                  <a:pt x="937" y="1157"/>
                </a:cubicBezTo>
                <a:close/>
                <a:moveTo>
                  <a:pt x="856" y="1135"/>
                </a:moveTo>
                <a:cubicBezTo>
                  <a:pt x="857" y="1137"/>
                  <a:pt x="857" y="1139"/>
                  <a:pt x="856" y="1140"/>
                </a:cubicBezTo>
                <a:cubicBezTo>
                  <a:pt x="853" y="1142"/>
                  <a:pt x="853" y="1139"/>
                  <a:pt x="851" y="1140"/>
                </a:cubicBezTo>
                <a:cubicBezTo>
                  <a:pt x="852" y="1139"/>
                  <a:pt x="851" y="1136"/>
                  <a:pt x="853" y="1134"/>
                </a:cubicBezTo>
                <a:cubicBezTo>
                  <a:pt x="853" y="1135"/>
                  <a:pt x="855" y="1135"/>
                  <a:pt x="856" y="1135"/>
                </a:cubicBezTo>
                <a:close/>
                <a:moveTo>
                  <a:pt x="851" y="1136"/>
                </a:moveTo>
                <a:cubicBezTo>
                  <a:pt x="849" y="1136"/>
                  <a:pt x="849" y="1138"/>
                  <a:pt x="847" y="1138"/>
                </a:cubicBezTo>
                <a:cubicBezTo>
                  <a:pt x="846" y="1135"/>
                  <a:pt x="847" y="1133"/>
                  <a:pt x="850" y="1133"/>
                </a:cubicBezTo>
                <a:lnTo>
                  <a:pt x="851" y="1136"/>
                </a:lnTo>
                <a:close/>
                <a:moveTo>
                  <a:pt x="1221" y="1215"/>
                </a:moveTo>
                <a:cubicBezTo>
                  <a:pt x="1219" y="1216"/>
                  <a:pt x="1217" y="1218"/>
                  <a:pt x="1213" y="1218"/>
                </a:cubicBezTo>
                <a:cubicBezTo>
                  <a:pt x="1213" y="1215"/>
                  <a:pt x="1213" y="1212"/>
                  <a:pt x="1214" y="1209"/>
                </a:cubicBezTo>
                <a:cubicBezTo>
                  <a:pt x="1218" y="1209"/>
                  <a:pt x="1221" y="1210"/>
                  <a:pt x="1221" y="1215"/>
                </a:cubicBezTo>
                <a:close/>
                <a:moveTo>
                  <a:pt x="1277" y="1182"/>
                </a:moveTo>
                <a:cubicBezTo>
                  <a:pt x="1274" y="1183"/>
                  <a:pt x="1273" y="1181"/>
                  <a:pt x="1271" y="1181"/>
                </a:cubicBezTo>
                <a:cubicBezTo>
                  <a:pt x="1271" y="1179"/>
                  <a:pt x="1273" y="1178"/>
                  <a:pt x="1272" y="1175"/>
                </a:cubicBezTo>
                <a:cubicBezTo>
                  <a:pt x="1276" y="1176"/>
                  <a:pt x="1277" y="1179"/>
                  <a:pt x="1277" y="1174"/>
                </a:cubicBezTo>
                <a:cubicBezTo>
                  <a:pt x="1282" y="1175"/>
                  <a:pt x="1277" y="1179"/>
                  <a:pt x="1277" y="1182"/>
                </a:cubicBezTo>
                <a:close/>
                <a:moveTo>
                  <a:pt x="1087" y="1189"/>
                </a:moveTo>
                <a:cubicBezTo>
                  <a:pt x="1086" y="1191"/>
                  <a:pt x="1083" y="1192"/>
                  <a:pt x="1081" y="1194"/>
                </a:cubicBezTo>
                <a:cubicBezTo>
                  <a:pt x="1085" y="1197"/>
                  <a:pt x="1077" y="1202"/>
                  <a:pt x="1075" y="1198"/>
                </a:cubicBezTo>
                <a:cubicBezTo>
                  <a:pt x="1074" y="1190"/>
                  <a:pt x="1082" y="1189"/>
                  <a:pt x="1085" y="1184"/>
                </a:cubicBezTo>
                <a:cubicBezTo>
                  <a:pt x="1084" y="1185"/>
                  <a:pt x="1085" y="1189"/>
                  <a:pt x="1087" y="1189"/>
                </a:cubicBezTo>
                <a:close/>
                <a:moveTo>
                  <a:pt x="1445" y="929"/>
                </a:moveTo>
                <a:cubicBezTo>
                  <a:pt x="1443" y="935"/>
                  <a:pt x="1438" y="928"/>
                  <a:pt x="1435" y="927"/>
                </a:cubicBezTo>
                <a:cubicBezTo>
                  <a:pt x="1436" y="926"/>
                  <a:pt x="1440" y="926"/>
                  <a:pt x="1442" y="925"/>
                </a:cubicBezTo>
                <a:cubicBezTo>
                  <a:pt x="1444" y="926"/>
                  <a:pt x="1443" y="929"/>
                  <a:pt x="1445" y="929"/>
                </a:cubicBezTo>
                <a:close/>
                <a:moveTo>
                  <a:pt x="1481" y="977"/>
                </a:moveTo>
                <a:cubicBezTo>
                  <a:pt x="1480" y="980"/>
                  <a:pt x="1477" y="982"/>
                  <a:pt x="1475" y="983"/>
                </a:cubicBezTo>
                <a:cubicBezTo>
                  <a:pt x="1473" y="978"/>
                  <a:pt x="1477" y="977"/>
                  <a:pt x="1481" y="977"/>
                </a:cubicBezTo>
                <a:close/>
                <a:moveTo>
                  <a:pt x="1475" y="958"/>
                </a:moveTo>
                <a:cubicBezTo>
                  <a:pt x="1475" y="963"/>
                  <a:pt x="1475" y="963"/>
                  <a:pt x="1475" y="963"/>
                </a:cubicBezTo>
                <a:cubicBezTo>
                  <a:pt x="1473" y="964"/>
                  <a:pt x="1472" y="957"/>
                  <a:pt x="1475" y="958"/>
                </a:cubicBezTo>
                <a:close/>
                <a:moveTo>
                  <a:pt x="1545" y="935"/>
                </a:moveTo>
                <a:cubicBezTo>
                  <a:pt x="1547" y="936"/>
                  <a:pt x="1548" y="937"/>
                  <a:pt x="1548" y="940"/>
                </a:cubicBezTo>
                <a:cubicBezTo>
                  <a:pt x="1545" y="941"/>
                  <a:pt x="1543" y="942"/>
                  <a:pt x="1542" y="943"/>
                </a:cubicBezTo>
                <a:cubicBezTo>
                  <a:pt x="1540" y="943"/>
                  <a:pt x="1538" y="941"/>
                  <a:pt x="1538" y="938"/>
                </a:cubicBezTo>
                <a:cubicBezTo>
                  <a:pt x="1541" y="936"/>
                  <a:pt x="1547" y="935"/>
                  <a:pt x="1547" y="931"/>
                </a:cubicBezTo>
                <a:cubicBezTo>
                  <a:pt x="1550" y="932"/>
                  <a:pt x="1547" y="935"/>
                  <a:pt x="1545" y="935"/>
                </a:cubicBezTo>
                <a:close/>
                <a:moveTo>
                  <a:pt x="1539" y="901"/>
                </a:moveTo>
                <a:cubicBezTo>
                  <a:pt x="1536" y="903"/>
                  <a:pt x="1533" y="905"/>
                  <a:pt x="1531" y="908"/>
                </a:cubicBezTo>
                <a:cubicBezTo>
                  <a:pt x="1533" y="909"/>
                  <a:pt x="1533" y="913"/>
                  <a:pt x="1533" y="915"/>
                </a:cubicBezTo>
                <a:cubicBezTo>
                  <a:pt x="1530" y="917"/>
                  <a:pt x="1523" y="917"/>
                  <a:pt x="1520" y="919"/>
                </a:cubicBezTo>
                <a:cubicBezTo>
                  <a:pt x="1527" y="928"/>
                  <a:pt x="1514" y="932"/>
                  <a:pt x="1513" y="939"/>
                </a:cubicBezTo>
                <a:cubicBezTo>
                  <a:pt x="1505" y="935"/>
                  <a:pt x="1509" y="947"/>
                  <a:pt x="1502" y="946"/>
                </a:cubicBezTo>
                <a:cubicBezTo>
                  <a:pt x="1502" y="949"/>
                  <a:pt x="1506" y="946"/>
                  <a:pt x="1506" y="950"/>
                </a:cubicBezTo>
                <a:cubicBezTo>
                  <a:pt x="1499" y="952"/>
                  <a:pt x="1493" y="953"/>
                  <a:pt x="1484" y="951"/>
                </a:cubicBezTo>
                <a:cubicBezTo>
                  <a:pt x="1483" y="947"/>
                  <a:pt x="1487" y="938"/>
                  <a:pt x="1493" y="940"/>
                </a:cubicBezTo>
                <a:cubicBezTo>
                  <a:pt x="1489" y="929"/>
                  <a:pt x="1496" y="919"/>
                  <a:pt x="1506" y="915"/>
                </a:cubicBezTo>
                <a:cubicBezTo>
                  <a:pt x="1506" y="916"/>
                  <a:pt x="1507" y="917"/>
                  <a:pt x="1507" y="918"/>
                </a:cubicBezTo>
                <a:cubicBezTo>
                  <a:pt x="1510" y="916"/>
                  <a:pt x="1515" y="915"/>
                  <a:pt x="1514" y="910"/>
                </a:cubicBezTo>
                <a:cubicBezTo>
                  <a:pt x="1523" y="909"/>
                  <a:pt x="1531" y="906"/>
                  <a:pt x="1532" y="898"/>
                </a:cubicBezTo>
                <a:cubicBezTo>
                  <a:pt x="1537" y="897"/>
                  <a:pt x="1536" y="902"/>
                  <a:pt x="1539" y="901"/>
                </a:cubicBezTo>
                <a:close/>
                <a:moveTo>
                  <a:pt x="1732" y="740"/>
                </a:moveTo>
                <a:cubicBezTo>
                  <a:pt x="1736" y="739"/>
                  <a:pt x="1736" y="739"/>
                  <a:pt x="1736" y="739"/>
                </a:cubicBezTo>
                <a:cubicBezTo>
                  <a:pt x="1736" y="741"/>
                  <a:pt x="1735" y="743"/>
                  <a:pt x="1732" y="743"/>
                </a:cubicBezTo>
                <a:lnTo>
                  <a:pt x="1732" y="740"/>
                </a:lnTo>
                <a:close/>
                <a:moveTo>
                  <a:pt x="1674" y="798"/>
                </a:moveTo>
                <a:cubicBezTo>
                  <a:pt x="1678" y="799"/>
                  <a:pt x="1678" y="797"/>
                  <a:pt x="1680" y="796"/>
                </a:cubicBezTo>
                <a:cubicBezTo>
                  <a:pt x="1678" y="793"/>
                  <a:pt x="1674" y="792"/>
                  <a:pt x="1676" y="787"/>
                </a:cubicBezTo>
                <a:cubicBezTo>
                  <a:pt x="1683" y="787"/>
                  <a:pt x="1678" y="784"/>
                  <a:pt x="1681" y="781"/>
                </a:cubicBezTo>
                <a:cubicBezTo>
                  <a:pt x="1687" y="782"/>
                  <a:pt x="1687" y="778"/>
                  <a:pt x="1692" y="778"/>
                </a:cubicBezTo>
                <a:cubicBezTo>
                  <a:pt x="1693" y="781"/>
                  <a:pt x="1690" y="782"/>
                  <a:pt x="1692" y="783"/>
                </a:cubicBezTo>
                <a:cubicBezTo>
                  <a:pt x="1696" y="781"/>
                  <a:pt x="1697" y="777"/>
                  <a:pt x="1701" y="777"/>
                </a:cubicBezTo>
                <a:cubicBezTo>
                  <a:pt x="1700" y="773"/>
                  <a:pt x="1697" y="776"/>
                  <a:pt x="1694" y="776"/>
                </a:cubicBezTo>
                <a:cubicBezTo>
                  <a:pt x="1693" y="773"/>
                  <a:pt x="1699" y="775"/>
                  <a:pt x="1698" y="770"/>
                </a:cubicBezTo>
                <a:cubicBezTo>
                  <a:pt x="1712" y="778"/>
                  <a:pt x="1700" y="793"/>
                  <a:pt x="1693" y="800"/>
                </a:cubicBezTo>
                <a:cubicBezTo>
                  <a:pt x="1687" y="799"/>
                  <a:pt x="1680" y="806"/>
                  <a:pt x="1674" y="804"/>
                </a:cubicBezTo>
                <a:cubicBezTo>
                  <a:pt x="1673" y="801"/>
                  <a:pt x="1675" y="800"/>
                  <a:pt x="1674" y="798"/>
                </a:cubicBezTo>
                <a:close/>
                <a:moveTo>
                  <a:pt x="1670" y="805"/>
                </a:moveTo>
                <a:cubicBezTo>
                  <a:pt x="1669" y="809"/>
                  <a:pt x="1666" y="808"/>
                  <a:pt x="1663" y="807"/>
                </a:cubicBezTo>
                <a:cubicBezTo>
                  <a:pt x="1663" y="804"/>
                  <a:pt x="1668" y="805"/>
                  <a:pt x="1670" y="805"/>
                </a:cubicBezTo>
                <a:close/>
                <a:moveTo>
                  <a:pt x="1642" y="820"/>
                </a:moveTo>
                <a:cubicBezTo>
                  <a:pt x="1643" y="817"/>
                  <a:pt x="1649" y="817"/>
                  <a:pt x="1651" y="814"/>
                </a:cubicBezTo>
                <a:cubicBezTo>
                  <a:pt x="1649" y="811"/>
                  <a:pt x="1649" y="807"/>
                  <a:pt x="1654" y="808"/>
                </a:cubicBezTo>
                <a:cubicBezTo>
                  <a:pt x="1652" y="810"/>
                  <a:pt x="1652" y="814"/>
                  <a:pt x="1655" y="811"/>
                </a:cubicBezTo>
                <a:cubicBezTo>
                  <a:pt x="1658" y="814"/>
                  <a:pt x="1652" y="816"/>
                  <a:pt x="1650" y="817"/>
                </a:cubicBezTo>
                <a:cubicBezTo>
                  <a:pt x="1650" y="820"/>
                  <a:pt x="1653" y="819"/>
                  <a:pt x="1654" y="820"/>
                </a:cubicBezTo>
                <a:cubicBezTo>
                  <a:pt x="1652" y="825"/>
                  <a:pt x="1648" y="817"/>
                  <a:pt x="1642" y="820"/>
                </a:cubicBezTo>
                <a:close/>
                <a:moveTo>
                  <a:pt x="1674" y="823"/>
                </a:moveTo>
                <a:cubicBezTo>
                  <a:pt x="1675" y="825"/>
                  <a:pt x="1676" y="826"/>
                  <a:pt x="1677" y="826"/>
                </a:cubicBezTo>
                <a:cubicBezTo>
                  <a:pt x="1674" y="831"/>
                  <a:pt x="1667" y="827"/>
                  <a:pt x="1667" y="835"/>
                </a:cubicBezTo>
                <a:cubicBezTo>
                  <a:pt x="1659" y="831"/>
                  <a:pt x="1670" y="825"/>
                  <a:pt x="1674" y="823"/>
                </a:cubicBezTo>
                <a:close/>
                <a:moveTo>
                  <a:pt x="2593" y="336"/>
                </a:moveTo>
                <a:cubicBezTo>
                  <a:pt x="2595" y="335"/>
                  <a:pt x="2595" y="335"/>
                  <a:pt x="2596" y="333"/>
                </a:cubicBezTo>
                <a:cubicBezTo>
                  <a:pt x="2601" y="335"/>
                  <a:pt x="2594" y="342"/>
                  <a:pt x="2593" y="336"/>
                </a:cubicBezTo>
                <a:close/>
                <a:moveTo>
                  <a:pt x="2382" y="403"/>
                </a:moveTo>
                <a:cubicBezTo>
                  <a:pt x="2382" y="406"/>
                  <a:pt x="2380" y="406"/>
                  <a:pt x="2378" y="407"/>
                </a:cubicBezTo>
                <a:cubicBezTo>
                  <a:pt x="2378" y="404"/>
                  <a:pt x="2376" y="404"/>
                  <a:pt x="2376" y="402"/>
                </a:cubicBezTo>
                <a:cubicBezTo>
                  <a:pt x="2377" y="402"/>
                  <a:pt x="2378" y="401"/>
                  <a:pt x="2378" y="400"/>
                </a:cubicBezTo>
                <a:cubicBezTo>
                  <a:pt x="2380" y="400"/>
                  <a:pt x="2381" y="402"/>
                  <a:pt x="2382" y="403"/>
                </a:cubicBezTo>
                <a:close/>
                <a:moveTo>
                  <a:pt x="2388" y="386"/>
                </a:moveTo>
                <a:cubicBezTo>
                  <a:pt x="2391" y="389"/>
                  <a:pt x="2383" y="389"/>
                  <a:pt x="2385" y="394"/>
                </a:cubicBezTo>
                <a:cubicBezTo>
                  <a:pt x="2383" y="395"/>
                  <a:pt x="2383" y="393"/>
                  <a:pt x="2380" y="394"/>
                </a:cubicBezTo>
                <a:cubicBezTo>
                  <a:pt x="2381" y="390"/>
                  <a:pt x="2380" y="388"/>
                  <a:pt x="2378" y="385"/>
                </a:cubicBezTo>
                <a:cubicBezTo>
                  <a:pt x="2381" y="388"/>
                  <a:pt x="2386" y="387"/>
                  <a:pt x="2388" y="386"/>
                </a:cubicBezTo>
                <a:close/>
                <a:moveTo>
                  <a:pt x="2371" y="389"/>
                </a:moveTo>
                <a:cubicBezTo>
                  <a:pt x="2370" y="393"/>
                  <a:pt x="2364" y="389"/>
                  <a:pt x="2361" y="388"/>
                </a:cubicBezTo>
                <a:cubicBezTo>
                  <a:pt x="2363" y="385"/>
                  <a:pt x="2367" y="389"/>
                  <a:pt x="2371" y="389"/>
                </a:cubicBezTo>
                <a:close/>
                <a:moveTo>
                  <a:pt x="2383" y="380"/>
                </a:moveTo>
                <a:cubicBezTo>
                  <a:pt x="2381" y="381"/>
                  <a:pt x="2381" y="379"/>
                  <a:pt x="2379" y="379"/>
                </a:cubicBezTo>
                <a:cubicBezTo>
                  <a:pt x="2379" y="376"/>
                  <a:pt x="2383" y="376"/>
                  <a:pt x="2384" y="377"/>
                </a:cubicBezTo>
                <a:cubicBezTo>
                  <a:pt x="2384" y="378"/>
                  <a:pt x="2383" y="379"/>
                  <a:pt x="2383" y="380"/>
                </a:cubicBezTo>
                <a:close/>
                <a:moveTo>
                  <a:pt x="2496" y="327"/>
                </a:moveTo>
                <a:cubicBezTo>
                  <a:pt x="2494" y="331"/>
                  <a:pt x="2499" y="333"/>
                  <a:pt x="2504" y="335"/>
                </a:cubicBezTo>
                <a:cubicBezTo>
                  <a:pt x="2504" y="337"/>
                  <a:pt x="2504" y="337"/>
                  <a:pt x="2504" y="337"/>
                </a:cubicBezTo>
                <a:cubicBezTo>
                  <a:pt x="2492" y="342"/>
                  <a:pt x="2482" y="347"/>
                  <a:pt x="2473" y="354"/>
                </a:cubicBezTo>
                <a:cubicBezTo>
                  <a:pt x="2473" y="357"/>
                  <a:pt x="2476" y="357"/>
                  <a:pt x="2477" y="358"/>
                </a:cubicBezTo>
                <a:cubicBezTo>
                  <a:pt x="2477" y="362"/>
                  <a:pt x="2468" y="363"/>
                  <a:pt x="2464" y="361"/>
                </a:cubicBezTo>
                <a:cubicBezTo>
                  <a:pt x="2463" y="360"/>
                  <a:pt x="2464" y="358"/>
                  <a:pt x="2465" y="358"/>
                </a:cubicBezTo>
                <a:cubicBezTo>
                  <a:pt x="2463" y="356"/>
                  <a:pt x="2456" y="357"/>
                  <a:pt x="2453" y="358"/>
                </a:cubicBezTo>
                <a:cubicBezTo>
                  <a:pt x="2456" y="354"/>
                  <a:pt x="2460" y="350"/>
                  <a:pt x="2464" y="347"/>
                </a:cubicBezTo>
                <a:cubicBezTo>
                  <a:pt x="2464" y="346"/>
                  <a:pt x="2465" y="343"/>
                  <a:pt x="2462" y="344"/>
                </a:cubicBezTo>
                <a:cubicBezTo>
                  <a:pt x="2462" y="341"/>
                  <a:pt x="2464" y="343"/>
                  <a:pt x="2466" y="343"/>
                </a:cubicBezTo>
                <a:cubicBezTo>
                  <a:pt x="2467" y="342"/>
                  <a:pt x="2467" y="340"/>
                  <a:pt x="2467" y="338"/>
                </a:cubicBezTo>
                <a:cubicBezTo>
                  <a:pt x="2478" y="340"/>
                  <a:pt x="2483" y="330"/>
                  <a:pt x="2492" y="334"/>
                </a:cubicBezTo>
                <a:cubicBezTo>
                  <a:pt x="2491" y="332"/>
                  <a:pt x="2491" y="330"/>
                  <a:pt x="2489" y="330"/>
                </a:cubicBezTo>
                <a:cubicBezTo>
                  <a:pt x="2491" y="328"/>
                  <a:pt x="2493" y="327"/>
                  <a:pt x="2496" y="327"/>
                </a:cubicBezTo>
                <a:close/>
                <a:moveTo>
                  <a:pt x="2456" y="344"/>
                </a:moveTo>
                <a:cubicBezTo>
                  <a:pt x="2455" y="344"/>
                  <a:pt x="2454" y="343"/>
                  <a:pt x="2454" y="341"/>
                </a:cubicBezTo>
                <a:cubicBezTo>
                  <a:pt x="2460" y="340"/>
                  <a:pt x="2460" y="340"/>
                  <a:pt x="2460" y="340"/>
                </a:cubicBezTo>
                <a:cubicBezTo>
                  <a:pt x="2460" y="343"/>
                  <a:pt x="2460" y="343"/>
                  <a:pt x="2460" y="343"/>
                </a:cubicBezTo>
                <a:cubicBezTo>
                  <a:pt x="2459" y="343"/>
                  <a:pt x="2456" y="343"/>
                  <a:pt x="2456" y="344"/>
                </a:cubicBezTo>
                <a:close/>
                <a:moveTo>
                  <a:pt x="2391" y="324"/>
                </a:moveTo>
                <a:cubicBezTo>
                  <a:pt x="2390" y="322"/>
                  <a:pt x="2391" y="322"/>
                  <a:pt x="2391" y="320"/>
                </a:cubicBezTo>
                <a:cubicBezTo>
                  <a:pt x="2392" y="320"/>
                  <a:pt x="2392" y="321"/>
                  <a:pt x="2393" y="321"/>
                </a:cubicBezTo>
                <a:cubicBezTo>
                  <a:pt x="2393" y="314"/>
                  <a:pt x="2395" y="325"/>
                  <a:pt x="2391" y="324"/>
                </a:cubicBezTo>
                <a:close/>
                <a:moveTo>
                  <a:pt x="2401" y="370"/>
                </a:moveTo>
                <a:cubicBezTo>
                  <a:pt x="2404" y="365"/>
                  <a:pt x="2407" y="359"/>
                  <a:pt x="2411" y="354"/>
                </a:cubicBezTo>
                <a:cubicBezTo>
                  <a:pt x="2403" y="357"/>
                  <a:pt x="2401" y="355"/>
                  <a:pt x="2392" y="357"/>
                </a:cubicBezTo>
                <a:cubicBezTo>
                  <a:pt x="2391" y="355"/>
                  <a:pt x="2390" y="354"/>
                  <a:pt x="2388" y="353"/>
                </a:cubicBezTo>
                <a:cubicBezTo>
                  <a:pt x="2391" y="348"/>
                  <a:pt x="2397" y="350"/>
                  <a:pt x="2401" y="346"/>
                </a:cubicBezTo>
                <a:cubicBezTo>
                  <a:pt x="2401" y="347"/>
                  <a:pt x="2400" y="348"/>
                  <a:pt x="2401" y="349"/>
                </a:cubicBezTo>
                <a:cubicBezTo>
                  <a:pt x="2405" y="349"/>
                  <a:pt x="2401" y="342"/>
                  <a:pt x="2407" y="343"/>
                </a:cubicBezTo>
                <a:cubicBezTo>
                  <a:pt x="2409" y="336"/>
                  <a:pt x="2409" y="324"/>
                  <a:pt x="2418" y="326"/>
                </a:cubicBezTo>
                <a:cubicBezTo>
                  <a:pt x="2421" y="326"/>
                  <a:pt x="2418" y="321"/>
                  <a:pt x="2420" y="319"/>
                </a:cubicBezTo>
                <a:cubicBezTo>
                  <a:pt x="2424" y="319"/>
                  <a:pt x="2426" y="318"/>
                  <a:pt x="2428" y="315"/>
                </a:cubicBezTo>
                <a:cubicBezTo>
                  <a:pt x="2432" y="316"/>
                  <a:pt x="2444" y="317"/>
                  <a:pt x="2444" y="311"/>
                </a:cubicBezTo>
                <a:cubicBezTo>
                  <a:pt x="2454" y="310"/>
                  <a:pt x="2456" y="310"/>
                  <a:pt x="2464" y="306"/>
                </a:cubicBezTo>
                <a:cubicBezTo>
                  <a:pt x="2465" y="307"/>
                  <a:pt x="2466" y="308"/>
                  <a:pt x="2466" y="311"/>
                </a:cubicBezTo>
                <a:cubicBezTo>
                  <a:pt x="2471" y="311"/>
                  <a:pt x="2476" y="311"/>
                  <a:pt x="2480" y="313"/>
                </a:cubicBezTo>
                <a:cubicBezTo>
                  <a:pt x="2480" y="317"/>
                  <a:pt x="2480" y="320"/>
                  <a:pt x="2483" y="323"/>
                </a:cubicBezTo>
                <a:cubicBezTo>
                  <a:pt x="2478" y="328"/>
                  <a:pt x="2471" y="327"/>
                  <a:pt x="2467" y="330"/>
                </a:cubicBezTo>
                <a:cubicBezTo>
                  <a:pt x="2467" y="332"/>
                  <a:pt x="2461" y="329"/>
                  <a:pt x="2464" y="327"/>
                </a:cubicBezTo>
                <a:cubicBezTo>
                  <a:pt x="2459" y="327"/>
                  <a:pt x="2459" y="330"/>
                  <a:pt x="2453" y="330"/>
                </a:cubicBezTo>
                <a:cubicBezTo>
                  <a:pt x="2451" y="331"/>
                  <a:pt x="2453" y="335"/>
                  <a:pt x="2451" y="336"/>
                </a:cubicBezTo>
                <a:cubicBezTo>
                  <a:pt x="2451" y="337"/>
                  <a:pt x="2453" y="336"/>
                  <a:pt x="2454" y="336"/>
                </a:cubicBezTo>
                <a:cubicBezTo>
                  <a:pt x="2454" y="338"/>
                  <a:pt x="2451" y="339"/>
                  <a:pt x="2450" y="338"/>
                </a:cubicBezTo>
                <a:cubicBezTo>
                  <a:pt x="2450" y="341"/>
                  <a:pt x="2454" y="340"/>
                  <a:pt x="2453" y="344"/>
                </a:cubicBezTo>
                <a:cubicBezTo>
                  <a:pt x="2448" y="344"/>
                  <a:pt x="2445" y="345"/>
                  <a:pt x="2445" y="348"/>
                </a:cubicBezTo>
                <a:cubicBezTo>
                  <a:pt x="2441" y="348"/>
                  <a:pt x="2439" y="346"/>
                  <a:pt x="2435" y="348"/>
                </a:cubicBezTo>
                <a:cubicBezTo>
                  <a:pt x="2436" y="358"/>
                  <a:pt x="2420" y="354"/>
                  <a:pt x="2419" y="364"/>
                </a:cubicBezTo>
                <a:cubicBezTo>
                  <a:pt x="2419" y="367"/>
                  <a:pt x="2423" y="366"/>
                  <a:pt x="2422" y="370"/>
                </a:cubicBezTo>
                <a:cubicBezTo>
                  <a:pt x="2416" y="371"/>
                  <a:pt x="2404" y="379"/>
                  <a:pt x="2401" y="370"/>
                </a:cubicBezTo>
                <a:close/>
                <a:moveTo>
                  <a:pt x="2298" y="411"/>
                </a:moveTo>
                <a:cubicBezTo>
                  <a:pt x="2297" y="408"/>
                  <a:pt x="2300" y="408"/>
                  <a:pt x="2301" y="407"/>
                </a:cubicBezTo>
                <a:cubicBezTo>
                  <a:pt x="2295" y="400"/>
                  <a:pt x="2313" y="382"/>
                  <a:pt x="2318" y="393"/>
                </a:cubicBezTo>
                <a:cubicBezTo>
                  <a:pt x="2324" y="388"/>
                  <a:pt x="2328" y="388"/>
                  <a:pt x="2332" y="379"/>
                </a:cubicBezTo>
                <a:cubicBezTo>
                  <a:pt x="2333" y="379"/>
                  <a:pt x="2332" y="380"/>
                  <a:pt x="2332" y="380"/>
                </a:cubicBezTo>
                <a:cubicBezTo>
                  <a:pt x="2331" y="383"/>
                  <a:pt x="2336" y="381"/>
                  <a:pt x="2338" y="381"/>
                </a:cubicBezTo>
                <a:cubicBezTo>
                  <a:pt x="2337" y="382"/>
                  <a:pt x="2338" y="383"/>
                  <a:pt x="2339" y="383"/>
                </a:cubicBezTo>
                <a:cubicBezTo>
                  <a:pt x="2338" y="385"/>
                  <a:pt x="2338" y="387"/>
                  <a:pt x="2335" y="386"/>
                </a:cubicBezTo>
                <a:cubicBezTo>
                  <a:pt x="2335" y="389"/>
                  <a:pt x="2338" y="388"/>
                  <a:pt x="2338" y="391"/>
                </a:cubicBezTo>
                <a:cubicBezTo>
                  <a:pt x="2336" y="391"/>
                  <a:pt x="2336" y="392"/>
                  <a:pt x="2335" y="392"/>
                </a:cubicBezTo>
                <a:cubicBezTo>
                  <a:pt x="2335" y="394"/>
                  <a:pt x="2337" y="394"/>
                  <a:pt x="2336" y="396"/>
                </a:cubicBezTo>
                <a:cubicBezTo>
                  <a:pt x="2331" y="407"/>
                  <a:pt x="2321" y="396"/>
                  <a:pt x="2314" y="401"/>
                </a:cubicBezTo>
                <a:cubicBezTo>
                  <a:pt x="2317" y="405"/>
                  <a:pt x="2312" y="408"/>
                  <a:pt x="2310" y="410"/>
                </a:cubicBezTo>
                <a:cubicBezTo>
                  <a:pt x="2304" y="409"/>
                  <a:pt x="2302" y="411"/>
                  <a:pt x="2298" y="411"/>
                </a:cubicBezTo>
                <a:close/>
                <a:moveTo>
                  <a:pt x="2358" y="423"/>
                </a:moveTo>
                <a:cubicBezTo>
                  <a:pt x="2359" y="418"/>
                  <a:pt x="2356" y="416"/>
                  <a:pt x="2357" y="411"/>
                </a:cubicBezTo>
                <a:cubicBezTo>
                  <a:pt x="2360" y="407"/>
                  <a:pt x="2371" y="409"/>
                  <a:pt x="2375" y="405"/>
                </a:cubicBezTo>
                <a:cubicBezTo>
                  <a:pt x="2376" y="410"/>
                  <a:pt x="2372" y="410"/>
                  <a:pt x="2370" y="413"/>
                </a:cubicBezTo>
                <a:cubicBezTo>
                  <a:pt x="2372" y="413"/>
                  <a:pt x="2373" y="416"/>
                  <a:pt x="2378" y="415"/>
                </a:cubicBezTo>
                <a:cubicBezTo>
                  <a:pt x="2376" y="419"/>
                  <a:pt x="2384" y="419"/>
                  <a:pt x="2388" y="421"/>
                </a:cubicBezTo>
                <a:cubicBezTo>
                  <a:pt x="2388" y="422"/>
                  <a:pt x="2387" y="423"/>
                  <a:pt x="2387" y="424"/>
                </a:cubicBezTo>
                <a:cubicBezTo>
                  <a:pt x="2378" y="423"/>
                  <a:pt x="2374" y="433"/>
                  <a:pt x="2364" y="434"/>
                </a:cubicBezTo>
                <a:cubicBezTo>
                  <a:pt x="2360" y="433"/>
                  <a:pt x="2366" y="423"/>
                  <a:pt x="2358" y="423"/>
                </a:cubicBezTo>
                <a:close/>
                <a:moveTo>
                  <a:pt x="1883" y="502"/>
                </a:moveTo>
                <a:cubicBezTo>
                  <a:pt x="1884" y="497"/>
                  <a:pt x="1891" y="495"/>
                  <a:pt x="1897" y="494"/>
                </a:cubicBezTo>
                <a:cubicBezTo>
                  <a:pt x="1897" y="496"/>
                  <a:pt x="1897" y="497"/>
                  <a:pt x="1898" y="497"/>
                </a:cubicBezTo>
                <a:cubicBezTo>
                  <a:pt x="1899" y="497"/>
                  <a:pt x="1899" y="495"/>
                  <a:pt x="1899" y="493"/>
                </a:cubicBezTo>
                <a:cubicBezTo>
                  <a:pt x="1905" y="493"/>
                  <a:pt x="1905" y="493"/>
                  <a:pt x="1905" y="493"/>
                </a:cubicBezTo>
                <a:cubicBezTo>
                  <a:pt x="1903" y="498"/>
                  <a:pt x="1901" y="503"/>
                  <a:pt x="1895" y="506"/>
                </a:cubicBezTo>
                <a:cubicBezTo>
                  <a:pt x="1895" y="504"/>
                  <a:pt x="1894" y="504"/>
                  <a:pt x="1894" y="503"/>
                </a:cubicBezTo>
                <a:cubicBezTo>
                  <a:pt x="1893" y="505"/>
                  <a:pt x="1893" y="509"/>
                  <a:pt x="1888" y="508"/>
                </a:cubicBezTo>
                <a:cubicBezTo>
                  <a:pt x="1889" y="509"/>
                  <a:pt x="1889" y="510"/>
                  <a:pt x="1889" y="511"/>
                </a:cubicBezTo>
                <a:cubicBezTo>
                  <a:pt x="1893" y="511"/>
                  <a:pt x="1891" y="507"/>
                  <a:pt x="1896" y="508"/>
                </a:cubicBezTo>
                <a:cubicBezTo>
                  <a:pt x="1897" y="512"/>
                  <a:pt x="1892" y="515"/>
                  <a:pt x="1890" y="513"/>
                </a:cubicBezTo>
                <a:cubicBezTo>
                  <a:pt x="1886" y="506"/>
                  <a:pt x="1880" y="513"/>
                  <a:pt x="1875" y="514"/>
                </a:cubicBezTo>
                <a:cubicBezTo>
                  <a:pt x="1875" y="512"/>
                  <a:pt x="1873" y="509"/>
                  <a:pt x="1872" y="511"/>
                </a:cubicBezTo>
                <a:cubicBezTo>
                  <a:pt x="1872" y="509"/>
                  <a:pt x="1878" y="500"/>
                  <a:pt x="1883" y="502"/>
                </a:cubicBezTo>
                <a:close/>
                <a:moveTo>
                  <a:pt x="1863" y="517"/>
                </a:moveTo>
                <a:cubicBezTo>
                  <a:pt x="1862" y="515"/>
                  <a:pt x="1864" y="515"/>
                  <a:pt x="1863" y="513"/>
                </a:cubicBezTo>
                <a:cubicBezTo>
                  <a:pt x="1870" y="512"/>
                  <a:pt x="1870" y="512"/>
                  <a:pt x="1870" y="512"/>
                </a:cubicBezTo>
                <a:cubicBezTo>
                  <a:pt x="1870" y="514"/>
                  <a:pt x="1870" y="516"/>
                  <a:pt x="1869" y="517"/>
                </a:cubicBezTo>
                <a:cubicBezTo>
                  <a:pt x="1867" y="517"/>
                  <a:pt x="1866" y="516"/>
                  <a:pt x="1863" y="517"/>
                </a:cubicBezTo>
                <a:close/>
                <a:moveTo>
                  <a:pt x="2239" y="476"/>
                </a:moveTo>
                <a:cubicBezTo>
                  <a:pt x="2241" y="475"/>
                  <a:pt x="2243" y="475"/>
                  <a:pt x="2243" y="478"/>
                </a:cubicBezTo>
                <a:cubicBezTo>
                  <a:pt x="2241" y="478"/>
                  <a:pt x="2239" y="479"/>
                  <a:pt x="2239" y="476"/>
                </a:cubicBezTo>
                <a:close/>
                <a:moveTo>
                  <a:pt x="1833" y="532"/>
                </a:moveTo>
                <a:cubicBezTo>
                  <a:pt x="1837" y="532"/>
                  <a:pt x="1837" y="532"/>
                  <a:pt x="1837" y="532"/>
                </a:cubicBezTo>
                <a:cubicBezTo>
                  <a:pt x="1838" y="535"/>
                  <a:pt x="1833" y="536"/>
                  <a:pt x="1833" y="532"/>
                </a:cubicBezTo>
                <a:close/>
                <a:moveTo>
                  <a:pt x="1180" y="55"/>
                </a:moveTo>
                <a:cubicBezTo>
                  <a:pt x="1179" y="53"/>
                  <a:pt x="1181" y="52"/>
                  <a:pt x="1181" y="50"/>
                </a:cubicBezTo>
                <a:cubicBezTo>
                  <a:pt x="1183" y="51"/>
                  <a:pt x="1184" y="55"/>
                  <a:pt x="1180" y="55"/>
                </a:cubicBezTo>
                <a:close/>
                <a:moveTo>
                  <a:pt x="1134" y="13"/>
                </a:moveTo>
                <a:cubicBezTo>
                  <a:pt x="1133" y="10"/>
                  <a:pt x="1139" y="8"/>
                  <a:pt x="1136" y="6"/>
                </a:cubicBezTo>
                <a:cubicBezTo>
                  <a:pt x="1139" y="5"/>
                  <a:pt x="1139" y="8"/>
                  <a:pt x="1144" y="5"/>
                </a:cubicBezTo>
                <a:cubicBezTo>
                  <a:pt x="1144" y="7"/>
                  <a:pt x="1145" y="9"/>
                  <a:pt x="1147" y="9"/>
                </a:cubicBezTo>
                <a:cubicBezTo>
                  <a:pt x="1143" y="10"/>
                  <a:pt x="1140" y="10"/>
                  <a:pt x="1142" y="17"/>
                </a:cubicBezTo>
                <a:cubicBezTo>
                  <a:pt x="1138" y="17"/>
                  <a:pt x="1136" y="15"/>
                  <a:pt x="1134" y="13"/>
                </a:cubicBezTo>
                <a:close/>
                <a:moveTo>
                  <a:pt x="1073" y="80"/>
                </a:moveTo>
                <a:cubicBezTo>
                  <a:pt x="1077" y="81"/>
                  <a:pt x="1083" y="76"/>
                  <a:pt x="1089" y="76"/>
                </a:cubicBezTo>
                <a:cubicBezTo>
                  <a:pt x="1086" y="79"/>
                  <a:pt x="1077" y="88"/>
                  <a:pt x="1073" y="80"/>
                </a:cubicBezTo>
                <a:close/>
                <a:moveTo>
                  <a:pt x="816" y="139"/>
                </a:moveTo>
                <a:cubicBezTo>
                  <a:pt x="819" y="139"/>
                  <a:pt x="820" y="141"/>
                  <a:pt x="823" y="140"/>
                </a:cubicBezTo>
                <a:cubicBezTo>
                  <a:pt x="823" y="142"/>
                  <a:pt x="823" y="142"/>
                  <a:pt x="823" y="142"/>
                </a:cubicBezTo>
                <a:cubicBezTo>
                  <a:pt x="819" y="141"/>
                  <a:pt x="816" y="145"/>
                  <a:pt x="816" y="139"/>
                </a:cubicBezTo>
                <a:close/>
                <a:moveTo>
                  <a:pt x="838" y="134"/>
                </a:moveTo>
                <a:cubicBezTo>
                  <a:pt x="839" y="135"/>
                  <a:pt x="839" y="137"/>
                  <a:pt x="839" y="139"/>
                </a:cubicBezTo>
                <a:cubicBezTo>
                  <a:pt x="838" y="138"/>
                  <a:pt x="834" y="139"/>
                  <a:pt x="832" y="139"/>
                </a:cubicBezTo>
                <a:cubicBezTo>
                  <a:pt x="829" y="140"/>
                  <a:pt x="832" y="145"/>
                  <a:pt x="829" y="146"/>
                </a:cubicBezTo>
                <a:cubicBezTo>
                  <a:pt x="820" y="141"/>
                  <a:pt x="831" y="134"/>
                  <a:pt x="838" y="134"/>
                </a:cubicBezTo>
                <a:close/>
                <a:moveTo>
                  <a:pt x="956" y="174"/>
                </a:moveTo>
                <a:cubicBezTo>
                  <a:pt x="959" y="173"/>
                  <a:pt x="959" y="176"/>
                  <a:pt x="961" y="177"/>
                </a:cubicBezTo>
                <a:cubicBezTo>
                  <a:pt x="963" y="176"/>
                  <a:pt x="961" y="172"/>
                  <a:pt x="962" y="172"/>
                </a:cubicBezTo>
                <a:cubicBezTo>
                  <a:pt x="967" y="172"/>
                  <a:pt x="974" y="172"/>
                  <a:pt x="977" y="171"/>
                </a:cubicBezTo>
                <a:cubicBezTo>
                  <a:pt x="978" y="176"/>
                  <a:pt x="971" y="177"/>
                  <a:pt x="975" y="183"/>
                </a:cubicBezTo>
                <a:cubicBezTo>
                  <a:pt x="972" y="184"/>
                  <a:pt x="970" y="185"/>
                  <a:pt x="971" y="189"/>
                </a:cubicBezTo>
                <a:cubicBezTo>
                  <a:pt x="968" y="189"/>
                  <a:pt x="968" y="187"/>
                  <a:pt x="968" y="185"/>
                </a:cubicBezTo>
                <a:cubicBezTo>
                  <a:pt x="960" y="189"/>
                  <a:pt x="955" y="187"/>
                  <a:pt x="952" y="180"/>
                </a:cubicBezTo>
                <a:cubicBezTo>
                  <a:pt x="955" y="179"/>
                  <a:pt x="956" y="177"/>
                  <a:pt x="956" y="174"/>
                </a:cubicBezTo>
                <a:close/>
                <a:moveTo>
                  <a:pt x="431" y="236"/>
                </a:moveTo>
                <a:cubicBezTo>
                  <a:pt x="433" y="245"/>
                  <a:pt x="440" y="236"/>
                  <a:pt x="445" y="237"/>
                </a:cubicBezTo>
                <a:cubicBezTo>
                  <a:pt x="444" y="242"/>
                  <a:pt x="435" y="240"/>
                  <a:pt x="437" y="247"/>
                </a:cubicBezTo>
                <a:cubicBezTo>
                  <a:pt x="434" y="246"/>
                  <a:pt x="435" y="247"/>
                  <a:pt x="432" y="247"/>
                </a:cubicBezTo>
                <a:cubicBezTo>
                  <a:pt x="434" y="243"/>
                  <a:pt x="426" y="241"/>
                  <a:pt x="431" y="236"/>
                </a:cubicBezTo>
                <a:close/>
                <a:moveTo>
                  <a:pt x="371" y="255"/>
                </a:moveTo>
                <a:cubicBezTo>
                  <a:pt x="370" y="251"/>
                  <a:pt x="374" y="252"/>
                  <a:pt x="377" y="251"/>
                </a:cubicBezTo>
                <a:cubicBezTo>
                  <a:pt x="376" y="254"/>
                  <a:pt x="374" y="255"/>
                  <a:pt x="371" y="255"/>
                </a:cubicBezTo>
                <a:close/>
                <a:moveTo>
                  <a:pt x="930" y="222"/>
                </a:moveTo>
                <a:cubicBezTo>
                  <a:pt x="933" y="219"/>
                  <a:pt x="937" y="217"/>
                  <a:pt x="939" y="214"/>
                </a:cubicBezTo>
                <a:cubicBezTo>
                  <a:pt x="939" y="212"/>
                  <a:pt x="937" y="213"/>
                  <a:pt x="936" y="213"/>
                </a:cubicBezTo>
                <a:cubicBezTo>
                  <a:pt x="936" y="210"/>
                  <a:pt x="938" y="210"/>
                  <a:pt x="939" y="208"/>
                </a:cubicBezTo>
                <a:cubicBezTo>
                  <a:pt x="942" y="208"/>
                  <a:pt x="938" y="210"/>
                  <a:pt x="940" y="212"/>
                </a:cubicBezTo>
                <a:cubicBezTo>
                  <a:pt x="941" y="211"/>
                  <a:pt x="941" y="210"/>
                  <a:pt x="941" y="208"/>
                </a:cubicBezTo>
                <a:cubicBezTo>
                  <a:pt x="938" y="205"/>
                  <a:pt x="930" y="208"/>
                  <a:pt x="927" y="205"/>
                </a:cubicBezTo>
                <a:cubicBezTo>
                  <a:pt x="933" y="200"/>
                  <a:pt x="930" y="190"/>
                  <a:pt x="937" y="188"/>
                </a:cubicBezTo>
                <a:cubicBezTo>
                  <a:pt x="939" y="188"/>
                  <a:pt x="944" y="189"/>
                  <a:pt x="948" y="184"/>
                </a:cubicBezTo>
                <a:cubicBezTo>
                  <a:pt x="949" y="188"/>
                  <a:pt x="953" y="190"/>
                  <a:pt x="958" y="190"/>
                </a:cubicBezTo>
                <a:cubicBezTo>
                  <a:pt x="959" y="194"/>
                  <a:pt x="954" y="192"/>
                  <a:pt x="954" y="194"/>
                </a:cubicBezTo>
                <a:cubicBezTo>
                  <a:pt x="955" y="197"/>
                  <a:pt x="957" y="193"/>
                  <a:pt x="960" y="193"/>
                </a:cubicBezTo>
                <a:cubicBezTo>
                  <a:pt x="962" y="194"/>
                  <a:pt x="960" y="191"/>
                  <a:pt x="959" y="191"/>
                </a:cubicBezTo>
                <a:cubicBezTo>
                  <a:pt x="959" y="189"/>
                  <a:pt x="964" y="190"/>
                  <a:pt x="966" y="189"/>
                </a:cubicBezTo>
                <a:cubicBezTo>
                  <a:pt x="967" y="192"/>
                  <a:pt x="963" y="191"/>
                  <a:pt x="963" y="192"/>
                </a:cubicBezTo>
                <a:cubicBezTo>
                  <a:pt x="963" y="195"/>
                  <a:pt x="966" y="194"/>
                  <a:pt x="969" y="194"/>
                </a:cubicBezTo>
                <a:cubicBezTo>
                  <a:pt x="969" y="197"/>
                  <a:pt x="965" y="196"/>
                  <a:pt x="964" y="199"/>
                </a:cubicBezTo>
                <a:cubicBezTo>
                  <a:pt x="965" y="201"/>
                  <a:pt x="969" y="201"/>
                  <a:pt x="967" y="204"/>
                </a:cubicBezTo>
                <a:cubicBezTo>
                  <a:pt x="965" y="204"/>
                  <a:pt x="964" y="202"/>
                  <a:pt x="963" y="202"/>
                </a:cubicBezTo>
                <a:cubicBezTo>
                  <a:pt x="961" y="205"/>
                  <a:pt x="958" y="209"/>
                  <a:pt x="953" y="206"/>
                </a:cubicBezTo>
                <a:cubicBezTo>
                  <a:pt x="953" y="207"/>
                  <a:pt x="954" y="207"/>
                  <a:pt x="955" y="207"/>
                </a:cubicBezTo>
                <a:cubicBezTo>
                  <a:pt x="948" y="212"/>
                  <a:pt x="943" y="219"/>
                  <a:pt x="934" y="223"/>
                </a:cubicBezTo>
                <a:cubicBezTo>
                  <a:pt x="935" y="226"/>
                  <a:pt x="937" y="227"/>
                  <a:pt x="934" y="228"/>
                </a:cubicBezTo>
                <a:cubicBezTo>
                  <a:pt x="931" y="229"/>
                  <a:pt x="931" y="225"/>
                  <a:pt x="930" y="222"/>
                </a:cubicBezTo>
                <a:close/>
                <a:moveTo>
                  <a:pt x="263" y="429"/>
                </a:moveTo>
                <a:cubicBezTo>
                  <a:pt x="263" y="428"/>
                  <a:pt x="261" y="429"/>
                  <a:pt x="261" y="429"/>
                </a:cubicBezTo>
                <a:cubicBezTo>
                  <a:pt x="259" y="422"/>
                  <a:pt x="263" y="421"/>
                  <a:pt x="264" y="417"/>
                </a:cubicBezTo>
                <a:cubicBezTo>
                  <a:pt x="266" y="416"/>
                  <a:pt x="266" y="419"/>
                  <a:pt x="267" y="419"/>
                </a:cubicBezTo>
                <a:cubicBezTo>
                  <a:pt x="269" y="416"/>
                  <a:pt x="269" y="412"/>
                  <a:pt x="271" y="410"/>
                </a:cubicBezTo>
                <a:cubicBezTo>
                  <a:pt x="279" y="411"/>
                  <a:pt x="281" y="406"/>
                  <a:pt x="285" y="410"/>
                </a:cubicBezTo>
                <a:cubicBezTo>
                  <a:pt x="283" y="414"/>
                  <a:pt x="280" y="416"/>
                  <a:pt x="279" y="420"/>
                </a:cubicBezTo>
                <a:cubicBezTo>
                  <a:pt x="271" y="418"/>
                  <a:pt x="271" y="429"/>
                  <a:pt x="263" y="429"/>
                </a:cubicBezTo>
                <a:close/>
                <a:moveTo>
                  <a:pt x="766" y="427"/>
                </a:moveTo>
                <a:cubicBezTo>
                  <a:pt x="765" y="424"/>
                  <a:pt x="765" y="423"/>
                  <a:pt x="768" y="423"/>
                </a:cubicBezTo>
                <a:cubicBezTo>
                  <a:pt x="768" y="425"/>
                  <a:pt x="768" y="427"/>
                  <a:pt x="766" y="427"/>
                </a:cubicBezTo>
                <a:close/>
                <a:moveTo>
                  <a:pt x="786" y="447"/>
                </a:moveTo>
                <a:cubicBezTo>
                  <a:pt x="783" y="448"/>
                  <a:pt x="783" y="450"/>
                  <a:pt x="782" y="453"/>
                </a:cubicBezTo>
                <a:cubicBezTo>
                  <a:pt x="779" y="453"/>
                  <a:pt x="780" y="448"/>
                  <a:pt x="776" y="451"/>
                </a:cubicBezTo>
                <a:cubicBezTo>
                  <a:pt x="777" y="449"/>
                  <a:pt x="779" y="449"/>
                  <a:pt x="778" y="446"/>
                </a:cubicBezTo>
                <a:cubicBezTo>
                  <a:pt x="782" y="445"/>
                  <a:pt x="785" y="445"/>
                  <a:pt x="786" y="447"/>
                </a:cubicBezTo>
                <a:close/>
                <a:moveTo>
                  <a:pt x="726" y="463"/>
                </a:moveTo>
                <a:cubicBezTo>
                  <a:pt x="727" y="457"/>
                  <a:pt x="733" y="454"/>
                  <a:pt x="732" y="447"/>
                </a:cubicBezTo>
                <a:cubicBezTo>
                  <a:pt x="742" y="448"/>
                  <a:pt x="743" y="430"/>
                  <a:pt x="753" y="434"/>
                </a:cubicBezTo>
                <a:cubicBezTo>
                  <a:pt x="752" y="441"/>
                  <a:pt x="749" y="447"/>
                  <a:pt x="741" y="449"/>
                </a:cubicBezTo>
                <a:cubicBezTo>
                  <a:pt x="738" y="452"/>
                  <a:pt x="735" y="465"/>
                  <a:pt x="726" y="463"/>
                </a:cubicBezTo>
                <a:close/>
                <a:moveTo>
                  <a:pt x="696" y="468"/>
                </a:moveTo>
                <a:cubicBezTo>
                  <a:pt x="699" y="467"/>
                  <a:pt x="699" y="470"/>
                  <a:pt x="699" y="472"/>
                </a:cubicBezTo>
                <a:cubicBezTo>
                  <a:pt x="696" y="472"/>
                  <a:pt x="696" y="473"/>
                  <a:pt x="694" y="474"/>
                </a:cubicBezTo>
                <a:cubicBezTo>
                  <a:pt x="694" y="472"/>
                  <a:pt x="694" y="469"/>
                  <a:pt x="696" y="468"/>
                </a:cubicBezTo>
                <a:close/>
                <a:moveTo>
                  <a:pt x="709" y="486"/>
                </a:moveTo>
                <a:cubicBezTo>
                  <a:pt x="708" y="478"/>
                  <a:pt x="715" y="478"/>
                  <a:pt x="713" y="469"/>
                </a:cubicBezTo>
                <a:cubicBezTo>
                  <a:pt x="720" y="470"/>
                  <a:pt x="730" y="478"/>
                  <a:pt x="721" y="484"/>
                </a:cubicBezTo>
                <a:cubicBezTo>
                  <a:pt x="719" y="483"/>
                  <a:pt x="715" y="483"/>
                  <a:pt x="712" y="482"/>
                </a:cubicBezTo>
                <a:cubicBezTo>
                  <a:pt x="710" y="483"/>
                  <a:pt x="712" y="486"/>
                  <a:pt x="709" y="486"/>
                </a:cubicBezTo>
                <a:close/>
                <a:moveTo>
                  <a:pt x="660" y="542"/>
                </a:moveTo>
                <a:cubicBezTo>
                  <a:pt x="657" y="542"/>
                  <a:pt x="658" y="541"/>
                  <a:pt x="656" y="542"/>
                </a:cubicBezTo>
                <a:cubicBezTo>
                  <a:pt x="654" y="542"/>
                  <a:pt x="658" y="540"/>
                  <a:pt x="657" y="538"/>
                </a:cubicBezTo>
                <a:cubicBezTo>
                  <a:pt x="659" y="539"/>
                  <a:pt x="659" y="540"/>
                  <a:pt x="660" y="542"/>
                </a:cubicBezTo>
                <a:close/>
                <a:moveTo>
                  <a:pt x="683" y="524"/>
                </a:moveTo>
                <a:cubicBezTo>
                  <a:pt x="683" y="527"/>
                  <a:pt x="685" y="527"/>
                  <a:pt x="685" y="530"/>
                </a:cubicBezTo>
                <a:cubicBezTo>
                  <a:pt x="680" y="530"/>
                  <a:pt x="680" y="534"/>
                  <a:pt x="676" y="535"/>
                </a:cubicBezTo>
                <a:cubicBezTo>
                  <a:pt x="677" y="531"/>
                  <a:pt x="678" y="527"/>
                  <a:pt x="679" y="523"/>
                </a:cubicBezTo>
                <a:cubicBezTo>
                  <a:pt x="680" y="524"/>
                  <a:pt x="681" y="524"/>
                  <a:pt x="683" y="524"/>
                </a:cubicBezTo>
                <a:cubicBezTo>
                  <a:pt x="682" y="523"/>
                  <a:pt x="682" y="522"/>
                  <a:pt x="682" y="521"/>
                </a:cubicBezTo>
                <a:cubicBezTo>
                  <a:pt x="687" y="519"/>
                  <a:pt x="688" y="513"/>
                  <a:pt x="695" y="512"/>
                </a:cubicBezTo>
                <a:cubicBezTo>
                  <a:pt x="698" y="519"/>
                  <a:pt x="688" y="521"/>
                  <a:pt x="683" y="524"/>
                </a:cubicBezTo>
                <a:close/>
                <a:moveTo>
                  <a:pt x="686" y="516"/>
                </a:moveTo>
                <a:cubicBezTo>
                  <a:pt x="682" y="511"/>
                  <a:pt x="679" y="521"/>
                  <a:pt x="676" y="517"/>
                </a:cubicBezTo>
                <a:cubicBezTo>
                  <a:pt x="680" y="513"/>
                  <a:pt x="680" y="505"/>
                  <a:pt x="688" y="504"/>
                </a:cubicBezTo>
                <a:cubicBezTo>
                  <a:pt x="689" y="509"/>
                  <a:pt x="684" y="509"/>
                  <a:pt x="684" y="513"/>
                </a:cubicBezTo>
                <a:cubicBezTo>
                  <a:pt x="687" y="512"/>
                  <a:pt x="687" y="508"/>
                  <a:pt x="692" y="509"/>
                </a:cubicBezTo>
                <a:cubicBezTo>
                  <a:pt x="691" y="512"/>
                  <a:pt x="688" y="513"/>
                  <a:pt x="686" y="516"/>
                </a:cubicBezTo>
                <a:close/>
                <a:moveTo>
                  <a:pt x="703" y="503"/>
                </a:moveTo>
                <a:cubicBezTo>
                  <a:pt x="702" y="506"/>
                  <a:pt x="699" y="507"/>
                  <a:pt x="696" y="509"/>
                </a:cubicBezTo>
                <a:cubicBezTo>
                  <a:pt x="696" y="505"/>
                  <a:pt x="696" y="505"/>
                  <a:pt x="696" y="505"/>
                </a:cubicBezTo>
                <a:cubicBezTo>
                  <a:pt x="700" y="505"/>
                  <a:pt x="701" y="501"/>
                  <a:pt x="703" y="503"/>
                </a:cubicBezTo>
                <a:close/>
                <a:moveTo>
                  <a:pt x="977" y="461"/>
                </a:moveTo>
                <a:cubicBezTo>
                  <a:pt x="975" y="466"/>
                  <a:pt x="973" y="470"/>
                  <a:pt x="968" y="473"/>
                </a:cubicBezTo>
                <a:cubicBezTo>
                  <a:pt x="968" y="475"/>
                  <a:pt x="970" y="475"/>
                  <a:pt x="970" y="478"/>
                </a:cubicBezTo>
                <a:cubicBezTo>
                  <a:pt x="972" y="478"/>
                  <a:pt x="971" y="475"/>
                  <a:pt x="974" y="475"/>
                </a:cubicBezTo>
                <a:cubicBezTo>
                  <a:pt x="972" y="481"/>
                  <a:pt x="967" y="482"/>
                  <a:pt x="960" y="482"/>
                </a:cubicBezTo>
                <a:cubicBezTo>
                  <a:pt x="958" y="480"/>
                  <a:pt x="957" y="479"/>
                  <a:pt x="957" y="475"/>
                </a:cubicBezTo>
                <a:cubicBezTo>
                  <a:pt x="964" y="471"/>
                  <a:pt x="968" y="461"/>
                  <a:pt x="977" y="461"/>
                </a:cubicBezTo>
                <a:close/>
                <a:moveTo>
                  <a:pt x="210" y="556"/>
                </a:moveTo>
                <a:cubicBezTo>
                  <a:pt x="212" y="554"/>
                  <a:pt x="214" y="554"/>
                  <a:pt x="215" y="552"/>
                </a:cubicBezTo>
                <a:cubicBezTo>
                  <a:pt x="218" y="554"/>
                  <a:pt x="216" y="556"/>
                  <a:pt x="216" y="559"/>
                </a:cubicBezTo>
                <a:cubicBezTo>
                  <a:pt x="218" y="557"/>
                  <a:pt x="219" y="554"/>
                  <a:pt x="218" y="550"/>
                </a:cubicBezTo>
                <a:cubicBezTo>
                  <a:pt x="222" y="551"/>
                  <a:pt x="223" y="555"/>
                  <a:pt x="224" y="560"/>
                </a:cubicBezTo>
                <a:cubicBezTo>
                  <a:pt x="220" y="567"/>
                  <a:pt x="215" y="561"/>
                  <a:pt x="211" y="562"/>
                </a:cubicBezTo>
                <a:cubicBezTo>
                  <a:pt x="213" y="560"/>
                  <a:pt x="210" y="559"/>
                  <a:pt x="210" y="556"/>
                </a:cubicBezTo>
                <a:close/>
                <a:moveTo>
                  <a:pt x="185" y="599"/>
                </a:moveTo>
                <a:cubicBezTo>
                  <a:pt x="186" y="594"/>
                  <a:pt x="182" y="596"/>
                  <a:pt x="182" y="592"/>
                </a:cubicBezTo>
                <a:cubicBezTo>
                  <a:pt x="179" y="595"/>
                  <a:pt x="175" y="594"/>
                  <a:pt x="172" y="593"/>
                </a:cubicBezTo>
                <a:cubicBezTo>
                  <a:pt x="177" y="583"/>
                  <a:pt x="185" y="575"/>
                  <a:pt x="190" y="565"/>
                </a:cubicBezTo>
                <a:cubicBezTo>
                  <a:pt x="194" y="565"/>
                  <a:pt x="198" y="564"/>
                  <a:pt x="199" y="568"/>
                </a:cubicBezTo>
                <a:cubicBezTo>
                  <a:pt x="200" y="565"/>
                  <a:pt x="204" y="564"/>
                  <a:pt x="205" y="561"/>
                </a:cubicBezTo>
                <a:cubicBezTo>
                  <a:pt x="207" y="561"/>
                  <a:pt x="207" y="563"/>
                  <a:pt x="209" y="562"/>
                </a:cubicBezTo>
                <a:cubicBezTo>
                  <a:pt x="210" y="565"/>
                  <a:pt x="208" y="565"/>
                  <a:pt x="209" y="567"/>
                </a:cubicBezTo>
                <a:cubicBezTo>
                  <a:pt x="213" y="564"/>
                  <a:pt x="215" y="565"/>
                  <a:pt x="218" y="568"/>
                </a:cubicBezTo>
                <a:cubicBezTo>
                  <a:pt x="221" y="564"/>
                  <a:pt x="226" y="565"/>
                  <a:pt x="228" y="560"/>
                </a:cubicBezTo>
                <a:cubicBezTo>
                  <a:pt x="230" y="559"/>
                  <a:pt x="230" y="562"/>
                  <a:pt x="233" y="561"/>
                </a:cubicBezTo>
                <a:cubicBezTo>
                  <a:pt x="232" y="565"/>
                  <a:pt x="229" y="567"/>
                  <a:pt x="226" y="570"/>
                </a:cubicBezTo>
                <a:cubicBezTo>
                  <a:pt x="226" y="576"/>
                  <a:pt x="229" y="580"/>
                  <a:pt x="227" y="584"/>
                </a:cubicBezTo>
                <a:cubicBezTo>
                  <a:pt x="222" y="583"/>
                  <a:pt x="222" y="586"/>
                  <a:pt x="219" y="588"/>
                </a:cubicBezTo>
                <a:cubicBezTo>
                  <a:pt x="220" y="589"/>
                  <a:pt x="222" y="590"/>
                  <a:pt x="222" y="593"/>
                </a:cubicBezTo>
                <a:cubicBezTo>
                  <a:pt x="220" y="593"/>
                  <a:pt x="217" y="594"/>
                  <a:pt x="217" y="592"/>
                </a:cubicBezTo>
                <a:cubicBezTo>
                  <a:pt x="214" y="593"/>
                  <a:pt x="219" y="593"/>
                  <a:pt x="218" y="595"/>
                </a:cubicBezTo>
                <a:cubicBezTo>
                  <a:pt x="216" y="596"/>
                  <a:pt x="215" y="597"/>
                  <a:pt x="212" y="598"/>
                </a:cubicBezTo>
                <a:cubicBezTo>
                  <a:pt x="212" y="594"/>
                  <a:pt x="208" y="597"/>
                  <a:pt x="207" y="594"/>
                </a:cubicBezTo>
                <a:cubicBezTo>
                  <a:pt x="202" y="596"/>
                  <a:pt x="200" y="600"/>
                  <a:pt x="194" y="601"/>
                </a:cubicBezTo>
                <a:cubicBezTo>
                  <a:pt x="193" y="597"/>
                  <a:pt x="189" y="598"/>
                  <a:pt x="185" y="599"/>
                </a:cubicBezTo>
                <a:close/>
                <a:moveTo>
                  <a:pt x="595" y="574"/>
                </a:moveTo>
                <a:cubicBezTo>
                  <a:pt x="600" y="576"/>
                  <a:pt x="598" y="570"/>
                  <a:pt x="605" y="571"/>
                </a:cubicBezTo>
                <a:cubicBezTo>
                  <a:pt x="607" y="564"/>
                  <a:pt x="609" y="560"/>
                  <a:pt x="614" y="555"/>
                </a:cubicBezTo>
                <a:cubicBezTo>
                  <a:pt x="612" y="559"/>
                  <a:pt x="616" y="557"/>
                  <a:pt x="617" y="561"/>
                </a:cubicBezTo>
                <a:cubicBezTo>
                  <a:pt x="614" y="562"/>
                  <a:pt x="613" y="563"/>
                  <a:pt x="610" y="562"/>
                </a:cubicBezTo>
                <a:cubicBezTo>
                  <a:pt x="613" y="567"/>
                  <a:pt x="608" y="574"/>
                  <a:pt x="603" y="572"/>
                </a:cubicBezTo>
                <a:cubicBezTo>
                  <a:pt x="603" y="575"/>
                  <a:pt x="605" y="574"/>
                  <a:pt x="604" y="577"/>
                </a:cubicBezTo>
                <a:cubicBezTo>
                  <a:pt x="597" y="579"/>
                  <a:pt x="599" y="587"/>
                  <a:pt x="591" y="589"/>
                </a:cubicBezTo>
                <a:cubicBezTo>
                  <a:pt x="590" y="581"/>
                  <a:pt x="591" y="579"/>
                  <a:pt x="595" y="574"/>
                </a:cubicBezTo>
                <a:close/>
                <a:moveTo>
                  <a:pt x="1060" y="595"/>
                </a:moveTo>
                <a:cubicBezTo>
                  <a:pt x="1060" y="591"/>
                  <a:pt x="1067" y="589"/>
                  <a:pt x="1067" y="594"/>
                </a:cubicBezTo>
                <a:cubicBezTo>
                  <a:pt x="1065" y="597"/>
                  <a:pt x="1062" y="597"/>
                  <a:pt x="1060" y="595"/>
                </a:cubicBezTo>
                <a:close/>
                <a:moveTo>
                  <a:pt x="128" y="807"/>
                </a:moveTo>
                <a:cubicBezTo>
                  <a:pt x="124" y="807"/>
                  <a:pt x="125" y="799"/>
                  <a:pt x="129" y="799"/>
                </a:cubicBezTo>
                <a:cubicBezTo>
                  <a:pt x="130" y="802"/>
                  <a:pt x="129" y="805"/>
                  <a:pt x="128" y="807"/>
                </a:cubicBezTo>
                <a:close/>
                <a:moveTo>
                  <a:pt x="120" y="805"/>
                </a:moveTo>
                <a:cubicBezTo>
                  <a:pt x="119" y="801"/>
                  <a:pt x="121" y="798"/>
                  <a:pt x="119" y="795"/>
                </a:cubicBezTo>
                <a:cubicBezTo>
                  <a:pt x="120" y="795"/>
                  <a:pt x="120" y="795"/>
                  <a:pt x="120" y="794"/>
                </a:cubicBezTo>
                <a:cubicBezTo>
                  <a:pt x="125" y="794"/>
                  <a:pt x="126" y="806"/>
                  <a:pt x="120" y="805"/>
                </a:cubicBezTo>
                <a:close/>
                <a:moveTo>
                  <a:pt x="106" y="797"/>
                </a:moveTo>
                <a:cubicBezTo>
                  <a:pt x="103" y="795"/>
                  <a:pt x="106" y="792"/>
                  <a:pt x="109" y="791"/>
                </a:cubicBezTo>
                <a:cubicBezTo>
                  <a:pt x="110" y="795"/>
                  <a:pt x="109" y="797"/>
                  <a:pt x="106" y="797"/>
                </a:cubicBezTo>
                <a:close/>
                <a:moveTo>
                  <a:pt x="220" y="739"/>
                </a:moveTo>
                <a:cubicBezTo>
                  <a:pt x="217" y="740"/>
                  <a:pt x="217" y="740"/>
                  <a:pt x="217" y="740"/>
                </a:cubicBezTo>
                <a:cubicBezTo>
                  <a:pt x="217" y="737"/>
                  <a:pt x="218" y="737"/>
                  <a:pt x="217" y="734"/>
                </a:cubicBezTo>
                <a:cubicBezTo>
                  <a:pt x="218" y="734"/>
                  <a:pt x="219" y="734"/>
                  <a:pt x="219" y="733"/>
                </a:cubicBezTo>
                <a:cubicBezTo>
                  <a:pt x="223" y="733"/>
                  <a:pt x="219" y="736"/>
                  <a:pt x="220" y="739"/>
                </a:cubicBezTo>
                <a:close/>
                <a:moveTo>
                  <a:pt x="58" y="750"/>
                </a:moveTo>
                <a:cubicBezTo>
                  <a:pt x="55" y="748"/>
                  <a:pt x="60" y="745"/>
                  <a:pt x="63" y="745"/>
                </a:cubicBezTo>
                <a:cubicBezTo>
                  <a:pt x="64" y="749"/>
                  <a:pt x="57" y="747"/>
                  <a:pt x="58" y="750"/>
                </a:cubicBezTo>
                <a:close/>
                <a:moveTo>
                  <a:pt x="2174" y="501"/>
                </a:moveTo>
                <a:cubicBezTo>
                  <a:pt x="2181" y="500"/>
                  <a:pt x="2181" y="500"/>
                  <a:pt x="2181" y="500"/>
                </a:cubicBezTo>
                <a:cubicBezTo>
                  <a:pt x="2182" y="504"/>
                  <a:pt x="2177" y="504"/>
                  <a:pt x="2176" y="506"/>
                </a:cubicBezTo>
                <a:cubicBezTo>
                  <a:pt x="2175" y="505"/>
                  <a:pt x="2174" y="503"/>
                  <a:pt x="2174" y="501"/>
                </a:cubicBezTo>
                <a:close/>
                <a:moveTo>
                  <a:pt x="1671" y="681"/>
                </a:moveTo>
                <a:cubicBezTo>
                  <a:pt x="1671" y="683"/>
                  <a:pt x="1670" y="684"/>
                  <a:pt x="1670" y="685"/>
                </a:cubicBezTo>
                <a:cubicBezTo>
                  <a:pt x="1667" y="685"/>
                  <a:pt x="1667" y="681"/>
                  <a:pt x="1671" y="681"/>
                </a:cubicBezTo>
                <a:close/>
                <a:moveTo>
                  <a:pt x="1689" y="661"/>
                </a:moveTo>
                <a:cubicBezTo>
                  <a:pt x="1686" y="663"/>
                  <a:pt x="1686" y="664"/>
                  <a:pt x="1690" y="665"/>
                </a:cubicBezTo>
                <a:cubicBezTo>
                  <a:pt x="1689" y="667"/>
                  <a:pt x="1687" y="667"/>
                  <a:pt x="1686" y="669"/>
                </a:cubicBezTo>
                <a:cubicBezTo>
                  <a:pt x="1686" y="670"/>
                  <a:pt x="1688" y="669"/>
                  <a:pt x="1689" y="669"/>
                </a:cubicBezTo>
                <a:cubicBezTo>
                  <a:pt x="1686" y="673"/>
                  <a:pt x="1683" y="681"/>
                  <a:pt x="1676" y="678"/>
                </a:cubicBezTo>
                <a:cubicBezTo>
                  <a:pt x="1677" y="677"/>
                  <a:pt x="1675" y="673"/>
                  <a:pt x="1677" y="671"/>
                </a:cubicBezTo>
                <a:cubicBezTo>
                  <a:pt x="1675" y="669"/>
                  <a:pt x="1673" y="673"/>
                  <a:pt x="1670" y="671"/>
                </a:cubicBezTo>
                <a:cubicBezTo>
                  <a:pt x="1670" y="664"/>
                  <a:pt x="1677" y="674"/>
                  <a:pt x="1675" y="665"/>
                </a:cubicBezTo>
                <a:cubicBezTo>
                  <a:pt x="1680" y="665"/>
                  <a:pt x="1684" y="664"/>
                  <a:pt x="1684" y="660"/>
                </a:cubicBezTo>
                <a:cubicBezTo>
                  <a:pt x="1687" y="659"/>
                  <a:pt x="1687" y="661"/>
                  <a:pt x="1689" y="661"/>
                </a:cubicBezTo>
                <a:close/>
                <a:moveTo>
                  <a:pt x="820" y="743"/>
                </a:moveTo>
                <a:cubicBezTo>
                  <a:pt x="816" y="749"/>
                  <a:pt x="825" y="757"/>
                  <a:pt x="819" y="761"/>
                </a:cubicBezTo>
                <a:cubicBezTo>
                  <a:pt x="818" y="756"/>
                  <a:pt x="818" y="756"/>
                  <a:pt x="818" y="756"/>
                </a:cubicBezTo>
                <a:cubicBezTo>
                  <a:pt x="814" y="760"/>
                  <a:pt x="809" y="758"/>
                  <a:pt x="805" y="762"/>
                </a:cubicBezTo>
                <a:cubicBezTo>
                  <a:pt x="798" y="756"/>
                  <a:pt x="805" y="748"/>
                  <a:pt x="807" y="742"/>
                </a:cubicBezTo>
                <a:cubicBezTo>
                  <a:pt x="812" y="741"/>
                  <a:pt x="817" y="741"/>
                  <a:pt x="820" y="743"/>
                </a:cubicBezTo>
                <a:close/>
                <a:moveTo>
                  <a:pt x="1676" y="641"/>
                </a:moveTo>
                <a:cubicBezTo>
                  <a:pt x="1678" y="642"/>
                  <a:pt x="1679" y="642"/>
                  <a:pt x="1681" y="642"/>
                </a:cubicBezTo>
                <a:cubicBezTo>
                  <a:pt x="1681" y="646"/>
                  <a:pt x="1676" y="647"/>
                  <a:pt x="1676" y="641"/>
                </a:cubicBezTo>
                <a:close/>
                <a:moveTo>
                  <a:pt x="1699" y="636"/>
                </a:moveTo>
                <a:cubicBezTo>
                  <a:pt x="1691" y="634"/>
                  <a:pt x="1690" y="643"/>
                  <a:pt x="1683" y="644"/>
                </a:cubicBezTo>
                <a:cubicBezTo>
                  <a:pt x="1682" y="641"/>
                  <a:pt x="1681" y="639"/>
                  <a:pt x="1679" y="638"/>
                </a:cubicBezTo>
                <a:cubicBezTo>
                  <a:pt x="1680" y="636"/>
                  <a:pt x="1683" y="635"/>
                  <a:pt x="1683" y="631"/>
                </a:cubicBezTo>
                <a:cubicBezTo>
                  <a:pt x="1690" y="631"/>
                  <a:pt x="1693" y="632"/>
                  <a:pt x="1699" y="630"/>
                </a:cubicBezTo>
                <a:cubicBezTo>
                  <a:pt x="1700" y="631"/>
                  <a:pt x="1700" y="635"/>
                  <a:pt x="1699" y="636"/>
                </a:cubicBezTo>
                <a:close/>
                <a:moveTo>
                  <a:pt x="1742" y="618"/>
                </a:moveTo>
                <a:cubicBezTo>
                  <a:pt x="1738" y="618"/>
                  <a:pt x="1735" y="625"/>
                  <a:pt x="1731" y="621"/>
                </a:cubicBezTo>
                <a:cubicBezTo>
                  <a:pt x="1733" y="618"/>
                  <a:pt x="1734" y="617"/>
                  <a:pt x="1733" y="614"/>
                </a:cubicBezTo>
                <a:cubicBezTo>
                  <a:pt x="1739" y="617"/>
                  <a:pt x="1739" y="610"/>
                  <a:pt x="1742" y="609"/>
                </a:cubicBezTo>
                <a:cubicBezTo>
                  <a:pt x="1746" y="612"/>
                  <a:pt x="1741" y="613"/>
                  <a:pt x="1742" y="618"/>
                </a:cubicBezTo>
                <a:close/>
                <a:moveTo>
                  <a:pt x="1728" y="613"/>
                </a:moveTo>
                <a:cubicBezTo>
                  <a:pt x="1721" y="612"/>
                  <a:pt x="1724" y="619"/>
                  <a:pt x="1717" y="618"/>
                </a:cubicBezTo>
                <a:cubicBezTo>
                  <a:pt x="1715" y="623"/>
                  <a:pt x="1703" y="636"/>
                  <a:pt x="1700" y="625"/>
                </a:cubicBezTo>
                <a:cubicBezTo>
                  <a:pt x="1707" y="620"/>
                  <a:pt x="1716" y="616"/>
                  <a:pt x="1718" y="606"/>
                </a:cubicBezTo>
                <a:cubicBezTo>
                  <a:pt x="1722" y="606"/>
                  <a:pt x="1722" y="608"/>
                  <a:pt x="1726" y="606"/>
                </a:cubicBezTo>
                <a:cubicBezTo>
                  <a:pt x="1727" y="607"/>
                  <a:pt x="1727" y="610"/>
                  <a:pt x="1728" y="613"/>
                </a:cubicBezTo>
                <a:close/>
                <a:moveTo>
                  <a:pt x="811" y="704"/>
                </a:moveTo>
                <a:cubicBezTo>
                  <a:pt x="810" y="701"/>
                  <a:pt x="812" y="701"/>
                  <a:pt x="811" y="698"/>
                </a:cubicBezTo>
                <a:cubicBezTo>
                  <a:pt x="813" y="699"/>
                  <a:pt x="815" y="699"/>
                  <a:pt x="816" y="701"/>
                </a:cubicBezTo>
                <a:cubicBezTo>
                  <a:pt x="816" y="703"/>
                  <a:pt x="814" y="704"/>
                  <a:pt x="811" y="704"/>
                </a:cubicBezTo>
                <a:close/>
                <a:moveTo>
                  <a:pt x="1730" y="600"/>
                </a:moveTo>
                <a:cubicBezTo>
                  <a:pt x="1730" y="602"/>
                  <a:pt x="1727" y="603"/>
                  <a:pt x="1727" y="605"/>
                </a:cubicBezTo>
                <a:cubicBezTo>
                  <a:pt x="1723" y="603"/>
                  <a:pt x="1728" y="598"/>
                  <a:pt x="1730" y="600"/>
                </a:cubicBezTo>
                <a:close/>
                <a:moveTo>
                  <a:pt x="1905" y="569"/>
                </a:moveTo>
                <a:cubicBezTo>
                  <a:pt x="1905" y="565"/>
                  <a:pt x="1901" y="567"/>
                  <a:pt x="1902" y="564"/>
                </a:cubicBezTo>
                <a:cubicBezTo>
                  <a:pt x="1905" y="564"/>
                  <a:pt x="1906" y="567"/>
                  <a:pt x="1909" y="567"/>
                </a:cubicBezTo>
                <a:cubicBezTo>
                  <a:pt x="1910" y="569"/>
                  <a:pt x="1906" y="568"/>
                  <a:pt x="1905" y="569"/>
                </a:cubicBezTo>
                <a:close/>
                <a:moveTo>
                  <a:pt x="1904" y="574"/>
                </a:moveTo>
                <a:cubicBezTo>
                  <a:pt x="1904" y="572"/>
                  <a:pt x="1909" y="572"/>
                  <a:pt x="1912" y="573"/>
                </a:cubicBezTo>
                <a:cubicBezTo>
                  <a:pt x="1912" y="577"/>
                  <a:pt x="1907" y="572"/>
                  <a:pt x="1904" y="574"/>
                </a:cubicBezTo>
                <a:close/>
                <a:moveTo>
                  <a:pt x="1937" y="596"/>
                </a:moveTo>
                <a:cubicBezTo>
                  <a:pt x="1931" y="596"/>
                  <a:pt x="1929" y="598"/>
                  <a:pt x="1924" y="598"/>
                </a:cubicBezTo>
                <a:cubicBezTo>
                  <a:pt x="1922" y="594"/>
                  <a:pt x="1922" y="590"/>
                  <a:pt x="1923" y="585"/>
                </a:cubicBezTo>
                <a:cubicBezTo>
                  <a:pt x="1933" y="582"/>
                  <a:pt x="1943" y="588"/>
                  <a:pt x="1937" y="596"/>
                </a:cubicBezTo>
                <a:close/>
                <a:moveTo>
                  <a:pt x="2047" y="554"/>
                </a:moveTo>
                <a:cubicBezTo>
                  <a:pt x="2046" y="557"/>
                  <a:pt x="2046" y="558"/>
                  <a:pt x="2047" y="561"/>
                </a:cubicBezTo>
                <a:cubicBezTo>
                  <a:pt x="2048" y="560"/>
                  <a:pt x="2049" y="560"/>
                  <a:pt x="2049" y="559"/>
                </a:cubicBezTo>
                <a:cubicBezTo>
                  <a:pt x="2052" y="560"/>
                  <a:pt x="2048" y="562"/>
                  <a:pt x="2048" y="563"/>
                </a:cubicBezTo>
                <a:cubicBezTo>
                  <a:pt x="2044" y="562"/>
                  <a:pt x="2040" y="561"/>
                  <a:pt x="2039" y="556"/>
                </a:cubicBezTo>
                <a:cubicBezTo>
                  <a:pt x="2041" y="554"/>
                  <a:pt x="2044" y="553"/>
                  <a:pt x="2047" y="554"/>
                </a:cubicBezTo>
                <a:close/>
                <a:moveTo>
                  <a:pt x="2106" y="535"/>
                </a:moveTo>
                <a:cubicBezTo>
                  <a:pt x="2104" y="536"/>
                  <a:pt x="2103" y="534"/>
                  <a:pt x="2101" y="534"/>
                </a:cubicBezTo>
                <a:cubicBezTo>
                  <a:pt x="2101" y="532"/>
                  <a:pt x="2103" y="532"/>
                  <a:pt x="2102" y="530"/>
                </a:cubicBezTo>
                <a:cubicBezTo>
                  <a:pt x="2105" y="530"/>
                  <a:pt x="2106" y="532"/>
                  <a:pt x="2106" y="535"/>
                </a:cubicBezTo>
                <a:close/>
                <a:moveTo>
                  <a:pt x="2137" y="520"/>
                </a:moveTo>
                <a:cubicBezTo>
                  <a:pt x="2134" y="528"/>
                  <a:pt x="2124" y="525"/>
                  <a:pt x="2121" y="519"/>
                </a:cubicBezTo>
                <a:cubicBezTo>
                  <a:pt x="2126" y="521"/>
                  <a:pt x="2130" y="517"/>
                  <a:pt x="2137" y="520"/>
                </a:cubicBezTo>
                <a:close/>
                <a:moveTo>
                  <a:pt x="1765" y="551"/>
                </a:moveTo>
                <a:cubicBezTo>
                  <a:pt x="1770" y="550"/>
                  <a:pt x="1773" y="551"/>
                  <a:pt x="1774" y="554"/>
                </a:cubicBezTo>
                <a:cubicBezTo>
                  <a:pt x="1772" y="560"/>
                  <a:pt x="1767" y="554"/>
                  <a:pt x="1766" y="558"/>
                </a:cubicBezTo>
                <a:cubicBezTo>
                  <a:pt x="1763" y="557"/>
                  <a:pt x="1767" y="554"/>
                  <a:pt x="1765" y="551"/>
                </a:cubicBezTo>
                <a:close/>
                <a:moveTo>
                  <a:pt x="2088" y="522"/>
                </a:moveTo>
                <a:cubicBezTo>
                  <a:pt x="2083" y="527"/>
                  <a:pt x="2078" y="526"/>
                  <a:pt x="2080" y="534"/>
                </a:cubicBezTo>
                <a:cubicBezTo>
                  <a:pt x="2083" y="534"/>
                  <a:pt x="2088" y="534"/>
                  <a:pt x="2088" y="531"/>
                </a:cubicBezTo>
                <a:cubicBezTo>
                  <a:pt x="2092" y="531"/>
                  <a:pt x="2091" y="537"/>
                  <a:pt x="2094" y="538"/>
                </a:cubicBezTo>
                <a:cubicBezTo>
                  <a:pt x="2089" y="540"/>
                  <a:pt x="2086" y="538"/>
                  <a:pt x="2085" y="542"/>
                </a:cubicBezTo>
                <a:cubicBezTo>
                  <a:pt x="2077" y="538"/>
                  <a:pt x="2071" y="547"/>
                  <a:pt x="2063" y="545"/>
                </a:cubicBezTo>
                <a:cubicBezTo>
                  <a:pt x="2064" y="543"/>
                  <a:pt x="2066" y="542"/>
                  <a:pt x="2069" y="541"/>
                </a:cubicBezTo>
                <a:cubicBezTo>
                  <a:pt x="2067" y="539"/>
                  <a:pt x="2066" y="535"/>
                  <a:pt x="2064" y="533"/>
                </a:cubicBezTo>
                <a:cubicBezTo>
                  <a:pt x="2066" y="523"/>
                  <a:pt x="2077" y="522"/>
                  <a:pt x="2088" y="522"/>
                </a:cubicBezTo>
                <a:close/>
                <a:moveTo>
                  <a:pt x="1979" y="537"/>
                </a:moveTo>
                <a:cubicBezTo>
                  <a:pt x="1980" y="541"/>
                  <a:pt x="1978" y="542"/>
                  <a:pt x="1981" y="544"/>
                </a:cubicBezTo>
                <a:cubicBezTo>
                  <a:pt x="1983" y="543"/>
                  <a:pt x="1981" y="540"/>
                  <a:pt x="1984" y="540"/>
                </a:cubicBezTo>
                <a:cubicBezTo>
                  <a:pt x="1985" y="542"/>
                  <a:pt x="1986" y="541"/>
                  <a:pt x="1987" y="541"/>
                </a:cubicBezTo>
                <a:cubicBezTo>
                  <a:pt x="1988" y="545"/>
                  <a:pt x="1988" y="545"/>
                  <a:pt x="1988" y="545"/>
                </a:cubicBezTo>
                <a:cubicBezTo>
                  <a:pt x="1994" y="544"/>
                  <a:pt x="1999" y="541"/>
                  <a:pt x="2004" y="539"/>
                </a:cubicBezTo>
                <a:cubicBezTo>
                  <a:pt x="2004" y="544"/>
                  <a:pt x="2009" y="545"/>
                  <a:pt x="2011" y="547"/>
                </a:cubicBezTo>
                <a:cubicBezTo>
                  <a:pt x="2028" y="542"/>
                  <a:pt x="2046" y="530"/>
                  <a:pt x="2060" y="530"/>
                </a:cubicBezTo>
                <a:cubicBezTo>
                  <a:pt x="2056" y="533"/>
                  <a:pt x="2051" y="539"/>
                  <a:pt x="2053" y="544"/>
                </a:cubicBezTo>
                <a:cubicBezTo>
                  <a:pt x="2051" y="539"/>
                  <a:pt x="2041" y="547"/>
                  <a:pt x="2030" y="548"/>
                </a:cubicBezTo>
                <a:cubicBezTo>
                  <a:pt x="2029" y="549"/>
                  <a:pt x="2029" y="550"/>
                  <a:pt x="2029" y="552"/>
                </a:cubicBezTo>
                <a:cubicBezTo>
                  <a:pt x="2024" y="551"/>
                  <a:pt x="2026" y="553"/>
                  <a:pt x="2022" y="553"/>
                </a:cubicBezTo>
                <a:cubicBezTo>
                  <a:pt x="2020" y="552"/>
                  <a:pt x="2023" y="550"/>
                  <a:pt x="2021" y="549"/>
                </a:cubicBezTo>
                <a:cubicBezTo>
                  <a:pt x="2017" y="550"/>
                  <a:pt x="2016" y="552"/>
                  <a:pt x="2015" y="555"/>
                </a:cubicBezTo>
                <a:cubicBezTo>
                  <a:pt x="2007" y="560"/>
                  <a:pt x="1996" y="557"/>
                  <a:pt x="1988" y="562"/>
                </a:cubicBezTo>
                <a:cubicBezTo>
                  <a:pt x="1994" y="558"/>
                  <a:pt x="1995" y="551"/>
                  <a:pt x="2004" y="550"/>
                </a:cubicBezTo>
                <a:cubicBezTo>
                  <a:pt x="2001" y="546"/>
                  <a:pt x="1994" y="554"/>
                  <a:pt x="1991" y="546"/>
                </a:cubicBezTo>
                <a:cubicBezTo>
                  <a:pt x="1988" y="547"/>
                  <a:pt x="1983" y="550"/>
                  <a:pt x="1983" y="544"/>
                </a:cubicBezTo>
                <a:cubicBezTo>
                  <a:pt x="1980" y="544"/>
                  <a:pt x="1981" y="548"/>
                  <a:pt x="1981" y="549"/>
                </a:cubicBezTo>
                <a:cubicBezTo>
                  <a:pt x="1978" y="549"/>
                  <a:pt x="1979" y="548"/>
                  <a:pt x="1979" y="546"/>
                </a:cubicBezTo>
                <a:cubicBezTo>
                  <a:pt x="1973" y="551"/>
                  <a:pt x="1965" y="553"/>
                  <a:pt x="1963" y="560"/>
                </a:cubicBezTo>
                <a:cubicBezTo>
                  <a:pt x="1964" y="561"/>
                  <a:pt x="1965" y="561"/>
                  <a:pt x="1968" y="561"/>
                </a:cubicBezTo>
                <a:cubicBezTo>
                  <a:pt x="1965" y="563"/>
                  <a:pt x="1963" y="566"/>
                  <a:pt x="1967" y="569"/>
                </a:cubicBezTo>
                <a:cubicBezTo>
                  <a:pt x="1966" y="569"/>
                  <a:pt x="1965" y="570"/>
                  <a:pt x="1965" y="571"/>
                </a:cubicBezTo>
                <a:cubicBezTo>
                  <a:pt x="1963" y="571"/>
                  <a:pt x="1961" y="570"/>
                  <a:pt x="1961" y="567"/>
                </a:cubicBezTo>
                <a:cubicBezTo>
                  <a:pt x="1962" y="571"/>
                  <a:pt x="1961" y="574"/>
                  <a:pt x="1962" y="579"/>
                </a:cubicBezTo>
                <a:cubicBezTo>
                  <a:pt x="1960" y="580"/>
                  <a:pt x="1958" y="582"/>
                  <a:pt x="1955" y="582"/>
                </a:cubicBezTo>
                <a:cubicBezTo>
                  <a:pt x="1956" y="580"/>
                  <a:pt x="1958" y="579"/>
                  <a:pt x="1955" y="577"/>
                </a:cubicBezTo>
                <a:cubicBezTo>
                  <a:pt x="1951" y="579"/>
                  <a:pt x="1949" y="578"/>
                  <a:pt x="1944" y="579"/>
                </a:cubicBezTo>
                <a:cubicBezTo>
                  <a:pt x="1945" y="583"/>
                  <a:pt x="1950" y="580"/>
                  <a:pt x="1950" y="585"/>
                </a:cubicBezTo>
                <a:cubicBezTo>
                  <a:pt x="1942" y="587"/>
                  <a:pt x="1942" y="580"/>
                  <a:pt x="1935" y="584"/>
                </a:cubicBezTo>
                <a:cubicBezTo>
                  <a:pt x="1935" y="583"/>
                  <a:pt x="1934" y="583"/>
                  <a:pt x="1933" y="581"/>
                </a:cubicBezTo>
                <a:cubicBezTo>
                  <a:pt x="1935" y="578"/>
                  <a:pt x="1938" y="574"/>
                  <a:pt x="1942" y="572"/>
                </a:cubicBezTo>
                <a:cubicBezTo>
                  <a:pt x="1941" y="571"/>
                  <a:pt x="1939" y="571"/>
                  <a:pt x="1940" y="570"/>
                </a:cubicBezTo>
                <a:cubicBezTo>
                  <a:pt x="1941" y="568"/>
                  <a:pt x="1943" y="567"/>
                  <a:pt x="1945" y="566"/>
                </a:cubicBezTo>
                <a:cubicBezTo>
                  <a:pt x="1942" y="561"/>
                  <a:pt x="1946" y="560"/>
                  <a:pt x="1946" y="555"/>
                </a:cubicBezTo>
                <a:cubicBezTo>
                  <a:pt x="1947" y="555"/>
                  <a:pt x="1948" y="555"/>
                  <a:pt x="1948" y="556"/>
                </a:cubicBezTo>
                <a:cubicBezTo>
                  <a:pt x="1959" y="550"/>
                  <a:pt x="1968" y="543"/>
                  <a:pt x="1979" y="537"/>
                </a:cubicBezTo>
                <a:close/>
                <a:moveTo>
                  <a:pt x="690" y="764"/>
                </a:moveTo>
                <a:cubicBezTo>
                  <a:pt x="691" y="767"/>
                  <a:pt x="686" y="766"/>
                  <a:pt x="685" y="768"/>
                </a:cubicBezTo>
                <a:cubicBezTo>
                  <a:pt x="682" y="766"/>
                  <a:pt x="688" y="764"/>
                  <a:pt x="690" y="764"/>
                </a:cubicBezTo>
                <a:close/>
                <a:moveTo>
                  <a:pt x="430" y="811"/>
                </a:moveTo>
                <a:cubicBezTo>
                  <a:pt x="439" y="810"/>
                  <a:pt x="437" y="816"/>
                  <a:pt x="442" y="819"/>
                </a:cubicBezTo>
                <a:cubicBezTo>
                  <a:pt x="438" y="823"/>
                  <a:pt x="430" y="816"/>
                  <a:pt x="430" y="811"/>
                </a:cubicBezTo>
                <a:close/>
                <a:moveTo>
                  <a:pt x="693" y="800"/>
                </a:moveTo>
                <a:cubicBezTo>
                  <a:pt x="688" y="786"/>
                  <a:pt x="700" y="778"/>
                  <a:pt x="703" y="766"/>
                </a:cubicBezTo>
                <a:cubicBezTo>
                  <a:pt x="697" y="766"/>
                  <a:pt x="697" y="773"/>
                  <a:pt x="692" y="769"/>
                </a:cubicBezTo>
                <a:cubicBezTo>
                  <a:pt x="691" y="763"/>
                  <a:pt x="695" y="762"/>
                  <a:pt x="698" y="759"/>
                </a:cubicBezTo>
                <a:cubicBezTo>
                  <a:pt x="703" y="745"/>
                  <a:pt x="710" y="734"/>
                  <a:pt x="727" y="730"/>
                </a:cubicBezTo>
                <a:cubicBezTo>
                  <a:pt x="729" y="728"/>
                  <a:pt x="729" y="726"/>
                  <a:pt x="728" y="723"/>
                </a:cubicBezTo>
                <a:cubicBezTo>
                  <a:pt x="726" y="723"/>
                  <a:pt x="725" y="724"/>
                  <a:pt x="724" y="725"/>
                </a:cubicBezTo>
                <a:cubicBezTo>
                  <a:pt x="720" y="719"/>
                  <a:pt x="729" y="716"/>
                  <a:pt x="729" y="710"/>
                </a:cubicBezTo>
                <a:cubicBezTo>
                  <a:pt x="732" y="709"/>
                  <a:pt x="733" y="710"/>
                  <a:pt x="735" y="711"/>
                </a:cubicBezTo>
                <a:cubicBezTo>
                  <a:pt x="736" y="709"/>
                  <a:pt x="738" y="707"/>
                  <a:pt x="740" y="705"/>
                </a:cubicBezTo>
                <a:cubicBezTo>
                  <a:pt x="743" y="704"/>
                  <a:pt x="742" y="707"/>
                  <a:pt x="745" y="707"/>
                </a:cubicBezTo>
                <a:cubicBezTo>
                  <a:pt x="745" y="697"/>
                  <a:pt x="755" y="693"/>
                  <a:pt x="763" y="693"/>
                </a:cubicBezTo>
                <a:cubicBezTo>
                  <a:pt x="764" y="697"/>
                  <a:pt x="757" y="702"/>
                  <a:pt x="763" y="704"/>
                </a:cubicBezTo>
                <a:cubicBezTo>
                  <a:pt x="761" y="709"/>
                  <a:pt x="756" y="710"/>
                  <a:pt x="753" y="713"/>
                </a:cubicBezTo>
                <a:cubicBezTo>
                  <a:pt x="755" y="715"/>
                  <a:pt x="758" y="715"/>
                  <a:pt x="760" y="714"/>
                </a:cubicBezTo>
                <a:cubicBezTo>
                  <a:pt x="761" y="709"/>
                  <a:pt x="768" y="703"/>
                  <a:pt x="773" y="700"/>
                </a:cubicBezTo>
                <a:cubicBezTo>
                  <a:pt x="774" y="701"/>
                  <a:pt x="774" y="705"/>
                  <a:pt x="775" y="707"/>
                </a:cubicBezTo>
                <a:cubicBezTo>
                  <a:pt x="777" y="706"/>
                  <a:pt x="775" y="702"/>
                  <a:pt x="776" y="700"/>
                </a:cubicBezTo>
                <a:cubicBezTo>
                  <a:pt x="785" y="702"/>
                  <a:pt x="792" y="694"/>
                  <a:pt x="794" y="685"/>
                </a:cubicBezTo>
                <a:cubicBezTo>
                  <a:pt x="792" y="682"/>
                  <a:pt x="792" y="687"/>
                  <a:pt x="789" y="687"/>
                </a:cubicBezTo>
                <a:cubicBezTo>
                  <a:pt x="790" y="684"/>
                  <a:pt x="790" y="681"/>
                  <a:pt x="791" y="679"/>
                </a:cubicBezTo>
                <a:cubicBezTo>
                  <a:pt x="798" y="677"/>
                  <a:pt x="804" y="680"/>
                  <a:pt x="809" y="683"/>
                </a:cubicBezTo>
                <a:cubicBezTo>
                  <a:pt x="812" y="681"/>
                  <a:pt x="808" y="680"/>
                  <a:pt x="809" y="678"/>
                </a:cubicBezTo>
                <a:cubicBezTo>
                  <a:pt x="809" y="676"/>
                  <a:pt x="807" y="679"/>
                  <a:pt x="804" y="678"/>
                </a:cubicBezTo>
                <a:cubicBezTo>
                  <a:pt x="804" y="672"/>
                  <a:pt x="811" y="675"/>
                  <a:pt x="813" y="677"/>
                </a:cubicBezTo>
                <a:cubicBezTo>
                  <a:pt x="810" y="684"/>
                  <a:pt x="815" y="690"/>
                  <a:pt x="809" y="697"/>
                </a:cubicBezTo>
                <a:cubicBezTo>
                  <a:pt x="807" y="696"/>
                  <a:pt x="805" y="695"/>
                  <a:pt x="802" y="695"/>
                </a:cubicBezTo>
                <a:cubicBezTo>
                  <a:pt x="800" y="696"/>
                  <a:pt x="802" y="699"/>
                  <a:pt x="800" y="699"/>
                </a:cubicBezTo>
                <a:cubicBezTo>
                  <a:pt x="800" y="702"/>
                  <a:pt x="803" y="702"/>
                  <a:pt x="803" y="706"/>
                </a:cubicBezTo>
                <a:cubicBezTo>
                  <a:pt x="805" y="706"/>
                  <a:pt x="806" y="704"/>
                  <a:pt x="808" y="704"/>
                </a:cubicBezTo>
                <a:cubicBezTo>
                  <a:pt x="805" y="716"/>
                  <a:pt x="805" y="729"/>
                  <a:pt x="790" y="733"/>
                </a:cubicBezTo>
                <a:cubicBezTo>
                  <a:pt x="793" y="737"/>
                  <a:pt x="790" y="737"/>
                  <a:pt x="789" y="739"/>
                </a:cubicBezTo>
                <a:cubicBezTo>
                  <a:pt x="791" y="740"/>
                  <a:pt x="795" y="735"/>
                  <a:pt x="797" y="740"/>
                </a:cubicBezTo>
                <a:cubicBezTo>
                  <a:pt x="788" y="746"/>
                  <a:pt x="771" y="746"/>
                  <a:pt x="769" y="757"/>
                </a:cubicBezTo>
                <a:cubicBezTo>
                  <a:pt x="765" y="758"/>
                  <a:pt x="762" y="755"/>
                  <a:pt x="759" y="758"/>
                </a:cubicBezTo>
                <a:cubicBezTo>
                  <a:pt x="760" y="761"/>
                  <a:pt x="764" y="759"/>
                  <a:pt x="764" y="762"/>
                </a:cubicBezTo>
                <a:cubicBezTo>
                  <a:pt x="760" y="763"/>
                  <a:pt x="759" y="761"/>
                  <a:pt x="757" y="760"/>
                </a:cubicBezTo>
                <a:cubicBezTo>
                  <a:pt x="755" y="761"/>
                  <a:pt x="757" y="761"/>
                  <a:pt x="758" y="761"/>
                </a:cubicBezTo>
                <a:cubicBezTo>
                  <a:pt x="757" y="763"/>
                  <a:pt x="755" y="764"/>
                  <a:pt x="752" y="765"/>
                </a:cubicBezTo>
                <a:cubicBezTo>
                  <a:pt x="751" y="760"/>
                  <a:pt x="759" y="756"/>
                  <a:pt x="759" y="756"/>
                </a:cubicBezTo>
                <a:cubicBezTo>
                  <a:pt x="760" y="754"/>
                  <a:pt x="756" y="750"/>
                  <a:pt x="758" y="747"/>
                </a:cubicBezTo>
                <a:cubicBezTo>
                  <a:pt x="758" y="745"/>
                  <a:pt x="755" y="747"/>
                  <a:pt x="754" y="746"/>
                </a:cubicBezTo>
                <a:cubicBezTo>
                  <a:pt x="749" y="748"/>
                  <a:pt x="748" y="753"/>
                  <a:pt x="743" y="756"/>
                </a:cubicBezTo>
                <a:cubicBezTo>
                  <a:pt x="743" y="759"/>
                  <a:pt x="747" y="761"/>
                  <a:pt x="745" y="763"/>
                </a:cubicBezTo>
                <a:cubicBezTo>
                  <a:pt x="743" y="763"/>
                  <a:pt x="744" y="760"/>
                  <a:pt x="741" y="761"/>
                </a:cubicBezTo>
                <a:cubicBezTo>
                  <a:pt x="737" y="769"/>
                  <a:pt x="725" y="779"/>
                  <a:pt x="716" y="774"/>
                </a:cubicBezTo>
                <a:cubicBezTo>
                  <a:pt x="714" y="774"/>
                  <a:pt x="716" y="778"/>
                  <a:pt x="713" y="777"/>
                </a:cubicBezTo>
                <a:cubicBezTo>
                  <a:pt x="715" y="779"/>
                  <a:pt x="718" y="779"/>
                  <a:pt x="717" y="784"/>
                </a:cubicBezTo>
                <a:cubicBezTo>
                  <a:pt x="707" y="787"/>
                  <a:pt x="706" y="801"/>
                  <a:pt x="693" y="800"/>
                </a:cubicBezTo>
                <a:close/>
                <a:moveTo>
                  <a:pt x="412" y="1028"/>
                </a:moveTo>
                <a:cubicBezTo>
                  <a:pt x="411" y="1031"/>
                  <a:pt x="409" y="1033"/>
                  <a:pt x="408" y="1035"/>
                </a:cubicBezTo>
                <a:cubicBezTo>
                  <a:pt x="405" y="1035"/>
                  <a:pt x="404" y="1033"/>
                  <a:pt x="404" y="1030"/>
                </a:cubicBezTo>
                <a:cubicBezTo>
                  <a:pt x="407" y="1030"/>
                  <a:pt x="408" y="1028"/>
                  <a:pt x="412" y="1028"/>
                </a:cubicBezTo>
                <a:close/>
                <a:moveTo>
                  <a:pt x="383" y="1007"/>
                </a:moveTo>
                <a:cubicBezTo>
                  <a:pt x="381" y="1011"/>
                  <a:pt x="382" y="1015"/>
                  <a:pt x="384" y="1018"/>
                </a:cubicBezTo>
                <a:cubicBezTo>
                  <a:pt x="379" y="1019"/>
                  <a:pt x="375" y="1022"/>
                  <a:pt x="372" y="1019"/>
                </a:cubicBezTo>
                <a:cubicBezTo>
                  <a:pt x="371" y="1015"/>
                  <a:pt x="371" y="1011"/>
                  <a:pt x="373" y="1009"/>
                </a:cubicBezTo>
                <a:cubicBezTo>
                  <a:pt x="376" y="1008"/>
                  <a:pt x="374" y="1012"/>
                  <a:pt x="377" y="1011"/>
                </a:cubicBezTo>
                <a:cubicBezTo>
                  <a:pt x="379" y="1010"/>
                  <a:pt x="378" y="1004"/>
                  <a:pt x="383" y="1007"/>
                </a:cubicBezTo>
                <a:close/>
                <a:moveTo>
                  <a:pt x="417" y="916"/>
                </a:moveTo>
                <a:cubicBezTo>
                  <a:pt x="418" y="919"/>
                  <a:pt x="418" y="921"/>
                  <a:pt x="415" y="921"/>
                </a:cubicBezTo>
                <a:cubicBezTo>
                  <a:pt x="415" y="919"/>
                  <a:pt x="413" y="915"/>
                  <a:pt x="417" y="916"/>
                </a:cubicBezTo>
                <a:close/>
                <a:moveTo>
                  <a:pt x="543" y="848"/>
                </a:moveTo>
                <a:cubicBezTo>
                  <a:pt x="542" y="852"/>
                  <a:pt x="538" y="849"/>
                  <a:pt x="533" y="850"/>
                </a:cubicBezTo>
                <a:cubicBezTo>
                  <a:pt x="531" y="848"/>
                  <a:pt x="533" y="848"/>
                  <a:pt x="531" y="845"/>
                </a:cubicBezTo>
                <a:cubicBezTo>
                  <a:pt x="537" y="846"/>
                  <a:pt x="539" y="845"/>
                  <a:pt x="543" y="848"/>
                </a:cubicBezTo>
                <a:close/>
                <a:moveTo>
                  <a:pt x="1454" y="915"/>
                </a:moveTo>
                <a:cubicBezTo>
                  <a:pt x="1453" y="916"/>
                  <a:pt x="1452" y="918"/>
                  <a:pt x="1450" y="918"/>
                </a:cubicBezTo>
                <a:cubicBezTo>
                  <a:pt x="1450" y="917"/>
                  <a:pt x="1450" y="917"/>
                  <a:pt x="1449" y="917"/>
                </a:cubicBezTo>
                <a:cubicBezTo>
                  <a:pt x="1449" y="914"/>
                  <a:pt x="1453" y="914"/>
                  <a:pt x="1454" y="915"/>
                </a:cubicBezTo>
                <a:close/>
                <a:moveTo>
                  <a:pt x="875" y="980"/>
                </a:moveTo>
                <a:cubicBezTo>
                  <a:pt x="872" y="981"/>
                  <a:pt x="870" y="982"/>
                  <a:pt x="868" y="984"/>
                </a:cubicBezTo>
                <a:cubicBezTo>
                  <a:pt x="866" y="982"/>
                  <a:pt x="863" y="980"/>
                  <a:pt x="864" y="978"/>
                </a:cubicBezTo>
                <a:cubicBezTo>
                  <a:pt x="867" y="975"/>
                  <a:pt x="871" y="977"/>
                  <a:pt x="873" y="974"/>
                </a:cubicBezTo>
                <a:cubicBezTo>
                  <a:pt x="876" y="975"/>
                  <a:pt x="874" y="977"/>
                  <a:pt x="875" y="980"/>
                </a:cubicBezTo>
                <a:close/>
                <a:moveTo>
                  <a:pt x="1627" y="848"/>
                </a:moveTo>
                <a:cubicBezTo>
                  <a:pt x="1631" y="848"/>
                  <a:pt x="1633" y="850"/>
                  <a:pt x="1632" y="855"/>
                </a:cubicBezTo>
                <a:cubicBezTo>
                  <a:pt x="1632" y="857"/>
                  <a:pt x="1628" y="855"/>
                  <a:pt x="1628" y="857"/>
                </a:cubicBezTo>
                <a:cubicBezTo>
                  <a:pt x="1626" y="856"/>
                  <a:pt x="1627" y="852"/>
                  <a:pt x="1627" y="848"/>
                </a:cubicBezTo>
                <a:close/>
                <a:moveTo>
                  <a:pt x="1626" y="858"/>
                </a:moveTo>
                <a:cubicBezTo>
                  <a:pt x="1627" y="863"/>
                  <a:pt x="1627" y="863"/>
                  <a:pt x="1627" y="863"/>
                </a:cubicBezTo>
                <a:cubicBezTo>
                  <a:pt x="1625" y="863"/>
                  <a:pt x="1625" y="864"/>
                  <a:pt x="1623" y="864"/>
                </a:cubicBezTo>
                <a:cubicBezTo>
                  <a:pt x="1623" y="868"/>
                  <a:pt x="1627" y="866"/>
                  <a:pt x="1627" y="868"/>
                </a:cubicBezTo>
                <a:cubicBezTo>
                  <a:pt x="1627" y="874"/>
                  <a:pt x="1621" y="878"/>
                  <a:pt x="1621" y="882"/>
                </a:cubicBezTo>
                <a:cubicBezTo>
                  <a:pt x="1611" y="882"/>
                  <a:pt x="1606" y="887"/>
                  <a:pt x="1595" y="883"/>
                </a:cubicBezTo>
                <a:cubicBezTo>
                  <a:pt x="1603" y="880"/>
                  <a:pt x="1601" y="869"/>
                  <a:pt x="1604" y="862"/>
                </a:cubicBezTo>
                <a:cubicBezTo>
                  <a:pt x="1612" y="860"/>
                  <a:pt x="1619" y="856"/>
                  <a:pt x="1626" y="858"/>
                </a:cubicBezTo>
                <a:close/>
                <a:moveTo>
                  <a:pt x="719" y="960"/>
                </a:moveTo>
                <a:cubicBezTo>
                  <a:pt x="719" y="965"/>
                  <a:pt x="718" y="969"/>
                  <a:pt x="712" y="969"/>
                </a:cubicBezTo>
                <a:cubicBezTo>
                  <a:pt x="712" y="963"/>
                  <a:pt x="710" y="957"/>
                  <a:pt x="717" y="957"/>
                </a:cubicBezTo>
                <a:cubicBezTo>
                  <a:pt x="715" y="958"/>
                  <a:pt x="714" y="962"/>
                  <a:pt x="719" y="960"/>
                </a:cubicBezTo>
                <a:close/>
                <a:moveTo>
                  <a:pt x="667" y="953"/>
                </a:moveTo>
                <a:cubicBezTo>
                  <a:pt x="664" y="953"/>
                  <a:pt x="663" y="951"/>
                  <a:pt x="662" y="949"/>
                </a:cubicBezTo>
                <a:cubicBezTo>
                  <a:pt x="666" y="948"/>
                  <a:pt x="667" y="950"/>
                  <a:pt x="667" y="953"/>
                </a:cubicBezTo>
                <a:close/>
                <a:moveTo>
                  <a:pt x="1599" y="802"/>
                </a:moveTo>
                <a:cubicBezTo>
                  <a:pt x="1590" y="809"/>
                  <a:pt x="1585" y="825"/>
                  <a:pt x="1572" y="826"/>
                </a:cubicBezTo>
                <a:cubicBezTo>
                  <a:pt x="1572" y="824"/>
                  <a:pt x="1573" y="822"/>
                  <a:pt x="1572" y="819"/>
                </a:cubicBezTo>
                <a:cubicBezTo>
                  <a:pt x="1579" y="817"/>
                  <a:pt x="1579" y="810"/>
                  <a:pt x="1588" y="810"/>
                </a:cubicBezTo>
                <a:cubicBezTo>
                  <a:pt x="1590" y="806"/>
                  <a:pt x="1594" y="800"/>
                  <a:pt x="1599" y="802"/>
                </a:cubicBezTo>
                <a:close/>
                <a:moveTo>
                  <a:pt x="1625" y="756"/>
                </a:moveTo>
                <a:cubicBezTo>
                  <a:pt x="1622" y="757"/>
                  <a:pt x="1625" y="765"/>
                  <a:pt x="1619" y="765"/>
                </a:cubicBezTo>
                <a:cubicBezTo>
                  <a:pt x="1620" y="768"/>
                  <a:pt x="1619" y="768"/>
                  <a:pt x="1623" y="770"/>
                </a:cubicBezTo>
                <a:cubicBezTo>
                  <a:pt x="1624" y="772"/>
                  <a:pt x="1621" y="772"/>
                  <a:pt x="1622" y="775"/>
                </a:cubicBezTo>
                <a:cubicBezTo>
                  <a:pt x="1619" y="776"/>
                  <a:pt x="1620" y="772"/>
                  <a:pt x="1617" y="772"/>
                </a:cubicBezTo>
                <a:cubicBezTo>
                  <a:pt x="1617" y="775"/>
                  <a:pt x="1619" y="775"/>
                  <a:pt x="1619" y="778"/>
                </a:cubicBezTo>
                <a:cubicBezTo>
                  <a:pt x="1615" y="780"/>
                  <a:pt x="1607" y="784"/>
                  <a:pt x="1606" y="777"/>
                </a:cubicBezTo>
                <a:cubicBezTo>
                  <a:pt x="1604" y="778"/>
                  <a:pt x="1602" y="779"/>
                  <a:pt x="1601" y="781"/>
                </a:cubicBezTo>
                <a:cubicBezTo>
                  <a:pt x="1602" y="783"/>
                  <a:pt x="1604" y="783"/>
                  <a:pt x="1606" y="783"/>
                </a:cubicBezTo>
                <a:cubicBezTo>
                  <a:pt x="1610" y="793"/>
                  <a:pt x="1592" y="788"/>
                  <a:pt x="1593" y="799"/>
                </a:cubicBezTo>
                <a:cubicBezTo>
                  <a:pt x="1589" y="800"/>
                  <a:pt x="1588" y="796"/>
                  <a:pt x="1584" y="795"/>
                </a:cubicBezTo>
                <a:cubicBezTo>
                  <a:pt x="1586" y="794"/>
                  <a:pt x="1585" y="790"/>
                  <a:pt x="1587" y="789"/>
                </a:cubicBezTo>
                <a:cubicBezTo>
                  <a:pt x="1589" y="788"/>
                  <a:pt x="1590" y="788"/>
                  <a:pt x="1592" y="788"/>
                </a:cubicBezTo>
                <a:cubicBezTo>
                  <a:pt x="1592" y="778"/>
                  <a:pt x="1605" y="778"/>
                  <a:pt x="1605" y="768"/>
                </a:cubicBezTo>
                <a:cubicBezTo>
                  <a:pt x="1616" y="768"/>
                  <a:pt x="1610" y="761"/>
                  <a:pt x="1613" y="757"/>
                </a:cubicBezTo>
                <a:cubicBezTo>
                  <a:pt x="1618" y="761"/>
                  <a:pt x="1620" y="753"/>
                  <a:pt x="1625" y="756"/>
                </a:cubicBezTo>
                <a:close/>
                <a:moveTo>
                  <a:pt x="793" y="816"/>
                </a:moveTo>
                <a:cubicBezTo>
                  <a:pt x="801" y="824"/>
                  <a:pt x="791" y="840"/>
                  <a:pt x="782" y="845"/>
                </a:cubicBezTo>
                <a:cubicBezTo>
                  <a:pt x="780" y="845"/>
                  <a:pt x="783" y="847"/>
                  <a:pt x="781" y="849"/>
                </a:cubicBezTo>
                <a:cubicBezTo>
                  <a:pt x="778" y="849"/>
                  <a:pt x="777" y="847"/>
                  <a:pt x="777" y="844"/>
                </a:cubicBezTo>
                <a:cubicBezTo>
                  <a:pt x="771" y="847"/>
                  <a:pt x="764" y="852"/>
                  <a:pt x="767" y="858"/>
                </a:cubicBezTo>
                <a:cubicBezTo>
                  <a:pt x="766" y="862"/>
                  <a:pt x="763" y="864"/>
                  <a:pt x="758" y="864"/>
                </a:cubicBezTo>
                <a:cubicBezTo>
                  <a:pt x="759" y="855"/>
                  <a:pt x="767" y="851"/>
                  <a:pt x="769" y="845"/>
                </a:cubicBezTo>
                <a:cubicBezTo>
                  <a:pt x="769" y="845"/>
                  <a:pt x="766" y="839"/>
                  <a:pt x="771" y="838"/>
                </a:cubicBezTo>
                <a:cubicBezTo>
                  <a:pt x="771" y="834"/>
                  <a:pt x="766" y="836"/>
                  <a:pt x="765" y="833"/>
                </a:cubicBezTo>
                <a:cubicBezTo>
                  <a:pt x="767" y="831"/>
                  <a:pt x="773" y="823"/>
                  <a:pt x="776" y="827"/>
                </a:cubicBezTo>
                <a:cubicBezTo>
                  <a:pt x="776" y="820"/>
                  <a:pt x="784" y="816"/>
                  <a:pt x="793" y="816"/>
                </a:cubicBezTo>
                <a:close/>
                <a:moveTo>
                  <a:pt x="672" y="923"/>
                </a:moveTo>
                <a:cubicBezTo>
                  <a:pt x="675" y="922"/>
                  <a:pt x="675" y="919"/>
                  <a:pt x="678" y="919"/>
                </a:cubicBezTo>
                <a:cubicBezTo>
                  <a:pt x="674" y="912"/>
                  <a:pt x="687" y="908"/>
                  <a:pt x="683" y="901"/>
                </a:cubicBezTo>
                <a:cubicBezTo>
                  <a:pt x="689" y="898"/>
                  <a:pt x="695" y="894"/>
                  <a:pt x="695" y="886"/>
                </a:cubicBezTo>
                <a:cubicBezTo>
                  <a:pt x="699" y="885"/>
                  <a:pt x="699" y="888"/>
                  <a:pt x="704" y="887"/>
                </a:cubicBezTo>
                <a:cubicBezTo>
                  <a:pt x="702" y="894"/>
                  <a:pt x="696" y="900"/>
                  <a:pt x="694" y="907"/>
                </a:cubicBezTo>
                <a:cubicBezTo>
                  <a:pt x="699" y="906"/>
                  <a:pt x="703" y="898"/>
                  <a:pt x="705" y="892"/>
                </a:cubicBezTo>
                <a:cubicBezTo>
                  <a:pt x="709" y="893"/>
                  <a:pt x="708" y="889"/>
                  <a:pt x="712" y="890"/>
                </a:cubicBezTo>
                <a:cubicBezTo>
                  <a:pt x="706" y="884"/>
                  <a:pt x="714" y="878"/>
                  <a:pt x="719" y="877"/>
                </a:cubicBezTo>
                <a:cubicBezTo>
                  <a:pt x="718" y="874"/>
                  <a:pt x="714" y="874"/>
                  <a:pt x="714" y="870"/>
                </a:cubicBezTo>
                <a:cubicBezTo>
                  <a:pt x="718" y="870"/>
                  <a:pt x="717" y="867"/>
                  <a:pt x="721" y="867"/>
                </a:cubicBezTo>
                <a:cubicBezTo>
                  <a:pt x="724" y="869"/>
                  <a:pt x="720" y="872"/>
                  <a:pt x="719" y="874"/>
                </a:cubicBezTo>
                <a:cubicBezTo>
                  <a:pt x="726" y="873"/>
                  <a:pt x="728" y="868"/>
                  <a:pt x="732" y="865"/>
                </a:cubicBezTo>
                <a:cubicBezTo>
                  <a:pt x="731" y="863"/>
                  <a:pt x="725" y="864"/>
                  <a:pt x="728" y="861"/>
                </a:cubicBezTo>
                <a:cubicBezTo>
                  <a:pt x="727" y="862"/>
                  <a:pt x="726" y="862"/>
                  <a:pt x="724" y="862"/>
                </a:cubicBezTo>
                <a:cubicBezTo>
                  <a:pt x="722" y="857"/>
                  <a:pt x="724" y="853"/>
                  <a:pt x="723" y="849"/>
                </a:cubicBezTo>
                <a:cubicBezTo>
                  <a:pt x="726" y="850"/>
                  <a:pt x="728" y="846"/>
                  <a:pt x="733" y="848"/>
                </a:cubicBezTo>
                <a:cubicBezTo>
                  <a:pt x="733" y="847"/>
                  <a:pt x="734" y="844"/>
                  <a:pt x="736" y="843"/>
                </a:cubicBezTo>
                <a:cubicBezTo>
                  <a:pt x="735" y="842"/>
                  <a:pt x="733" y="842"/>
                  <a:pt x="732" y="841"/>
                </a:cubicBezTo>
                <a:cubicBezTo>
                  <a:pt x="735" y="838"/>
                  <a:pt x="738" y="836"/>
                  <a:pt x="741" y="833"/>
                </a:cubicBezTo>
                <a:cubicBezTo>
                  <a:pt x="741" y="836"/>
                  <a:pt x="741" y="840"/>
                  <a:pt x="744" y="840"/>
                </a:cubicBezTo>
                <a:cubicBezTo>
                  <a:pt x="747" y="840"/>
                  <a:pt x="746" y="836"/>
                  <a:pt x="747" y="833"/>
                </a:cubicBezTo>
                <a:cubicBezTo>
                  <a:pt x="745" y="830"/>
                  <a:pt x="740" y="831"/>
                  <a:pt x="739" y="827"/>
                </a:cubicBezTo>
                <a:cubicBezTo>
                  <a:pt x="738" y="827"/>
                  <a:pt x="737" y="827"/>
                  <a:pt x="737" y="828"/>
                </a:cubicBezTo>
                <a:cubicBezTo>
                  <a:pt x="734" y="827"/>
                  <a:pt x="736" y="826"/>
                  <a:pt x="736" y="824"/>
                </a:cubicBezTo>
                <a:cubicBezTo>
                  <a:pt x="736" y="823"/>
                  <a:pt x="735" y="823"/>
                  <a:pt x="733" y="823"/>
                </a:cubicBezTo>
                <a:cubicBezTo>
                  <a:pt x="731" y="823"/>
                  <a:pt x="734" y="827"/>
                  <a:pt x="732" y="828"/>
                </a:cubicBezTo>
                <a:cubicBezTo>
                  <a:pt x="729" y="822"/>
                  <a:pt x="721" y="833"/>
                  <a:pt x="721" y="828"/>
                </a:cubicBezTo>
                <a:cubicBezTo>
                  <a:pt x="715" y="829"/>
                  <a:pt x="715" y="835"/>
                  <a:pt x="707" y="835"/>
                </a:cubicBezTo>
                <a:cubicBezTo>
                  <a:pt x="707" y="834"/>
                  <a:pt x="708" y="832"/>
                  <a:pt x="707" y="830"/>
                </a:cubicBezTo>
                <a:cubicBezTo>
                  <a:pt x="713" y="828"/>
                  <a:pt x="715" y="822"/>
                  <a:pt x="721" y="819"/>
                </a:cubicBezTo>
                <a:cubicBezTo>
                  <a:pt x="717" y="818"/>
                  <a:pt x="711" y="819"/>
                  <a:pt x="709" y="816"/>
                </a:cubicBezTo>
                <a:cubicBezTo>
                  <a:pt x="709" y="813"/>
                  <a:pt x="712" y="813"/>
                  <a:pt x="713" y="814"/>
                </a:cubicBezTo>
                <a:cubicBezTo>
                  <a:pt x="711" y="812"/>
                  <a:pt x="712" y="810"/>
                  <a:pt x="713" y="808"/>
                </a:cubicBezTo>
                <a:cubicBezTo>
                  <a:pt x="718" y="809"/>
                  <a:pt x="725" y="807"/>
                  <a:pt x="729" y="812"/>
                </a:cubicBezTo>
                <a:cubicBezTo>
                  <a:pt x="729" y="808"/>
                  <a:pt x="737" y="805"/>
                  <a:pt x="731" y="802"/>
                </a:cubicBezTo>
                <a:cubicBezTo>
                  <a:pt x="732" y="800"/>
                  <a:pt x="735" y="801"/>
                  <a:pt x="733" y="797"/>
                </a:cubicBezTo>
                <a:cubicBezTo>
                  <a:pt x="734" y="798"/>
                  <a:pt x="734" y="799"/>
                  <a:pt x="735" y="800"/>
                </a:cubicBezTo>
                <a:cubicBezTo>
                  <a:pt x="736" y="799"/>
                  <a:pt x="737" y="797"/>
                  <a:pt x="738" y="796"/>
                </a:cubicBezTo>
                <a:cubicBezTo>
                  <a:pt x="741" y="796"/>
                  <a:pt x="743" y="797"/>
                  <a:pt x="746" y="797"/>
                </a:cubicBezTo>
                <a:cubicBezTo>
                  <a:pt x="745" y="800"/>
                  <a:pt x="743" y="801"/>
                  <a:pt x="746" y="805"/>
                </a:cubicBezTo>
                <a:cubicBezTo>
                  <a:pt x="742" y="805"/>
                  <a:pt x="738" y="808"/>
                  <a:pt x="735" y="806"/>
                </a:cubicBezTo>
                <a:cubicBezTo>
                  <a:pt x="734" y="807"/>
                  <a:pt x="734" y="808"/>
                  <a:pt x="733" y="809"/>
                </a:cubicBezTo>
                <a:cubicBezTo>
                  <a:pt x="734" y="810"/>
                  <a:pt x="737" y="810"/>
                  <a:pt x="738" y="811"/>
                </a:cubicBezTo>
                <a:cubicBezTo>
                  <a:pt x="739" y="815"/>
                  <a:pt x="736" y="815"/>
                  <a:pt x="736" y="818"/>
                </a:cubicBezTo>
                <a:cubicBezTo>
                  <a:pt x="741" y="817"/>
                  <a:pt x="740" y="813"/>
                  <a:pt x="744" y="812"/>
                </a:cubicBezTo>
                <a:cubicBezTo>
                  <a:pt x="745" y="817"/>
                  <a:pt x="748" y="819"/>
                  <a:pt x="751" y="821"/>
                </a:cubicBezTo>
                <a:cubicBezTo>
                  <a:pt x="757" y="818"/>
                  <a:pt x="760" y="817"/>
                  <a:pt x="767" y="816"/>
                </a:cubicBezTo>
                <a:cubicBezTo>
                  <a:pt x="768" y="818"/>
                  <a:pt x="771" y="821"/>
                  <a:pt x="769" y="822"/>
                </a:cubicBezTo>
                <a:cubicBezTo>
                  <a:pt x="770" y="824"/>
                  <a:pt x="770" y="819"/>
                  <a:pt x="773" y="819"/>
                </a:cubicBezTo>
                <a:cubicBezTo>
                  <a:pt x="773" y="822"/>
                  <a:pt x="771" y="823"/>
                  <a:pt x="770" y="826"/>
                </a:cubicBezTo>
                <a:cubicBezTo>
                  <a:pt x="768" y="824"/>
                  <a:pt x="762" y="832"/>
                  <a:pt x="761" y="836"/>
                </a:cubicBezTo>
                <a:cubicBezTo>
                  <a:pt x="754" y="837"/>
                  <a:pt x="753" y="839"/>
                  <a:pt x="746" y="841"/>
                </a:cubicBezTo>
                <a:cubicBezTo>
                  <a:pt x="745" y="847"/>
                  <a:pt x="752" y="843"/>
                  <a:pt x="751" y="849"/>
                </a:cubicBezTo>
                <a:cubicBezTo>
                  <a:pt x="749" y="846"/>
                  <a:pt x="746" y="845"/>
                  <a:pt x="741" y="845"/>
                </a:cubicBezTo>
                <a:cubicBezTo>
                  <a:pt x="739" y="845"/>
                  <a:pt x="741" y="849"/>
                  <a:pt x="741" y="850"/>
                </a:cubicBezTo>
                <a:cubicBezTo>
                  <a:pt x="743" y="845"/>
                  <a:pt x="745" y="852"/>
                  <a:pt x="749" y="851"/>
                </a:cubicBezTo>
                <a:cubicBezTo>
                  <a:pt x="743" y="854"/>
                  <a:pt x="740" y="863"/>
                  <a:pt x="734" y="863"/>
                </a:cubicBezTo>
                <a:cubicBezTo>
                  <a:pt x="734" y="866"/>
                  <a:pt x="735" y="868"/>
                  <a:pt x="737" y="868"/>
                </a:cubicBezTo>
                <a:cubicBezTo>
                  <a:pt x="735" y="870"/>
                  <a:pt x="733" y="871"/>
                  <a:pt x="735" y="874"/>
                </a:cubicBezTo>
                <a:cubicBezTo>
                  <a:pt x="731" y="875"/>
                  <a:pt x="729" y="877"/>
                  <a:pt x="726" y="879"/>
                </a:cubicBezTo>
                <a:cubicBezTo>
                  <a:pt x="730" y="891"/>
                  <a:pt x="711" y="885"/>
                  <a:pt x="714" y="896"/>
                </a:cubicBezTo>
                <a:cubicBezTo>
                  <a:pt x="706" y="900"/>
                  <a:pt x="705" y="913"/>
                  <a:pt x="693" y="911"/>
                </a:cubicBezTo>
                <a:cubicBezTo>
                  <a:pt x="689" y="914"/>
                  <a:pt x="690" y="915"/>
                  <a:pt x="692" y="919"/>
                </a:cubicBezTo>
                <a:cubicBezTo>
                  <a:pt x="695" y="919"/>
                  <a:pt x="698" y="917"/>
                  <a:pt x="699" y="920"/>
                </a:cubicBezTo>
                <a:cubicBezTo>
                  <a:pt x="696" y="927"/>
                  <a:pt x="690" y="931"/>
                  <a:pt x="689" y="939"/>
                </a:cubicBezTo>
                <a:cubicBezTo>
                  <a:pt x="681" y="943"/>
                  <a:pt x="677" y="945"/>
                  <a:pt x="671" y="950"/>
                </a:cubicBezTo>
                <a:cubicBezTo>
                  <a:pt x="668" y="946"/>
                  <a:pt x="660" y="948"/>
                  <a:pt x="657" y="944"/>
                </a:cubicBezTo>
                <a:cubicBezTo>
                  <a:pt x="657" y="941"/>
                  <a:pt x="657" y="941"/>
                  <a:pt x="657" y="941"/>
                </a:cubicBezTo>
                <a:cubicBezTo>
                  <a:pt x="658" y="940"/>
                  <a:pt x="663" y="939"/>
                  <a:pt x="664" y="941"/>
                </a:cubicBezTo>
                <a:cubicBezTo>
                  <a:pt x="664" y="932"/>
                  <a:pt x="676" y="932"/>
                  <a:pt x="672" y="923"/>
                </a:cubicBezTo>
                <a:close/>
                <a:moveTo>
                  <a:pt x="583" y="993"/>
                </a:moveTo>
                <a:cubicBezTo>
                  <a:pt x="583" y="987"/>
                  <a:pt x="587" y="983"/>
                  <a:pt x="593" y="982"/>
                </a:cubicBezTo>
                <a:cubicBezTo>
                  <a:pt x="592" y="979"/>
                  <a:pt x="589" y="981"/>
                  <a:pt x="589" y="978"/>
                </a:cubicBezTo>
                <a:cubicBezTo>
                  <a:pt x="600" y="967"/>
                  <a:pt x="605" y="951"/>
                  <a:pt x="615" y="939"/>
                </a:cubicBezTo>
                <a:cubicBezTo>
                  <a:pt x="620" y="940"/>
                  <a:pt x="621" y="942"/>
                  <a:pt x="625" y="942"/>
                </a:cubicBezTo>
                <a:cubicBezTo>
                  <a:pt x="625" y="955"/>
                  <a:pt x="615" y="966"/>
                  <a:pt x="604" y="975"/>
                </a:cubicBezTo>
                <a:cubicBezTo>
                  <a:pt x="606" y="977"/>
                  <a:pt x="610" y="972"/>
                  <a:pt x="611" y="977"/>
                </a:cubicBezTo>
                <a:cubicBezTo>
                  <a:pt x="603" y="979"/>
                  <a:pt x="601" y="984"/>
                  <a:pt x="598" y="990"/>
                </a:cubicBezTo>
                <a:cubicBezTo>
                  <a:pt x="590" y="988"/>
                  <a:pt x="592" y="993"/>
                  <a:pt x="583" y="993"/>
                </a:cubicBezTo>
                <a:close/>
                <a:moveTo>
                  <a:pt x="618" y="1021"/>
                </a:moveTo>
                <a:cubicBezTo>
                  <a:pt x="616" y="1020"/>
                  <a:pt x="616" y="1017"/>
                  <a:pt x="614" y="1016"/>
                </a:cubicBezTo>
                <a:cubicBezTo>
                  <a:pt x="615" y="1013"/>
                  <a:pt x="619" y="1012"/>
                  <a:pt x="622" y="1011"/>
                </a:cubicBezTo>
                <a:cubicBezTo>
                  <a:pt x="622" y="1008"/>
                  <a:pt x="619" y="1010"/>
                  <a:pt x="619" y="1008"/>
                </a:cubicBezTo>
                <a:cubicBezTo>
                  <a:pt x="621" y="999"/>
                  <a:pt x="626" y="993"/>
                  <a:pt x="634" y="990"/>
                </a:cubicBezTo>
                <a:cubicBezTo>
                  <a:pt x="639" y="986"/>
                  <a:pt x="639" y="978"/>
                  <a:pt x="646" y="976"/>
                </a:cubicBezTo>
                <a:cubicBezTo>
                  <a:pt x="648" y="975"/>
                  <a:pt x="648" y="978"/>
                  <a:pt x="650" y="978"/>
                </a:cubicBezTo>
                <a:cubicBezTo>
                  <a:pt x="645" y="985"/>
                  <a:pt x="643" y="994"/>
                  <a:pt x="637" y="1000"/>
                </a:cubicBezTo>
                <a:cubicBezTo>
                  <a:pt x="637" y="1001"/>
                  <a:pt x="638" y="1002"/>
                  <a:pt x="639" y="1002"/>
                </a:cubicBezTo>
                <a:cubicBezTo>
                  <a:pt x="638" y="1005"/>
                  <a:pt x="631" y="1004"/>
                  <a:pt x="631" y="1008"/>
                </a:cubicBezTo>
                <a:cubicBezTo>
                  <a:pt x="633" y="1009"/>
                  <a:pt x="635" y="1011"/>
                  <a:pt x="636" y="1014"/>
                </a:cubicBezTo>
                <a:cubicBezTo>
                  <a:pt x="634" y="1019"/>
                  <a:pt x="623" y="1014"/>
                  <a:pt x="625" y="1021"/>
                </a:cubicBezTo>
                <a:cubicBezTo>
                  <a:pt x="622" y="1019"/>
                  <a:pt x="621" y="1020"/>
                  <a:pt x="618" y="1021"/>
                </a:cubicBezTo>
                <a:close/>
                <a:moveTo>
                  <a:pt x="794" y="1081"/>
                </a:moveTo>
                <a:cubicBezTo>
                  <a:pt x="794" y="1081"/>
                  <a:pt x="792" y="1081"/>
                  <a:pt x="791" y="1081"/>
                </a:cubicBezTo>
                <a:cubicBezTo>
                  <a:pt x="791" y="1075"/>
                  <a:pt x="786" y="1078"/>
                  <a:pt x="784" y="1076"/>
                </a:cubicBezTo>
                <a:cubicBezTo>
                  <a:pt x="784" y="1073"/>
                  <a:pt x="791" y="1075"/>
                  <a:pt x="788" y="1069"/>
                </a:cubicBezTo>
                <a:cubicBezTo>
                  <a:pt x="793" y="1069"/>
                  <a:pt x="794" y="1062"/>
                  <a:pt x="799" y="1065"/>
                </a:cubicBezTo>
                <a:cubicBezTo>
                  <a:pt x="799" y="1071"/>
                  <a:pt x="795" y="1075"/>
                  <a:pt x="794" y="1081"/>
                </a:cubicBezTo>
                <a:close/>
                <a:moveTo>
                  <a:pt x="912" y="1055"/>
                </a:moveTo>
                <a:cubicBezTo>
                  <a:pt x="911" y="1058"/>
                  <a:pt x="910" y="1061"/>
                  <a:pt x="906" y="1061"/>
                </a:cubicBezTo>
                <a:cubicBezTo>
                  <a:pt x="906" y="1057"/>
                  <a:pt x="907" y="1053"/>
                  <a:pt x="912" y="1055"/>
                </a:cubicBezTo>
                <a:close/>
                <a:moveTo>
                  <a:pt x="1357" y="1015"/>
                </a:moveTo>
                <a:cubicBezTo>
                  <a:pt x="1354" y="1015"/>
                  <a:pt x="1352" y="1009"/>
                  <a:pt x="1353" y="1005"/>
                </a:cubicBezTo>
                <a:cubicBezTo>
                  <a:pt x="1355" y="1009"/>
                  <a:pt x="1359" y="1011"/>
                  <a:pt x="1357" y="1015"/>
                </a:cubicBezTo>
                <a:close/>
                <a:moveTo>
                  <a:pt x="763" y="1063"/>
                </a:moveTo>
                <a:cubicBezTo>
                  <a:pt x="761" y="1063"/>
                  <a:pt x="759" y="1062"/>
                  <a:pt x="759" y="1059"/>
                </a:cubicBezTo>
                <a:cubicBezTo>
                  <a:pt x="763" y="1058"/>
                  <a:pt x="765" y="1061"/>
                  <a:pt x="763" y="1063"/>
                </a:cubicBezTo>
                <a:close/>
                <a:moveTo>
                  <a:pt x="925" y="1028"/>
                </a:moveTo>
                <a:cubicBezTo>
                  <a:pt x="923" y="1025"/>
                  <a:pt x="930" y="1021"/>
                  <a:pt x="925" y="1021"/>
                </a:cubicBezTo>
                <a:cubicBezTo>
                  <a:pt x="924" y="1017"/>
                  <a:pt x="927" y="1017"/>
                  <a:pt x="927" y="1014"/>
                </a:cubicBezTo>
                <a:cubicBezTo>
                  <a:pt x="931" y="1016"/>
                  <a:pt x="930" y="1028"/>
                  <a:pt x="925" y="1028"/>
                </a:cubicBezTo>
                <a:close/>
                <a:moveTo>
                  <a:pt x="609" y="1041"/>
                </a:moveTo>
                <a:cubicBezTo>
                  <a:pt x="612" y="1041"/>
                  <a:pt x="612" y="1038"/>
                  <a:pt x="616" y="1038"/>
                </a:cubicBezTo>
                <a:cubicBezTo>
                  <a:pt x="615" y="1036"/>
                  <a:pt x="614" y="1038"/>
                  <a:pt x="612" y="1038"/>
                </a:cubicBezTo>
                <a:cubicBezTo>
                  <a:pt x="612" y="1035"/>
                  <a:pt x="615" y="1035"/>
                  <a:pt x="618" y="1034"/>
                </a:cubicBezTo>
                <a:cubicBezTo>
                  <a:pt x="617" y="1039"/>
                  <a:pt x="618" y="1035"/>
                  <a:pt x="621" y="1037"/>
                </a:cubicBezTo>
                <a:cubicBezTo>
                  <a:pt x="617" y="1040"/>
                  <a:pt x="622" y="1041"/>
                  <a:pt x="623" y="1045"/>
                </a:cubicBezTo>
                <a:cubicBezTo>
                  <a:pt x="619" y="1042"/>
                  <a:pt x="612" y="1042"/>
                  <a:pt x="610" y="1047"/>
                </a:cubicBezTo>
                <a:cubicBezTo>
                  <a:pt x="610" y="1044"/>
                  <a:pt x="610" y="1045"/>
                  <a:pt x="609" y="1041"/>
                </a:cubicBezTo>
                <a:close/>
                <a:moveTo>
                  <a:pt x="612" y="1050"/>
                </a:moveTo>
                <a:cubicBezTo>
                  <a:pt x="618" y="1049"/>
                  <a:pt x="618" y="1049"/>
                  <a:pt x="618" y="1049"/>
                </a:cubicBezTo>
                <a:cubicBezTo>
                  <a:pt x="618" y="1050"/>
                  <a:pt x="617" y="1050"/>
                  <a:pt x="617" y="1051"/>
                </a:cubicBezTo>
                <a:cubicBezTo>
                  <a:pt x="617" y="1053"/>
                  <a:pt x="615" y="1053"/>
                  <a:pt x="616" y="1057"/>
                </a:cubicBezTo>
                <a:cubicBezTo>
                  <a:pt x="611" y="1059"/>
                  <a:pt x="612" y="1053"/>
                  <a:pt x="612" y="1050"/>
                </a:cubicBezTo>
                <a:close/>
                <a:moveTo>
                  <a:pt x="619" y="1099"/>
                </a:moveTo>
                <a:cubicBezTo>
                  <a:pt x="619" y="1093"/>
                  <a:pt x="616" y="1090"/>
                  <a:pt x="613" y="1087"/>
                </a:cubicBezTo>
                <a:cubicBezTo>
                  <a:pt x="614" y="1086"/>
                  <a:pt x="617" y="1086"/>
                  <a:pt x="620" y="1086"/>
                </a:cubicBezTo>
                <a:cubicBezTo>
                  <a:pt x="620" y="1084"/>
                  <a:pt x="618" y="1084"/>
                  <a:pt x="618" y="1081"/>
                </a:cubicBezTo>
                <a:cubicBezTo>
                  <a:pt x="623" y="1077"/>
                  <a:pt x="623" y="1057"/>
                  <a:pt x="633" y="1067"/>
                </a:cubicBezTo>
                <a:cubicBezTo>
                  <a:pt x="642" y="1067"/>
                  <a:pt x="651" y="1067"/>
                  <a:pt x="654" y="1057"/>
                </a:cubicBezTo>
                <a:cubicBezTo>
                  <a:pt x="655" y="1058"/>
                  <a:pt x="656" y="1058"/>
                  <a:pt x="658" y="1057"/>
                </a:cubicBezTo>
                <a:cubicBezTo>
                  <a:pt x="662" y="1046"/>
                  <a:pt x="664" y="1033"/>
                  <a:pt x="672" y="1026"/>
                </a:cubicBezTo>
                <a:cubicBezTo>
                  <a:pt x="673" y="1031"/>
                  <a:pt x="667" y="1036"/>
                  <a:pt x="670" y="1041"/>
                </a:cubicBezTo>
                <a:cubicBezTo>
                  <a:pt x="668" y="1044"/>
                  <a:pt x="666" y="1047"/>
                  <a:pt x="662" y="1049"/>
                </a:cubicBezTo>
                <a:cubicBezTo>
                  <a:pt x="662" y="1052"/>
                  <a:pt x="665" y="1050"/>
                  <a:pt x="664" y="1054"/>
                </a:cubicBezTo>
                <a:cubicBezTo>
                  <a:pt x="660" y="1056"/>
                  <a:pt x="660" y="1062"/>
                  <a:pt x="656" y="1064"/>
                </a:cubicBezTo>
                <a:cubicBezTo>
                  <a:pt x="662" y="1068"/>
                  <a:pt x="653" y="1073"/>
                  <a:pt x="655" y="1077"/>
                </a:cubicBezTo>
                <a:cubicBezTo>
                  <a:pt x="654" y="1077"/>
                  <a:pt x="654" y="1078"/>
                  <a:pt x="654" y="1078"/>
                </a:cubicBezTo>
                <a:cubicBezTo>
                  <a:pt x="649" y="1080"/>
                  <a:pt x="650" y="1075"/>
                  <a:pt x="646" y="1076"/>
                </a:cubicBezTo>
                <a:cubicBezTo>
                  <a:pt x="644" y="1077"/>
                  <a:pt x="643" y="1078"/>
                  <a:pt x="643" y="1080"/>
                </a:cubicBezTo>
                <a:cubicBezTo>
                  <a:pt x="643" y="1080"/>
                  <a:pt x="643" y="1086"/>
                  <a:pt x="639" y="1087"/>
                </a:cubicBezTo>
                <a:cubicBezTo>
                  <a:pt x="638" y="1089"/>
                  <a:pt x="640" y="1088"/>
                  <a:pt x="640" y="1091"/>
                </a:cubicBezTo>
                <a:cubicBezTo>
                  <a:pt x="635" y="1093"/>
                  <a:pt x="634" y="1099"/>
                  <a:pt x="632" y="1103"/>
                </a:cubicBezTo>
                <a:cubicBezTo>
                  <a:pt x="625" y="1105"/>
                  <a:pt x="624" y="1099"/>
                  <a:pt x="619" y="1099"/>
                </a:cubicBezTo>
                <a:close/>
                <a:moveTo>
                  <a:pt x="703" y="1118"/>
                </a:moveTo>
                <a:cubicBezTo>
                  <a:pt x="703" y="1125"/>
                  <a:pt x="703" y="1125"/>
                  <a:pt x="703" y="1125"/>
                </a:cubicBezTo>
                <a:cubicBezTo>
                  <a:pt x="700" y="1125"/>
                  <a:pt x="697" y="1118"/>
                  <a:pt x="703" y="1118"/>
                </a:cubicBezTo>
                <a:close/>
                <a:moveTo>
                  <a:pt x="1333" y="1051"/>
                </a:moveTo>
                <a:cubicBezTo>
                  <a:pt x="1328" y="1053"/>
                  <a:pt x="1328" y="1060"/>
                  <a:pt x="1323" y="1061"/>
                </a:cubicBezTo>
                <a:cubicBezTo>
                  <a:pt x="1319" y="1055"/>
                  <a:pt x="1327" y="1049"/>
                  <a:pt x="1333" y="1051"/>
                </a:cubicBezTo>
                <a:close/>
                <a:moveTo>
                  <a:pt x="1344" y="1039"/>
                </a:moveTo>
                <a:cubicBezTo>
                  <a:pt x="1344" y="1042"/>
                  <a:pt x="1344" y="1042"/>
                  <a:pt x="1344" y="1042"/>
                </a:cubicBezTo>
                <a:cubicBezTo>
                  <a:pt x="1340" y="1043"/>
                  <a:pt x="1342" y="1044"/>
                  <a:pt x="1341" y="1047"/>
                </a:cubicBezTo>
                <a:cubicBezTo>
                  <a:pt x="1337" y="1047"/>
                  <a:pt x="1337" y="1047"/>
                  <a:pt x="1337" y="1047"/>
                </a:cubicBezTo>
                <a:cubicBezTo>
                  <a:pt x="1336" y="1043"/>
                  <a:pt x="1336" y="1043"/>
                  <a:pt x="1337" y="1039"/>
                </a:cubicBezTo>
                <a:cubicBezTo>
                  <a:pt x="1339" y="1041"/>
                  <a:pt x="1341" y="1037"/>
                  <a:pt x="1344" y="1039"/>
                </a:cubicBezTo>
                <a:close/>
                <a:moveTo>
                  <a:pt x="782" y="1092"/>
                </a:moveTo>
                <a:cubicBezTo>
                  <a:pt x="784" y="1092"/>
                  <a:pt x="782" y="1096"/>
                  <a:pt x="783" y="1098"/>
                </a:cubicBezTo>
                <a:cubicBezTo>
                  <a:pt x="779" y="1098"/>
                  <a:pt x="779" y="1098"/>
                  <a:pt x="779" y="1098"/>
                </a:cubicBezTo>
                <a:cubicBezTo>
                  <a:pt x="778" y="1094"/>
                  <a:pt x="781" y="1094"/>
                  <a:pt x="782" y="1092"/>
                </a:cubicBezTo>
                <a:close/>
                <a:moveTo>
                  <a:pt x="633" y="1125"/>
                </a:moveTo>
                <a:cubicBezTo>
                  <a:pt x="636" y="1125"/>
                  <a:pt x="638" y="1124"/>
                  <a:pt x="638" y="1127"/>
                </a:cubicBezTo>
                <a:cubicBezTo>
                  <a:pt x="641" y="1127"/>
                  <a:pt x="640" y="1123"/>
                  <a:pt x="641" y="1122"/>
                </a:cubicBezTo>
                <a:cubicBezTo>
                  <a:pt x="641" y="1120"/>
                  <a:pt x="637" y="1122"/>
                  <a:pt x="635" y="1122"/>
                </a:cubicBezTo>
                <a:cubicBezTo>
                  <a:pt x="637" y="1118"/>
                  <a:pt x="644" y="1117"/>
                  <a:pt x="644" y="1110"/>
                </a:cubicBezTo>
                <a:cubicBezTo>
                  <a:pt x="646" y="1114"/>
                  <a:pt x="645" y="1118"/>
                  <a:pt x="648" y="1124"/>
                </a:cubicBezTo>
                <a:cubicBezTo>
                  <a:pt x="646" y="1126"/>
                  <a:pt x="645" y="1127"/>
                  <a:pt x="642" y="1128"/>
                </a:cubicBezTo>
                <a:cubicBezTo>
                  <a:pt x="645" y="1132"/>
                  <a:pt x="639" y="1135"/>
                  <a:pt x="639" y="1139"/>
                </a:cubicBezTo>
                <a:cubicBezTo>
                  <a:pt x="630" y="1142"/>
                  <a:pt x="633" y="1130"/>
                  <a:pt x="633" y="1125"/>
                </a:cubicBezTo>
                <a:close/>
                <a:moveTo>
                  <a:pt x="575" y="1210"/>
                </a:moveTo>
                <a:cubicBezTo>
                  <a:pt x="578" y="1209"/>
                  <a:pt x="573" y="1204"/>
                  <a:pt x="578" y="1204"/>
                </a:cubicBezTo>
                <a:cubicBezTo>
                  <a:pt x="579" y="1210"/>
                  <a:pt x="579" y="1210"/>
                  <a:pt x="579" y="1210"/>
                </a:cubicBezTo>
                <a:lnTo>
                  <a:pt x="575" y="1210"/>
                </a:lnTo>
                <a:close/>
                <a:moveTo>
                  <a:pt x="528" y="1381"/>
                </a:moveTo>
                <a:cubicBezTo>
                  <a:pt x="537" y="1387"/>
                  <a:pt x="526" y="1401"/>
                  <a:pt x="518" y="1394"/>
                </a:cubicBezTo>
                <a:cubicBezTo>
                  <a:pt x="519" y="1389"/>
                  <a:pt x="522" y="1387"/>
                  <a:pt x="517" y="1384"/>
                </a:cubicBezTo>
                <a:cubicBezTo>
                  <a:pt x="520" y="1382"/>
                  <a:pt x="524" y="1381"/>
                  <a:pt x="525" y="1377"/>
                </a:cubicBezTo>
                <a:cubicBezTo>
                  <a:pt x="530" y="1379"/>
                  <a:pt x="533" y="1375"/>
                  <a:pt x="537" y="1374"/>
                </a:cubicBezTo>
                <a:cubicBezTo>
                  <a:pt x="535" y="1377"/>
                  <a:pt x="532" y="1379"/>
                  <a:pt x="528" y="1381"/>
                </a:cubicBezTo>
                <a:close/>
                <a:moveTo>
                  <a:pt x="453" y="1392"/>
                </a:moveTo>
                <a:cubicBezTo>
                  <a:pt x="454" y="1391"/>
                  <a:pt x="452" y="1387"/>
                  <a:pt x="454" y="1386"/>
                </a:cubicBezTo>
                <a:cubicBezTo>
                  <a:pt x="457" y="1386"/>
                  <a:pt x="457" y="1390"/>
                  <a:pt x="457" y="1393"/>
                </a:cubicBezTo>
                <a:cubicBezTo>
                  <a:pt x="454" y="1395"/>
                  <a:pt x="455" y="1391"/>
                  <a:pt x="453" y="1392"/>
                </a:cubicBezTo>
                <a:close/>
                <a:moveTo>
                  <a:pt x="397" y="1403"/>
                </a:moveTo>
                <a:cubicBezTo>
                  <a:pt x="393" y="1395"/>
                  <a:pt x="400" y="1393"/>
                  <a:pt x="401" y="1385"/>
                </a:cubicBezTo>
                <a:cubicBezTo>
                  <a:pt x="408" y="1385"/>
                  <a:pt x="408" y="1385"/>
                  <a:pt x="408" y="1385"/>
                </a:cubicBezTo>
                <a:cubicBezTo>
                  <a:pt x="408" y="1387"/>
                  <a:pt x="412" y="1386"/>
                  <a:pt x="411" y="1390"/>
                </a:cubicBezTo>
                <a:cubicBezTo>
                  <a:pt x="414" y="1388"/>
                  <a:pt x="419" y="1388"/>
                  <a:pt x="419" y="1384"/>
                </a:cubicBezTo>
                <a:cubicBezTo>
                  <a:pt x="423" y="1383"/>
                  <a:pt x="425" y="1385"/>
                  <a:pt x="428" y="1385"/>
                </a:cubicBezTo>
                <a:cubicBezTo>
                  <a:pt x="426" y="1389"/>
                  <a:pt x="428" y="1393"/>
                  <a:pt x="420" y="1393"/>
                </a:cubicBezTo>
                <a:cubicBezTo>
                  <a:pt x="419" y="1389"/>
                  <a:pt x="419" y="1389"/>
                  <a:pt x="419" y="1389"/>
                </a:cubicBezTo>
                <a:cubicBezTo>
                  <a:pt x="417" y="1397"/>
                  <a:pt x="409" y="1397"/>
                  <a:pt x="403" y="1397"/>
                </a:cubicBezTo>
                <a:cubicBezTo>
                  <a:pt x="400" y="1399"/>
                  <a:pt x="401" y="1403"/>
                  <a:pt x="397" y="1403"/>
                </a:cubicBezTo>
                <a:close/>
                <a:moveTo>
                  <a:pt x="1844" y="588"/>
                </a:moveTo>
                <a:cubicBezTo>
                  <a:pt x="1844" y="589"/>
                  <a:pt x="1844" y="589"/>
                  <a:pt x="1844" y="589"/>
                </a:cubicBezTo>
                <a:cubicBezTo>
                  <a:pt x="1844" y="589"/>
                  <a:pt x="1844" y="589"/>
                  <a:pt x="1844" y="588"/>
                </a:cubicBezTo>
                <a:close/>
                <a:moveTo>
                  <a:pt x="1432" y="1075"/>
                </a:moveTo>
                <a:cubicBezTo>
                  <a:pt x="1433" y="1078"/>
                  <a:pt x="1433" y="1077"/>
                  <a:pt x="1432" y="1079"/>
                </a:cubicBezTo>
                <a:cubicBezTo>
                  <a:pt x="1437" y="1079"/>
                  <a:pt x="1435" y="1074"/>
                  <a:pt x="1436" y="1072"/>
                </a:cubicBezTo>
                <a:cubicBezTo>
                  <a:pt x="1432" y="1072"/>
                  <a:pt x="1437" y="1077"/>
                  <a:pt x="1432" y="1075"/>
                </a:cubicBezTo>
                <a:close/>
                <a:moveTo>
                  <a:pt x="2370" y="282"/>
                </a:moveTo>
                <a:cubicBezTo>
                  <a:pt x="2373" y="280"/>
                  <a:pt x="2375" y="282"/>
                  <a:pt x="2376" y="279"/>
                </a:cubicBezTo>
                <a:cubicBezTo>
                  <a:pt x="2373" y="279"/>
                  <a:pt x="2371" y="280"/>
                  <a:pt x="2370" y="282"/>
                </a:cubicBezTo>
                <a:close/>
                <a:moveTo>
                  <a:pt x="2246" y="302"/>
                </a:moveTo>
                <a:cubicBezTo>
                  <a:pt x="2239" y="301"/>
                  <a:pt x="2232" y="307"/>
                  <a:pt x="2230" y="310"/>
                </a:cubicBezTo>
                <a:cubicBezTo>
                  <a:pt x="2234" y="311"/>
                  <a:pt x="2240" y="309"/>
                  <a:pt x="2240" y="314"/>
                </a:cubicBezTo>
                <a:cubicBezTo>
                  <a:pt x="2232" y="312"/>
                  <a:pt x="2221" y="318"/>
                  <a:pt x="2218" y="314"/>
                </a:cubicBezTo>
                <a:cubicBezTo>
                  <a:pt x="2211" y="320"/>
                  <a:pt x="2201" y="319"/>
                  <a:pt x="2192" y="324"/>
                </a:cubicBezTo>
                <a:cubicBezTo>
                  <a:pt x="2190" y="330"/>
                  <a:pt x="2187" y="329"/>
                  <a:pt x="2180" y="329"/>
                </a:cubicBezTo>
                <a:cubicBezTo>
                  <a:pt x="2178" y="331"/>
                  <a:pt x="2181" y="334"/>
                  <a:pt x="2178" y="335"/>
                </a:cubicBezTo>
                <a:cubicBezTo>
                  <a:pt x="2176" y="335"/>
                  <a:pt x="2176" y="334"/>
                  <a:pt x="2176" y="332"/>
                </a:cubicBezTo>
                <a:cubicBezTo>
                  <a:pt x="2171" y="333"/>
                  <a:pt x="2166" y="336"/>
                  <a:pt x="2166" y="339"/>
                </a:cubicBezTo>
                <a:cubicBezTo>
                  <a:pt x="2161" y="337"/>
                  <a:pt x="2155" y="346"/>
                  <a:pt x="2149" y="346"/>
                </a:cubicBezTo>
                <a:cubicBezTo>
                  <a:pt x="2149" y="345"/>
                  <a:pt x="2151" y="344"/>
                  <a:pt x="2149" y="343"/>
                </a:cubicBezTo>
                <a:cubicBezTo>
                  <a:pt x="2147" y="346"/>
                  <a:pt x="2148" y="351"/>
                  <a:pt x="2144" y="348"/>
                </a:cubicBezTo>
                <a:cubicBezTo>
                  <a:pt x="2143" y="351"/>
                  <a:pt x="2145" y="352"/>
                  <a:pt x="2144" y="355"/>
                </a:cubicBezTo>
                <a:cubicBezTo>
                  <a:pt x="2151" y="356"/>
                  <a:pt x="2151" y="349"/>
                  <a:pt x="2157" y="349"/>
                </a:cubicBezTo>
                <a:cubicBezTo>
                  <a:pt x="2158" y="347"/>
                  <a:pt x="2154" y="346"/>
                  <a:pt x="2157" y="345"/>
                </a:cubicBezTo>
                <a:cubicBezTo>
                  <a:pt x="2173" y="349"/>
                  <a:pt x="2185" y="337"/>
                  <a:pt x="2200" y="334"/>
                </a:cubicBezTo>
                <a:cubicBezTo>
                  <a:pt x="2200" y="337"/>
                  <a:pt x="2202" y="337"/>
                  <a:pt x="2202" y="339"/>
                </a:cubicBezTo>
                <a:cubicBezTo>
                  <a:pt x="2200" y="340"/>
                  <a:pt x="2196" y="342"/>
                  <a:pt x="2199" y="344"/>
                </a:cubicBezTo>
                <a:cubicBezTo>
                  <a:pt x="2200" y="341"/>
                  <a:pt x="2203" y="344"/>
                  <a:pt x="2204" y="345"/>
                </a:cubicBezTo>
                <a:cubicBezTo>
                  <a:pt x="2201" y="347"/>
                  <a:pt x="2200" y="344"/>
                  <a:pt x="2196" y="345"/>
                </a:cubicBezTo>
                <a:cubicBezTo>
                  <a:pt x="2198" y="352"/>
                  <a:pt x="2191" y="347"/>
                  <a:pt x="2190" y="352"/>
                </a:cubicBezTo>
                <a:cubicBezTo>
                  <a:pt x="2195" y="352"/>
                  <a:pt x="2191" y="353"/>
                  <a:pt x="2195" y="353"/>
                </a:cubicBezTo>
                <a:cubicBezTo>
                  <a:pt x="2194" y="355"/>
                  <a:pt x="2189" y="354"/>
                  <a:pt x="2190" y="357"/>
                </a:cubicBezTo>
                <a:cubicBezTo>
                  <a:pt x="2202" y="351"/>
                  <a:pt x="2219" y="347"/>
                  <a:pt x="2230" y="337"/>
                </a:cubicBezTo>
                <a:cubicBezTo>
                  <a:pt x="2229" y="337"/>
                  <a:pt x="2230" y="338"/>
                  <a:pt x="2229" y="338"/>
                </a:cubicBezTo>
                <a:cubicBezTo>
                  <a:pt x="2231" y="338"/>
                  <a:pt x="2232" y="336"/>
                  <a:pt x="2232" y="333"/>
                </a:cubicBezTo>
                <a:cubicBezTo>
                  <a:pt x="2230" y="334"/>
                  <a:pt x="2229" y="335"/>
                  <a:pt x="2228" y="333"/>
                </a:cubicBezTo>
                <a:cubicBezTo>
                  <a:pt x="2232" y="333"/>
                  <a:pt x="2227" y="328"/>
                  <a:pt x="2226" y="328"/>
                </a:cubicBezTo>
                <a:cubicBezTo>
                  <a:pt x="2226" y="329"/>
                  <a:pt x="2225" y="330"/>
                  <a:pt x="2223" y="330"/>
                </a:cubicBezTo>
                <a:cubicBezTo>
                  <a:pt x="2224" y="327"/>
                  <a:pt x="2222" y="325"/>
                  <a:pt x="2222" y="323"/>
                </a:cubicBezTo>
                <a:cubicBezTo>
                  <a:pt x="2224" y="323"/>
                  <a:pt x="2224" y="320"/>
                  <a:pt x="2226" y="319"/>
                </a:cubicBezTo>
                <a:cubicBezTo>
                  <a:pt x="2232" y="320"/>
                  <a:pt x="2234" y="318"/>
                  <a:pt x="2238" y="319"/>
                </a:cubicBezTo>
                <a:cubicBezTo>
                  <a:pt x="2238" y="321"/>
                  <a:pt x="2236" y="322"/>
                  <a:pt x="2237" y="324"/>
                </a:cubicBezTo>
                <a:cubicBezTo>
                  <a:pt x="2242" y="323"/>
                  <a:pt x="2247" y="320"/>
                  <a:pt x="2250" y="316"/>
                </a:cubicBezTo>
                <a:cubicBezTo>
                  <a:pt x="2249" y="315"/>
                  <a:pt x="2247" y="316"/>
                  <a:pt x="2247" y="313"/>
                </a:cubicBezTo>
                <a:cubicBezTo>
                  <a:pt x="2253" y="315"/>
                  <a:pt x="2257" y="310"/>
                  <a:pt x="2261" y="315"/>
                </a:cubicBezTo>
                <a:cubicBezTo>
                  <a:pt x="2260" y="322"/>
                  <a:pt x="2251" y="320"/>
                  <a:pt x="2247" y="325"/>
                </a:cubicBezTo>
                <a:cubicBezTo>
                  <a:pt x="2253" y="326"/>
                  <a:pt x="2248" y="324"/>
                  <a:pt x="2254" y="324"/>
                </a:cubicBezTo>
                <a:cubicBezTo>
                  <a:pt x="2254" y="325"/>
                  <a:pt x="2252" y="325"/>
                  <a:pt x="2252" y="327"/>
                </a:cubicBezTo>
                <a:cubicBezTo>
                  <a:pt x="2255" y="325"/>
                  <a:pt x="2257" y="326"/>
                  <a:pt x="2258" y="325"/>
                </a:cubicBezTo>
                <a:cubicBezTo>
                  <a:pt x="2258" y="324"/>
                  <a:pt x="2258" y="323"/>
                  <a:pt x="2257" y="322"/>
                </a:cubicBezTo>
                <a:cubicBezTo>
                  <a:pt x="2263" y="320"/>
                  <a:pt x="2273" y="321"/>
                  <a:pt x="2273" y="314"/>
                </a:cubicBezTo>
                <a:cubicBezTo>
                  <a:pt x="2274" y="316"/>
                  <a:pt x="2278" y="316"/>
                  <a:pt x="2280" y="314"/>
                </a:cubicBezTo>
                <a:cubicBezTo>
                  <a:pt x="2279" y="310"/>
                  <a:pt x="2277" y="312"/>
                  <a:pt x="2272" y="312"/>
                </a:cubicBezTo>
                <a:cubicBezTo>
                  <a:pt x="2271" y="311"/>
                  <a:pt x="2269" y="310"/>
                  <a:pt x="2270" y="307"/>
                </a:cubicBezTo>
                <a:cubicBezTo>
                  <a:pt x="2266" y="307"/>
                  <a:pt x="2266" y="310"/>
                  <a:pt x="2263" y="311"/>
                </a:cubicBezTo>
                <a:cubicBezTo>
                  <a:pt x="2262" y="307"/>
                  <a:pt x="2262" y="307"/>
                  <a:pt x="2262" y="307"/>
                </a:cubicBezTo>
                <a:cubicBezTo>
                  <a:pt x="2254" y="306"/>
                  <a:pt x="2247" y="313"/>
                  <a:pt x="2242" y="309"/>
                </a:cubicBezTo>
                <a:cubicBezTo>
                  <a:pt x="2241" y="305"/>
                  <a:pt x="2244" y="304"/>
                  <a:pt x="2246" y="302"/>
                </a:cubicBezTo>
                <a:close/>
                <a:moveTo>
                  <a:pt x="2212" y="337"/>
                </a:moveTo>
                <a:cubicBezTo>
                  <a:pt x="2212" y="340"/>
                  <a:pt x="2212" y="343"/>
                  <a:pt x="2208" y="343"/>
                </a:cubicBezTo>
                <a:cubicBezTo>
                  <a:pt x="2206" y="341"/>
                  <a:pt x="2209" y="338"/>
                  <a:pt x="2212" y="337"/>
                </a:cubicBezTo>
                <a:close/>
                <a:moveTo>
                  <a:pt x="2119" y="574"/>
                </a:moveTo>
                <a:cubicBezTo>
                  <a:pt x="2123" y="574"/>
                  <a:pt x="2120" y="567"/>
                  <a:pt x="2125" y="567"/>
                </a:cubicBezTo>
                <a:cubicBezTo>
                  <a:pt x="2128" y="566"/>
                  <a:pt x="2126" y="571"/>
                  <a:pt x="2129" y="570"/>
                </a:cubicBezTo>
                <a:cubicBezTo>
                  <a:pt x="2130" y="568"/>
                  <a:pt x="2133" y="568"/>
                  <a:pt x="2132" y="563"/>
                </a:cubicBezTo>
                <a:cubicBezTo>
                  <a:pt x="2125" y="561"/>
                  <a:pt x="2121" y="568"/>
                  <a:pt x="2119" y="574"/>
                </a:cubicBezTo>
                <a:close/>
                <a:moveTo>
                  <a:pt x="2006" y="380"/>
                </a:moveTo>
                <a:cubicBezTo>
                  <a:pt x="2011" y="378"/>
                  <a:pt x="2016" y="375"/>
                  <a:pt x="2020" y="372"/>
                </a:cubicBezTo>
                <a:cubicBezTo>
                  <a:pt x="2015" y="374"/>
                  <a:pt x="2009" y="376"/>
                  <a:pt x="2006" y="380"/>
                </a:cubicBezTo>
                <a:close/>
                <a:moveTo>
                  <a:pt x="1888" y="660"/>
                </a:moveTo>
                <a:cubicBezTo>
                  <a:pt x="1888" y="660"/>
                  <a:pt x="1888" y="660"/>
                  <a:pt x="1888" y="660"/>
                </a:cubicBezTo>
                <a:cubicBezTo>
                  <a:pt x="1889" y="660"/>
                  <a:pt x="1888" y="660"/>
                  <a:pt x="1888" y="660"/>
                </a:cubicBezTo>
                <a:close/>
                <a:moveTo>
                  <a:pt x="1882" y="666"/>
                </a:moveTo>
                <a:cubicBezTo>
                  <a:pt x="1884" y="666"/>
                  <a:pt x="1887" y="661"/>
                  <a:pt x="1888" y="660"/>
                </a:cubicBezTo>
                <a:cubicBezTo>
                  <a:pt x="1884" y="661"/>
                  <a:pt x="1884" y="661"/>
                  <a:pt x="1884" y="661"/>
                </a:cubicBezTo>
                <a:cubicBezTo>
                  <a:pt x="1884" y="663"/>
                  <a:pt x="1880" y="665"/>
                  <a:pt x="1882" y="666"/>
                </a:cubicBezTo>
                <a:close/>
                <a:moveTo>
                  <a:pt x="1856" y="645"/>
                </a:moveTo>
                <a:cubicBezTo>
                  <a:pt x="1860" y="643"/>
                  <a:pt x="1866" y="642"/>
                  <a:pt x="1866" y="636"/>
                </a:cubicBezTo>
                <a:cubicBezTo>
                  <a:pt x="1862" y="638"/>
                  <a:pt x="1862" y="635"/>
                  <a:pt x="1860" y="634"/>
                </a:cubicBezTo>
                <a:cubicBezTo>
                  <a:pt x="1861" y="638"/>
                  <a:pt x="1858" y="639"/>
                  <a:pt x="1854" y="639"/>
                </a:cubicBezTo>
                <a:cubicBezTo>
                  <a:pt x="1854" y="642"/>
                  <a:pt x="1857" y="641"/>
                  <a:pt x="1857" y="644"/>
                </a:cubicBezTo>
                <a:cubicBezTo>
                  <a:pt x="1856" y="644"/>
                  <a:pt x="1854" y="645"/>
                  <a:pt x="1856" y="645"/>
                </a:cubicBezTo>
                <a:close/>
                <a:moveTo>
                  <a:pt x="1802" y="445"/>
                </a:moveTo>
                <a:cubicBezTo>
                  <a:pt x="1801" y="449"/>
                  <a:pt x="1795" y="448"/>
                  <a:pt x="1796" y="453"/>
                </a:cubicBezTo>
                <a:cubicBezTo>
                  <a:pt x="1799" y="451"/>
                  <a:pt x="1803" y="447"/>
                  <a:pt x="1802" y="445"/>
                </a:cubicBezTo>
                <a:close/>
                <a:moveTo>
                  <a:pt x="1791" y="456"/>
                </a:moveTo>
                <a:cubicBezTo>
                  <a:pt x="1787" y="456"/>
                  <a:pt x="1786" y="458"/>
                  <a:pt x="1783" y="458"/>
                </a:cubicBezTo>
                <a:cubicBezTo>
                  <a:pt x="1782" y="459"/>
                  <a:pt x="1785" y="461"/>
                  <a:pt x="1782" y="463"/>
                </a:cubicBezTo>
                <a:cubicBezTo>
                  <a:pt x="1766" y="468"/>
                  <a:pt x="1746" y="478"/>
                  <a:pt x="1732" y="488"/>
                </a:cubicBezTo>
                <a:cubicBezTo>
                  <a:pt x="1731" y="488"/>
                  <a:pt x="1731" y="486"/>
                  <a:pt x="1728" y="487"/>
                </a:cubicBezTo>
                <a:cubicBezTo>
                  <a:pt x="1728" y="490"/>
                  <a:pt x="1732" y="487"/>
                  <a:pt x="1731" y="490"/>
                </a:cubicBezTo>
                <a:cubicBezTo>
                  <a:pt x="1728" y="492"/>
                  <a:pt x="1724" y="493"/>
                  <a:pt x="1723" y="490"/>
                </a:cubicBezTo>
                <a:cubicBezTo>
                  <a:pt x="1726" y="497"/>
                  <a:pt x="1716" y="494"/>
                  <a:pt x="1718" y="500"/>
                </a:cubicBezTo>
                <a:cubicBezTo>
                  <a:pt x="1721" y="502"/>
                  <a:pt x="1727" y="497"/>
                  <a:pt x="1730" y="501"/>
                </a:cubicBezTo>
                <a:cubicBezTo>
                  <a:pt x="1729" y="503"/>
                  <a:pt x="1728" y="505"/>
                  <a:pt x="1724" y="505"/>
                </a:cubicBezTo>
                <a:cubicBezTo>
                  <a:pt x="1726" y="513"/>
                  <a:pt x="1736" y="507"/>
                  <a:pt x="1742" y="504"/>
                </a:cubicBezTo>
                <a:cubicBezTo>
                  <a:pt x="1745" y="505"/>
                  <a:pt x="1747" y="507"/>
                  <a:pt x="1748" y="503"/>
                </a:cubicBezTo>
                <a:cubicBezTo>
                  <a:pt x="1739" y="495"/>
                  <a:pt x="1752" y="484"/>
                  <a:pt x="1762" y="486"/>
                </a:cubicBezTo>
                <a:cubicBezTo>
                  <a:pt x="1761" y="484"/>
                  <a:pt x="1759" y="484"/>
                  <a:pt x="1762" y="482"/>
                </a:cubicBezTo>
                <a:cubicBezTo>
                  <a:pt x="1769" y="482"/>
                  <a:pt x="1779" y="478"/>
                  <a:pt x="1790" y="480"/>
                </a:cubicBezTo>
                <a:cubicBezTo>
                  <a:pt x="1789" y="477"/>
                  <a:pt x="1791" y="475"/>
                  <a:pt x="1790" y="472"/>
                </a:cubicBezTo>
                <a:cubicBezTo>
                  <a:pt x="1785" y="473"/>
                  <a:pt x="1783" y="475"/>
                  <a:pt x="1778" y="472"/>
                </a:cubicBezTo>
                <a:cubicBezTo>
                  <a:pt x="1778" y="462"/>
                  <a:pt x="1787" y="464"/>
                  <a:pt x="1791" y="456"/>
                </a:cubicBezTo>
                <a:close/>
                <a:moveTo>
                  <a:pt x="1749" y="699"/>
                </a:moveTo>
                <a:cubicBezTo>
                  <a:pt x="1751" y="699"/>
                  <a:pt x="1754" y="694"/>
                  <a:pt x="1752" y="696"/>
                </a:cubicBezTo>
                <a:cubicBezTo>
                  <a:pt x="1748" y="698"/>
                  <a:pt x="1745" y="702"/>
                  <a:pt x="1743" y="706"/>
                </a:cubicBezTo>
                <a:cubicBezTo>
                  <a:pt x="1748" y="705"/>
                  <a:pt x="1748" y="705"/>
                  <a:pt x="1748" y="705"/>
                </a:cubicBezTo>
                <a:cubicBezTo>
                  <a:pt x="1747" y="701"/>
                  <a:pt x="1752" y="703"/>
                  <a:pt x="1749" y="699"/>
                </a:cubicBezTo>
                <a:close/>
                <a:moveTo>
                  <a:pt x="1689" y="858"/>
                </a:moveTo>
                <a:cubicBezTo>
                  <a:pt x="1693" y="858"/>
                  <a:pt x="1694" y="854"/>
                  <a:pt x="1692" y="851"/>
                </a:cubicBezTo>
                <a:cubicBezTo>
                  <a:pt x="1695" y="851"/>
                  <a:pt x="1697" y="846"/>
                  <a:pt x="1695" y="846"/>
                </a:cubicBezTo>
                <a:cubicBezTo>
                  <a:pt x="1691" y="848"/>
                  <a:pt x="1691" y="854"/>
                  <a:pt x="1689" y="858"/>
                </a:cubicBezTo>
                <a:close/>
                <a:moveTo>
                  <a:pt x="1442" y="937"/>
                </a:moveTo>
                <a:cubicBezTo>
                  <a:pt x="1441" y="940"/>
                  <a:pt x="1436" y="940"/>
                  <a:pt x="1436" y="943"/>
                </a:cubicBezTo>
                <a:cubicBezTo>
                  <a:pt x="1440" y="943"/>
                  <a:pt x="1440" y="943"/>
                  <a:pt x="1440" y="943"/>
                </a:cubicBezTo>
                <a:cubicBezTo>
                  <a:pt x="1439" y="940"/>
                  <a:pt x="1444" y="938"/>
                  <a:pt x="1442" y="937"/>
                </a:cubicBezTo>
                <a:close/>
                <a:moveTo>
                  <a:pt x="1414" y="1068"/>
                </a:moveTo>
                <a:cubicBezTo>
                  <a:pt x="1412" y="1066"/>
                  <a:pt x="1407" y="1070"/>
                  <a:pt x="1410" y="1071"/>
                </a:cubicBezTo>
                <a:cubicBezTo>
                  <a:pt x="1411" y="1068"/>
                  <a:pt x="1414" y="1072"/>
                  <a:pt x="1414" y="1068"/>
                </a:cubicBezTo>
                <a:close/>
                <a:moveTo>
                  <a:pt x="1414" y="1080"/>
                </a:moveTo>
                <a:cubicBezTo>
                  <a:pt x="1411" y="1080"/>
                  <a:pt x="1412" y="1076"/>
                  <a:pt x="1409" y="1075"/>
                </a:cubicBezTo>
                <a:cubicBezTo>
                  <a:pt x="1403" y="1086"/>
                  <a:pt x="1390" y="1080"/>
                  <a:pt x="1385" y="1089"/>
                </a:cubicBezTo>
                <a:cubicBezTo>
                  <a:pt x="1388" y="1090"/>
                  <a:pt x="1392" y="1091"/>
                  <a:pt x="1393" y="1091"/>
                </a:cubicBezTo>
                <a:cubicBezTo>
                  <a:pt x="1395" y="1096"/>
                  <a:pt x="1391" y="1097"/>
                  <a:pt x="1391" y="1101"/>
                </a:cubicBezTo>
                <a:cubicBezTo>
                  <a:pt x="1397" y="1100"/>
                  <a:pt x="1402" y="1100"/>
                  <a:pt x="1403" y="1096"/>
                </a:cubicBezTo>
                <a:cubicBezTo>
                  <a:pt x="1401" y="1095"/>
                  <a:pt x="1401" y="1098"/>
                  <a:pt x="1400" y="1098"/>
                </a:cubicBezTo>
                <a:cubicBezTo>
                  <a:pt x="1398" y="1096"/>
                  <a:pt x="1395" y="1096"/>
                  <a:pt x="1394" y="1094"/>
                </a:cubicBezTo>
                <a:cubicBezTo>
                  <a:pt x="1400" y="1092"/>
                  <a:pt x="1401" y="1096"/>
                  <a:pt x="1405" y="1096"/>
                </a:cubicBezTo>
                <a:cubicBezTo>
                  <a:pt x="1404" y="1092"/>
                  <a:pt x="1409" y="1094"/>
                  <a:pt x="1410" y="1092"/>
                </a:cubicBezTo>
                <a:cubicBezTo>
                  <a:pt x="1410" y="1088"/>
                  <a:pt x="1404" y="1090"/>
                  <a:pt x="1405" y="1084"/>
                </a:cubicBezTo>
                <a:cubicBezTo>
                  <a:pt x="1409" y="1084"/>
                  <a:pt x="1412" y="1082"/>
                  <a:pt x="1414" y="1080"/>
                </a:cubicBezTo>
                <a:close/>
                <a:moveTo>
                  <a:pt x="1404" y="1086"/>
                </a:moveTo>
                <a:cubicBezTo>
                  <a:pt x="1402" y="1089"/>
                  <a:pt x="1401" y="1086"/>
                  <a:pt x="1399" y="1088"/>
                </a:cubicBezTo>
                <a:cubicBezTo>
                  <a:pt x="1398" y="1085"/>
                  <a:pt x="1398" y="1085"/>
                  <a:pt x="1398" y="1085"/>
                </a:cubicBezTo>
                <a:cubicBezTo>
                  <a:pt x="1401" y="1084"/>
                  <a:pt x="1401" y="1087"/>
                  <a:pt x="1404" y="1086"/>
                </a:cubicBezTo>
                <a:close/>
                <a:moveTo>
                  <a:pt x="1379" y="1092"/>
                </a:moveTo>
                <a:cubicBezTo>
                  <a:pt x="1376" y="1091"/>
                  <a:pt x="1377" y="1094"/>
                  <a:pt x="1374" y="1094"/>
                </a:cubicBezTo>
                <a:cubicBezTo>
                  <a:pt x="1374" y="1098"/>
                  <a:pt x="1379" y="1096"/>
                  <a:pt x="1380" y="1099"/>
                </a:cubicBezTo>
                <a:cubicBezTo>
                  <a:pt x="1375" y="1099"/>
                  <a:pt x="1377" y="1104"/>
                  <a:pt x="1374" y="1105"/>
                </a:cubicBezTo>
                <a:cubicBezTo>
                  <a:pt x="1368" y="1107"/>
                  <a:pt x="1365" y="1110"/>
                  <a:pt x="1364" y="1116"/>
                </a:cubicBezTo>
                <a:cubicBezTo>
                  <a:pt x="1371" y="1116"/>
                  <a:pt x="1370" y="1129"/>
                  <a:pt x="1369" y="1132"/>
                </a:cubicBezTo>
                <a:cubicBezTo>
                  <a:pt x="1370" y="1132"/>
                  <a:pt x="1371" y="1132"/>
                  <a:pt x="1371" y="1133"/>
                </a:cubicBezTo>
                <a:cubicBezTo>
                  <a:pt x="1373" y="1130"/>
                  <a:pt x="1379" y="1130"/>
                  <a:pt x="1380" y="1127"/>
                </a:cubicBezTo>
                <a:cubicBezTo>
                  <a:pt x="1377" y="1126"/>
                  <a:pt x="1374" y="1124"/>
                  <a:pt x="1372" y="1121"/>
                </a:cubicBezTo>
                <a:cubicBezTo>
                  <a:pt x="1376" y="1114"/>
                  <a:pt x="1384" y="1109"/>
                  <a:pt x="1384" y="1100"/>
                </a:cubicBezTo>
                <a:cubicBezTo>
                  <a:pt x="1380" y="1100"/>
                  <a:pt x="1379" y="1096"/>
                  <a:pt x="1379" y="1092"/>
                </a:cubicBezTo>
                <a:close/>
                <a:moveTo>
                  <a:pt x="1358" y="1044"/>
                </a:moveTo>
                <a:cubicBezTo>
                  <a:pt x="1359" y="1046"/>
                  <a:pt x="1354" y="1048"/>
                  <a:pt x="1356" y="1049"/>
                </a:cubicBezTo>
                <a:cubicBezTo>
                  <a:pt x="1359" y="1046"/>
                  <a:pt x="1362" y="1043"/>
                  <a:pt x="1364" y="1039"/>
                </a:cubicBezTo>
                <a:cubicBezTo>
                  <a:pt x="1359" y="1037"/>
                  <a:pt x="1357" y="1043"/>
                  <a:pt x="1355" y="1044"/>
                </a:cubicBezTo>
                <a:cubicBezTo>
                  <a:pt x="1356" y="1044"/>
                  <a:pt x="1358" y="1043"/>
                  <a:pt x="1358" y="1044"/>
                </a:cubicBezTo>
                <a:close/>
                <a:moveTo>
                  <a:pt x="1332" y="1098"/>
                </a:moveTo>
                <a:cubicBezTo>
                  <a:pt x="1332" y="1099"/>
                  <a:pt x="1331" y="1101"/>
                  <a:pt x="1331" y="1103"/>
                </a:cubicBezTo>
                <a:cubicBezTo>
                  <a:pt x="1338" y="1107"/>
                  <a:pt x="1342" y="1099"/>
                  <a:pt x="1351" y="1100"/>
                </a:cubicBezTo>
                <a:cubicBezTo>
                  <a:pt x="1352" y="1096"/>
                  <a:pt x="1358" y="1092"/>
                  <a:pt x="1361" y="1092"/>
                </a:cubicBezTo>
                <a:cubicBezTo>
                  <a:pt x="1358" y="1087"/>
                  <a:pt x="1364" y="1083"/>
                  <a:pt x="1363" y="1080"/>
                </a:cubicBezTo>
                <a:cubicBezTo>
                  <a:pt x="1361" y="1081"/>
                  <a:pt x="1362" y="1085"/>
                  <a:pt x="1358" y="1085"/>
                </a:cubicBezTo>
                <a:cubicBezTo>
                  <a:pt x="1359" y="1096"/>
                  <a:pt x="1346" y="1096"/>
                  <a:pt x="1339" y="1101"/>
                </a:cubicBezTo>
                <a:cubicBezTo>
                  <a:pt x="1337" y="1100"/>
                  <a:pt x="1340" y="1097"/>
                  <a:pt x="1338" y="1097"/>
                </a:cubicBezTo>
                <a:cubicBezTo>
                  <a:pt x="1337" y="1100"/>
                  <a:pt x="1334" y="1096"/>
                  <a:pt x="1332" y="1098"/>
                </a:cubicBezTo>
                <a:close/>
                <a:moveTo>
                  <a:pt x="1361" y="1127"/>
                </a:moveTo>
                <a:cubicBezTo>
                  <a:pt x="1359" y="1123"/>
                  <a:pt x="1361" y="1122"/>
                  <a:pt x="1364" y="1121"/>
                </a:cubicBezTo>
                <a:cubicBezTo>
                  <a:pt x="1362" y="1120"/>
                  <a:pt x="1362" y="1119"/>
                  <a:pt x="1362" y="1118"/>
                </a:cubicBezTo>
                <a:cubicBezTo>
                  <a:pt x="1359" y="1118"/>
                  <a:pt x="1359" y="1122"/>
                  <a:pt x="1355" y="1122"/>
                </a:cubicBezTo>
                <a:cubicBezTo>
                  <a:pt x="1355" y="1120"/>
                  <a:pt x="1356" y="1115"/>
                  <a:pt x="1354" y="1115"/>
                </a:cubicBezTo>
                <a:cubicBezTo>
                  <a:pt x="1351" y="1118"/>
                  <a:pt x="1343" y="1117"/>
                  <a:pt x="1340" y="1119"/>
                </a:cubicBezTo>
                <a:cubicBezTo>
                  <a:pt x="1339" y="1122"/>
                  <a:pt x="1344" y="1122"/>
                  <a:pt x="1341" y="1123"/>
                </a:cubicBezTo>
                <a:cubicBezTo>
                  <a:pt x="1334" y="1126"/>
                  <a:pt x="1330" y="1131"/>
                  <a:pt x="1329" y="1139"/>
                </a:cubicBezTo>
                <a:cubicBezTo>
                  <a:pt x="1335" y="1140"/>
                  <a:pt x="1339" y="1141"/>
                  <a:pt x="1346" y="1138"/>
                </a:cubicBezTo>
                <a:cubicBezTo>
                  <a:pt x="1351" y="1147"/>
                  <a:pt x="1337" y="1148"/>
                  <a:pt x="1334" y="1154"/>
                </a:cubicBezTo>
                <a:cubicBezTo>
                  <a:pt x="1336" y="1157"/>
                  <a:pt x="1338" y="1157"/>
                  <a:pt x="1335" y="1160"/>
                </a:cubicBezTo>
                <a:cubicBezTo>
                  <a:pt x="1338" y="1158"/>
                  <a:pt x="1341" y="1156"/>
                  <a:pt x="1344" y="1154"/>
                </a:cubicBezTo>
                <a:cubicBezTo>
                  <a:pt x="1347" y="1154"/>
                  <a:pt x="1347" y="1158"/>
                  <a:pt x="1350" y="1158"/>
                </a:cubicBezTo>
                <a:cubicBezTo>
                  <a:pt x="1353" y="1154"/>
                  <a:pt x="1344" y="1155"/>
                  <a:pt x="1344" y="1151"/>
                </a:cubicBezTo>
                <a:cubicBezTo>
                  <a:pt x="1348" y="1149"/>
                  <a:pt x="1350" y="1147"/>
                  <a:pt x="1354" y="1146"/>
                </a:cubicBezTo>
                <a:cubicBezTo>
                  <a:pt x="1354" y="1142"/>
                  <a:pt x="1349" y="1145"/>
                  <a:pt x="1350" y="1142"/>
                </a:cubicBezTo>
                <a:cubicBezTo>
                  <a:pt x="1352" y="1140"/>
                  <a:pt x="1352" y="1138"/>
                  <a:pt x="1352" y="1137"/>
                </a:cubicBezTo>
                <a:cubicBezTo>
                  <a:pt x="1355" y="1138"/>
                  <a:pt x="1355" y="1140"/>
                  <a:pt x="1358" y="1138"/>
                </a:cubicBezTo>
                <a:cubicBezTo>
                  <a:pt x="1354" y="1136"/>
                  <a:pt x="1352" y="1127"/>
                  <a:pt x="1361" y="1127"/>
                </a:cubicBezTo>
                <a:close/>
                <a:moveTo>
                  <a:pt x="1325" y="1111"/>
                </a:moveTo>
                <a:cubicBezTo>
                  <a:pt x="1325" y="1114"/>
                  <a:pt x="1319" y="1113"/>
                  <a:pt x="1319" y="1116"/>
                </a:cubicBezTo>
                <a:cubicBezTo>
                  <a:pt x="1322" y="1116"/>
                  <a:pt x="1322" y="1114"/>
                  <a:pt x="1325" y="1114"/>
                </a:cubicBezTo>
                <a:cubicBezTo>
                  <a:pt x="1324" y="1112"/>
                  <a:pt x="1327" y="1110"/>
                  <a:pt x="1325" y="1111"/>
                </a:cubicBezTo>
                <a:close/>
                <a:moveTo>
                  <a:pt x="1230" y="1249"/>
                </a:moveTo>
                <a:cubicBezTo>
                  <a:pt x="1232" y="1247"/>
                  <a:pt x="1235" y="1251"/>
                  <a:pt x="1235" y="1248"/>
                </a:cubicBezTo>
                <a:cubicBezTo>
                  <a:pt x="1233" y="1249"/>
                  <a:pt x="1234" y="1246"/>
                  <a:pt x="1233" y="1246"/>
                </a:cubicBezTo>
                <a:cubicBezTo>
                  <a:pt x="1233" y="1248"/>
                  <a:pt x="1228" y="1246"/>
                  <a:pt x="1230" y="1249"/>
                </a:cubicBezTo>
                <a:close/>
                <a:moveTo>
                  <a:pt x="1137" y="1244"/>
                </a:moveTo>
                <a:cubicBezTo>
                  <a:pt x="1139" y="1245"/>
                  <a:pt x="1139" y="1249"/>
                  <a:pt x="1141" y="1250"/>
                </a:cubicBezTo>
                <a:cubicBezTo>
                  <a:pt x="1142" y="1247"/>
                  <a:pt x="1145" y="1245"/>
                  <a:pt x="1150" y="1245"/>
                </a:cubicBezTo>
                <a:cubicBezTo>
                  <a:pt x="1151" y="1243"/>
                  <a:pt x="1147" y="1241"/>
                  <a:pt x="1150" y="1241"/>
                </a:cubicBezTo>
                <a:cubicBezTo>
                  <a:pt x="1156" y="1238"/>
                  <a:pt x="1159" y="1234"/>
                  <a:pt x="1164" y="1231"/>
                </a:cubicBezTo>
                <a:cubicBezTo>
                  <a:pt x="1160" y="1232"/>
                  <a:pt x="1159" y="1228"/>
                  <a:pt x="1155" y="1230"/>
                </a:cubicBezTo>
                <a:cubicBezTo>
                  <a:pt x="1154" y="1234"/>
                  <a:pt x="1159" y="1233"/>
                  <a:pt x="1156" y="1236"/>
                </a:cubicBezTo>
                <a:cubicBezTo>
                  <a:pt x="1149" y="1237"/>
                  <a:pt x="1140" y="1237"/>
                  <a:pt x="1137" y="1244"/>
                </a:cubicBezTo>
                <a:close/>
                <a:moveTo>
                  <a:pt x="1003" y="118"/>
                </a:moveTo>
                <a:cubicBezTo>
                  <a:pt x="1001" y="118"/>
                  <a:pt x="1001" y="118"/>
                  <a:pt x="1001" y="118"/>
                </a:cubicBezTo>
                <a:cubicBezTo>
                  <a:pt x="1002" y="120"/>
                  <a:pt x="998" y="122"/>
                  <a:pt x="1001" y="125"/>
                </a:cubicBezTo>
                <a:cubicBezTo>
                  <a:pt x="1002" y="123"/>
                  <a:pt x="1001" y="120"/>
                  <a:pt x="1004" y="120"/>
                </a:cubicBezTo>
                <a:cubicBezTo>
                  <a:pt x="1004" y="119"/>
                  <a:pt x="1003" y="118"/>
                  <a:pt x="1003" y="118"/>
                </a:cubicBezTo>
                <a:close/>
                <a:moveTo>
                  <a:pt x="1034" y="1144"/>
                </a:moveTo>
                <a:cubicBezTo>
                  <a:pt x="1037" y="1142"/>
                  <a:pt x="1036" y="1138"/>
                  <a:pt x="1037" y="1134"/>
                </a:cubicBezTo>
                <a:cubicBezTo>
                  <a:pt x="1034" y="1140"/>
                  <a:pt x="1029" y="1143"/>
                  <a:pt x="1028" y="1150"/>
                </a:cubicBezTo>
                <a:cubicBezTo>
                  <a:pt x="1034" y="1150"/>
                  <a:pt x="1033" y="1145"/>
                  <a:pt x="1033" y="1142"/>
                </a:cubicBezTo>
                <a:cubicBezTo>
                  <a:pt x="1034" y="1143"/>
                  <a:pt x="1033" y="1144"/>
                  <a:pt x="1034" y="1144"/>
                </a:cubicBezTo>
                <a:close/>
                <a:moveTo>
                  <a:pt x="915" y="1242"/>
                </a:moveTo>
                <a:cubicBezTo>
                  <a:pt x="913" y="1242"/>
                  <a:pt x="914" y="1240"/>
                  <a:pt x="912" y="1240"/>
                </a:cubicBezTo>
                <a:cubicBezTo>
                  <a:pt x="913" y="1242"/>
                  <a:pt x="908" y="1247"/>
                  <a:pt x="911" y="1246"/>
                </a:cubicBezTo>
                <a:cubicBezTo>
                  <a:pt x="910" y="1243"/>
                  <a:pt x="914" y="1244"/>
                  <a:pt x="915" y="1242"/>
                </a:cubicBezTo>
                <a:close/>
                <a:moveTo>
                  <a:pt x="771" y="1227"/>
                </a:moveTo>
                <a:cubicBezTo>
                  <a:pt x="767" y="1227"/>
                  <a:pt x="767" y="1222"/>
                  <a:pt x="763" y="1221"/>
                </a:cubicBezTo>
                <a:cubicBezTo>
                  <a:pt x="762" y="1223"/>
                  <a:pt x="769" y="1230"/>
                  <a:pt x="771" y="1227"/>
                </a:cubicBezTo>
                <a:close/>
                <a:moveTo>
                  <a:pt x="672" y="1182"/>
                </a:moveTo>
                <a:cubicBezTo>
                  <a:pt x="674" y="1180"/>
                  <a:pt x="677" y="1180"/>
                  <a:pt x="678" y="1180"/>
                </a:cubicBezTo>
                <a:cubicBezTo>
                  <a:pt x="677" y="1178"/>
                  <a:pt x="670" y="1177"/>
                  <a:pt x="672" y="1182"/>
                </a:cubicBezTo>
                <a:close/>
                <a:moveTo>
                  <a:pt x="572" y="1348"/>
                </a:moveTo>
                <a:cubicBezTo>
                  <a:pt x="575" y="1347"/>
                  <a:pt x="578" y="1346"/>
                  <a:pt x="577" y="1350"/>
                </a:cubicBezTo>
                <a:cubicBezTo>
                  <a:pt x="580" y="1350"/>
                  <a:pt x="580" y="1348"/>
                  <a:pt x="581" y="1347"/>
                </a:cubicBezTo>
                <a:cubicBezTo>
                  <a:pt x="577" y="1348"/>
                  <a:pt x="573" y="1341"/>
                  <a:pt x="572" y="1348"/>
                </a:cubicBezTo>
                <a:close/>
                <a:moveTo>
                  <a:pt x="566" y="1418"/>
                </a:moveTo>
                <a:cubicBezTo>
                  <a:pt x="571" y="1416"/>
                  <a:pt x="566" y="1415"/>
                  <a:pt x="569" y="1411"/>
                </a:cubicBezTo>
                <a:cubicBezTo>
                  <a:pt x="561" y="1413"/>
                  <a:pt x="567" y="1415"/>
                  <a:pt x="566" y="1418"/>
                </a:cubicBezTo>
                <a:close/>
                <a:moveTo>
                  <a:pt x="429" y="152"/>
                </a:moveTo>
                <a:cubicBezTo>
                  <a:pt x="427" y="149"/>
                  <a:pt x="429" y="147"/>
                  <a:pt x="428" y="142"/>
                </a:cubicBezTo>
                <a:cubicBezTo>
                  <a:pt x="424" y="143"/>
                  <a:pt x="421" y="145"/>
                  <a:pt x="420" y="148"/>
                </a:cubicBezTo>
                <a:cubicBezTo>
                  <a:pt x="427" y="146"/>
                  <a:pt x="427" y="151"/>
                  <a:pt x="427" y="153"/>
                </a:cubicBezTo>
                <a:cubicBezTo>
                  <a:pt x="427" y="152"/>
                  <a:pt x="428" y="152"/>
                  <a:pt x="429" y="152"/>
                </a:cubicBezTo>
                <a:close/>
                <a:moveTo>
                  <a:pt x="418" y="170"/>
                </a:moveTo>
                <a:cubicBezTo>
                  <a:pt x="417" y="167"/>
                  <a:pt x="416" y="165"/>
                  <a:pt x="418" y="163"/>
                </a:cubicBezTo>
                <a:cubicBezTo>
                  <a:pt x="414" y="163"/>
                  <a:pt x="415" y="169"/>
                  <a:pt x="412" y="168"/>
                </a:cubicBezTo>
                <a:cubicBezTo>
                  <a:pt x="414" y="169"/>
                  <a:pt x="415" y="173"/>
                  <a:pt x="414" y="175"/>
                </a:cubicBezTo>
                <a:cubicBezTo>
                  <a:pt x="420" y="176"/>
                  <a:pt x="412" y="170"/>
                  <a:pt x="418" y="170"/>
                </a:cubicBezTo>
                <a:close/>
                <a:moveTo>
                  <a:pt x="489" y="1107"/>
                </a:moveTo>
                <a:cubicBezTo>
                  <a:pt x="492" y="1102"/>
                  <a:pt x="496" y="1095"/>
                  <a:pt x="494" y="1089"/>
                </a:cubicBezTo>
                <a:cubicBezTo>
                  <a:pt x="491" y="1090"/>
                  <a:pt x="487" y="1091"/>
                  <a:pt x="481" y="1093"/>
                </a:cubicBezTo>
                <a:cubicBezTo>
                  <a:pt x="481" y="1092"/>
                  <a:pt x="481" y="1090"/>
                  <a:pt x="480" y="1090"/>
                </a:cubicBezTo>
                <a:cubicBezTo>
                  <a:pt x="471" y="1091"/>
                  <a:pt x="461" y="1102"/>
                  <a:pt x="462" y="1106"/>
                </a:cubicBezTo>
                <a:cubicBezTo>
                  <a:pt x="463" y="1105"/>
                  <a:pt x="469" y="1103"/>
                  <a:pt x="467" y="1108"/>
                </a:cubicBezTo>
                <a:cubicBezTo>
                  <a:pt x="471" y="1104"/>
                  <a:pt x="474" y="1106"/>
                  <a:pt x="477" y="1108"/>
                </a:cubicBezTo>
                <a:cubicBezTo>
                  <a:pt x="477" y="1101"/>
                  <a:pt x="485" y="1100"/>
                  <a:pt x="491" y="1097"/>
                </a:cubicBezTo>
                <a:cubicBezTo>
                  <a:pt x="491" y="1100"/>
                  <a:pt x="490" y="1103"/>
                  <a:pt x="488" y="1101"/>
                </a:cubicBezTo>
                <a:cubicBezTo>
                  <a:pt x="490" y="1103"/>
                  <a:pt x="487" y="1106"/>
                  <a:pt x="489" y="1107"/>
                </a:cubicBezTo>
                <a:close/>
                <a:moveTo>
                  <a:pt x="500" y="1422"/>
                </a:moveTo>
                <a:cubicBezTo>
                  <a:pt x="501" y="1422"/>
                  <a:pt x="501" y="1423"/>
                  <a:pt x="502" y="1423"/>
                </a:cubicBezTo>
                <a:cubicBezTo>
                  <a:pt x="504" y="1421"/>
                  <a:pt x="508" y="1423"/>
                  <a:pt x="509" y="1420"/>
                </a:cubicBezTo>
                <a:cubicBezTo>
                  <a:pt x="507" y="1421"/>
                  <a:pt x="502" y="1418"/>
                  <a:pt x="500" y="1422"/>
                </a:cubicBezTo>
                <a:close/>
                <a:moveTo>
                  <a:pt x="459" y="1077"/>
                </a:moveTo>
                <a:cubicBezTo>
                  <a:pt x="460" y="1072"/>
                  <a:pt x="457" y="1073"/>
                  <a:pt x="455" y="1071"/>
                </a:cubicBezTo>
                <a:cubicBezTo>
                  <a:pt x="454" y="1069"/>
                  <a:pt x="457" y="1065"/>
                  <a:pt x="455" y="1065"/>
                </a:cubicBezTo>
                <a:cubicBezTo>
                  <a:pt x="454" y="1068"/>
                  <a:pt x="453" y="1070"/>
                  <a:pt x="452" y="1074"/>
                </a:cubicBezTo>
                <a:cubicBezTo>
                  <a:pt x="456" y="1071"/>
                  <a:pt x="457" y="1074"/>
                  <a:pt x="459" y="1077"/>
                </a:cubicBezTo>
                <a:close/>
                <a:moveTo>
                  <a:pt x="482" y="1418"/>
                </a:moveTo>
                <a:cubicBezTo>
                  <a:pt x="482" y="1415"/>
                  <a:pt x="482" y="1415"/>
                  <a:pt x="482" y="1415"/>
                </a:cubicBezTo>
                <a:cubicBezTo>
                  <a:pt x="482" y="1415"/>
                  <a:pt x="482" y="1414"/>
                  <a:pt x="481" y="1414"/>
                </a:cubicBezTo>
                <a:cubicBezTo>
                  <a:pt x="478" y="1413"/>
                  <a:pt x="471" y="1420"/>
                  <a:pt x="478" y="1422"/>
                </a:cubicBezTo>
                <a:cubicBezTo>
                  <a:pt x="479" y="1419"/>
                  <a:pt x="475" y="1421"/>
                  <a:pt x="476" y="1418"/>
                </a:cubicBezTo>
                <a:cubicBezTo>
                  <a:pt x="478" y="1417"/>
                  <a:pt x="481" y="1417"/>
                  <a:pt x="482" y="1418"/>
                </a:cubicBezTo>
                <a:close/>
                <a:moveTo>
                  <a:pt x="410" y="1201"/>
                </a:moveTo>
                <a:cubicBezTo>
                  <a:pt x="411" y="1194"/>
                  <a:pt x="415" y="1188"/>
                  <a:pt x="417" y="1179"/>
                </a:cubicBezTo>
                <a:cubicBezTo>
                  <a:pt x="412" y="1185"/>
                  <a:pt x="407" y="1194"/>
                  <a:pt x="410" y="1201"/>
                </a:cubicBezTo>
                <a:close/>
                <a:moveTo>
                  <a:pt x="361" y="1064"/>
                </a:moveTo>
                <a:cubicBezTo>
                  <a:pt x="361" y="1062"/>
                  <a:pt x="359" y="1062"/>
                  <a:pt x="359" y="1060"/>
                </a:cubicBezTo>
                <a:cubicBezTo>
                  <a:pt x="364" y="1059"/>
                  <a:pt x="364" y="1054"/>
                  <a:pt x="367" y="1051"/>
                </a:cubicBezTo>
                <a:cubicBezTo>
                  <a:pt x="367" y="1049"/>
                  <a:pt x="364" y="1050"/>
                  <a:pt x="364" y="1048"/>
                </a:cubicBezTo>
                <a:cubicBezTo>
                  <a:pt x="369" y="1048"/>
                  <a:pt x="369" y="1043"/>
                  <a:pt x="372" y="1041"/>
                </a:cubicBezTo>
                <a:cubicBezTo>
                  <a:pt x="371" y="1041"/>
                  <a:pt x="369" y="1040"/>
                  <a:pt x="368" y="1039"/>
                </a:cubicBezTo>
                <a:cubicBezTo>
                  <a:pt x="369" y="1037"/>
                  <a:pt x="369" y="1031"/>
                  <a:pt x="373" y="1034"/>
                </a:cubicBezTo>
                <a:cubicBezTo>
                  <a:pt x="373" y="1032"/>
                  <a:pt x="372" y="1032"/>
                  <a:pt x="372" y="1030"/>
                </a:cubicBezTo>
                <a:cubicBezTo>
                  <a:pt x="363" y="1035"/>
                  <a:pt x="362" y="1046"/>
                  <a:pt x="358" y="1054"/>
                </a:cubicBezTo>
                <a:cubicBezTo>
                  <a:pt x="357" y="1053"/>
                  <a:pt x="355" y="1053"/>
                  <a:pt x="353" y="1053"/>
                </a:cubicBezTo>
                <a:cubicBezTo>
                  <a:pt x="355" y="1056"/>
                  <a:pt x="353" y="1057"/>
                  <a:pt x="350" y="1058"/>
                </a:cubicBezTo>
                <a:cubicBezTo>
                  <a:pt x="350" y="1061"/>
                  <a:pt x="354" y="1062"/>
                  <a:pt x="350" y="1064"/>
                </a:cubicBezTo>
                <a:cubicBezTo>
                  <a:pt x="353" y="1065"/>
                  <a:pt x="356" y="1064"/>
                  <a:pt x="356" y="1067"/>
                </a:cubicBezTo>
                <a:cubicBezTo>
                  <a:pt x="355" y="1069"/>
                  <a:pt x="352" y="1070"/>
                  <a:pt x="350" y="1072"/>
                </a:cubicBezTo>
                <a:cubicBezTo>
                  <a:pt x="354" y="1075"/>
                  <a:pt x="354" y="1073"/>
                  <a:pt x="358" y="1071"/>
                </a:cubicBezTo>
                <a:cubicBezTo>
                  <a:pt x="354" y="1069"/>
                  <a:pt x="357" y="1065"/>
                  <a:pt x="361" y="1064"/>
                </a:cubicBezTo>
                <a:close/>
                <a:moveTo>
                  <a:pt x="393" y="1253"/>
                </a:moveTo>
                <a:cubicBezTo>
                  <a:pt x="389" y="1253"/>
                  <a:pt x="385" y="1257"/>
                  <a:pt x="387" y="1258"/>
                </a:cubicBezTo>
                <a:cubicBezTo>
                  <a:pt x="388" y="1256"/>
                  <a:pt x="395" y="1258"/>
                  <a:pt x="393" y="1253"/>
                </a:cubicBezTo>
                <a:close/>
                <a:moveTo>
                  <a:pt x="350" y="1018"/>
                </a:moveTo>
                <a:cubicBezTo>
                  <a:pt x="348" y="1020"/>
                  <a:pt x="345" y="1021"/>
                  <a:pt x="343" y="1023"/>
                </a:cubicBezTo>
                <a:cubicBezTo>
                  <a:pt x="347" y="1024"/>
                  <a:pt x="340" y="1027"/>
                  <a:pt x="345" y="1028"/>
                </a:cubicBezTo>
                <a:cubicBezTo>
                  <a:pt x="346" y="1025"/>
                  <a:pt x="351" y="1017"/>
                  <a:pt x="350" y="1018"/>
                </a:cubicBezTo>
                <a:close/>
                <a:moveTo>
                  <a:pt x="305" y="980"/>
                </a:moveTo>
                <a:cubicBezTo>
                  <a:pt x="300" y="984"/>
                  <a:pt x="301" y="978"/>
                  <a:pt x="300" y="979"/>
                </a:cubicBezTo>
                <a:cubicBezTo>
                  <a:pt x="299" y="982"/>
                  <a:pt x="297" y="981"/>
                  <a:pt x="295" y="981"/>
                </a:cubicBezTo>
                <a:cubicBezTo>
                  <a:pt x="294" y="983"/>
                  <a:pt x="292" y="985"/>
                  <a:pt x="292" y="987"/>
                </a:cubicBezTo>
                <a:cubicBezTo>
                  <a:pt x="293" y="988"/>
                  <a:pt x="297" y="986"/>
                  <a:pt x="297" y="988"/>
                </a:cubicBezTo>
                <a:cubicBezTo>
                  <a:pt x="298" y="991"/>
                  <a:pt x="297" y="997"/>
                  <a:pt x="300" y="997"/>
                </a:cubicBezTo>
                <a:cubicBezTo>
                  <a:pt x="300" y="988"/>
                  <a:pt x="299" y="986"/>
                  <a:pt x="305" y="980"/>
                </a:cubicBezTo>
                <a:close/>
                <a:moveTo>
                  <a:pt x="232" y="411"/>
                </a:moveTo>
                <a:cubicBezTo>
                  <a:pt x="233" y="409"/>
                  <a:pt x="235" y="408"/>
                  <a:pt x="237" y="406"/>
                </a:cubicBezTo>
                <a:cubicBezTo>
                  <a:pt x="233" y="406"/>
                  <a:pt x="230" y="410"/>
                  <a:pt x="232" y="411"/>
                </a:cubicBezTo>
                <a:close/>
                <a:moveTo>
                  <a:pt x="205" y="456"/>
                </a:moveTo>
                <a:cubicBezTo>
                  <a:pt x="206" y="451"/>
                  <a:pt x="212" y="450"/>
                  <a:pt x="214" y="445"/>
                </a:cubicBezTo>
                <a:cubicBezTo>
                  <a:pt x="214" y="442"/>
                  <a:pt x="210" y="444"/>
                  <a:pt x="210" y="440"/>
                </a:cubicBezTo>
                <a:cubicBezTo>
                  <a:pt x="224" y="439"/>
                  <a:pt x="221" y="425"/>
                  <a:pt x="233" y="423"/>
                </a:cubicBezTo>
                <a:cubicBezTo>
                  <a:pt x="231" y="416"/>
                  <a:pt x="238" y="413"/>
                  <a:pt x="236" y="410"/>
                </a:cubicBezTo>
                <a:cubicBezTo>
                  <a:pt x="235" y="412"/>
                  <a:pt x="226" y="415"/>
                  <a:pt x="228" y="415"/>
                </a:cubicBezTo>
                <a:cubicBezTo>
                  <a:pt x="231" y="415"/>
                  <a:pt x="232" y="413"/>
                  <a:pt x="233" y="416"/>
                </a:cubicBezTo>
                <a:cubicBezTo>
                  <a:pt x="230" y="420"/>
                  <a:pt x="225" y="422"/>
                  <a:pt x="223" y="427"/>
                </a:cubicBezTo>
                <a:cubicBezTo>
                  <a:pt x="212" y="430"/>
                  <a:pt x="208" y="444"/>
                  <a:pt x="198" y="450"/>
                </a:cubicBezTo>
                <a:cubicBezTo>
                  <a:pt x="199" y="452"/>
                  <a:pt x="198" y="456"/>
                  <a:pt x="200" y="457"/>
                </a:cubicBezTo>
                <a:cubicBezTo>
                  <a:pt x="200" y="454"/>
                  <a:pt x="203" y="457"/>
                  <a:pt x="205" y="456"/>
                </a:cubicBezTo>
                <a:close/>
                <a:moveTo>
                  <a:pt x="167" y="509"/>
                </a:moveTo>
                <a:cubicBezTo>
                  <a:pt x="164" y="509"/>
                  <a:pt x="165" y="512"/>
                  <a:pt x="164" y="513"/>
                </a:cubicBezTo>
                <a:cubicBezTo>
                  <a:pt x="166" y="513"/>
                  <a:pt x="166" y="512"/>
                  <a:pt x="167" y="512"/>
                </a:cubicBezTo>
                <a:cubicBezTo>
                  <a:pt x="168" y="519"/>
                  <a:pt x="168" y="519"/>
                  <a:pt x="168" y="519"/>
                </a:cubicBezTo>
                <a:cubicBezTo>
                  <a:pt x="171" y="518"/>
                  <a:pt x="174" y="512"/>
                  <a:pt x="171" y="511"/>
                </a:cubicBezTo>
                <a:cubicBezTo>
                  <a:pt x="171" y="512"/>
                  <a:pt x="172" y="514"/>
                  <a:pt x="170" y="514"/>
                </a:cubicBezTo>
                <a:cubicBezTo>
                  <a:pt x="169" y="513"/>
                  <a:pt x="167" y="512"/>
                  <a:pt x="167" y="509"/>
                </a:cubicBezTo>
                <a:close/>
                <a:moveTo>
                  <a:pt x="136" y="852"/>
                </a:moveTo>
                <a:cubicBezTo>
                  <a:pt x="135" y="855"/>
                  <a:pt x="134" y="858"/>
                  <a:pt x="130" y="859"/>
                </a:cubicBezTo>
                <a:cubicBezTo>
                  <a:pt x="130" y="861"/>
                  <a:pt x="130" y="862"/>
                  <a:pt x="130" y="863"/>
                </a:cubicBezTo>
                <a:cubicBezTo>
                  <a:pt x="132" y="861"/>
                  <a:pt x="134" y="858"/>
                  <a:pt x="137" y="857"/>
                </a:cubicBezTo>
                <a:cubicBezTo>
                  <a:pt x="133" y="857"/>
                  <a:pt x="138" y="853"/>
                  <a:pt x="136" y="852"/>
                </a:cubicBezTo>
                <a:close/>
                <a:moveTo>
                  <a:pt x="127" y="839"/>
                </a:moveTo>
                <a:cubicBezTo>
                  <a:pt x="125" y="838"/>
                  <a:pt x="122" y="837"/>
                  <a:pt x="121" y="835"/>
                </a:cubicBezTo>
                <a:cubicBezTo>
                  <a:pt x="121" y="837"/>
                  <a:pt x="118" y="838"/>
                  <a:pt x="118" y="840"/>
                </a:cubicBezTo>
                <a:cubicBezTo>
                  <a:pt x="120" y="838"/>
                  <a:pt x="126" y="841"/>
                  <a:pt x="127" y="839"/>
                </a:cubicBezTo>
                <a:close/>
                <a:moveTo>
                  <a:pt x="84" y="548"/>
                </a:moveTo>
                <a:cubicBezTo>
                  <a:pt x="85" y="554"/>
                  <a:pt x="73" y="554"/>
                  <a:pt x="77" y="560"/>
                </a:cubicBezTo>
                <a:cubicBezTo>
                  <a:pt x="77" y="555"/>
                  <a:pt x="89" y="551"/>
                  <a:pt x="84" y="548"/>
                </a:cubicBezTo>
                <a:close/>
                <a:moveTo>
                  <a:pt x="70" y="572"/>
                </a:moveTo>
                <a:cubicBezTo>
                  <a:pt x="69" y="574"/>
                  <a:pt x="65" y="574"/>
                  <a:pt x="65" y="577"/>
                </a:cubicBezTo>
                <a:cubicBezTo>
                  <a:pt x="68" y="577"/>
                  <a:pt x="71" y="572"/>
                  <a:pt x="70" y="572"/>
                </a:cubicBezTo>
                <a:close/>
                <a:moveTo>
                  <a:pt x="30" y="795"/>
                </a:moveTo>
                <a:cubicBezTo>
                  <a:pt x="30" y="792"/>
                  <a:pt x="30" y="789"/>
                  <a:pt x="32" y="786"/>
                </a:cubicBezTo>
                <a:cubicBezTo>
                  <a:pt x="30" y="788"/>
                  <a:pt x="26" y="794"/>
                  <a:pt x="30" y="795"/>
                </a:cubicBezTo>
                <a:close/>
                <a:moveTo>
                  <a:pt x="23" y="759"/>
                </a:moveTo>
                <a:cubicBezTo>
                  <a:pt x="21" y="761"/>
                  <a:pt x="20" y="765"/>
                  <a:pt x="23" y="767"/>
                </a:cubicBezTo>
                <a:cubicBezTo>
                  <a:pt x="23" y="765"/>
                  <a:pt x="24" y="760"/>
                  <a:pt x="23" y="759"/>
                </a:cubicBezTo>
                <a:close/>
                <a:moveTo>
                  <a:pt x="2639" y="266"/>
                </a:moveTo>
                <a:cubicBezTo>
                  <a:pt x="2635" y="269"/>
                  <a:pt x="2628" y="265"/>
                  <a:pt x="2626" y="269"/>
                </a:cubicBezTo>
                <a:cubicBezTo>
                  <a:pt x="2635" y="274"/>
                  <a:pt x="2650" y="271"/>
                  <a:pt x="2661" y="272"/>
                </a:cubicBezTo>
                <a:cubicBezTo>
                  <a:pt x="2662" y="268"/>
                  <a:pt x="2658" y="269"/>
                  <a:pt x="2659" y="265"/>
                </a:cubicBezTo>
                <a:cubicBezTo>
                  <a:pt x="2655" y="265"/>
                  <a:pt x="2654" y="269"/>
                  <a:pt x="2652" y="270"/>
                </a:cubicBezTo>
                <a:cubicBezTo>
                  <a:pt x="2649" y="268"/>
                  <a:pt x="2651" y="266"/>
                  <a:pt x="2649" y="264"/>
                </a:cubicBezTo>
                <a:cubicBezTo>
                  <a:pt x="2646" y="265"/>
                  <a:pt x="2642" y="265"/>
                  <a:pt x="2638" y="262"/>
                </a:cubicBezTo>
                <a:cubicBezTo>
                  <a:pt x="2638" y="264"/>
                  <a:pt x="2639" y="264"/>
                  <a:pt x="2639" y="266"/>
                </a:cubicBezTo>
                <a:close/>
                <a:moveTo>
                  <a:pt x="2566" y="369"/>
                </a:moveTo>
                <a:cubicBezTo>
                  <a:pt x="2567" y="373"/>
                  <a:pt x="2564" y="372"/>
                  <a:pt x="2561" y="373"/>
                </a:cubicBezTo>
                <a:cubicBezTo>
                  <a:pt x="2564" y="384"/>
                  <a:pt x="2549" y="383"/>
                  <a:pt x="2545" y="381"/>
                </a:cubicBezTo>
                <a:cubicBezTo>
                  <a:pt x="2535" y="390"/>
                  <a:pt x="2522" y="377"/>
                  <a:pt x="2513" y="384"/>
                </a:cubicBezTo>
                <a:cubicBezTo>
                  <a:pt x="2511" y="383"/>
                  <a:pt x="2508" y="380"/>
                  <a:pt x="2505" y="383"/>
                </a:cubicBezTo>
                <a:cubicBezTo>
                  <a:pt x="2508" y="383"/>
                  <a:pt x="2509" y="384"/>
                  <a:pt x="2508" y="386"/>
                </a:cubicBezTo>
                <a:cubicBezTo>
                  <a:pt x="2506" y="385"/>
                  <a:pt x="2504" y="384"/>
                  <a:pt x="2501" y="384"/>
                </a:cubicBezTo>
                <a:cubicBezTo>
                  <a:pt x="2502" y="388"/>
                  <a:pt x="2496" y="386"/>
                  <a:pt x="2495" y="389"/>
                </a:cubicBezTo>
                <a:cubicBezTo>
                  <a:pt x="2496" y="392"/>
                  <a:pt x="2493" y="393"/>
                  <a:pt x="2495" y="395"/>
                </a:cubicBezTo>
                <a:cubicBezTo>
                  <a:pt x="2502" y="392"/>
                  <a:pt x="2509" y="390"/>
                  <a:pt x="2517" y="390"/>
                </a:cubicBezTo>
                <a:cubicBezTo>
                  <a:pt x="2516" y="393"/>
                  <a:pt x="2517" y="395"/>
                  <a:pt x="2520" y="396"/>
                </a:cubicBezTo>
                <a:cubicBezTo>
                  <a:pt x="2516" y="390"/>
                  <a:pt x="2530" y="388"/>
                  <a:pt x="2533" y="388"/>
                </a:cubicBezTo>
                <a:cubicBezTo>
                  <a:pt x="2532" y="388"/>
                  <a:pt x="2532" y="389"/>
                  <a:pt x="2532" y="391"/>
                </a:cubicBezTo>
                <a:cubicBezTo>
                  <a:pt x="2536" y="392"/>
                  <a:pt x="2533" y="387"/>
                  <a:pt x="2535" y="388"/>
                </a:cubicBezTo>
                <a:cubicBezTo>
                  <a:pt x="2544" y="391"/>
                  <a:pt x="2550" y="382"/>
                  <a:pt x="2557" y="389"/>
                </a:cubicBezTo>
                <a:cubicBezTo>
                  <a:pt x="2560" y="388"/>
                  <a:pt x="2559" y="383"/>
                  <a:pt x="2563" y="383"/>
                </a:cubicBezTo>
                <a:cubicBezTo>
                  <a:pt x="2563" y="384"/>
                  <a:pt x="2562" y="384"/>
                  <a:pt x="2562" y="386"/>
                </a:cubicBezTo>
                <a:cubicBezTo>
                  <a:pt x="2565" y="383"/>
                  <a:pt x="2567" y="384"/>
                  <a:pt x="2571" y="385"/>
                </a:cubicBezTo>
                <a:cubicBezTo>
                  <a:pt x="2570" y="381"/>
                  <a:pt x="2573" y="382"/>
                  <a:pt x="2573" y="380"/>
                </a:cubicBezTo>
                <a:cubicBezTo>
                  <a:pt x="2569" y="381"/>
                  <a:pt x="2567" y="379"/>
                  <a:pt x="2565" y="378"/>
                </a:cubicBezTo>
                <a:cubicBezTo>
                  <a:pt x="2564" y="375"/>
                  <a:pt x="2569" y="373"/>
                  <a:pt x="2570" y="375"/>
                </a:cubicBezTo>
                <a:cubicBezTo>
                  <a:pt x="2569" y="373"/>
                  <a:pt x="2573" y="373"/>
                  <a:pt x="2571" y="370"/>
                </a:cubicBezTo>
                <a:cubicBezTo>
                  <a:pt x="2569" y="371"/>
                  <a:pt x="2569" y="368"/>
                  <a:pt x="2566" y="369"/>
                </a:cubicBezTo>
                <a:close/>
                <a:moveTo>
                  <a:pt x="2540" y="321"/>
                </a:moveTo>
                <a:cubicBezTo>
                  <a:pt x="2539" y="320"/>
                  <a:pt x="2541" y="317"/>
                  <a:pt x="2539" y="317"/>
                </a:cubicBezTo>
                <a:cubicBezTo>
                  <a:pt x="2537" y="318"/>
                  <a:pt x="2532" y="319"/>
                  <a:pt x="2529" y="321"/>
                </a:cubicBezTo>
                <a:cubicBezTo>
                  <a:pt x="2533" y="321"/>
                  <a:pt x="2536" y="322"/>
                  <a:pt x="2540" y="321"/>
                </a:cubicBezTo>
                <a:close/>
                <a:moveTo>
                  <a:pt x="2155" y="364"/>
                </a:moveTo>
                <a:cubicBezTo>
                  <a:pt x="2151" y="364"/>
                  <a:pt x="2146" y="366"/>
                  <a:pt x="2141" y="364"/>
                </a:cubicBezTo>
                <a:cubicBezTo>
                  <a:pt x="2138" y="369"/>
                  <a:pt x="2141" y="369"/>
                  <a:pt x="2139" y="372"/>
                </a:cubicBezTo>
                <a:cubicBezTo>
                  <a:pt x="2146" y="373"/>
                  <a:pt x="2151" y="366"/>
                  <a:pt x="2155" y="364"/>
                </a:cubicBezTo>
                <a:close/>
                <a:moveTo>
                  <a:pt x="1836" y="612"/>
                </a:moveTo>
                <a:cubicBezTo>
                  <a:pt x="1837" y="612"/>
                  <a:pt x="1837" y="611"/>
                  <a:pt x="1837" y="609"/>
                </a:cubicBezTo>
                <a:cubicBezTo>
                  <a:pt x="1835" y="610"/>
                  <a:pt x="1834" y="611"/>
                  <a:pt x="1834" y="614"/>
                </a:cubicBezTo>
                <a:cubicBezTo>
                  <a:pt x="1836" y="614"/>
                  <a:pt x="1838" y="615"/>
                  <a:pt x="1840" y="616"/>
                </a:cubicBezTo>
                <a:cubicBezTo>
                  <a:pt x="1840" y="613"/>
                  <a:pt x="1847" y="610"/>
                  <a:pt x="1846" y="615"/>
                </a:cubicBezTo>
                <a:cubicBezTo>
                  <a:pt x="1850" y="612"/>
                  <a:pt x="1854" y="609"/>
                  <a:pt x="1853" y="602"/>
                </a:cubicBezTo>
                <a:cubicBezTo>
                  <a:pt x="1846" y="602"/>
                  <a:pt x="1838" y="605"/>
                  <a:pt x="1839" y="609"/>
                </a:cubicBezTo>
                <a:cubicBezTo>
                  <a:pt x="1839" y="608"/>
                  <a:pt x="1841" y="608"/>
                  <a:pt x="1842" y="609"/>
                </a:cubicBezTo>
                <a:cubicBezTo>
                  <a:pt x="1842" y="612"/>
                  <a:pt x="1842" y="612"/>
                  <a:pt x="1842" y="612"/>
                </a:cubicBezTo>
                <a:cubicBezTo>
                  <a:pt x="1839" y="611"/>
                  <a:pt x="1837" y="614"/>
                  <a:pt x="1836" y="612"/>
                </a:cubicBezTo>
                <a:close/>
                <a:moveTo>
                  <a:pt x="401" y="1436"/>
                </a:moveTo>
                <a:cubicBezTo>
                  <a:pt x="399" y="1437"/>
                  <a:pt x="397" y="1437"/>
                  <a:pt x="397" y="1438"/>
                </a:cubicBezTo>
                <a:cubicBezTo>
                  <a:pt x="399" y="1439"/>
                  <a:pt x="399" y="1443"/>
                  <a:pt x="402" y="1443"/>
                </a:cubicBezTo>
                <a:cubicBezTo>
                  <a:pt x="402" y="1439"/>
                  <a:pt x="404" y="1439"/>
                  <a:pt x="401" y="1436"/>
                </a:cubicBezTo>
                <a:close/>
                <a:moveTo>
                  <a:pt x="82" y="910"/>
                </a:moveTo>
                <a:cubicBezTo>
                  <a:pt x="79" y="904"/>
                  <a:pt x="68" y="908"/>
                  <a:pt x="65" y="902"/>
                </a:cubicBezTo>
                <a:cubicBezTo>
                  <a:pt x="64" y="904"/>
                  <a:pt x="60" y="904"/>
                  <a:pt x="59" y="906"/>
                </a:cubicBezTo>
                <a:cubicBezTo>
                  <a:pt x="64" y="911"/>
                  <a:pt x="72" y="913"/>
                  <a:pt x="81" y="913"/>
                </a:cubicBezTo>
                <a:cubicBezTo>
                  <a:pt x="81" y="912"/>
                  <a:pt x="81" y="911"/>
                  <a:pt x="82" y="910"/>
                </a:cubicBezTo>
                <a:close/>
              </a:path>
            </a:pathLst>
          </a:custGeom>
          <a:solidFill>
            <a:srgbClr val="0B36F5"/>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42" name="矩形 41">
            <a:extLst>
              <a:ext uri="{FF2B5EF4-FFF2-40B4-BE49-F238E27FC236}">
                <a16:creationId xmlns:a16="http://schemas.microsoft.com/office/drawing/2014/main" xmlns="" id="{67F739C2-3E7B-46B9-9DBB-B221FB2F52BE}"/>
              </a:ext>
            </a:extLst>
          </p:cNvPr>
          <p:cNvSpPr/>
          <p:nvPr/>
        </p:nvSpPr>
        <p:spPr>
          <a:xfrm>
            <a:off x="4216400" y="0"/>
            <a:ext cx="37592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a:extLst>
              <a:ext uri="{FF2B5EF4-FFF2-40B4-BE49-F238E27FC236}">
                <a16:creationId xmlns:a16="http://schemas.microsoft.com/office/drawing/2014/main" xmlns="" id="{6C8606AC-C624-4FA2-9891-555AC3DA6C67}"/>
              </a:ext>
            </a:extLst>
          </p:cNvPr>
          <p:cNvSpPr/>
          <p:nvPr/>
        </p:nvSpPr>
        <p:spPr>
          <a:xfrm>
            <a:off x="8215549" y="0"/>
            <a:ext cx="2819720" cy="6270942"/>
          </a:xfrm>
          <a:prstGeom prst="rect">
            <a:avLst/>
          </a:prstGeom>
          <a:solidFill>
            <a:srgbClr val="C3EC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2" name="图片 21" descr="图片包含 人, 女人, 黑色, 穿着&#10;&#10;描述已自动生成">
            <a:extLst>
              <a:ext uri="{FF2B5EF4-FFF2-40B4-BE49-F238E27FC236}">
                <a16:creationId xmlns:a16="http://schemas.microsoft.com/office/drawing/2014/main" xmlns="" id="{E92F3FB8-29E1-44E3-BE09-CEB9E67E6A5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61501" y="555883"/>
            <a:ext cx="4127817" cy="5159176"/>
          </a:xfrm>
          <a:prstGeom prst="rect">
            <a:avLst/>
          </a:prstGeom>
        </p:spPr>
      </p:pic>
      <p:sp>
        <p:nvSpPr>
          <p:cNvPr id="23" name="文本框 22">
            <a:extLst>
              <a:ext uri="{FF2B5EF4-FFF2-40B4-BE49-F238E27FC236}">
                <a16:creationId xmlns:a16="http://schemas.microsoft.com/office/drawing/2014/main" xmlns="" id="{C609FE14-A0F7-4FD5-AD48-013990FD5DF5}"/>
              </a:ext>
            </a:extLst>
          </p:cNvPr>
          <p:cNvSpPr txBox="1"/>
          <p:nvPr/>
        </p:nvSpPr>
        <p:spPr>
          <a:xfrm>
            <a:off x="8215550" y="5809277"/>
            <a:ext cx="2819720" cy="461665"/>
          </a:xfrm>
          <a:prstGeom prst="rect">
            <a:avLst/>
          </a:prstGeom>
          <a:noFill/>
        </p:spPr>
        <p:txBody>
          <a:bodyPr wrap="square" rtlCol="0">
            <a:spAutoFit/>
          </a:bodyPr>
          <a:lstStyle/>
          <a:p>
            <a:pPr algn="dist"/>
            <a:r>
              <a:rPr lang="en-US" altLang="zh-CN" sz="2400" b="1">
                <a:latin typeface="Camellion" panose="02000506000000020004" pitchFamily="50" charset="0"/>
                <a:ea typeface="站酷庆科黄油体" panose="02000803000000020004" pitchFamily="2" charset="-122"/>
              </a:rPr>
              <a:t>DESIGNED BY XIAO</a:t>
            </a:r>
            <a:endParaRPr lang="zh-CN" altLang="en-US" sz="2400" b="1">
              <a:latin typeface="Camellion" panose="02000506000000020004" pitchFamily="50" charset="0"/>
              <a:ea typeface="站酷庆科黄油体" panose="02000803000000020004" pitchFamily="2" charset="-122"/>
            </a:endParaRPr>
          </a:p>
        </p:txBody>
      </p:sp>
      <p:sp>
        <p:nvSpPr>
          <p:cNvPr id="24" name="文本框 23">
            <a:extLst>
              <a:ext uri="{FF2B5EF4-FFF2-40B4-BE49-F238E27FC236}">
                <a16:creationId xmlns:a16="http://schemas.microsoft.com/office/drawing/2014/main" xmlns="" id="{1513466B-32F9-47EE-802D-6DEEA8FCB6C4}"/>
              </a:ext>
            </a:extLst>
          </p:cNvPr>
          <p:cNvSpPr txBox="1"/>
          <p:nvPr/>
        </p:nvSpPr>
        <p:spPr>
          <a:xfrm>
            <a:off x="8215549" y="132318"/>
            <a:ext cx="2819720" cy="461665"/>
          </a:xfrm>
          <a:prstGeom prst="rect">
            <a:avLst/>
          </a:prstGeom>
          <a:noFill/>
        </p:spPr>
        <p:txBody>
          <a:bodyPr wrap="square" rtlCol="0">
            <a:spAutoFit/>
          </a:bodyPr>
          <a:lstStyle/>
          <a:p>
            <a:pPr algn="dist"/>
            <a:r>
              <a:rPr lang="en-US" altLang="zh-CN" sz="2400" b="1">
                <a:latin typeface="Camellion" panose="02000506000000020004" pitchFamily="50" charset="0"/>
                <a:ea typeface="站酷庆科黄油体" panose="02000803000000020004" pitchFamily="2" charset="-122"/>
              </a:rPr>
              <a:t>DESIGNED BY XIAO</a:t>
            </a:r>
            <a:endParaRPr lang="zh-CN" altLang="en-US" sz="2400" b="1">
              <a:latin typeface="Camellion" panose="02000506000000020004" pitchFamily="50" charset="0"/>
              <a:ea typeface="站酷庆科黄油体" panose="02000803000000020004" pitchFamily="2" charset="-122"/>
            </a:endParaRPr>
          </a:p>
        </p:txBody>
      </p:sp>
      <p:sp>
        <p:nvSpPr>
          <p:cNvPr id="33" name="矩形 32">
            <a:extLst>
              <a:ext uri="{FF2B5EF4-FFF2-40B4-BE49-F238E27FC236}">
                <a16:creationId xmlns:a16="http://schemas.microsoft.com/office/drawing/2014/main" xmlns="" id="{34DE6F51-F0A6-4679-9FDC-4B6DAC7B936D}"/>
              </a:ext>
            </a:extLst>
          </p:cNvPr>
          <p:cNvSpPr/>
          <p:nvPr/>
        </p:nvSpPr>
        <p:spPr>
          <a:xfrm>
            <a:off x="1154666" y="587058"/>
            <a:ext cx="2819720" cy="6270942"/>
          </a:xfrm>
          <a:prstGeom prst="rect">
            <a:avLst/>
          </a:prstGeom>
          <a:solidFill>
            <a:srgbClr val="C3EC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4" name="图片 33">
            <a:extLst>
              <a:ext uri="{FF2B5EF4-FFF2-40B4-BE49-F238E27FC236}">
                <a16:creationId xmlns:a16="http://schemas.microsoft.com/office/drawing/2014/main" xmlns="" id="{08E3DBAF-5080-4202-88DA-8ACA78D8C4B2}"/>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502683" y="1142941"/>
            <a:ext cx="4123686" cy="5159176"/>
          </a:xfrm>
          <a:prstGeom prst="rect">
            <a:avLst/>
          </a:prstGeom>
        </p:spPr>
      </p:pic>
      <p:sp>
        <p:nvSpPr>
          <p:cNvPr id="35" name="文本框 34">
            <a:extLst>
              <a:ext uri="{FF2B5EF4-FFF2-40B4-BE49-F238E27FC236}">
                <a16:creationId xmlns:a16="http://schemas.microsoft.com/office/drawing/2014/main" xmlns="" id="{BAB061DB-8B49-4679-820C-BAFC3495D560}"/>
              </a:ext>
            </a:extLst>
          </p:cNvPr>
          <p:cNvSpPr txBox="1"/>
          <p:nvPr/>
        </p:nvSpPr>
        <p:spPr>
          <a:xfrm>
            <a:off x="1154667" y="6396335"/>
            <a:ext cx="2819720" cy="461665"/>
          </a:xfrm>
          <a:prstGeom prst="rect">
            <a:avLst/>
          </a:prstGeom>
          <a:noFill/>
        </p:spPr>
        <p:txBody>
          <a:bodyPr wrap="square" rtlCol="0">
            <a:spAutoFit/>
          </a:bodyPr>
          <a:lstStyle/>
          <a:p>
            <a:pPr algn="dist"/>
            <a:r>
              <a:rPr lang="en-US" altLang="zh-CN" sz="2400" b="1">
                <a:latin typeface="Camellion" panose="02000506000000020004" pitchFamily="50" charset="0"/>
                <a:ea typeface="站酷庆科黄油体" panose="02000803000000020004" pitchFamily="2" charset="-122"/>
              </a:rPr>
              <a:t>DESIGNED BY XIAO</a:t>
            </a:r>
            <a:endParaRPr lang="zh-CN" altLang="en-US" sz="2400" b="1">
              <a:latin typeface="Camellion" panose="02000506000000020004" pitchFamily="50" charset="0"/>
              <a:ea typeface="站酷庆科黄油体" panose="02000803000000020004" pitchFamily="2" charset="-122"/>
            </a:endParaRPr>
          </a:p>
        </p:txBody>
      </p:sp>
      <p:sp>
        <p:nvSpPr>
          <p:cNvPr id="36" name="文本框 35">
            <a:extLst>
              <a:ext uri="{FF2B5EF4-FFF2-40B4-BE49-F238E27FC236}">
                <a16:creationId xmlns:a16="http://schemas.microsoft.com/office/drawing/2014/main" xmlns="" id="{64E3579A-36D4-4D4D-A57F-7863A3B76B3C}"/>
              </a:ext>
            </a:extLst>
          </p:cNvPr>
          <p:cNvSpPr txBox="1"/>
          <p:nvPr/>
        </p:nvSpPr>
        <p:spPr>
          <a:xfrm>
            <a:off x="1154666" y="719376"/>
            <a:ext cx="2819720" cy="461665"/>
          </a:xfrm>
          <a:prstGeom prst="rect">
            <a:avLst/>
          </a:prstGeom>
          <a:noFill/>
        </p:spPr>
        <p:txBody>
          <a:bodyPr wrap="square" rtlCol="0">
            <a:spAutoFit/>
          </a:bodyPr>
          <a:lstStyle/>
          <a:p>
            <a:pPr algn="dist"/>
            <a:r>
              <a:rPr lang="en-US" altLang="zh-CN" sz="2400" b="1">
                <a:latin typeface="Camellion" panose="02000506000000020004" pitchFamily="50" charset="0"/>
                <a:ea typeface="站酷庆科黄油体" panose="02000803000000020004" pitchFamily="2" charset="-122"/>
              </a:rPr>
              <a:t>DESIGNED BY XIAO</a:t>
            </a:r>
            <a:endParaRPr lang="zh-CN" altLang="en-US" sz="2400" b="1">
              <a:latin typeface="Camellion" panose="02000506000000020004" pitchFamily="50" charset="0"/>
              <a:ea typeface="站酷庆科黄油体" panose="02000803000000020004" pitchFamily="2" charset="-122"/>
            </a:endParaRPr>
          </a:p>
        </p:txBody>
      </p:sp>
      <p:sp>
        <p:nvSpPr>
          <p:cNvPr id="44" name="文本框 43">
            <a:extLst>
              <a:ext uri="{FF2B5EF4-FFF2-40B4-BE49-F238E27FC236}">
                <a16:creationId xmlns:a16="http://schemas.microsoft.com/office/drawing/2014/main" xmlns="" id="{09F26E56-1D25-4CCB-BAD5-5CD7A7729386}"/>
              </a:ext>
            </a:extLst>
          </p:cNvPr>
          <p:cNvSpPr txBox="1"/>
          <p:nvPr/>
        </p:nvSpPr>
        <p:spPr>
          <a:xfrm>
            <a:off x="0" y="3565853"/>
            <a:ext cx="2336800" cy="2336800"/>
          </a:xfrm>
          <a:prstGeom prst="rect">
            <a:avLst/>
          </a:prstGeom>
          <a:noFill/>
        </p:spPr>
        <p:txBody>
          <a:bodyPr wrap="square" rtlCol="0">
            <a:prstTxWarp prst="textCircle">
              <a:avLst>
                <a:gd name="adj" fmla="val 10915688"/>
              </a:avLst>
            </a:prstTxWarp>
            <a:spAutoFit/>
          </a:bodyPr>
          <a:lstStyle/>
          <a:p>
            <a:pPr algn="ctr">
              <a:lnSpc>
                <a:spcPct val="120000"/>
              </a:lnSpc>
            </a:pPr>
            <a:r>
              <a:rPr lang="fr-FR" altLang="zh-CN" sz="5400">
                <a:ln w="19050">
                  <a:solidFill>
                    <a:srgbClr val="FB3618"/>
                  </a:solidFill>
                </a:ln>
                <a:noFill/>
                <a:latin typeface="Arial Black" panose="020B0A04020102020204" pitchFamily="34" charset="0"/>
              </a:rPr>
              <a:t>uePellentesquehabitant morbi et ns</a:t>
            </a:r>
            <a:endParaRPr lang="zh-CN" altLang="en-US" sz="5400">
              <a:ln w="19050">
                <a:solidFill>
                  <a:srgbClr val="FB3618"/>
                </a:solidFill>
              </a:ln>
              <a:noFill/>
              <a:latin typeface="Arial Black" panose="020B0A04020102020204" pitchFamily="34" charset="0"/>
            </a:endParaRPr>
          </a:p>
        </p:txBody>
      </p:sp>
      <p:sp>
        <p:nvSpPr>
          <p:cNvPr id="45" name="文本框 44">
            <a:extLst>
              <a:ext uri="{FF2B5EF4-FFF2-40B4-BE49-F238E27FC236}">
                <a16:creationId xmlns:a16="http://schemas.microsoft.com/office/drawing/2014/main" xmlns="" id="{F03FEA3C-914C-41B3-9650-1F1A3F130049}"/>
              </a:ext>
            </a:extLst>
          </p:cNvPr>
          <p:cNvSpPr txBox="1"/>
          <p:nvPr/>
        </p:nvSpPr>
        <p:spPr>
          <a:xfrm>
            <a:off x="9855200" y="955348"/>
            <a:ext cx="2336800" cy="2336800"/>
          </a:xfrm>
          <a:prstGeom prst="rect">
            <a:avLst/>
          </a:prstGeom>
          <a:noFill/>
        </p:spPr>
        <p:txBody>
          <a:bodyPr wrap="square" rtlCol="0">
            <a:prstTxWarp prst="textCircle">
              <a:avLst>
                <a:gd name="adj" fmla="val 10915688"/>
              </a:avLst>
            </a:prstTxWarp>
            <a:spAutoFit/>
          </a:bodyPr>
          <a:lstStyle/>
          <a:p>
            <a:pPr algn="ctr">
              <a:lnSpc>
                <a:spcPct val="120000"/>
              </a:lnSpc>
            </a:pPr>
            <a:r>
              <a:rPr lang="fr-FR" altLang="zh-CN" sz="5400">
                <a:ln w="19050">
                  <a:solidFill>
                    <a:srgbClr val="FB3618"/>
                  </a:solidFill>
                </a:ln>
                <a:noFill/>
                <a:latin typeface="Arial Black" panose="020B0A04020102020204" pitchFamily="34" charset="0"/>
              </a:rPr>
              <a:t>uePellentesquehabitant morbi et ns</a:t>
            </a:r>
            <a:endParaRPr lang="zh-CN" altLang="en-US" sz="5400">
              <a:ln w="19050">
                <a:solidFill>
                  <a:srgbClr val="FB3618"/>
                </a:solidFill>
              </a:ln>
              <a:noFill/>
              <a:latin typeface="Arial Black" panose="020B0A04020102020204" pitchFamily="34" charset="0"/>
            </a:endParaRPr>
          </a:p>
        </p:txBody>
      </p:sp>
      <p:sp>
        <p:nvSpPr>
          <p:cNvPr id="56" name="文本框 55">
            <a:extLst>
              <a:ext uri="{FF2B5EF4-FFF2-40B4-BE49-F238E27FC236}">
                <a16:creationId xmlns:a16="http://schemas.microsoft.com/office/drawing/2014/main" xmlns="" id="{8549807C-1A56-4A56-BBC2-5E40C232EFC9}"/>
              </a:ext>
            </a:extLst>
          </p:cNvPr>
          <p:cNvSpPr txBox="1"/>
          <p:nvPr/>
        </p:nvSpPr>
        <p:spPr>
          <a:xfrm>
            <a:off x="4875410" y="350330"/>
            <a:ext cx="2441181" cy="726609"/>
          </a:xfrm>
          <a:prstGeom prst="rect">
            <a:avLst/>
          </a:prstGeom>
          <a:noFill/>
        </p:spPr>
        <p:txBody>
          <a:bodyPr wrap="square" rtlCol="0">
            <a:spAutoFit/>
          </a:bodyPr>
          <a:lstStyle/>
          <a:p>
            <a:pPr>
              <a:lnSpc>
                <a:spcPct val="120000"/>
              </a:lnSpc>
            </a:pPr>
            <a:r>
              <a:rPr lang="fr-FR" altLang="zh-CN" b="1" spc="-150">
                <a:solidFill>
                  <a:srgbClr val="C3EC12"/>
                </a:solidFill>
                <a:latin typeface="Arial" panose="020B0604020202020204" pitchFamily="34" charset="0"/>
                <a:ea typeface="站酷小薇LOGO体" panose="02010600010101010101" pitchFamily="2" charset="-122"/>
                <a:cs typeface="Arial" panose="020B0604020202020204" pitchFamily="34" charset="0"/>
              </a:rPr>
              <a:t>PELLENTESQUE HABI</a:t>
            </a:r>
          </a:p>
          <a:p>
            <a:pPr>
              <a:lnSpc>
                <a:spcPct val="120000"/>
              </a:lnSpc>
            </a:pPr>
            <a:r>
              <a:rPr lang="fr-FR" altLang="zh-CN" b="1" spc="-150">
                <a:solidFill>
                  <a:srgbClr val="C3EC12"/>
                </a:solidFill>
                <a:latin typeface="Arial" panose="020B0604020202020204" pitchFamily="34" charset="0"/>
                <a:ea typeface="站酷小薇LOGO体" panose="02010600010101010101" pitchFamily="2" charset="-122"/>
                <a:cs typeface="Arial" panose="020B0604020202020204" pitchFamily="34" charset="0"/>
              </a:rPr>
              <a:t>TAN MORBI TRISTIQUE</a:t>
            </a:r>
            <a:endParaRPr lang="zh-CN" altLang="en-US" b="1" spc="-150">
              <a:solidFill>
                <a:srgbClr val="C3EC12"/>
              </a:solidFill>
              <a:latin typeface="Arial" panose="020B0604020202020204" pitchFamily="34" charset="0"/>
              <a:ea typeface="站酷小薇LOGO体" panose="02010600010101010101" pitchFamily="2" charset="-122"/>
              <a:cs typeface="Arial" panose="020B0604020202020204" pitchFamily="34" charset="0"/>
            </a:endParaRPr>
          </a:p>
        </p:txBody>
      </p:sp>
      <p:sp>
        <p:nvSpPr>
          <p:cNvPr id="57" name="文本框 56">
            <a:extLst>
              <a:ext uri="{FF2B5EF4-FFF2-40B4-BE49-F238E27FC236}">
                <a16:creationId xmlns:a16="http://schemas.microsoft.com/office/drawing/2014/main" xmlns="" id="{63AF390F-71E9-43CF-8F2F-93469BB4CA0F}"/>
              </a:ext>
            </a:extLst>
          </p:cNvPr>
          <p:cNvSpPr txBox="1"/>
          <p:nvPr/>
        </p:nvSpPr>
        <p:spPr>
          <a:xfrm>
            <a:off x="4994669" y="1284638"/>
            <a:ext cx="2202663" cy="5223033"/>
          </a:xfrm>
          <a:prstGeom prst="rect">
            <a:avLst/>
          </a:prstGeom>
          <a:noFill/>
        </p:spPr>
        <p:txBody>
          <a:bodyPr wrap="square" rtlCol="0">
            <a:spAutoFit/>
          </a:bodyPr>
          <a:lstStyle/>
          <a:p>
            <a:pPr>
              <a:lnSpc>
                <a:spcPct val="150000"/>
              </a:lnSpc>
            </a:pPr>
            <a:r>
              <a:rPr lang="fr-FR" altLang="zh-CN" sz="1400">
                <a:solidFill>
                  <a:srgbClr val="C3EC12"/>
                </a:solidFill>
                <a:latin typeface="Arial" panose="020B0604020202020204" pitchFamily="34" charset="0"/>
                <a:cs typeface="Arial" panose="020B0604020202020204" pitchFamily="34" charset="0"/>
              </a:rPr>
              <a:t>Lorem ipsum dolor sit amet, consectetuer adipiscing elit. Maecenas porttitor congue massa. Fusce posuere, magna sed pulvinar ultricies, purus lectus malesuada libero, sit amet commodo magna eros quis urna. </a:t>
            </a:r>
          </a:p>
          <a:p>
            <a:pPr>
              <a:lnSpc>
                <a:spcPct val="150000"/>
              </a:lnSpc>
            </a:pPr>
            <a:endParaRPr lang="fr-FR" altLang="zh-CN" sz="1400">
              <a:solidFill>
                <a:srgbClr val="C3EC12"/>
              </a:solidFill>
              <a:latin typeface="Arial" panose="020B0604020202020204" pitchFamily="34" charset="0"/>
              <a:cs typeface="Arial" panose="020B0604020202020204" pitchFamily="34" charset="0"/>
            </a:endParaRPr>
          </a:p>
          <a:p>
            <a:pPr>
              <a:lnSpc>
                <a:spcPct val="150000"/>
              </a:lnSpc>
            </a:pPr>
            <a:r>
              <a:rPr lang="fr-FR" altLang="zh-CN" sz="1400">
                <a:solidFill>
                  <a:srgbClr val="C3EC12"/>
                </a:solidFill>
                <a:latin typeface="Arial" panose="020B0604020202020204" pitchFamily="34" charset="0"/>
                <a:cs typeface="Arial" panose="020B0604020202020204" pitchFamily="34" charset="0"/>
              </a:rPr>
              <a:t>Nunc viverra imperdiet enim.</a:t>
            </a:r>
          </a:p>
          <a:p>
            <a:pPr>
              <a:lnSpc>
                <a:spcPct val="150000"/>
              </a:lnSpc>
            </a:pPr>
            <a:r>
              <a:rPr lang="fr-FR" altLang="zh-CN" sz="1400">
                <a:solidFill>
                  <a:srgbClr val="C3EC12"/>
                </a:solidFill>
                <a:latin typeface="Arial" panose="020B0604020202020204" pitchFamily="34" charset="0"/>
                <a:cs typeface="Arial" panose="020B0604020202020204" pitchFamily="34" charset="0"/>
              </a:rPr>
              <a:t>Fusce est. Vivamus a tellus. Pellentesque habitant morbi tristique senectus et netus</a:t>
            </a:r>
          </a:p>
        </p:txBody>
      </p:sp>
    </p:spTree>
    <p:extLst>
      <p:ext uri="{BB962C8B-B14F-4D97-AF65-F5344CB8AC3E}">
        <p14:creationId xmlns:p14="http://schemas.microsoft.com/office/powerpoint/2010/main" val="3917378944"/>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xmlns:a16="http://schemas.microsoft.com/office/drawing/2014/main" xmlns:a14="http://schemas.microsoft.com/office/drawing/2010/main">
      <p:transition spd="slow">
        <p:checker/>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D62278B2-7E45-4D7F-8018-D18F5AB11423}"/>
              </a:ext>
            </a:extLst>
          </p:cNvPr>
          <p:cNvSpPr/>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Freeform 1815">
            <a:extLst>
              <a:ext uri="{FF2B5EF4-FFF2-40B4-BE49-F238E27FC236}">
                <a16:creationId xmlns:a16="http://schemas.microsoft.com/office/drawing/2014/main" xmlns="" id="{0A9A2F29-CE75-4CB6-9BF0-199A3A04ECB9}"/>
              </a:ext>
            </a:extLst>
          </p:cNvPr>
          <p:cNvSpPr>
            <a:spLocks noEditPoints="1"/>
          </p:cNvSpPr>
          <p:nvPr/>
        </p:nvSpPr>
        <p:spPr bwMode="auto">
          <a:xfrm>
            <a:off x="-491169" y="0"/>
            <a:ext cx="12683169" cy="6858000"/>
          </a:xfrm>
          <a:custGeom>
            <a:avLst/>
            <a:gdLst>
              <a:gd name="T0" fmla="*/ 2427 w 2671"/>
              <a:gd name="T1" fmla="*/ 397 h 1443"/>
              <a:gd name="T2" fmla="*/ 2031 w 2671"/>
              <a:gd name="T3" fmla="*/ 607 h 1443"/>
              <a:gd name="T4" fmla="*/ 1820 w 2671"/>
              <a:gd name="T5" fmla="*/ 601 h 1443"/>
              <a:gd name="T6" fmla="*/ 1690 w 2671"/>
              <a:gd name="T7" fmla="*/ 716 h 1443"/>
              <a:gd name="T8" fmla="*/ 1428 w 2671"/>
              <a:gd name="T9" fmla="*/ 954 h 1443"/>
              <a:gd name="T10" fmla="*/ 1200 w 2671"/>
              <a:gd name="T11" fmla="*/ 283 h 1443"/>
              <a:gd name="T12" fmla="*/ 929 w 2671"/>
              <a:gd name="T13" fmla="*/ 1300 h 1443"/>
              <a:gd name="T14" fmla="*/ 654 w 2671"/>
              <a:gd name="T15" fmla="*/ 1199 h 1443"/>
              <a:gd name="T16" fmla="*/ 483 w 2671"/>
              <a:gd name="T17" fmla="*/ 1114 h 1443"/>
              <a:gd name="T18" fmla="*/ 443 w 2671"/>
              <a:gd name="T19" fmla="*/ 1422 h 1443"/>
              <a:gd name="T20" fmla="*/ 387 w 2671"/>
              <a:gd name="T21" fmla="*/ 1353 h 1443"/>
              <a:gd name="T22" fmla="*/ 147 w 2671"/>
              <a:gd name="T23" fmla="*/ 811 h 1443"/>
              <a:gd name="T24" fmla="*/ 30 w 2671"/>
              <a:gd name="T25" fmla="*/ 730 h 1443"/>
              <a:gd name="T26" fmla="*/ 543 w 2671"/>
              <a:gd name="T27" fmla="*/ 1400 h 1443"/>
              <a:gd name="T28" fmla="*/ 633 w 2671"/>
              <a:gd name="T29" fmla="*/ 1222 h 1443"/>
              <a:gd name="T30" fmla="*/ 839 w 2671"/>
              <a:gd name="T31" fmla="*/ 1210 h 1443"/>
              <a:gd name="T32" fmla="*/ 967 w 2671"/>
              <a:gd name="T33" fmla="*/ 1166 h 1443"/>
              <a:gd name="T34" fmla="*/ 1180 w 2671"/>
              <a:gd name="T35" fmla="*/ 1225 h 1443"/>
              <a:gd name="T36" fmla="*/ 1310 w 2671"/>
              <a:gd name="T37" fmla="*/ 1127 h 1443"/>
              <a:gd name="T38" fmla="*/ 1442 w 2671"/>
              <a:gd name="T39" fmla="*/ 1019 h 1443"/>
              <a:gd name="T40" fmla="*/ 1630 w 2671"/>
              <a:gd name="T41" fmla="*/ 902 h 1443"/>
              <a:gd name="T42" fmla="*/ 1749 w 2671"/>
              <a:gd name="T43" fmla="*/ 710 h 1443"/>
              <a:gd name="T44" fmla="*/ 1750 w 2671"/>
              <a:gd name="T45" fmla="*/ 638 h 1443"/>
              <a:gd name="T46" fmla="*/ 1956 w 2671"/>
              <a:gd name="T47" fmla="*/ 616 h 1443"/>
              <a:gd name="T48" fmla="*/ 2334 w 2671"/>
              <a:gd name="T49" fmla="*/ 453 h 1443"/>
              <a:gd name="T50" fmla="*/ 2551 w 2671"/>
              <a:gd name="T51" fmla="*/ 362 h 1443"/>
              <a:gd name="T52" fmla="*/ 2487 w 2671"/>
              <a:gd name="T53" fmla="*/ 310 h 1443"/>
              <a:gd name="T54" fmla="*/ 2042 w 2671"/>
              <a:gd name="T55" fmla="*/ 404 h 1443"/>
              <a:gd name="T56" fmla="*/ 1657 w 2671"/>
              <a:gd name="T57" fmla="*/ 534 h 1443"/>
              <a:gd name="T58" fmla="*/ 1302 w 2671"/>
              <a:gd name="T59" fmla="*/ 504 h 1443"/>
              <a:gd name="T60" fmla="*/ 1261 w 2671"/>
              <a:gd name="T61" fmla="*/ 226 h 1443"/>
              <a:gd name="T62" fmla="*/ 1216 w 2671"/>
              <a:gd name="T63" fmla="*/ 66 h 1443"/>
              <a:gd name="T64" fmla="*/ 1013 w 2671"/>
              <a:gd name="T65" fmla="*/ 127 h 1443"/>
              <a:gd name="T66" fmla="*/ 719 w 2671"/>
              <a:gd name="T67" fmla="*/ 147 h 1443"/>
              <a:gd name="T68" fmla="*/ 381 w 2671"/>
              <a:gd name="T69" fmla="*/ 213 h 1443"/>
              <a:gd name="T70" fmla="*/ 139 w 2671"/>
              <a:gd name="T71" fmla="*/ 563 h 1443"/>
              <a:gd name="T72" fmla="*/ 109 w 2671"/>
              <a:gd name="T73" fmla="*/ 815 h 1443"/>
              <a:gd name="T74" fmla="*/ 222 w 2671"/>
              <a:gd name="T75" fmla="*/ 724 h 1443"/>
              <a:gd name="T76" fmla="*/ 335 w 2671"/>
              <a:gd name="T77" fmla="*/ 1011 h 1443"/>
              <a:gd name="T78" fmla="*/ 508 w 2671"/>
              <a:gd name="T79" fmla="*/ 1005 h 1443"/>
              <a:gd name="T80" fmla="*/ 564 w 2671"/>
              <a:gd name="T81" fmla="*/ 958 h 1443"/>
              <a:gd name="T82" fmla="*/ 402 w 2671"/>
              <a:gd name="T83" fmla="*/ 1269 h 1443"/>
              <a:gd name="T84" fmla="*/ 867 w 2671"/>
              <a:gd name="T85" fmla="*/ 1182 h 1443"/>
              <a:gd name="T86" fmla="*/ 1547 w 2671"/>
              <a:gd name="T87" fmla="*/ 931 h 1443"/>
              <a:gd name="T88" fmla="*/ 2371 w 2671"/>
              <a:gd name="T89" fmla="*/ 389 h 1443"/>
              <a:gd name="T90" fmla="*/ 2338 w 2671"/>
              <a:gd name="T91" fmla="*/ 381 h 1443"/>
              <a:gd name="T92" fmla="*/ 832 w 2671"/>
              <a:gd name="T93" fmla="*/ 139 h 1443"/>
              <a:gd name="T94" fmla="*/ 732 w 2671"/>
              <a:gd name="T95" fmla="*/ 447 h 1443"/>
              <a:gd name="T96" fmla="*/ 227 w 2671"/>
              <a:gd name="T97" fmla="*/ 584 h 1443"/>
              <a:gd name="T98" fmla="*/ 820 w 2671"/>
              <a:gd name="T99" fmla="*/ 743 h 1443"/>
              <a:gd name="T100" fmla="*/ 2063 w 2671"/>
              <a:gd name="T101" fmla="*/ 545 h 1443"/>
              <a:gd name="T102" fmla="*/ 753 w 2671"/>
              <a:gd name="T103" fmla="*/ 713 h 1443"/>
              <a:gd name="T104" fmla="*/ 875 w 2671"/>
              <a:gd name="T105" fmla="*/ 980 h 1443"/>
              <a:gd name="T106" fmla="*/ 714 w 2671"/>
              <a:gd name="T107" fmla="*/ 870 h 1443"/>
              <a:gd name="T108" fmla="*/ 672 w 2671"/>
              <a:gd name="T109" fmla="*/ 923 h 1443"/>
              <a:gd name="T110" fmla="*/ 658 w 2671"/>
              <a:gd name="T111" fmla="*/ 1057 h 1443"/>
              <a:gd name="T112" fmla="*/ 403 w 2671"/>
              <a:gd name="T113" fmla="*/ 1397 h 1443"/>
              <a:gd name="T114" fmla="*/ 2212 w 2671"/>
              <a:gd name="T115" fmla="*/ 337 h 1443"/>
              <a:gd name="T116" fmla="*/ 1414 w 2671"/>
              <a:gd name="T117" fmla="*/ 1080 h 1443"/>
              <a:gd name="T118" fmla="*/ 1319 w 2671"/>
              <a:gd name="T119" fmla="*/ 1116 h 1443"/>
              <a:gd name="T120" fmla="*/ 489 w 2671"/>
              <a:gd name="T121" fmla="*/ 1107 h 1443"/>
              <a:gd name="T122" fmla="*/ 200 w 2671"/>
              <a:gd name="T123" fmla="*/ 457 h 1443"/>
              <a:gd name="T124" fmla="*/ 2540 w 2671"/>
              <a:gd name="T125" fmla="*/ 321 h 1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671" h="1443">
                <a:moveTo>
                  <a:pt x="2661" y="311"/>
                </a:moveTo>
                <a:cubicBezTo>
                  <a:pt x="2665" y="309"/>
                  <a:pt x="2669" y="313"/>
                  <a:pt x="2671" y="309"/>
                </a:cubicBezTo>
                <a:cubicBezTo>
                  <a:pt x="2668" y="307"/>
                  <a:pt x="2662" y="311"/>
                  <a:pt x="2664" y="305"/>
                </a:cubicBezTo>
                <a:cubicBezTo>
                  <a:pt x="2661" y="305"/>
                  <a:pt x="2661" y="308"/>
                  <a:pt x="2661" y="311"/>
                </a:cubicBezTo>
                <a:close/>
                <a:moveTo>
                  <a:pt x="2661" y="296"/>
                </a:moveTo>
                <a:cubicBezTo>
                  <a:pt x="2667" y="296"/>
                  <a:pt x="2667" y="296"/>
                  <a:pt x="2667" y="296"/>
                </a:cubicBezTo>
                <a:cubicBezTo>
                  <a:pt x="2666" y="293"/>
                  <a:pt x="2666" y="293"/>
                  <a:pt x="2666" y="293"/>
                </a:cubicBezTo>
                <a:cubicBezTo>
                  <a:pt x="2664" y="293"/>
                  <a:pt x="2660" y="293"/>
                  <a:pt x="2661" y="296"/>
                </a:cubicBezTo>
                <a:close/>
                <a:moveTo>
                  <a:pt x="2653" y="260"/>
                </a:moveTo>
                <a:cubicBezTo>
                  <a:pt x="2656" y="260"/>
                  <a:pt x="2655" y="258"/>
                  <a:pt x="2655" y="255"/>
                </a:cubicBezTo>
                <a:cubicBezTo>
                  <a:pt x="2652" y="255"/>
                  <a:pt x="2652" y="258"/>
                  <a:pt x="2653" y="260"/>
                </a:cubicBezTo>
                <a:close/>
                <a:moveTo>
                  <a:pt x="2650" y="295"/>
                </a:moveTo>
                <a:cubicBezTo>
                  <a:pt x="2652" y="292"/>
                  <a:pt x="2656" y="296"/>
                  <a:pt x="2656" y="292"/>
                </a:cubicBezTo>
                <a:cubicBezTo>
                  <a:pt x="2654" y="292"/>
                  <a:pt x="2649" y="291"/>
                  <a:pt x="2650" y="295"/>
                </a:cubicBezTo>
                <a:close/>
                <a:moveTo>
                  <a:pt x="2637" y="305"/>
                </a:moveTo>
                <a:cubicBezTo>
                  <a:pt x="2638" y="301"/>
                  <a:pt x="2641" y="305"/>
                  <a:pt x="2642" y="306"/>
                </a:cubicBezTo>
                <a:cubicBezTo>
                  <a:pt x="2646" y="303"/>
                  <a:pt x="2633" y="301"/>
                  <a:pt x="2637" y="305"/>
                </a:cubicBezTo>
                <a:close/>
                <a:moveTo>
                  <a:pt x="2591" y="301"/>
                </a:moveTo>
                <a:cubicBezTo>
                  <a:pt x="2591" y="300"/>
                  <a:pt x="2589" y="297"/>
                  <a:pt x="2588" y="299"/>
                </a:cubicBezTo>
                <a:cubicBezTo>
                  <a:pt x="2591" y="300"/>
                  <a:pt x="2588" y="302"/>
                  <a:pt x="2589" y="303"/>
                </a:cubicBezTo>
                <a:cubicBezTo>
                  <a:pt x="2592" y="302"/>
                  <a:pt x="2591" y="305"/>
                  <a:pt x="2593" y="306"/>
                </a:cubicBezTo>
                <a:cubicBezTo>
                  <a:pt x="2595" y="304"/>
                  <a:pt x="2598" y="303"/>
                  <a:pt x="2600" y="301"/>
                </a:cubicBezTo>
                <a:cubicBezTo>
                  <a:pt x="2599" y="303"/>
                  <a:pt x="2599" y="304"/>
                  <a:pt x="2602" y="304"/>
                </a:cubicBezTo>
                <a:cubicBezTo>
                  <a:pt x="2599" y="300"/>
                  <a:pt x="2602" y="297"/>
                  <a:pt x="2602" y="293"/>
                </a:cubicBezTo>
                <a:cubicBezTo>
                  <a:pt x="2598" y="294"/>
                  <a:pt x="2598" y="292"/>
                  <a:pt x="2595" y="292"/>
                </a:cubicBezTo>
                <a:cubicBezTo>
                  <a:pt x="2594" y="295"/>
                  <a:pt x="2594" y="299"/>
                  <a:pt x="2591" y="301"/>
                </a:cubicBezTo>
                <a:close/>
                <a:moveTo>
                  <a:pt x="2572" y="365"/>
                </a:moveTo>
                <a:cubicBezTo>
                  <a:pt x="2576" y="364"/>
                  <a:pt x="2580" y="364"/>
                  <a:pt x="2582" y="367"/>
                </a:cubicBezTo>
                <a:cubicBezTo>
                  <a:pt x="2582" y="365"/>
                  <a:pt x="2585" y="365"/>
                  <a:pt x="2584" y="363"/>
                </a:cubicBezTo>
                <a:cubicBezTo>
                  <a:pt x="2580" y="360"/>
                  <a:pt x="2573" y="360"/>
                  <a:pt x="2572" y="365"/>
                </a:cubicBezTo>
                <a:close/>
                <a:moveTo>
                  <a:pt x="2554" y="363"/>
                </a:moveTo>
                <a:cubicBezTo>
                  <a:pt x="2557" y="365"/>
                  <a:pt x="2559" y="360"/>
                  <a:pt x="2564" y="361"/>
                </a:cubicBezTo>
                <a:cubicBezTo>
                  <a:pt x="2563" y="360"/>
                  <a:pt x="2566" y="357"/>
                  <a:pt x="2564" y="356"/>
                </a:cubicBezTo>
                <a:cubicBezTo>
                  <a:pt x="2562" y="360"/>
                  <a:pt x="2556" y="360"/>
                  <a:pt x="2554" y="363"/>
                </a:cubicBezTo>
                <a:close/>
                <a:moveTo>
                  <a:pt x="2552" y="325"/>
                </a:moveTo>
                <a:cubicBezTo>
                  <a:pt x="2555" y="325"/>
                  <a:pt x="2558" y="325"/>
                  <a:pt x="2558" y="321"/>
                </a:cubicBezTo>
                <a:cubicBezTo>
                  <a:pt x="2555" y="322"/>
                  <a:pt x="2551" y="321"/>
                  <a:pt x="2552" y="325"/>
                </a:cubicBezTo>
                <a:close/>
                <a:moveTo>
                  <a:pt x="2539" y="374"/>
                </a:moveTo>
                <a:cubicBezTo>
                  <a:pt x="2539" y="370"/>
                  <a:pt x="2537" y="367"/>
                  <a:pt x="2532" y="367"/>
                </a:cubicBezTo>
                <a:cubicBezTo>
                  <a:pt x="2533" y="371"/>
                  <a:pt x="2529" y="371"/>
                  <a:pt x="2532" y="373"/>
                </a:cubicBezTo>
                <a:cubicBezTo>
                  <a:pt x="2534" y="373"/>
                  <a:pt x="2532" y="370"/>
                  <a:pt x="2536" y="371"/>
                </a:cubicBezTo>
                <a:cubicBezTo>
                  <a:pt x="2535" y="373"/>
                  <a:pt x="2535" y="375"/>
                  <a:pt x="2539" y="374"/>
                </a:cubicBezTo>
                <a:close/>
                <a:moveTo>
                  <a:pt x="2493" y="386"/>
                </a:moveTo>
                <a:cubicBezTo>
                  <a:pt x="2489" y="386"/>
                  <a:pt x="2488" y="388"/>
                  <a:pt x="2484" y="386"/>
                </a:cubicBezTo>
                <a:cubicBezTo>
                  <a:pt x="2484" y="392"/>
                  <a:pt x="2493" y="389"/>
                  <a:pt x="2493" y="386"/>
                </a:cubicBezTo>
                <a:close/>
                <a:moveTo>
                  <a:pt x="2484" y="395"/>
                </a:moveTo>
                <a:cubicBezTo>
                  <a:pt x="2474" y="395"/>
                  <a:pt x="2467" y="397"/>
                  <a:pt x="2459" y="393"/>
                </a:cubicBezTo>
                <a:cubicBezTo>
                  <a:pt x="2458" y="394"/>
                  <a:pt x="2457" y="396"/>
                  <a:pt x="2455" y="397"/>
                </a:cubicBezTo>
                <a:cubicBezTo>
                  <a:pt x="2456" y="398"/>
                  <a:pt x="2459" y="397"/>
                  <a:pt x="2458" y="399"/>
                </a:cubicBezTo>
                <a:cubicBezTo>
                  <a:pt x="2454" y="400"/>
                  <a:pt x="2452" y="399"/>
                  <a:pt x="2449" y="399"/>
                </a:cubicBezTo>
                <a:cubicBezTo>
                  <a:pt x="2449" y="401"/>
                  <a:pt x="2451" y="401"/>
                  <a:pt x="2450" y="404"/>
                </a:cubicBezTo>
                <a:cubicBezTo>
                  <a:pt x="2461" y="400"/>
                  <a:pt x="2477" y="406"/>
                  <a:pt x="2484" y="395"/>
                </a:cubicBezTo>
                <a:close/>
                <a:moveTo>
                  <a:pt x="2474" y="409"/>
                </a:moveTo>
                <a:cubicBezTo>
                  <a:pt x="2474" y="407"/>
                  <a:pt x="2478" y="408"/>
                  <a:pt x="2478" y="406"/>
                </a:cubicBezTo>
                <a:cubicBezTo>
                  <a:pt x="2476" y="406"/>
                  <a:pt x="2476" y="403"/>
                  <a:pt x="2474" y="404"/>
                </a:cubicBezTo>
                <a:cubicBezTo>
                  <a:pt x="2473" y="405"/>
                  <a:pt x="2472" y="409"/>
                  <a:pt x="2474" y="409"/>
                </a:cubicBezTo>
                <a:close/>
                <a:moveTo>
                  <a:pt x="2425" y="196"/>
                </a:moveTo>
                <a:cubicBezTo>
                  <a:pt x="2427" y="195"/>
                  <a:pt x="2428" y="197"/>
                  <a:pt x="2430" y="196"/>
                </a:cubicBezTo>
                <a:cubicBezTo>
                  <a:pt x="2430" y="193"/>
                  <a:pt x="2430" y="193"/>
                  <a:pt x="2430" y="193"/>
                </a:cubicBezTo>
                <a:cubicBezTo>
                  <a:pt x="2426" y="192"/>
                  <a:pt x="2426" y="195"/>
                  <a:pt x="2425" y="196"/>
                </a:cubicBezTo>
                <a:close/>
                <a:moveTo>
                  <a:pt x="2427" y="397"/>
                </a:moveTo>
                <a:cubicBezTo>
                  <a:pt x="2431" y="400"/>
                  <a:pt x="2433" y="397"/>
                  <a:pt x="2434" y="394"/>
                </a:cubicBezTo>
                <a:cubicBezTo>
                  <a:pt x="2431" y="396"/>
                  <a:pt x="2428" y="394"/>
                  <a:pt x="2427" y="397"/>
                </a:cubicBezTo>
                <a:close/>
                <a:moveTo>
                  <a:pt x="2381" y="263"/>
                </a:moveTo>
                <a:cubicBezTo>
                  <a:pt x="2383" y="263"/>
                  <a:pt x="2381" y="259"/>
                  <a:pt x="2383" y="258"/>
                </a:cubicBezTo>
                <a:cubicBezTo>
                  <a:pt x="2383" y="258"/>
                  <a:pt x="2384" y="258"/>
                  <a:pt x="2383" y="257"/>
                </a:cubicBezTo>
                <a:cubicBezTo>
                  <a:pt x="2380" y="257"/>
                  <a:pt x="2379" y="263"/>
                  <a:pt x="2381" y="263"/>
                </a:cubicBezTo>
                <a:close/>
                <a:moveTo>
                  <a:pt x="2363" y="281"/>
                </a:moveTo>
                <a:cubicBezTo>
                  <a:pt x="2363" y="282"/>
                  <a:pt x="2363" y="282"/>
                  <a:pt x="2362" y="282"/>
                </a:cubicBezTo>
                <a:cubicBezTo>
                  <a:pt x="2362" y="285"/>
                  <a:pt x="2369" y="287"/>
                  <a:pt x="2369" y="283"/>
                </a:cubicBezTo>
                <a:cubicBezTo>
                  <a:pt x="2365" y="285"/>
                  <a:pt x="2366" y="281"/>
                  <a:pt x="2363" y="281"/>
                </a:cubicBezTo>
                <a:close/>
                <a:moveTo>
                  <a:pt x="2317" y="317"/>
                </a:moveTo>
                <a:cubicBezTo>
                  <a:pt x="2317" y="314"/>
                  <a:pt x="2315" y="312"/>
                  <a:pt x="2313" y="312"/>
                </a:cubicBezTo>
                <a:cubicBezTo>
                  <a:pt x="2314" y="314"/>
                  <a:pt x="2314" y="317"/>
                  <a:pt x="2317" y="317"/>
                </a:cubicBezTo>
                <a:close/>
                <a:moveTo>
                  <a:pt x="2301" y="266"/>
                </a:moveTo>
                <a:cubicBezTo>
                  <a:pt x="2302" y="266"/>
                  <a:pt x="2309" y="266"/>
                  <a:pt x="2306" y="265"/>
                </a:cubicBezTo>
                <a:cubicBezTo>
                  <a:pt x="2303" y="265"/>
                  <a:pt x="2303" y="265"/>
                  <a:pt x="2303" y="265"/>
                </a:cubicBezTo>
                <a:cubicBezTo>
                  <a:pt x="2302" y="264"/>
                  <a:pt x="2303" y="262"/>
                  <a:pt x="2302" y="262"/>
                </a:cubicBezTo>
                <a:cubicBezTo>
                  <a:pt x="2301" y="264"/>
                  <a:pt x="2300" y="264"/>
                  <a:pt x="2301" y="266"/>
                </a:cubicBezTo>
                <a:close/>
                <a:moveTo>
                  <a:pt x="2241" y="284"/>
                </a:moveTo>
                <a:cubicBezTo>
                  <a:pt x="2242" y="282"/>
                  <a:pt x="2251" y="283"/>
                  <a:pt x="2248" y="281"/>
                </a:cubicBezTo>
                <a:cubicBezTo>
                  <a:pt x="2245" y="282"/>
                  <a:pt x="2241" y="279"/>
                  <a:pt x="2241" y="284"/>
                </a:cubicBezTo>
                <a:close/>
                <a:moveTo>
                  <a:pt x="2236" y="277"/>
                </a:moveTo>
                <a:cubicBezTo>
                  <a:pt x="2234" y="277"/>
                  <a:pt x="2234" y="276"/>
                  <a:pt x="2233" y="275"/>
                </a:cubicBezTo>
                <a:cubicBezTo>
                  <a:pt x="2231" y="279"/>
                  <a:pt x="2235" y="285"/>
                  <a:pt x="2237" y="282"/>
                </a:cubicBezTo>
                <a:cubicBezTo>
                  <a:pt x="2236" y="282"/>
                  <a:pt x="2236" y="281"/>
                  <a:pt x="2235" y="281"/>
                </a:cubicBezTo>
                <a:cubicBezTo>
                  <a:pt x="2235" y="279"/>
                  <a:pt x="2236" y="279"/>
                  <a:pt x="2236" y="277"/>
                </a:cubicBezTo>
                <a:close/>
                <a:moveTo>
                  <a:pt x="2202" y="285"/>
                </a:moveTo>
                <a:cubicBezTo>
                  <a:pt x="2199" y="286"/>
                  <a:pt x="2197" y="287"/>
                  <a:pt x="2195" y="289"/>
                </a:cubicBezTo>
                <a:cubicBezTo>
                  <a:pt x="2199" y="289"/>
                  <a:pt x="2200" y="287"/>
                  <a:pt x="2202" y="285"/>
                </a:cubicBezTo>
                <a:close/>
                <a:moveTo>
                  <a:pt x="2149" y="313"/>
                </a:moveTo>
                <a:cubicBezTo>
                  <a:pt x="2151" y="313"/>
                  <a:pt x="2151" y="310"/>
                  <a:pt x="2152" y="308"/>
                </a:cubicBezTo>
                <a:cubicBezTo>
                  <a:pt x="2149" y="309"/>
                  <a:pt x="2147" y="312"/>
                  <a:pt x="2149" y="313"/>
                </a:cubicBezTo>
                <a:close/>
                <a:moveTo>
                  <a:pt x="2115" y="359"/>
                </a:moveTo>
                <a:cubicBezTo>
                  <a:pt x="2122" y="358"/>
                  <a:pt x="2134" y="363"/>
                  <a:pt x="2139" y="355"/>
                </a:cubicBezTo>
                <a:cubicBezTo>
                  <a:pt x="2133" y="359"/>
                  <a:pt x="2119" y="353"/>
                  <a:pt x="2115" y="359"/>
                </a:cubicBezTo>
                <a:close/>
                <a:moveTo>
                  <a:pt x="2142" y="553"/>
                </a:moveTo>
                <a:cubicBezTo>
                  <a:pt x="2144" y="552"/>
                  <a:pt x="2142" y="548"/>
                  <a:pt x="2143" y="548"/>
                </a:cubicBezTo>
                <a:cubicBezTo>
                  <a:pt x="2144" y="550"/>
                  <a:pt x="2144" y="552"/>
                  <a:pt x="2146" y="552"/>
                </a:cubicBezTo>
                <a:cubicBezTo>
                  <a:pt x="2146" y="549"/>
                  <a:pt x="2146" y="546"/>
                  <a:pt x="2147" y="544"/>
                </a:cubicBezTo>
                <a:cubicBezTo>
                  <a:pt x="2140" y="542"/>
                  <a:pt x="2137" y="549"/>
                  <a:pt x="2133" y="550"/>
                </a:cubicBezTo>
                <a:cubicBezTo>
                  <a:pt x="2138" y="549"/>
                  <a:pt x="2139" y="553"/>
                  <a:pt x="2142" y="553"/>
                </a:cubicBezTo>
                <a:close/>
                <a:moveTo>
                  <a:pt x="2124" y="383"/>
                </a:moveTo>
                <a:cubicBezTo>
                  <a:pt x="2124" y="381"/>
                  <a:pt x="2125" y="381"/>
                  <a:pt x="2124" y="380"/>
                </a:cubicBezTo>
                <a:cubicBezTo>
                  <a:pt x="2120" y="379"/>
                  <a:pt x="2121" y="384"/>
                  <a:pt x="2124" y="383"/>
                </a:cubicBezTo>
                <a:close/>
                <a:moveTo>
                  <a:pt x="2090" y="365"/>
                </a:moveTo>
                <a:cubicBezTo>
                  <a:pt x="2089" y="365"/>
                  <a:pt x="2088" y="364"/>
                  <a:pt x="2086" y="365"/>
                </a:cubicBezTo>
                <a:cubicBezTo>
                  <a:pt x="2088" y="369"/>
                  <a:pt x="2083" y="368"/>
                  <a:pt x="2084" y="372"/>
                </a:cubicBezTo>
                <a:cubicBezTo>
                  <a:pt x="2086" y="370"/>
                  <a:pt x="2087" y="370"/>
                  <a:pt x="2090" y="371"/>
                </a:cubicBezTo>
                <a:cubicBezTo>
                  <a:pt x="2089" y="368"/>
                  <a:pt x="2089" y="367"/>
                  <a:pt x="2090" y="365"/>
                </a:cubicBezTo>
                <a:close/>
                <a:moveTo>
                  <a:pt x="2087" y="572"/>
                </a:moveTo>
                <a:cubicBezTo>
                  <a:pt x="2087" y="568"/>
                  <a:pt x="2086" y="564"/>
                  <a:pt x="2082" y="566"/>
                </a:cubicBezTo>
                <a:cubicBezTo>
                  <a:pt x="2083" y="568"/>
                  <a:pt x="2084" y="571"/>
                  <a:pt x="2087" y="572"/>
                </a:cubicBezTo>
                <a:close/>
                <a:moveTo>
                  <a:pt x="2064" y="590"/>
                </a:moveTo>
                <a:cubicBezTo>
                  <a:pt x="2062" y="588"/>
                  <a:pt x="2062" y="590"/>
                  <a:pt x="2060" y="589"/>
                </a:cubicBezTo>
                <a:cubicBezTo>
                  <a:pt x="2059" y="592"/>
                  <a:pt x="2064" y="593"/>
                  <a:pt x="2064" y="590"/>
                </a:cubicBezTo>
                <a:close/>
                <a:moveTo>
                  <a:pt x="2025" y="372"/>
                </a:moveTo>
                <a:cubicBezTo>
                  <a:pt x="2024" y="373"/>
                  <a:pt x="2020" y="375"/>
                  <a:pt x="2023" y="375"/>
                </a:cubicBezTo>
                <a:cubicBezTo>
                  <a:pt x="2023" y="374"/>
                  <a:pt x="2024" y="374"/>
                  <a:pt x="2026" y="374"/>
                </a:cubicBezTo>
                <a:cubicBezTo>
                  <a:pt x="2027" y="370"/>
                  <a:pt x="2022" y="369"/>
                  <a:pt x="2025" y="372"/>
                </a:cubicBezTo>
                <a:close/>
                <a:moveTo>
                  <a:pt x="2024" y="608"/>
                </a:moveTo>
                <a:cubicBezTo>
                  <a:pt x="2027" y="607"/>
                  <a:pt x="2031" y="611"/>
                  <a:pt x="2031" y="607"/>
                </a:cubicBezTo>
                <a:cubicBezTo>
                  <a:pt x="2029" y="606"/>
                  <a:pt x="2024" y="605"/>
                  <a:pt x="2024" y="608"/>
                </a:cubicBezTo>
                <a:close/>
                <a:moveTo>
                  <a:pt x="1998" y="383"/>
                </a:moveTo>
                <a:cubicBezTo>
                  <a:pt x="1988" y="383"/>
                  <a:pt x="1982" y="387"/>
                  <a:pt x="1978" y="392"/>
                </a:cubicBezTo>
                <a:cubicBezTo>
                  <a:pt x="1984" y="391"/>
                  <a:pt x="1985" y="391"/>
                  <a:pt x="1988" y="387"/>
                </a:cubicBezTo>
                <a:cubicBezTo>
                  <a:pt x="1991" y="390"/>
                  <a:pt x="1992" y="388"/>
                  <a:pt x="1996" y="388"/>
                </a:cubicBezTo>
                <a:cubicBezTo>
                  <a:pt x="1996" y="385"/>
                  <a:pt x="1997" y="385"/>
                  <a:pt x="1998" y="383"/>
                </a:cubicBezTo>
                <a:close/>
                <a:moveTo>
                  <a:pt x="1975" y="389"/>
                </a:moveTo>
                <a:cubicBezTo>
                  <a:pt x="1973" y="390"/>
                  <a:pt x="1972" y="398"/>
                  <a:pt x="1975" y="395"/>
                </a:cubicBezTo>
                <a:cubicBezTo>
                  <a:pt x="1972" y="394"/>
                  <a:pt x="1978" y="390"/>
                  <a:pt x="1975" y="389"/>
                </a:cubicBezTo>
                <a:close/>
                <a:moveTo>
                  <a:pt x="1945" y="575"/>
                </a:moveTo>
                <a:cubicBezTo>
                  <a:pt x="1947" y="575"/>
                  <a:pt x="1949" y="575"/>
                  <a:pt x="1950" y="572"/>
                </a:cubicBezTo>
                <a:cubicBezTo>
                  <a:pt x="1947" y="573"/>
                  <a:pt x="1944" y="570"/>
                  <a:pt x="1945" y="575"/>
                </a:cubicBezTo>
                <a:close/>
                <a:moveTo>
                  <a:pt x="1930" y="420"/>
                </a:moveTo>
                <a:cubicBezTo>
                  <a:pt x="1930" y="417"/>
                  <a:pt x="1929" y="416"/>
                  <a:pt x="1926" y="416"/>
                </a:cubicBezTo>
                <a:cubicBezTo>
                  <a:pt x="1926" y="419"/>
                  <a:pt x="1927" y="420"/>
                  <a:pt x="1930" y="420"/>
                </a:cubicBezTo>
                <a:close/>
                <a:moveTo>
                  <a:pt x="1902" y="666"/>
                </a:moveTo>
                <a:cubicBezTo>
                  <a:pt x="1904" y="665"/>
                  <a:pt x="1911" y="667"/>
                  <a:pt x="1908" y="663"/>
                </a:cubicBezTo>
                <a:cubicBezTo>
                  <a:pt x="1914" y="663"/>
                  <a:pt x="1917" y="661"/>
                  <a:pt x="1921" y="660"/>
                </a:cubicBezTo>
                <a:cubicBezTo>
                  <a:pt x="1920" y="655"/>
                  <a:pt x="1922" y="653"/>
                  <a:pt x="1922" y="650"/>
                </a:cubicBezTo>
                <a:cubicBezTo>
                  <a:pt x="1915" y="654"/>
                  <a:pt x="1907" y="658"/>
                  <a:pt x="1902" y="666"/>
                </a:cubicBezTo>
                <a:close/>
                <a:moveTo>
                  <a:pt x="1868" y="604"/>
                </a:moveTo>
                <a:cubicBezTo>
                  <a:pt x="1872" y="604"/>
                  <a:pt x="1873" y="603"/>
                  <a:pt x="1874" y="601"/>
                </a:cubicBezTo>
                <a:cubicBezTo>
                  <a:pt x="1871" y="599"/>
                  <a:pt x="1870" y="596"/>
                  <a:pt x="1867" y="595"/>
                </a:cubicBezTo>
                <a:cubicBezTo>
                  <a:pt x="1866" y="596"/>
                  <a:pt x="1867" y="598"/>
                  <a:pt x="1865" y="598"/>
                </a:cubicBezTo>
                <a:cubicBezTo>
                  <a:pt x="1865" y="602"/>
                  <a:pt x="1868" y="602"/>
                  <a:pt x="1868" y="604"/>
                </a:cubicBezTo>
                <a:close/>
                <a:moveTo>
                  <a:pt x="1850" y="445"/>
                </a:moveTo>
                <a:cubicBezTo>
                  <a:pt x="1851" y="448"/>
                  <a:pt x="1848" y="448"/>
                  <a:pt x="1848" y="450"/>
                </a:cubicBezTo>
                <a:cubicBezTo>
                  <a:pt x="1853" y="449"/>
                  <a:pt x="1847" y="455"/>
                  <a:pt x="1851" y="454"/>
                </a:cubicBezTo>
                <a:cubicBezTo>
                  <a:pt x="1853" y="452"/>
                  <a:pt x="1854" y="449"/>
                  <a:pt x="1854" y="446"/>
                </a:cubicBezTo>
                <a:cubicBezTo>
                  <a:pt x="1852" y="447"/>
                  <a:pt x="1851" y="445"/>
                  <a:pt x="1850" y="445"/>
                </a:cubicBezTo>
                <a:close/>
                <a:moveTo>
                  <a:pt x="1858" y="614"/>
                </a:moveTo>
                <a:cubicBezTo>
                  <a:pt x="1863" y="613"/>
                  <a:pt x="1867" y="611"/>
                  <a:pt x="1870" y="608"/>
                </a:cubicBezTo>
                <a:cubicBezTo>
                  <a:pt x="1866" y="607"/>
                  <a:pt x="1860" y="610"/>
                  <a:pt x="1858" y="614"/>
                </a:cubicBezTo>
                <a:close/>
                <a:moveTo>
                  <a:pt x="1843" y="465"/>
                </a:moveTo>
                <a:cubicBezTo>
                  <a:pt x="1846" y="463"/>
                  <a:pt x="1847" y="463"/>
                  <a:pt x="1849" y="462"/>
                </a:cubicBezTo>
                <a:cubicBezTo>
                  <a:pt x="1848" y="460"/>
                  <a:pt x="1852" y="457"/>
                  <a:pt x="1849" y="456"/>
                </a:cubicBezTo>
                <a:cubicBezTo>
                  <a:pt x="1848" y="460"/>
                  <a:pt x="1841" y="459"/>
                  <a:pt x="1843" y="465"/>
                </a:cubicBezTo>
                <a:close/>
                <a:moveTo>
                  <a:pt x="1856" y="602"/>
                </a:moveTo>
                <a:cubicBezTo>
                  <a:pt x="1855" y="598"/>
                  <a:pt x="1855" y="599"/>
                  <a:pt x="1855" y="596"/>
                </a:cubicBezTo>
                <a:cubicBezTo>
                  <a:pt x="1852" y="596"/>
                  <a:pt x="1854" y="603"/>
                  <a:pt x="1856" y="602"/>
                </a:cubicBezTo>
                <a:close/>
                <a:moveTo>
                  <a:pt x="1847" y="643"/>
                </a:moveTo>
                <a:cubicBezTo>
                  <a:pt x="1850" y="640"/>
                  <a:pt x="1853" y="637"/>
                  <a:pt x="1858" y="635"/>
                </a:cubicBezTo>
                <a:cubicBezTo>
                  <a:pt x="1855" y="633"/>
                  <a:pt x="1851" y="633"/>
                  <a:pt x="1847" y="636"/>
                </a:cubicBezTo>
                <a:cubicBezTo>
                  <a:pt x="1850" y="638"/>
                  <a:pt x="1843" y="639"/>
                  <a:pt x="1843" y="642"/>
                </a:cubicBezTo>
                <a:cubicBezTo>
                  <a:pt x="1845" y="642"/>
                  <a:pt x="1848" y="640"/>
                  <a:pt x="1847" y="643"/>
                </a:cubicBezTo>
                <a:close/>
                <a:moveTo>
                  <a:pt x="1850" y="707"/>
                </a:moveTo>
                <a:cubicBezTo>
                  <a:pt x="1853" y="707"/>
                  <a:pt x="1853" y="709"/>
                  <a:pt x="1853" y="711"/>
                </a:cubicBezTo>
                <a:cubicBezTo>
                  <a:pt x="1855" y="710"/>
                  <a:pt x="1857" y="711"/>
                  <a:pt x="1857" y="709"/>
                </a:cubicBezTo>
                <a:cubicBezTo>
                  <a:pt x="1854" y="710"/>
                  <a:pt x="1855" y="705"/>
                  <a:pt x="1853" y="705"/>
                </a:cubicBezTo>
                <a:cubicBezTo>
                  <a:pt x="1853" y="707"/>
                  <a:pt x="1850" y="706"/>
                  <a:pt x="1850" y="707"/>
                </a:cubicBezTo>
                <a:close/>
                <a:moveTo>
                  <a:pt x="1834" y="688"/>
                </a:moveTo>
                <a:cubicBezTo>
                  <a:pt x="1837" y="687"/>
                  <a:pt x="1840" y="688"/>
                  <a:pt x="1843" y="689"/>
                </a:cubicBezTo>
                <a:cubicBezTo>
                  <a:pt x="1845" y="682"/>
                  <a:pt x="1840" y="677"/>
                  <a:pt x="1838" y="672"/>
                </a:cubicBezTo>
                <a:cubicBezTo>
                  <a:pt x="1831" y="674"/>
                  <a:pt x="1832" y="681"/>
                  <a:pt x="1834" y="688"/>
                </a:cubicBezTo>
                <a:close/>
                <a:moveTo>
                  <a:pt x="1833" y="646"/>
                </a:moveTo>
                <a:cubicBezTo>
                  <a:pt x="1833" y="643"/>
                  <a:pt x="1833" y="643"/>
                  <a:pt x="1833" y="643"/>
                </a:cubicBezTo>
                <a:cubicBezTo>
                  <a:pt x="1829" y="642"/>
                  <a:pt x="1830" y="648"/>
                  <a:pt x="1833" y="646"/>
                </a:cubicBezTo>
                <a:close/>
                <a:moveTo>
                  <a:pt x="1820" y="601"/>
                </a:moveTo>
                <a:cubicBezTo>
                  <a:pt x="1822" y="601"/>
                  <a:pt x="1820" y="602"/>
                  <a:pt x="1820" y="604"/>
                </a:cubicBezTo>
                <a:cubicBezTo>
                  <a:pt x="1824" y="603"/>
                  <a:pt x="1824" y="603"/>
                  <a:pt x="1824" y="603"/>
                </a:cubicBezTo>
                <a:cubicBezTo>
                  <a:pt x="1824" y="601"/>
                  <a:pt x="1821" y="599"/>
                  <a:pt x="1820" y="601"/>
                </a:cubicBezTo>
                <a:close/>
                <a:moveTo>
                  <a:pt x="1814" y="620"/>
                </a:moveTo>
                <a:cubicBezTo>
                  <a:pt x="1817" y="622"/>
                  <a:pt x="1821" y="622"/>
                  <a:pt x="1824" y="618"/>
                </a:cubicBezTo>
                <a:cubicBezTo>
                  <a:pt x="1821" y="619"/>
                  <a:pt x="1821" y="619"/>
                  <a:pt x="1821" y="619"/>
                </a:cubicBezTo>
                <a:cubicBezTo>
                  <a:pt x="1821" y="618"/>
                  <a:pt x="1821" y="616"/>
                  <a:pt x="1820" y="616"/>
                </a:cubicBezTo>
                <a:cubicBezTo>
                  <a:pt x="1819" y="619"/>
                  <a:pt x="1816" y="619"/>
                  <a:pt x="1814" y="620"/>
                </a:cubicBezTo>
                <a:close/>
                <a:moveTo>
                  <a:pt x="1821" y="633"/>
                </a:moveTo>
                <a:cubicBezTo>
                  <a:pt x="1819" y="633"/>
                  <a:pt x="1818" y="631"/>
                  <a:pt x="1816" y="631"/>
                </a:cubicBezTo>
                <a:cubicBezTo>
                  <a:pt x="1816" y="633"/>
                  <a:pt x="1816" y="635"/>
                  <a:pt x="1817" y="635"/>
                </a:cubicBezTo>
                <a:cubicBezTo>
                  <a:pt x="1817" y="631"/>
                  <a:pt x="1820" y="635"/>
                  <a:pt x="1821" y="633"/>
                </a:cubicBezTo>
                <a:close/>
                <a:moveTo>
                  <a:pt x="1817" y="717"/>
                </a:moveTo>
                <a:cubicBezTo>
                  <a:pt x="1819" y="717"/>
                  <a:pt x="1820" y="717"/>
                  <a:pt x="1821" y="718"/>
                </a:cubicBezTo>
                <a:cubicBezTo>
                  <a:pt x="1822" y="716"/>
                  <a:pt x="1824" y="715"/>
                  <a:pt x="1822" y="713"/>
                </a:cubicBezTo>
                <a:cubicBezTo>
                  <a:pt x="1819" y="714"/>
                  <a:pt x="1818" y="715"/>
                  <a:pt x="1817" y="717"/>
                </a:cubicBezTo>
                <a:close/>
                <a:moveTo>
                  <a:pt x="1812" y="710"/>
                </a:moveTo>
                <a:cubicBezTo>
                  <a:pt x="1814" y="710"/>
                  <a:pt x="1813" y="713"/>
                  <a:pt x="1814" y="713"/>
                </a:cubicBezTo>
                <a:cubicBezTo>
                  <a:pt x="1814" y="710"/>
                  <a:pt x="1814" y="710"/>
                  <a:pt x="1814" y="710"/>
                </a:cubicBezTo>
                <a:cubicBezTo>
                  <a:pt x="1815" y="710"/>
                  <a:pt x="1817" y="710"/>
                  <a:pt x="1817" y="708"/>
                </a:cubicBezTo>
                <a:cubicBezTo>
                  <a:pt x="1814" y="707"/>
                  <a:pt x="1813" y="705"/>
                  <a:pt x="1810" y="706"/>
                </a:cubicBezTo>
                <a:cubicBezTo>
                  <a:pt x="1810" y="709"/>
                  <a:pt x="1816" y="707"/>
                  <a:pt x="1812" y="710"/>
                </a:cubicBezTo>
                <a:close/>
                <a:moveTo>
                  <a:pt x="1800" y="710"/>
                </a:moveTo>
                <a:cubicBezTo>
                  <a:pt x="1797" y="711"/>
                  <a:pt x="1796" y="712"/>
                  <a:pt x="1796" y="715"/>
                </a:cubicBezTo>
                <a:cubicBezTo>
                  <a:pt x="1799" y="715"/>
                  <a:pt x="1800" y="713"/>
                  <a:pt x="1800" y="710"/>
                </a:cubicBezTo>
                <a:close/>
                <a:moveTo>
                  <a:pt x="1795" y="739"/>
                </a:moveTo>
                <a:cubicBezTo>
                  <a:pt x="1796" y="736"/>
                  <a:pt x="1800" y="734"/>
                  <a:pt x="1801" y="730"/>
                </a:cubicBezTo>
                <a:cubicBezTo>
                  <a:pt x="1799" y="729"/>
                  <a:pt x="1793" y="730"/>
                  <a:pt x="1792" y="731"/>
                </a:cubicBezTo>
                <a:cubicBezTo>
                  <a:pt x="1795" y="733"/>
                  <a:pt x="1793" y="738"/>
                  <a:pt x="1795" y="739"/>
                </a:cubicBezTo>
                <a:close/>
                <a:moveTo>
                  <a:pt x="1778" y="772"/>
                </a:moveTo>
                <a:cubicBezTo>
                  <a:pt x="1780" y="772"/>
                  <a:pt x="1780" y="772"/>
                  <a:pt x="1780" y="772"/>
                </a:cubicBezTo>
                <a:cubicBezTo>
                  <a:pt x="1782" y="772"/>
                  <a:pt x="1780" y="767"/>
                  <a:pt x="1778" y="767"/>
                </a:cubicBezTo>
                <a:lnTo>
                  <a:pt x="1778" y="772"/>
                </a:lnTo>
                <a:close/>
                <a:moveTo>
                  <a:pt x="1758" y="652"/>
                </a:moveTo>
                <a:cubicBezTo>
                  <a:pt x="1761" y="652"/>
                  <a:pt x="1760" y="649"/>
                  <a:pt x="1761" y="647"/>
                </a:cubicBezTo>
                <a:cubicBezTo>
                  <a:pt x="1759" y="648"/>
                  <a:pt x="1757" y="648"/>
                  <a:pt x="1756" y="647"/>
                </a:cubicBezTo>
                <a:cubicBezTo>
                  <a:pt x="1756" y="650"/>
                  <a:pt x="1759" y="649"/>
                  <a:pt x="1758" y="652"/>
                </a:cubicBezTo>
                <a:close/>
                <a:moveTo>
                  <a:pt x="1747" y="667"/>
                </a:moveTo>
                <a:cubicBezTo>
                  <a:pt x="1749" y="670"/>
                  <a:pt x="1746" y="671"/>
                  <a:pt x="1748" y="672"/>
                </a:cubicBezTo>
                <a:cubicBezTo>
                  <a:pt x="1750" y="672"/>
                  <a:pt x="1752" y="672"/>
                  <a:pt x="1753" y="671"/>
                </a:cubicBezTo>
                <a:cubicBezTo>
                  <a:pt x="1752" y="667"/>
                  <a:pt x="1752" y="667"/>
                  <a:pt x="1752" y="667"/>
                </a:cubicBezTo>
                <a:cubicBezTo>
                  <a:pt x="1750" y="668"/>
                  <a:pt x="1750" y="666"/>
                  <a:pt x="1747" y="667"/>
                </a:cubicBezTo>
                <a:close/>
                <a:moveTo>
                  <a:pt x="1733" y="682"/>
                </a:moveTo>
                <a:cubicBezTo>
                  <a:pt x="1735" y="680"/>
                  <a:pt x="1739" y="679"/>
                  <a:pt x="1740" y="676"/>
                </a:cubicBezTo>
                <a:cubicBezTo>
                  <a:pt x="1736" y="678"/>
                  <a:pt x="1737" y="672"/>
                  <a:pt x="1738" y="671"/>
                </a:cubicBezTo>
                <a:cubicBezTo>
                  <a:pt x="1732" y="671"/>
                  <a:pt x="1733" y="674"/>
                  <a:pt x="1735" y="676"/>
                </a:cubicBezTo>
                <a:cubicBezTo>
                  <a:pt x="1731" y="680"/>
                  <a:pt x="1728" y="679"/>
                  <a:pt x="1724" y="681"/>
                </a:cubicBezTo>
                <a:cubicBezTo>
                  <a:pt x="1725" y="683"/>
                  <a:pt x="1730" y="682"/>
                  <a:pt x="1731" y="685"/>
                </a:cubicBezTo>
                <a:cubicBezTo>
                  <a:pt x="1729" y="686"/>
                  <a:pt x="1728" y="685"/>
                  <a:pt x="1727" y="685"/>
                </a:cubicBezTo>
                <a:cubicBezTo>
                  <a:pt x="1728" y="688"/>
                  <a:pt x="1725" y="687"/>
                  <a:pt x="1726" y="690"/>
                </a:cubicBezTo>
                <a:cubicBezTo>
                  <a:pt x="1730" y="689"/>
                  <a:pt x="1725" y="695"/>
                  <a:pt x="1728" y="695"/>
                </a:cubicBezTo>
                <a:cubicBezTo>
                  <a:pt x="1728" y="689"/>
                  <a:pt x="1735" y="690"/>
                  <a:pt x="1733" y="682"/>
                </a:cubicBezTo>
                <a:close/>
                <a:moveTo>
                  <a:pt x="1715" y="502"/>
                </a:moveTo>
                <a:cubicBezTo>
                  <a:pt x="1714" y="503"/>
                  <a:pt x="1712" y="503"/>
                  <a:pt x="1711" y="502"/>
                </a:cubicBezTo>
                <a:cubicBezTo>
                  <a:pt x="1711" y="503"/>
                  <a:pt x="1710" y="505"/>
                  <a:pt x="1711" y="507"/>
                </a:cubicBezTo>
                <a:cubicBezTo>
                  <a:pt x="1714" y="507"/>
                  <a:pt x="1714" y="504"/>
                  <a:pt x="1715" y="502"/>
                </a:cubicBezTo>
                <a:close/>
                <a:moveTo>
                  <a:pt x="1732" y="700"/>
                </a:moveTo>
                <a:cubicBezTo>
                  <a:pt x="1730" y="703"/>
                  <a:pt x="1722" y="707"/>
                  <a:pt x="1718" y="711"/>
                </a:cubicBezTo>
                <a:cubicBezTo>
                  <a:pt x="1724" y="713"/>
                  <a:pt x="1725" y="705"/>
                  <a:pt x="1734" y="706"/>
                </a:cubicBezTo>
                <a:cubicBezTo>
                  <a:pt x="1734" y="703"/>
                  <a:pt x="1732" y="702"/>
                  <a:pt x="1732" y="700"/>
                </a:cubicBezTo>
                <a:close/>
                <a:moveTo>
                  <a:pt x="1708" y="692"/>
                </a:moveTo>
                <a:cubicBezTo>
                  <a:pt x="1704" y="692"/>
                  <a:pt x="1703" y="697"/>
                  <a:pt x="1698" y="695"/>
                </a:cubicBezTo>
                <a:cubicBezTo>
                  <a:pt x="1698" y="699"/>
                  <a:pt x="1698" y="702"/>
                  <a:pt x="1694" y="703"/>
                </a:cubicBezTo>
                <a:cubicBezTo>
                  <a:pt x="1696" y="709"/>
                  <a:pt x="1693" y="716"/>
                  <a:pt x="1690" y="716"/>
                </a:cubicBezTo>
                <a:cubicBezTo>
                  <a:pt x="1688" y="717"/>
                  <a:pt x="1692" y="720"/>
                  <a:pt x="1693" y="720"/>
                </a:cubicBezTo>
                <a:cubicBezTo>
                  <a:pt x="1697" y="707"/>
                  <a:pt x="1717" y="707"/>
                  <a:pt x="1718" y="693"/>
                </a:cubicBezTo>
                <a:cubicBezTo>
                  <a:pt x="1713" y="694"/>
                  <a:pt x="1710" y="694"/>
                  <a:pt x="1708" y="692"/>
                </a:cubicBezTo>
                <a:close/>
                <a:moveTo>
                  <a:pt x="1711" y="719"/>
                </a:moveTo>
                <a:cubicBezTo>
                  <a:pt x="1714" y="719"/>
                  <a:pt x="1718" y="716"/>
                  <a:pt x="1715" y="714"/>
                </a:cubicBezTo>
                <a:cubicBezTo>
                  <a:pt x="1715" y="717"/>
                  <a:pt x="1710" y="716"/>
                  <a:pt x="1711" y="719"/>
                </a:cubicBezTo>
                <a:close/>
                <a:moveTo>
                  <a:pt x="1686" y="512"/>
                </a:moveTo>
                <a:cubicBezTo>
                  <a:pt x="1683" y="512"/>
                  <a:pt x="1682" y="514"/>
                  <a:pt x="1682" y="515"/>
                </a:cubicBezTo>
                <a:cubicBezTo>
                  <a:pt x="1683" y="515"/>
                  <a:pt x="1685" y="515"/>
                  <a:pt x="1686" y="516"/>
                </a:cubicBezTo>
                <a:cubicBezTo>
                  <a:pt x="1686" y="515"/>
                  <a:pt x="1687" y="514"/>
                  <a:pt x="1686" y="512"/>
                </a:cubicBezTo>
                <a:close/>
                <a:moveTo>
                  <a:pt x="1710" y="835"/>
                </a:moveTo>
                <a:cubicBezTo>
                  <a:pt x="1710" y="832"/>
                  <a:pt x="1713" y="833"/>
                  <a:pt x="1713" y="831"/>
                </a:cubicBezTo>
                <a:cubicBezTo>
                  <a:pt x="1712" y="831"/>
                  <a:pt x="1711" y="830"/>
                  <a:pt x="1709" y="830"/>
                </a:cubicBezTo>
                <a:cubicBezTo>
                  <a:pt x="1709" y="831"/>
                  <a:pt x="1708" y="835"/>
                  <a:pt x="1710" y="835"/>
                </a:cubicBezTo>
                <a:close/>
                <a:moveTo>
                  <a:pt x="1683" y="784"/>
                </a:moveTo>
                <a:cubicBezTo>
                  <a:pt x="1684" y="788"/>
                  <a:pt x="1685" y="790"/>
                  <a:pt x="1688" y="791"/>
                </a:cubicBezTo>
                <a:cubicBezTo>
                  <a:pt x="1687" y="787"/>
                  <a:pt x="1686" y="785"/>
                  <a:pt x="1683" y="784"/>
                </a:cubicBezTo>
                <a:close/>
                <a:moveTo>
                  <a:pt x="1639" y="797"/>
                </a:moveTo>
                <a:cubicBezTo>
                  <a:pt x="1636" y="798"/>
                  <a:pt x="1634" y="801"/>
                  <a:pt x="1632" y="802"/>
                </a:cubicBezTo>
                <a:cubicBezTo>
                  <a:pt x="1635" y="803"/>
                  <a:pt x="1636" y="801"/>
                  <a:pt x="1640" y="801"/>
                </a:cubicBezTo>
                <a:cubicBezTo>
                  <a:pt x="1640" y="799"/>
                  <a:pt x="1639" y="799"/>
                  <a:pt x="1639" y="797"/>
                </a:cubicBezTo>
                <a:close/>
                <a:moveTo>
                  <a:pt x="1586" y="530"/>
                </a:moveTo>
                <a:cubicBezTo>
                  <a:pt x="1586" y="529"/>
                  <a:pt x="1585" y="527"/>
                  <a:pt x="1585" y="527"/>
                </a:cubicBezTo>
                <a:cubicBezTo>
                  <a:pt x="1579" y="528"/>
                  <a:pt x="1583" y="527"/>
                  <a:pt x="1578" y="528"/>
                </a:cubicBezTo>
                <a:cubicBezTo>
                  <a:pt x="1580" y="529"/>
                  <a:pt x="1580" y="532"/>
                  <a:pt x="1582" y="532"/>
                </a:cubicBezTo>
                <a:cubicBezTo>
                  <a:pt x="1582" y="530"/>
                  <a:pt x="1584" y="530"/>
                  <a:pt x="1585" y="528"/>
                </a:cubicBezTo>
                <a:cubicBezTo>
                  <a:pt x="1585" y="529"/>
                  <a:pt x="1585" y="530"/>
                  <a:pt x="1586" y="530"/>
                </a:cubicBezTo>
                <a:close/>
                <a:moveTo>
                  <a:pt x="1605" y="877"/>
                </a:moveTo>
                <a:cubicBezTo>
                  <a:pt x="1606" y="876"/>
                  <a:pt x="1607" y="877"/>
                  <a:pt x="1607" y="879"/>
                </a:cubicBezTo>
                <a:cubicBezTo>
                  <a:pt x="1610" y="878"/>
                  <a:pt x="1613" y="873"/>
                  <a:pt x="1612" y="871"/>
                </a:cubicBezTo>
                <a:cubicBezTo>
                  <a:pt x="1610" y="874"/>
                  <a:pt x="1606" y="874"/>
                  <a:pt x="1605" y="877"/>
                </a:cubicBezTo>
                <a:close/>
                <a:moveTo>
                  <a:pt x="1558" y="952"/>
                </a:moveTo>
                <a:cubicBezTo>
                  <a:pt x="1561" y="949"/>
                  <a:pt x="1569" y="949"/>
                  <a:pt x="1569" y="943"/>
                </a:cubicBezTo>
                <a:cubicBezTo>
                  <a:pt x="1566" y="946"/>
                  <a:pt x="1556" y="948"/>
                  <a:pt x="1558" y="952"/>
                </a:cubicBezTo>
                <a:close/>
                <a:moveTo>
                  <a:pt x="1505" y="929"/>
                </a:moveTo>
                <a:cubicBezTo>
                  <a:pt x="1507" y="929"/>
                  <a:pt x="1508" y="929"/>
                  <a:pt x="1508" y="926"/>
                </a:cubicBezTo>
                <a:cubicBezTo>
                  <a:pt x="1506" y="927"/>
                  <a:pt x="1506" y="925"/>
                  <a:pt x="1504" y="926"/>
                </a:cubicBezTo>
                <a:lnTo>
                  <a:pt x="1505" y="929"/>
                </a:lnTo>
                <a:close/>
                <a:moveTo>
                  <a:pt x="1507" y="1017"/>
                </a:moveTo>
                <a:cubicBezTo>
                  <a:pt x="1510" y="1015"/>
                  <a:pt x="1513" y="1013"/>
                  <a:pt x="1513" y="1008"/>
                </a:cubicBezTo>
                <a:cubicBezTo>
                  <a:pt x="1508" y="1009"/>
                  <a:pt x="1508" y="1013"/>
                  <a:pt x="1507" y="1017"/>
                </a:cubicBezTo>
                <a:close/>
                <a:moveTo>
                  <a:pt x="1489" y="1016"/>
                </a:moveTo>
                <a:cubicBezTo>
                  <a:pt x="1491" y="1020"/>
                  <a:pt x="1487" y="1019"/>
                  <a:pt x="1488" y="1022"/>
                </a:cubicBezTo>
                <a:cubicBezTo>
                  <a:pt x="1490" y="1021"/>
                  <a:pt x="1494" y="1021"/>
                  <a:pt x="1494" y="1019"/>
                </a:cubicBezTo>
                <a:cubicBezTo>
                  <a:pt x="1493" y="1018"/>
                  <a:pt x="1493" y="1015"/>
                  <a:pt x="1489" y="1016"/>
                </a:cubicBezTo>
                <a:close/>
                <a:moveTo>
                  <a:pt x="1458" y="948"/>
                </a:moveTo>
                <a:cubicBezTo>
                  <a:pt x="1456" y="949"/>
                  <a:pt x="1453" y="949"/>
                  <a:pt x="1453" y="952"/>
                </a:cubicBezTo>
                <a:cubicBezTo>
                  <a:pt x="1457" y="951"/>
                  <a:pt x="1457" y="951"/>
                  <a:pt x="1457" y="951"/>
                </a:cubicBezTo>
                <a:cubicBezTo>
                  <a:pt x="1457" y="950"/>
                  <a:pt x="1457" y="948"/>
                  <a:pt x="1458" y="948"/>
                </a:cubicBezTo>
                <a:close/>
                <a:moveTo>
                  <a:pt x="1444" y="985"/>
                </a:moveTo>
                <a:cubicBezTo>
                  <a:pt x="1442" y="984"/>
                  <a:pt x="1439" y="979"/>
                  <a:pt x="1437" y="982"/>
                </a:cubicBezTo>
                <a:cubicBezTo>
                  <a:pt x="1439" y="982"/>
                  <a:pt x="1441" y="988"/>
                  <a:pt x="1444" y="985"/>
                </a:cubicBezTo>
                <a:close/>
                <a:moveTo>
                  <a:pt x="1431" y="1003"/>
                </a:moveTo>
                <a:cubicBezTo>
                  <a:pt x="1429" y="997"/>
                  <a:pt x="1435" y="997"/>
                  <a:pt x="1438" y="998"/>
                </a:cubicBezTo>
                <a:cubicBezTo>
                  <a:pt x="1439" y="995"/>
                  <a:pt x="1433" y="989"/>
                  <a:pt x="1438" y="986"/>
                </a:cubicBezTo>
                <a:cubicBezTo>
                  <a:pt x="1436" y="984"/>
                  <a:pt x="1436" y="985"/>
                  <a:pt x="1433" y="986"/>
                </a:cubicBezTo>
                <a:cubicBezTo>
                  <a:pt x="1433" y="990"/>
                  <a:pt x="1430" y="991"/>
                  <a:pt x="1431" y="996"/>
                </a:cubicBezTo>
                <a:cubicBezTo>
                  <a:pt x="1427" y="996"/>
                  <a:pt x="1428" y="1000"/>
                  <a:pt x="1426" y="1001"/>
                </a:cubicBezTo>
                <a:cubicBezTo>
                  <a:pt x="1430" y="998"/>
                  <a:pt x="1427" y="1004"/>
                  <a:pt x="1431" y="1003"/>
                </a:cubicBezTo>
                <a:close/>
                <a:moveTo>
                  <a:pt x="1426" y="960"/>
                </a:moveTo>
                <a:cubicBezTo>
                  <a:pt x="1430" y="960"/>
                  <a:pt x="1430" y="955"/>
                  <a:pt x="1428" y="954"/>
                </a:cubicBezTo>
                <a:cubicBezTo>
                  <a:pt x="1427" y="956"/>
                  <a:pt x="1425" y="957"/>
                  <a:pt x="1426" y="960"/>
                </a:cubicBezTo>
                <a:close/>
                <a:moveTo>
                  <a:pt x="1429" y="1038"/>
                </a:moveTo>
                <a:cubicBezTo>
                  <a:pt x="1427" y="1034"/>
                  <a:pt x="1426" y="1032"/>
                  <a:pt x="1428" y="1028"/>
                </a:cubicBezTo>
                <a:cubicBezTo>
                  <a:pt x="1427" y="1027"/>
                  <a:pt x="1425" y="1027"/>
                  <a:pt x="1423" y="1027"/>
                </a:cubicBezTo>
                <a:cubicBezTo>
                  <a:pt x="1424" y="1030"/>
                  <a:pt x="1419" y="1034"/>
                  <a:pt x="1413" y="1036"/>
                </a:cubicBezTo>
                <a:cubicBezTo>
                  <a:pt x="1414" y="1039"/>
                  <a:pt x="1408" y="1041"/>
                  <a:pt x="1412" y="1042"/>
                </a:cubicBezTo>
                <a:cubicBezTo>
                  <a:pt x="1415" y="1038"/>
                  <a:pt x="1420" y="1036"/>
                  <a:pt x="1425" y="1033"/>
                </a:cubicBezTo>
                <a:cubicBezTo>
                  <a:pt x="1425" y="1037"/>
                  <a:pt x="1426" y="1038"/>
                  <a:pt x="1429" y="1038"/>
                </a:cubicBezTo>
                <a:close/>
                <a:moveTo>
                  <a:pt x="1295" y="157"/>
                </a:moveTo>
                <a:cubicBezTo>
                  <a:pt x="1299" y="155"/>
                  <a:pt x="1299" y="159"/>
                  <a:pt x="1301" y="158"/>
                </a:cubicBezTo>
                <a:cubicBezTo>
                  <a:pt x="1300" y="151"/>
                  <a:pt x="1312" y="154"/>
                  <a:pt x="1314" y="149"/>
                </a:cubicBezTo>
                <a:cubicBezTo>
                  <a:pt x="1307" y="152"/>
                  <a:pt x="1299" y="150"/>
                  <a:pt x="1295" y="157"/>
                </a:cubicBezTo>
                <a:close/>
                <a:moveTo>
                  <a:pt x="1403" y="1076"/>
                </a:moveTo>
                <a:cubicBezTo>
                  <a:pt x="1402" y="1073"/>
                  <a:pt x="1405" y="1071"/>
                  <a:pt x="1401" y="1071"/>
                </a:cubicBezTo>
                <a:cubicBezTo>
                  <a:pt x="1401" y="1073"/>
                  <a:pt x="1399" y="1074"/>
                  <a:pt x="1399" y="1076"/>
                </a:cubicBezTo>
                <a:lnTo>
                  <a:pt x="1403" y="1076"/>
                </a:lnTo>
                <a:close/>
                <a:moveTo>
                  <a:pt x="1285" y="153"/>
                </a:moveTo>
                <a:cubicBezTo>
                  <a:pt x="1285" y="150"/>
                  <a:pt x="1289" y="150"/>
                  <a:pt x="1291" y="148"/>
                </a:cubicBezTo>
                <a:cubicBezTo>
                  <a:pt x="1287" y="146"/>
                  <a:pt x="1280" y="151"/>
                  <a:pt x="1285" y="153"/>
                </a:cubicBezTo>
                <a:close/>
                <a:moveTo>
                  <a:pt x="1292" y="157"/>
                </a:moveTo>
                <a:cubicBezTo>
                  <a:pt x="1289" y="158"/>
                  <a:pt x="1287" y="158"/>
                  <a:pt x="1286" y="160"/>
                </a:cubicBezTo>
                <a:cubicBezTo>
                  <a:pt x="1288" y="160"/>
                  <a:pt x="1288" y="162"/>
                  <a:pt x="1290" y="161"/>
                </a:cubicBezTo>
                <a:cubicBezTo>
                  <a:pt x="1289" y="158"/>
                  <a:pt x="1293" y="160"/>
                  <a:pt x="1292" y="157"/>
                </a:cubicBezTo>
                <a:close/>
                <a:moveTo>
                  <a:pt x="1270" y="79"/>
                </a:moveTo>
                <a:cubicBezTo>
                  <a:pt x="1270" y="77"/>
                  <a:pt x="1275" y="79"/>
                  <a:pt x="1275" y="76"/>
                </a:cubicBezTo>
                <a:cubicBezTo>
                  <a:pt x="1272" y="75"/>
                  <a:pt x="1267" y="78"/>
                  <a:pt x="1270" y="79"/>
                </a:cubicBezTo>
                <a:close/>
                <a:moveTo>
                  <a:pt x="1283" y="218"/>
                </a:moveTo>
                <a:cubicBezTo>
                  <a:pt x="1284" y="214"/>
                  <a:pt x="1282" y="212"/>
                  <a:pt x="1284" y="208"/>
                </a:cubicBezTo>
                <a:cubicBezTo>
                  <a:pt x="1281" y="210"/>
                  <a:pt x="1276" y="211"/>
                  <a:pt x="1274" y="214"/>
                </a:cubicBezTo>
                <a:cubicBezTo>
                  <a:pt x="1276" y="217"/>
                  <a:pt x="1279" y="218"/>
                  <a:pt x="1283" y="218"/>
                </a:cubicBezTo>
                <a:close/>
                <a:moveTo>
                  <a:pt x="1268" y="374"/>
                </a:moveTo>
                <a:cubicBezTo>
                  <a:pt x="1263" y="374"/>
                  <a:pt x="1263" y="374"/>
                  <a:pt x="1263" y="374"/>
                </a:cubicBezTo>
                <a:cubicBezTo>
                  <a:pt x="1263" y="376"/>
                  <a:pt x="1264" y="377"/>
                  <a:pt x="1264" y="378"/>
                </a:cubicBezTo>
                <a:cubicBezTo>
                  <a:pt x="1267" y="378"/>
                  <a:pt x="1266" y="375"/>
                  <a:pt x="1268" y="374"/>
                </a:cubicBezTo>
                <a:close/>
                <a:moveTo>
                  <a:pt x="1328" y="1167"/>
                </a:moveTo>
                <a:cubicBezTo>
                  <a:pt x="1328" y="1166"/>
                  <a:pt x="1324" y="1165"/>
                  <a:pt x="1324" y="1167"/>
                </a:cubicBezTo>
                <a:cubicBezTo>
                  <a:pt x="1324" y="1168"/>
                  <a:pt x="1325" y="1177"/>
                  <a:pt x="1320" y="1176"/>
                </a:cubicBezTo>
                <a:cubicBezTo>
                  <a:pt x="1319" y="1179"/>
                  <a:pt x="1322" y="1178"/>
                  <a:pt x="1321" y="1181"/>
                </a:cubicBezTo>
                <a:cubicBezTo>
                  <a:pt x="1319" y="1186"/>
                  <a:pt x="1312" y="1188"/>
                  <a:pt x="1309" y="1193"/>
                </a:cubicBezTo>
                <a:cubicBezTo>
                  <a:pt x="1309" y="1197"/>
                  <a:pt x="1311" y="1198"/>
                  <a:pt x="1307" y="1200"/>
                </a:cubicBezTo>
                <a:cubicBezTo>
                  <a:pt x="1320" y="1204"/>
                  <a:pt x="1329" y="1190"/>
                  <a:pt x="1324" y="1176"/>
                </a:cubicBezTo>
                <a:cubicBezTo>
                  <a:pt x="1327" y="1171"/>
                  <a:pt x="1338" y="1172"/>
                  <a:pt x="1339" y="1165"/>
                </a:cubicBezTo>
                <a:cubicBezTo>
                  <a:pt x="1336" y="1165"/>
                  <a:pt x="1334" y="1163"/>
                  <a:pt x="1330" y="1163"/>
                </a:cubicBezTo>
                <a:cubicBezTo>
                  <a:pt x="1328" y="1164"/>
                  <a:pt x="1330" y="1167"/>
                  <a:pt x="1328" y="1167"/>
                </a:cubicBezTo>
                <a:close/>
                <a:moveTo>
                  <a:pt x="1218" y="267"/>
                </a:moveTo>
                <a:cubicBezTo>
                  <a:pt x="1213" y="270"/>
                  <a:pt x="1214" y="274"/>
                  <a:pt x="1213" y="278"/>
                </a:cubicBezTo>
                <a:cubicBezTo>
                  <a:pt x="1217" y="278"/>
                  <a:pt x="1219" y="276"/>
                  <a:pt x="1221" y="273"/>
                </a:cubicBezTo>
                <a:cubicBezTo>
                  <a:pt x="1222" y="275"/>
                  <a:pt x="1222" y="278"/>
                  <a:pt x="1225" y="277"/>
                </a:cubicBezTo>
                <a:cubicBezTo>
                  <a:pt x="1225" y="274"/>
                  <a:pt x="1224" y="271"/>
                  <a:pt x="1225" y="269"/>
                </a:cubicBezTo>
                <a:cubicBezTo>
                  <a:pt x="1222" y="270"/>
                  <a:pt x="1221" y="272"/>
                  <a:pt x="1218" y="271"/>
                </a:cubicBezTo>
                <a:cubicBezTo>
                  <a:pt x="1217" y="270"/>
                  <a:pt x="1217" y="268"/>
                  <a:pt x="1218" y="267"/>
                </a:cubicBezTo>
                <a:close/>
                <a:moveTo>
                  <a:pt x="1307" y="1175"/>
                </a:moveTo>
                <a:cubicBezTo>
                  <a:pt x="1311" y="1175"/>
                  <a:pt x="1306" y="1180"/>
                  <a:pt x="1309" y="1181"/>
                </a:cubicBezTo>
                <a:cubicBezTo>
                  <a:pt x="1310" y="1177"/>
                  <a:pt x="1315" y="1178"/>
                  <a:pt x="1312" y="1173"/>
                </a:cubicBezTo>
                <a:cubicBezTo>
                  <a:pt x="1314" y="1169"/>
                  <a:pt x="1318" y="1172"/>
                  <a:pt x="1320" y="1171"/>
                </a:cubicBezTo>
                <a:cubicBezTo>
                  <a:pt x="1319" y="1167"/>
                  <a:pt x="1319" y="1167"/>
                  <a:pt x="1319" y="1164"/>
                </a:cubicBezTo>
                <a:cubicBezTo>
                  <a:pt x="1316" y="1168"/>
                  <a:pt x="1312" y="1172"/>
                  <a:pt x="1307" y="1175"/>
                </a:cubicBezTo>
                <a:close/>
                <a:moveTo>
                  <a:pt x="1200" y="283"/>
                </a:moveTo>
                <a:cubicBezTo>
                  <a:pt x="1200" y="287"/>
                  <a:pt x="1202" y="288"/>
                  <a:pt x="1204" y="288"/>
                </a:cubicBezTo>
                <a:cubicBezTo>
                  <a:pt x="1206" y="286"/>
                  <a:pt x="1212" y="284"/>
                  <a:pt x="1208" y="281"/>
                </a:cubicBezTo>
                <a:cubicBezTo>
                  <a:pt x="1208" y="284"/>
                  <a:pt x="1203" y="284"/>
                  <a:pt x="1200" y="283"/>
                </a:cubicBezTo>
                <a:close/>
                <a:moveTo>
                  <a:pt x="1291" y="1197"/>
                </a:moveTo>
                <a:cubicBezTo>
                  <a:pt x="1292" y="1201"/>
                  <a:pt x="1288" y="1200"/>
                  <a:pt x="1289" y="1203"/>
                </a:cubicBezTo>
                <a:cubicBezTo>
                  <a:pt x="1293" y="1202"/>
                  <a:pt x="1294" y="1198"/>
                  <a:pt x="1293" y="1193"/>
                </a:cubicBezTo>
                <a:cubicBezTo>
                  <a:pt x="1290" y="1191"/>
                  <a:pt x="1288" y="1194"/>
                  <a:pt x="1285" y="1196"/>
                </a:cubicBezTo>
                <a:cubicBezTo>
                  <a:pt x="1287" y="1198"/>
                  <a:pt x="1289" y="1194"/>
                  <a:pt x="1291" y="1197"/>
                </a:cubicBezTo>
                <a:close/>
                <a:moveTo>
                  <a:pt x="1153" y="52"/>
                </a:moveTo>
                <a:cubicBezTo>
                  <a:pt x="1156" y="52"/>
                  <a:pt x="1157" y="53"/>
                  <a:pt x="1160" y="53"/>
                </a:cubicBezTo>
                <a:cubicBezTo>
                  <a:pt x="1159" y="48"/>
                  <a:pt x="1159" y="48"/>
                  <a:pt x="1159" y="48"/>
                </a:cubicBezTo>
                <a:cubicBezTo>
                  <a:pt x="1155" y="47"/>
                  <a:pt x="1154" y="49"/>
                  <a:pt x="1153" y="52"/>
                </a:cubicBezTo>
                <a:close/>
                <a:moveTo>
                  <a:pt x="1234" y="1253"/>
                </a:moveTo>
                <a:cubicBezTo>
                  <a:pt x="1238" y="1251"/>
                  <a:pt x="1243" y="1250"/>
                  <a:pt x="1244" y="1247"/>
                </a:cubicBezTo>
                <a:cubicBezTo>
                  <a:pt x="1240" y="1249"/>
                  <a:pt x="1235" y="1249"/>
                  <a:pt x="1234" y="1253"/>
                </a:cubicBezTo>
                <a:close/>
                <a:moveTo>
                  <a:pt x="1218" y="1261"/>
                </a:moveTo>
                <a:cubicBezTo>
                  <a:pt x="1222" y="1260"/>
                  <a:pt x="1223" y="1257"/>
                  <a:pt x="1225" y="1254"/>
                </a:cubicBezTo>
                <a:cubicBezTo>
                  <a:pt x="1219" y="1254"/>
                  <a:pt x="1220" y="1259"/>
                  <a:pt x="1218" y="1261"/>
                </a:cubicBezTo>
                <a:close/>
                <a:moveTo>
                  <a:pt x="1078" y="49"/>
                </a:moveTo>
                <a:cubicBezTo>
                  <a:pt x="1077" y="46"/>
                  <a:pt x="1081" y="43"/>
                  <a:pt x="1078" y="41"/>
                </a:cubicBezTo>
                <a:cubicBezTo>
                  <a:pt x="1077" y="43"/>
                  <a:pt x="1074" y="48"/>
                  <a:pt x="1078" y="49"/>
                </a:cubicBezTo>
                <a:close/>
                <a:moveTo>
                  <a:pt x="972" y="140"/>
                </a:moveTo>
                <a:cubicBezTo>
                  <a:pt x="965" y="145"/>
                  <a:pt x="958" y="145"/>
                  <a:pt x="953" y="153"/>
                </a:cubicBezTo>
                <a:cubicBezTo>
                  <a:pt x="957" y="150"/>
                  <a:pt x="961" y="147"/>
                  <a:pt x="967" y="146"/>
                </a:cubicBezTo>
                <a:cubicBezTo>
                  <a:pt x="967" y="148"/>
                  <a:pt x="966" y="149"/>
                  <a:pt x="967" y="152"/>
                </a:cubicBezTo>
                <a:cubicBezTo>
                  <a:pt x="971" y="150"/>
                  <a:pt x="976" y="145"/>
                  <a:pt x="972" y="140"/>
                </a:cubicBezTo>
                <a:close/>
                <a:moveTo>
                  <a:pt x="1082" y="1223"/>
                </a:moveTo>
                <a:cubicBezTo>
                  <a:pt x="1082" y="1218"/>
                  <a:pt x="1082" y="1218"/>
                  <a:pt x="1082" y="1218"/>
                </a:cubicBezTo>
                <a:cubicBezTo>
                  <a:pt x="1076" y="1219"/>
                  <a:pt x="1081" y="1222"/>
                  <a:pt x="1082" y="1223"/>
                </a:cubicBezTo>
                <a:close/>
                <a:moveTo>
                  <a:pt x="964" y="150"/>
                </a:moveTo>
                <a:cubicBezTo>
                  <a:pt x="961" y="150"/>
                  <a:pt x="961" y="152"/>
                  <a:pt x="962" y="154"/>
                </a:cubicBezTo>
                <a:cubicBezTo>
                  <a:pt x="963" y="154"/>
                  <a:pt x="963" y="154"/>
                  <a:pt x="963" y="154"/>
                </a:cubicBezTo>
                <a:cubicBezTo>
                  <a:pt x="964" y="154"/>
                  <a:pt x="964" y="154"/>
                  <a:pt x="964" y="153"/>
                </a:cubicBezTo>
                <a:cubicBezTo>
                  <a:pt x="963" y="153"/>
                  <a:pt x="964" y="152"/>
                  <a:pt x="964" y="150"/>
                </a:cubicBezTo>
                <a:close/>
                <a:moveTo>
                  <a:pt x="1036" y="1129"/>
                </a:moveTo>
                <a:cubicBezTo>
                  <a:pt x="1036" y="1131"/>
                  <a:pt x="1035" y="1131"/>
                  <a:pt x="1035" y="1133"/>
                </a:cubicBezTo>
                <a:cubicBezTo>
                  <a:pt x="1037" y="1132"/>
                  <a:pt x="1040" y="1132"/>
                  <a:pt x="1040" y="1130"/>
                </a:cubicBezTo>
                <a:cubicBezTo>
                  <a:pt x="1039" y="1130"/>
                  <a:pt x="1038" y="1128"/>
                  <a:pt x="1036" y="1129"/>
                </a:cubicBezTo>
                <a:close/>
                <a:moveTo>
                  <a:pt x="1024" y="1182"/>
                </a:moveTo>
                <a:cubicBezTo>
                  <a:pt x="1027" y="1181"/>
                  <a:pt x="1031" y="1181"/>
                  <a:pt x="1032" y="1179"/>
                </a:cubicBezTo>
                <a:cubicBezTo>
                  <a:pt x="1030" y="1180"/>
                  <a:pt x="1024" y="1178"/>
                  <a:pt x="1024" y="1182"/>
                </a:cubicBezTo>
                <a:close/>
                <a:moveTo>
                  <a:pt x="987" y="1156"/>
                </a:moveTo>
                <a:cubicBezTo>
                  <a:pt x="986" y="1157"/>
                  <a:pt x="986" y="1158"/>
                  <a:pt x="986" y="1160"/>
                </a:cubicBezTo>
                <a:cubicBezTo>
                  <a:pt x="989" y="1160"/>
                  <a:pt x="990" y="1160"/>
                  <a:pt x="990" y="1158"/>
                </a:cubicBezTo>
                <a:cubicBezTo>
                  <a:pt x="987" y="1160"/>
                  <a:pt x="989" y="1155"/>
                  <a:pt x="987" y="1156"/>
                </a:cubicBezTo>
                <a:close/>
                <a:moveTo>
                  <a:pt x="869" y="134"/>
                </a:moveTo>
                <a:cubicBezTo>
                  <a:pt x="871" y="133"/>
                  <a:pt x="876" y="135"/>
                  <a:pt x="875" y="131"/>
                </a:cubicBezTo>
                <a:cubicBezTo>
                  <a:pt x="872" y="131"/>
                  <a:pt x="870" y="132"/>
                  <a:pt x="869" y="134"/>
                </a:cubicBezTo>
                <a:close/>
                <a:moveTo>
                  <a:pt x="984" y="1196"/>
                </a:moveTo>
                <a:cubicBezTo>
                  <a:pt x="983" y="1195"/>
                  <a:pt x="983" y="1193"/>
                  <a:pt x="981" y="1193"/>
                </a:cubicBezTo>
                <a:cubicBezTo>
                  <a:pt x="981" y="1194"/>
                  <a:pt x="975" y="1195"/>
                  <a:pt x="979" y="1197"/>
                </a:cubicBezTo>
                <a:cubicBezTo>
                  <a:pt x="979" y="1196"/>
                  <a:pt x="980" y="1196"/>
                  <a:pt x="981" y="1196"/>
                </a:cubicBezTo>
                <a:cubicBezTo>
                  <a:pt x="979" y="1198"/>
                  <a:pt x="983" y="1198"/>
                  <a:pt x="984" y="1196"/>
                </a:cubicBezTo>
                <a:close/>
                <a:moveTo>
                  <a:pt x="844" y="111"/>
                </a:moveTo>
                <a:cubicBezTo>
                  <a:pt x="843" y="107"/>
                  <a:pt x="843" y="105"/>
                  <a:pt x="842" y="103"/>
                </a:cubicBezTo>
                <a:cubicBezTo>
                  <a:pt x="841" y="103"/>
                  <a:pt x="840" y="104"/>
                  <a:pt x="839" y="104"/>
                </a:cubicBezTo>
                <a:cubicBezTo>
                  <a:pt x="840" y="107"/>
                  <a:pt x="841" y="110"/>
                  <a:pt x="844" y="111"/>
                </a:cubicBezTo>
                <a:close/>
                <a:moveTo>
                  <a:pt x="824" y="109"/>
                </a:moveTo>
                <a:cubicBezTo>
                  <a:pt x="826" y="108"/>
                  <a:pt x="830" y="108"/>
                  <a:pt x="830" y="105"/>
                </a:cubicBezTo>
                <a:cubicBezTo>
                  <a:pt x="827" y="105"/>
                  <a:pt x="824" y="106"/>
                  <a:pt x="824" y="109"/>
                </a:cubicBezTo>
                <a:close/>
                <a:moveTo>
                  <a:pt x="925" y="1298"/>
                </a:moveTo>
                <a:cubicBezTo>
                  <a:pt x="925" y="1296"/>
                  <a:pt x="927" y="1292"/>
                  <a:pt x="929" y="1295"/>
                </a:cubicBezTo>
                <a:cubicBezTo>
                  <a:pt x="931" y="1297"/>
                  <a:pt x="928" y="1297"/>
                  <a:pt x="926" y="1297"/>
                </a:cubicBezTo>
                <a:cubicBezTo>
                  <a:pt x="926" y="1299"/>
                  <a:pt x="927" y="1300"/>
                  <a:pt x="929" y="1300"/>
                </a:cubicBezTo>
                <a:cubicBezTo>
                  <a:pt x="931" y="1298"/>
                  <a:pt x="932" y="1296"/>
                  <a:pt x="931" y="1294"/>
                </a:cubicBezTo>
                <a:cubicBezTo>
                  <a:pt x="930" y="1292"/>
                  <a:pt x="928" y="1291"/>
                  <a:pt x="925" y="1291"/>
                </a:cubicBezTo>
                <a:cubicBezTo>
                  <a:pt x="927" y="1294"/>
                  <a:pt x="922" y="1297"/>
                  <a:pt x="925" y="1298"/>
                </a:cubicBezTo>
                <a:close/>
                <a:moveTo>
                  <a:pt x="889" y="1253"/>
                </a:moveTo>
                <a:cubicBezTo>
                  <a:pt x="888" y="1256"/>
                  <a:pt x="885" y="1257"/>
                  <a:pt x="885" y="1260"/>
                </a:cubicBezTo>
                <a:cubicBezTo>
                  <a:pt x="887" y="1262"/>
                  <a:pt x="891" y="1255"/>
                  <a:pt x="889" y="1253"/>
                </a:cubicBezTo>
                <a:close/>
                <a:moveTo>
                  <a:pt x="739" y="100"/>
                </a:moveTo>
                <a:cubicBezTo>
                  <a:pt x="737" y="100"/>
                  <a:pt x="735" y="100"/>
                  <a:pt x="735" y="103"/>
                </a:cubicBezTo>
                <a:cubicBezTo>
                  <a:pt x="738" y="103"/>
                  <a:pt x="740" y="103"/>
                  <a:pt x="739" y="100"/>
                </a:cubicBezTo>
                <a:close/>
                <a:moveTo>
                  <a:pt x="829" y="1246"/>
                </a:moveTo>
                <a:cubicBezTo>
                  <a:pt x="828" y="1242"/>
                  <a:pt x="834" y="1240"/>
                  <a:pt x="830" y="1236"/>
                </a:cubicBezTo>
                <a:cubicBezTo>
                  <a:pt x="831" y="1242"/>
                  <a:pt x="822" y="1241"/>
                  <a:pt x="821" y="1245"/>
                </a:cubicBezTo>
                <a:cubicBezTo>
                  <a:pt x="825" y="1242"/>
                  <a:pt x="825" y="1245"/>
                  <a:pt x="829" y="1246"/>
                </a:cubicBezTo>
                <a:close/>
                <a:moveTo>
                  <a:pt x="830" y="1228"/>
                </a:moveTo>
                <a:cubicBezTo>
                  <a:pt x="827" y="1226"/>
                  <a:pt x="826" y="1223"/>
                  <a:pt x="822" y="1223"/>
                </a:cubicBezTo>
                <a:cubicBezTo>
                  <a:pt x="820" y="1227"/>
                  <a:pt x="816" y="1228"/>
                  <a:pt x="815" y="1233"/>
                </a:cubicBezTo>
                <a:cubicBezTo>
                  <a:pt x="818" y="1234"/>
                  <a:pt x="821" y="1232"/>
                  <a:pt x="822" y="1238"/>
                </a:cubicBezTo>
                <a:cubicBezTo>
                  <a:pt x="830" y="1238"/>
                  <a:pt x="826" y="1230"/>
                  <a:pt x="830" y="1228"/>
                </a:cubicBezTo>
                <a:close/>
                <a:moveTo>
                  <a:pt x="761" y="723"/>
                </a:moveTo>
                <a:cubicBezTo>
                  <a:pt x="769" y="728"/>
                  <a:pt x="769" y="718"/>
                  <a:pt x="771" y="713"/>
                </a:cubicBezTo>
                <a:cubicBezTo>
                  <a:pt x="766" y="714"/>
                  <a:pt x="766" y="721"/>
                  <a:pt x="761" y="723"/>
                </a:cubicBezTo>
                <a:close/>
                <a:moveTo>
                  <a:pt x="815" y="1211"/>
                </a:moveTo>
                <a:cubicBezTo>
                  <a:pt x="815" y="1209"/>
                  <a:pt x="814" y="1206"/>
                  <a:pt x="815" y="1205"/>
                </a:cubicBezTo>
                <a:cubicBezTo>
                  <a:pt x="811" y="1204"/>
                  <a:pt x="812" y="1212"/>
                  <a:pt x="815" y="1211"/>
                </a:cubicBezTo>
                <a:close/>
                <a:moveTo>
                  <a:pt x="680" y="107"/>
                </a:moveTo>
                <a:cubicBezTo>
                  <a:pt x="684" y="106"/>
                  <a:pt x="684" y="110"/>
                  <a:pt x="687" y="110"/>
                </a:cubicBezTo>
                <a:cubicBezTo>
                  <a:pt x="686" y="107"/>
                  <a:pt x="690" y="109"/>
                  <a:pt x="690" y="107"/>
                </a:cubicBezTo>
                <a:cubicBezTo>
                  <a:pt x="687" y="105"/>
                  <a:pt x="681" y="100"/>
                  <a:pt x="680" y="107"/>
                </a:cubicBezTo>
                <a:close/>
                <a:moveTo>
                  <a:pt x="754" y="718"/>
                </a:moveTo>
                <a:cubicBezTo>
                  <a:pt x="752" y="721"/>
                  <a:pt x="748" y="722"/>
                  <a:pt x="748" y="726"/>
                </a:cubicBezTo>
                <a:cubicBezTo>
                  <a:pt x="753" y="726"/>
                  <a:pt x="757" y="722"/>
                  <a:pt x="754" y="718"/>
                </a:cubicBezTo>
                <a:close/>
                <a:moveTo>
                  <a:pt x="798" y="1185"/>
                </a:moveTo>
                <a:cubicBezTo>
                  <a:pt x="793" y="1185"/>
                  <a:pt x="791" y="1188"/>
                  <a:pt x="788" y="1185"/>
                </a:cubicBezTo>
                <a:cubicBezTo>
                  <a:pt x="787" y="1192"/>
                  <a:pt x="798" y="1188"/>
                  <a:pt x="798" y="1185"/>
                </a:cubicBezTo>
                <a:close/>
                <a:moveTo>
                  <a:pt x="789" y="1183"/>
                </a:moveTo>
                <a:cubicBezTo>
                  <a:pt x="790" y="1181"/>
                  <a:pt x="789" y="1181"/>
                  <a:pt x="790" y="1177"/>
                </a:cubicBezTo>
                <a:cubicBezTo>
                  <a:pt x="785" y="1176"/>
                  <a:pt x="787" y="1184"/>
                  <a:pt x="789" y="1183"/>
                </a:cubicBezTo>
                <a:close/>
                <a:moveTo>
                  <a:pt x="663" y="88"/>
                </a:moveTo>
                <a:cubicBezTo>
                  <a:pt x="660" y="87"/>
                  <a:pt x="655" y="88"/>
                  <a:pt x="652" y="87"/>
                </a:cubicBezTo>
                <a:cubicBezTo>
                  <a:pt x="655" y="95"/>
                  <a:pt x="648" y="95"/>
                  <a:pt x="647" y="99"/>
                </a:cubicBezTo>
                <a:cubicBezTo>
                  <a:pt x="649" y="99"/>
                  <a:pt x="649" y="96"/>
                  <a:pt x="653" y="97"/>
                </a:cubicBezTo>
                <a:cubicBezTo>
                  <a:pt x="653" y="94"/>
                  <a:pt x="653" y="91"/>
                  <a:pt x="655" y="89"/>
                </a:cubicBezTo>
                <a:cubicBezTo>
                  <a:pt x="657" y="89"/>
                  <a:pt x="663" y="93"/>
                  <a:pt x="663" y="88"/>
                </a:cubicBezTo>
                <a:close/>
                <a:moveTo>
                  <a:pt x="773" y="1224"/>
                </a:moveTo>
                <a:cubicBezTo>
                  <a:pt x="777" y="1224"/>
                  <a:pt x="776" y="1220"/>
                  <a:pt x="780" y="1221"/>
                </a:cubicBezTo>
                <a:cubicBezTo>
                  <a:pt x="778" y="1214"/>
                  <a:pt x="774" y="1222"/>
                  <a:pt x="773" y="1224"/>
                </a:cubicBezTo>
                <a:close/>
                <a:moveTo>
                  <a:pt x="684" y="1178"/>
                </a:moveTo>
                <a:cubicBezTo>
                  <a:pt x="685" y="1176"/>
                  <a:pt x="684" y="1173"/>
                  <a:pt x="685" y="1171"/>
                </a:cubicBezTo>
                <a:cubicBezTo>
                  <a:pt x="683" y="1171"/>
                  <a:pt x="681" y="1172"/>
                  <a:pt x="680" y="1173"/>
                </a:cubicBezTo>
                <a:cubicBezTo>
                  <a:pt x="683" y="1173"/>
                  <a:pt x="681" y="1176"/>
                  <a:pt x="681" y="1177"/>
                </a:cubicBezTo>
                <a:cubicBezTo>
                  <a:pt x="683" y="1176"/>
                  <a:pt x="683" y="1178"/>
                  <a:pt x="684" y="1178"/>
                </a:cubicBezTo>
                <a:close/>
                <a:moveTo>
                  <a:pt x="678" y="1167"/>
                </a:moveTo>
                <a:cubicBezTo>
                  <a:pt x="678" y="1165"/>
                  <a:pt x="680" y="1162"/>
                  <a:pt x="677" y="1161"/>
                </a:cubicBezTo>
                <a:cubicBezTo>
                  <a:pt x="678" y="1164"/>
                  <a:pt x="674" y="1163"/>
                  <a:pt x="675" y="1166"/>
                </a:cubicBezTo>
                <a:cubicBezTo>
                  <a:pt x="676" y="1166"/>
                  <a:pt x="677" y="1166"/>
                  <a:pt x="678" y="1167"/>
                </a:cubicBezTo>
                <a:close/>
                <a:moveTo>
                  <a:pt x="668" y="1162"/>
                </a:moveTo>
                <a:cubicBezTo>
                  <a:pt x="667" y="1162"/>
                  <a:pt x="666" y="1162"/>
                  <a:pt x="665" y="1162"/>
                </a:cubicBezTo>
                <a:cubicBezTo>
                  <a:pt x="665" y="1164"/>
                  <a:pt x="666" y="1166"/>
                  <a:pt x="668" y="1166"/>
                </a:cubicBezTo>
                <a:cubicBezTo>
                  <a:pt x="668" y="1165"/>
                  <a:pt x="669" y="1164"/>
                  <a:pt x="668" y="1162"/>
                </a:cubicBezTo>
                <a:close/>
                <a:moveTo>
                  <a:pt x="653" y="1200"/>
                </a:moveTo>
                <a:cubicBezTo>
                  <a:pt x="654" y="1200"/>
                  <a:pt x="654" y="1200"/>
                  <a:pt x="654" y="1199"/>
                </a:cubicBezTo>
                <a:cubicBezTo>
                  <a:pt x="651" y="1200"/>
                  <a:pt x="651" y="1200"/>
                  <a:pt x="651" y="1200"/>
                </a:cubicBezTo>
                <a:cubicBezTo>
                  <a:pt x="650" y="1202"/>
                  <a:pt x="653" y="1205"/>
                  <a:pt x="654" y="1202"/>
                </a:cubicBezTo>
                <a:cubicBezTo>
                  <a:pt x="653" y="1202"/>
                  <a:pt x="652" y="1201"/>
                  <a:pt x="653" y="1200"/>
                </a:cubicBezTo>
                <a:close/>
                <a:moveTo>
                  <a:pt x="649" y="1194"/>
                </a:moveTo>
                <a:cubicBezTo>
                  <a:pt x="651" y="1192"/>
                  <a:pt x="651" y="1182"/>
                  <a:pt x="649" y="1183"/>
                </a:cubicBezTo>
                <a:cubicBezTo>
                  <a:pt x="647" y="1183"/>
                  <a:pt x="648" y="1192"/>
                  <a:pt x="649" y="1194"/>
                </a:cubicBezTo>
                <a:close/>
                <a:moveTo>
                  <a:pt x="633" y="1257"/>
                </a:moveTo>
                <a:cubicBezTo>
                  <a:pt x="630" y="1257"/>
                  <a:pt x="629" y="1259"/>
                  <a:pt x="626" y="1258"/>
                </a:cubicBezTo>
                <a:cubicBezTo>
                  <a:pt x="625" y="1262"/>
                  <a:pt x="632" y="1259"/>
                  <a:pt x="633" y="1257"/>
                </a:cubicBezTo>
                <a:close/>
                <a:moveTo>
                  <a:pt x="495" y="95"/>
                </a:moveTo>
                <a:cubicBezTo>
                  <a:pt x="493" y="92"/>
                  <a:pt x="490" y="98"/>
                  <a:pt x="492" y="99"/>
                </a:cubicBezTo>
                <a:cubicBezTo>
                  <a:pt x="492" y="96"/>
                  <a:pt x="495" y="97"/>
                  <a:pt x="495" y="95"/>
                </a:cubicBezTo>
                <a:close/>
                <a:moveTo>
                  <a:pt x="558" y="1018"/>
                </a:moveTo>
                <a:cubicBezTo>
                  <a:pt x="560" y="1019"/>
                  <a:pt x="565" y="1019"/>
                  <a:pt x="565" y="1017"/>
                </a:cubicBezTo>
                <a:cubicBezTo>
                  <a:pt x="562" y="1014"/>
                  <a:pt x="560" y="1016"/>
                  <a:pt x="558" y="1018"/>
                </a:cubicBezTo>
                <a:close/>
                <a:moveTo>
                  <a:pt x="537" y="1005"/>
                </a:moveTo>
                <a:cubicBezTo>
                  <a:pt x="540" y="1003"/>
                  <a:pt x="542" y="999"/>
                  <a:pt x="545" y="997"/>
                </a:cubicBezTo>
                <a:cubicBezTo>
                  <a:pt x="541" y="996"/>
                  <a:pt x="534" y="1001"/>
                  <a:pt x="537" y="1005"/>
                </a:cubicBezTo>
                <a:close/>
                <a:moveTo>
                  <a:pt x="536" y="1013"/>
                </a:moveTo>
                <a:cubicBezTo>
                  <a:pt x="534" y="1009"/>
                  <a:pt x="534" y="1009"/>
                  <a:pt x="536" y="1006"/>
                </a:cubicBezTo>
                <a:cubicBezTo>
                  <a:pt x="532" y="1005"/>
                  <a:pt x="532" y="1009"/>
                  <a:pt x="530" y="1011"/>
                </a:cubicBezTo>
                <a:cubicBezTo>
                  <a:pt x="534" y="1010"/>
                  <a:pt x="533" y="1014"/>
                  <a:pt x="536" y="1013"/>
                </a:cubicBezTo>
                <a:close/>
                <a:moveTo>
                  <a:pt x="526" y="1015"/>
                </a:moveTo>
                <a:cubicBezTo>
                  <a:pt x="526" y="1014"/>
                  <a:pt x="527" y="1014"/>
                  <a:pt x="529" y="1014"/>
                </a:cubicBezTo>
                <a:cubicBezTo>
                  <a:pt x="528" y="1011"/>
                  <a:pt x="528" y="1011"/>
                  <a:pt x="528" y="1011"/>
                </a:cubicBezTo>
                <a:cubicBezTo>
                  <a:pt x="526" y="1010"/>
                  <a:pt x="524" y="1015"/>
                  <a:pt x="526" y="1015"/>
                </a:cubicBezTo>
                <a:close/>
                <a:moveTo>
                  <a:pt x="435" y="141"/>
                </a:moveTo>
                <a:cubicBezTo>
                  <a:pt x="433" y="140"/>
                  <a:pt x="431" y="142"/>
                  <a:pt x="429" y="144"/>
                </a:cubicBezTo>
                <a:cubicBezTo>
                  <a:pt x="432" y="143"/>
                  <a:pt x="434" y="143"/>
                  <a:pt x="435" y="141"/>
                </a:cubicBezTo>
                <a:close/>
                <a:moveTo>
                  <a:pt x="521" y="1043"/>
                </a:moveTo>
                <a:cubicBezTo>
                  <a:pt x="520" y="1044"/>
                  <a:pt x="520" y="1046"/>
                  <a:pt x="519" y="1048"/>
                </a:cubicBezTo>
                <a:cubicBezTo>
                  <a:pt x="522" y="1047"/>
                  <a:pt x="524" y="1046"/>
                  <a:pt x="524" y="1044"/>
                </a:cubicBezTo>
                <a:cubicBezTo>
                  <a:pt x="522" y="1046"/>
                  <a:pt x="522" y="1043"/>
                  <a:pt x="521" y="1043"/>
                </a:cubicBezTo>
                <a:close/>
                <a:moveTo>
                  <a:pt x="542" y="1418"/>
                </a:moveTo>
                <a:cubicBezTo>
                  <a:pt x="540" y="1419"/>
                  <a:pt x="535" y="1418"/>
                  <a:pt x="535" y="1420"/>
                </a:cubicBezTo>
                <a:cubicBezTo>
                  <a:pt x="537" y="1421"/>
                  <a:pt x="534" y="1424"/>
                  <a:pt x="537" y="1424"/>
                </a:cubicBezTo>
                <a:cubicBezTo>
                  <a:pt x="538" y="1422"/>
                  <a:pt x="541" y="1421"/>
                  <a:pt x="542" y="1418"/>
                </a:cubicBezTo>
                <a:close/>
                <a:moveTo>
                  <a:pt x="490" y="1052"/>
                </a:moveTo>
                <a:cubicBezTo>
                  <a:pt x="493" y="1054"/>
                  <a:pt x="491" y="1050"/>
                  <a:pt x="495" y="1050"/>
                </a:cubicBezTo>
                <a:cubicBezTo>
                  <a:pt x="495" y="1048"/>
                  <a:pt x="495" y="1047"/>
                  <a:pt x="493" y="1047"/>
                </a:cubicBezTo>
                <a:cubicBezTo>
                  <a:pt x="493" y="1049"/>
                  <a:pt x="491" y="1050"/>
                  <a:pt x="490" y="1052"/>
                </a:cubicBezTo>
                <a:close/>
                <a:moveTo>
                  <a:pt x="488" y="1054"/>
                </a:moveTo>
                <a:cubicBezTo>
                  <a:pt x="487" y="1052"/>
                  <a:pt x="490" y="1050"/>
                  <a:pt x="488" y="1050"/>
                </a:cubicBezTo>
                <a:cubicBezTo>
                  <a:pt x="488" y="1051"/>
                  <a:pt x="486" y="1051"/>
                  <a:pt x="485" y="1051"/>
                </a:cubicBezTo>
                <a:cubicBezTo>
                  <a:pt x="485" y="1055"/>
                  <a:pt x="489" y="1057"/>
                  <a:pt x="485" y="1059"/>
                </a:cubicBezTo>
                <a:cubicBezTo>
                  <a:pt x="484" y="1056"/>
                  <a:pt x="474" y="1058"/>
                  <a:pt x="479" y="1054"/>
                </a:cubicBezTo>
                <a:cubicBezTo>
                  <a:pt x="469" y="1054"/>
                  <a:pt x="472" y="1063"/>
                  <a:pt x="467" y="1066"/>
                </a:cubicBezTo>
                <a:cubicBezTo>
                  <a:pt x="468" y="1066"/>
                  <a:pt x="469" y="1067"/>
                  <a:pt x="470" y="1068"/>
                </a:cubicBezTo>
                <a:cubicBezTo>
                  <a:pt x="469" y="1071"/>
                  <a:pt x="465" y="1071"/>
                  <a:pt x="465" y="1074"/>
                </a:cubicBezTo>
                <a:cubicBezTo>
                  <a:pt x="470" y="1072"/>
                  <a:pt x="475" y="1074"/>
                  <a:pt x="478" y="1070"/>
                </a:cubicBezTo>
                <a:cubicBezTo>
                  <a:pt x="478" y="1073"/>
                  <a:pt x="480" y="1072"/>
                  <a:pt x="481" y="1073"/>
                </a:cubicBezTo>
                <a:cubicBezTo>
                  <a:pt x="478" y="1074"/>
                  <a:pt x="480" y="1078"/>
                  <a:pt x="476" y="1078"/>
                </a:cubicBezTo>
                <a:cubicBezTo>
                  <a:pt x="476" y="1080"/>
                  <a:pt x="477" y="1082"/>
                  <a:pt x="479" y="1082"/>
                </a:cubicBezTo>
                <a:cubicBezTo>
                  <a:pt x="482" y="1079"/>
                  <a:pt x="485" y="1076"/>
                  <a:pt x="489" y="1074"/>
                </a:cubicBezTo>
                <a:cubicBezTo>
                  <a:pt x="483" y="1067"/>
                  <a:pt x="497" y="1057"/>
                  <a:pt x="488" y="1054"/>
                </a:cubicBezTo>
                <a:close/>
                <a:moveTo>
                  <a:pt x="390" y="183"/>
                </a:moveTo>
                <a:cubicBezTo>
                  <a:pt x="388" y="183"/>
                  <a:pt x="386" y="183"/>
                  <a:pt x="386" y="180"/>
                </a:cubicBezTo>
                <a:cubicBezTo>
                  <a:pt x="384" y="180"/>
                  <a:pt x="384" y="182"/>
                  <a:pt x="382" y="182"/>
                </a:cubicBezTo>
                <a:cubicBezTo>
                  <a:pt x="382" y="184"/>
                  <a:pt x="381" y="185"/>
                  <a:pt x="380" y="187"/>
                </a:cubicBezTo>
                <a:cubicBezTo>
                  <a:pt x="385" y="186"/>
                  <a:pt x="388" y="187"/>
                  <a:pt x="390" y="183"/>
                </a:cubicBezTo>
                <a:close/>
                <a:moveTo>
                  <a:pt x="483" y="1114"/>
                </a:moveTo>
                <a:cubicBezTo>
                  <a:pt x="480" y="1115"/>
                  <a:pt x="483" y="1120"/>
                  <a:pt x="481" y="1122"/>
                </a:cubicBezTo>
                <a:cubicBezTo>
                  <a:pt x="482" y="1123"/>
                  <a:pt x="487" y="1124"/>
                  <a:pt x="486" y="1121"/>
                </a:cubicBezTo>
                <a:cubicBezTo>
                  <a:pt x="482" y="1122"/>
                  <a:pt x="484" y="1116"/>
                  <a:pt x="483" y="1114"/>
                </a:cubicBezTo>
                <a:close/>
                <a:moveTo>
                  <a:pt x="377" y="222"/>
                </a:moveTo>
                <a:cubicBezTo>
                  <a:pt x="379" y="222"/>
                  <a:pt x="379" y="221"/>
                  <a:pt x="381" y="220"/>
                </a:cubicBezTo>
                <a:cubicBezTo>
                  <a:pt x="381" y="219"/>
                  <a:pt x="381" y="217"/>
                  <a:pt x="381" y="215"/>
                </a:cubicBezTo>
                <a:cubicBezTo>
                  <a:pt x="379" y="216"/>
                  <a:pt x="378" y="215"/>
                  <a:pt x="377" y="215"/>
                </a:cubicBezTo>
                <a:cubicBezTo>
                  <a:pt x="380" y="219"/>
                  <a:pt x="371" y="218"/>
                  <a:pt x="368" y="218"/>
                </a:cubicBezTo>
                <a:cubicBezTo>
                  <a:pt x="368" y="220"/>
                  <a:pt x="367" y="220"/>
                  <a:pt x="366" y="221"/>
                </a:cubicBezTo>
                <a:cubicBezTo>
                  <a:pt x="369" y="225"/>
                  <a:pt x="375" y="216"/>
                  <a:pt x="377" y="222"/>
                </a:cubicBezTo>
                <a:close/>
                <a:moveTo>
                  <a:pt x="474" y="1154"/>
                </a:moveTo>
                <a:cubicBezTo>
                  <a:pt x="475" y="1154"/>
                  <a:pt x="475" y="1155"/>
                  <a:pt x="474" y="1156"/>
                </a:cubicBezTo>
                <a:cubicBezTo>
                  <a:pt x="476" y="1157"/>
                  <a:pt x="479" y="1156"/>
                  <a:pt x="480" y="1155"/>
                </a:cubicBezTo>
                <a:cubicBezTo>
                  <a:pt x="480" y="1150"/>
                  <a:pt x="476" y="1151"/>
                  <a:pt x="474" y="1154"/>
                </a:cubicBezTo>
                <a:close/>
                <a:moveTo>
                  <a:pt x="466" y="1142"/>
                </a:moveTo>
                <a:cubicBezTo>
                  <a:pt x="456" y="1139"/>
                  <a:pt x="466" y="1126"/>
                  <a:pt x="467" y="1117"/>
                </a:cubicBezTo>
                <a:cubicBezTo>
                  <a:pt x="463" y="1118"/>
                  <a:pt x="461" y="1117"/>
                  <a:pt x="462" y="1114"/>
                </a:cubicBezTo>
                <a:cubicBezTo>
                  <a:pt x="460" y="1114"/>
                  <a:pt x="459" y="1116"/>
                  <a:pt x="456" y="1117"/>
                </a:cubicBezTo>
                <a:cubicBezTo>
                  <a:pt x="456" y="1125"/>
                  <a:pt x="450" y="1127"/>
                  <a:pt x="448" y="1133"/>
                </a:cubicBezTo>
                <a:cubicBezTo>
                  <a:pt x="446" y="1134"/>
                  <a:pt x="444" y="1133"/>
                  <a:pt x="443" y="1133"/>
                </a:cubicBezTo>
                <a:cubicBezTo>
                  <a:pt x="443" y="1136"/>
                  <a:pt x="440" y="1136"/>
                  <a:pt x="440" y="1140"/>
                </a:cubicBezTo>
                <a:cubicBezTo>
                  <a:pt x="445" y="1138"/>
                  <a:pt x="444" y="1145"/>
                  <a:pt x="449" y="1144"/>
                </a:cubicBezTo>
                <a:cubicBezTo>
                  <a:pt x="451" y="1142"/>
                  <a:pt x="450" y="1139"/>
                  <a:pt x="453" y="1137"/>
                </a:cubicBezTo>
                <a:cubicBezTo>
                  <a:pt x="450" y="1146"/>
                  <a:pt x="460" y="1151"/>
                  <a:pt x="466" y="1142"/>
                </a:cubicBezTo>
                <a:close/>
                <a:moveTo>
                  <a:pt x="492" y="1413"/>
                </a:moveTo>
                <a:cubicBezTo>
                  <a:pt x="490" y="1413"/>
                  <a:pt x="489" y="1412"/>
                  <a:pt x="486" y="1413"/>
                </a:cubicBezTo>
                <a:cubicBezTo>
                  <a:pt x="486" y="1415"/>
                  <a:pt x="488" y="1416"/>
                  <a:pt x="489" y="1417"/>
                </a:cubicBezTo>
                <a:cubicBezTo>
                  <a:pt x="489" y="1415"/>
                  <a:pt x="492" y="1416"/>
                  <a:pt x="492" y="1413"/>
                </a:cubicBezTo>
                <a:close/>
                <a:moveTo>
                  <a:pt x="365" y="225"/>
                </a:moveTo>
                <a:cubicBezTo>
                  <a:pt x="363" y="225"/>
                  <a:pt x="361" y="225"/>
                  <a:pt x="361" y="228"/>
                </a:cubicBezTo>
                <a:cubicBezTo>
                  <a:pt x="363" y="229"/>
                  <a:pt x="365" y="227"/>
                  <a:pt x="365" y="225"/>
                </a:cubicBezTo>
                <a:close/>
                <a:moveTo>
                  <a:pt x="453" y="1057"/>
                </a:moveTo>
                <a:cubicBezTo>
                  <a:pt x="452" y="1057"/>
                  <a:pt x="450" y="1053"/>
                  <a:pt x="450" y="1056"/>
                </a:cubicBezTo>
                <a:cubicBezTo>
                  <a:pt x="453" y="1059"/>
                  <a:pt x="447" y="1056"/>
                  <a:pt x="446" y="1059"/>
                </a:cubicBezTo>
                <a:cubicBezTo>
                  <a:pt x="449" y="1059"/>
                  <a:pt x="453" y="1059"/>
                  <a:pt x="453" y="1057"/>
                </a:cubicBezTo>
                <a:close/>
                <a:moveTo>
                  <a:pt x="459" y="1151"/>
                </a:moveTo>
                <a:cubicBezTo>
                  <a:pt x="455" y="1146"/>
                  <a:pt x="453" y="1155"/>
                  <a:pt x="447" y="1152"/>
                </a:cubicBezTo>
                <a:cubicBezTo>
                  <a:pt x="448" y="1155"/>
                  <a:pt x="453" y="1154"/>
                  <a:pt x="455" y="1156"/>
                </a:cubicBezTo>
                <a:cubicBezTo>
                  <a:pt x="456" y="1154"/>
                  <a:pt x="458" y="1153"/>
                  <a:pt x="459" y="1151"/>
                </a:cubicBezTo>
                <a:close/>
                <a:moveTo>
                  <a:pt x="441" y="1063"/>
                </a:moveTo>
                <a:cubicBezTo>
                  <a:pt x="442" y="1066"/>
                  <a:pt x="440" y="1066"/>
                  <a:pt x="441" y="1068"/>
                </a:cubicBezTo>
                <a:cubicBezTo>
                  <a:pt x="444" y="1068"/>
                  <a:pt x="446" y="1066"/>
                  <a:pt x="446" y="1064"/>
                </a:cubicBezTo>
                <a:cubicBezTo>
                  <a:pt x="445" y="1063"/>
                  <a:pt x="443" y="1063"/>
                  <a:pt x="441" y="1063"/>
                </a:cubicBezTo>
                <a:close/>
                <a:moveTo>
                  <a:pt x="431" y="1105"/>
                </a:moveTo>
                <a:cubicBezTo>
                  <a:pt x="432" y="1105"/>
                  <a:pt x="432" y="1106"/>
                  <a:pt x="433" y="1106"/>
                </a:cubicBezTo>
                <a:cubicBezTo>
                  <a:pt x="434" y="1102"/>
                  <a:pt x="432" y="1101"/>
                  <a:pt x="429" y="1101"/>
                </a:cubicBezTo>
                <a:cubicBezTo>
                  <a:pt x="431" y="1104"/>
                  <a:pt x="426" y="1106"/>
                  <a:pt x="429" y="1108"/>
                </a:cubicBezTo>
                <a:cubicBezTo>
                  <a:pt x="429" y="1107"/>
                  <a:pt x="430" y="1106"/>
                  <a:pt x="431" y="1105"/>
                </a:cubicBezTo>
                <a:close/>
                <a:moveTo>
                  <a:pt x="451" y="1422"/>
                </a:moveTo>
                <a:cubicBezTo>
                  <a:pt x="452" y="1420"/>
                  <a:pt x="454" y="1419"/>
                  <a:pt x="455" y="1416"/>
                </a:cubicBezTo>
                <a:cubicBezTo>
                  <a:pt x="452" y="1417"/>
                  <a:pt x="449" y="1418"/>
                  <a:pt x="448" y="1420"/>
                </a:cubicBezTo>
                <a:cubicBezTo>
                  <a:pt x="451" y="1418"/>
                  <a:pt x="449" y="1423"/>
                  <a:pt x="451" y="1422"/>
                </a:cubicBezTo>
                <a:close/>
                <a:moveTo>
                  <a:pt x="452" y="1426"/>
                </a:moveTo>
                <a:cubicBezTo>
                  <a:pt x="452" y="1429"/>
                  <a:pt x="451" y="1431"/>
                  <a:pt x="450" y="1434"/>
                </a:cubicBezTo>
                <a:cubicBezTo>
                  <a:pt x="454" y="1434"/>
                  <a:pt x="454" y="1427"/>
                  <a:pt x="452" y="1426"/>
                </a:cubicBezTo>
                <a:close/>
                <a:moveTo>
                  <a:pt x="329" y="295"/>
                </a:moveTo>
                <a:cubicBezTo>
                  <a:pt x="326" y="295"/>
                  <a:pt x="326" y="297"/>
                  <a:pt x="323" y="297"/>
                </a:cubicBezTo>
                <a:cubicBezTo>
                  <a:pt x="324" y="301"/>
                  <a:pt x="321" y="303"/>
                  <a:pt x="324" y="304"/>
                </a:cubicBezTo>
                <a:cubicBezTo>
                  <a:pt x="323" y="299"/>
                  <a:pt x="328" y="299"/>
                  <a:pt x="329" y="295"/>
                </a:cubicBezTo>
                <a:close/>
                <a:moveTo>
                  <a:pt x="445" y="1417"/>
                </a:moveTo>
                <a:cubicBezTo>
                  <a:pt x="446" y="1419"/>
                  <a:pt x="439" y="1421"/>
                  <a:pt x="443" y="1422"/>
                </a:cubicBezTo>
                <a:cubicBezTo>
                  <a:pt x="445" y="1421"/>
                  <a:pt x="450" y="1419"/>
                  <a:pt x="445" y="1417"/>
                </a:cubicBezTo>
                <a:close/>
                <a:moveTo>
                  <a:pt x="421" y="1301"/>
                </a:moveTo>
                <a:cubicBezTo>
                  <a:pt x="423" y="1302"/>
                  <a:pt x="427" y="1302"/>
                  <a:pt x="426" y="1298"/>
                </a:cubicBezTo>
                <a:cubicBezTo>
                  <a:pt x="424" y="1297"/>
                  <a:pt x="422" y="1299"/>
                  <a:pt x="421" y="1301"/>
                </a:cubicBezTo>
                <a:close/>
                <a:moveTo>
                  <a:pt x="424" y="1339"/>
                </a:moveTo>
                <a:cubicBezTo>
                  <a:pt x="422" y="1335"/>
                  <a:pt x="424" y="1331"/>
                  <a:pt x="426" y="1328"/>
                </a:cubicBezTo>
                <a:cubicBezTo>
                  <a:pt x="424" y="1327"/>
                  <a:pt x="418" y="1332"/>
                  <a:pt x="414" y="1330"/>
                </a:cubicBezTo>
                <a:cubicBezTo>
                  <a:pt x="414" y="1332"/>
                  <a:pt x="411" y="1332"/>
                  <a:pt x="411" y="1335"/>
                </a:cubicBezTo>
                <a:cubicBezTo>
                  <a:pt x="415" y="1335"/>
                  <a:pt x="414" y="1339"/>
                  <a:pt x="413" y="1341"/>
                </a:cubicBezTo>
                <a:cubicBezTo>
                  <a:pt x="416" y="1339"/>
                  <a:pt x="419" y="1338"/>
                  <a:pt x="424" y="1339"/>
                </a:cubicBezTo>
                <a:close/>
                <a:moveTo>
                  <a:pt x="423" y="1307"/>
                </a:moveTo>
                <a:cubicBezTo>
                  <a:pt x="421" y="1307"/>
                  <a:pt x="417" y="1307"/>
                  <a:pt x="418" y="1310"/>
                </a:cubicBezTo>
                <a:cubicBezTo>
                  <a:pt x="419" y="1309"/>
                  <a:pt x="424" y="1310"/>
                  <a:pt x="423" y="1307"/>
                </a:cubicBezTo>
                <a:close/>
                <a:moveTo>
                  <a:pt x="421" y="1325"/>
                </a:moveTo>
                <a:cubicBezTo>
                  <a:pt x="418" y="1327"/>
                  <a:pt x="420" y="1322"/>
                  <a:pt x="418" y="1323"/>
                </a:cubicBezTo>
                <a:cubicBezTo>
                  <a:pt x="418" y="1324"/>
                  <a:pt x="417" y="1324"/>
                  <a:pt x="415" y="1324"/>
                </a:cubicBezTo>
                <a:cubicBezTo>
                  <a:pt x="415" y="1327"/>
                  <a:pt x="419" y="1325"/>
                  <a:pt x="418" y="1329"/>
                </a:cubicBezTo>
                <a:cubicBezTo>
                  <a:pt x="420" y="1329"/>
                  <a:pt x="421" y="1327"/>
                  <a:pt x="421" y="1325"/>
                </a:cubicBezTo>
                <a:close/>
                <a:moveTo>
                  <a:pt x="416" y="1351"/>
                </a:moveTo>
                <a:cubicBezTo>
                  <a:pt x="419" y="1350"/>
                  <a:pt x="419" y="1354"/>
                  <a:pt x="421" y="1355"/>
                </a:cubicBezTo>
                <a:cubicBezTo>
                  <a:pt x="421" y="1354"/>
                  <a:pt x="424" y="1355"/>
                  <a:pt x="424" y="1352"/>
                </a:cubicBezTo>
                <a:cubicBezTo>
                  <a:pt x="423" y="1352"/>
                  <a:pt x="422" y="1351"/>
                  <a:pt x="422" y="1349"/>
                </a:cubicBezTo>
                <a:cubicBezTo>
                  <a:pt x="420" y="1350"/>
                  <a:pt x="416" y="1349"/>
                  <a:pt x="416" y="1351"/>
                </a:cubicBezTo>
                <a:close/>
                <a:moveTo>
                  <a:pt x="389" y="1078"/>
                </a:moveTo>
                <a:cubicBezTo>
                  <a:pt x="388" y="1080"/>
                  <a:pt x="389" y="1086"/>
                  <a:pt x="392" y="1085"/>
                </a:cubicBezTo>
                <a:cubicBezTo>
                  <a:pt x="391" y="1083"/>
                  <a:pt x="393" y="1077"/>
                  <a:pt x="389" y="1078"/>
                </a:cubicBezTo>
                <a:close/>
                <a:moveTo>
                  <a:pt x="412" y="1298"/>
                </a:moveTo>
                <a:cubicBezTo>
                  <a:pt x="411" y="1298"/>
                  <a:pt x="411" y="1297"/>
                  <a:pt x="411" y="1296"/>
                </a:cubicBezTo>
                <a:cubicBezTo>
                  <a:pt x="405" y="1296"/>
                  <a:pt x="406" y="1300"/>
                  <a:pt x="405" y="1303"/>
                </a:cubicBezTo>
                <a:cubicBezTo>
                  <a:pt x="408" y="1302"/>
                  <a:pt x="408" y="1299"/>
                  <a:pt x="412" y="1298"/>
                </a:cubicBezTo>
                <a:close/>
                <a:moveTo>
                  <a:pt x="396" y="1272"/>
                </a:moveTo>
                <a:cubicBezTo>
                  <a:pt x="395" y="1270"/>
                  <a:pt x="393" y="1266"/>
                  <a:pt x="392" y="1268"/>
                </a:cubicBezTo>
                <a:cubicBezTo>
                  <a:pt x="392" y="1268"/>
                  <a:pt x="393" y="1269"/>
                  <a:pt x="393" y="1270"/>
                </a:cubicBezTo>
                <a:cubicBezTo>
                  <a:pt x="392" y="1270"/>
                  <a:pt x="391" y="1270"/>
                  <a:pt x="391" y="1271"/>
                </a:cubicBezTo>
                <a:cubicBezTo>
                  <a:pt x="392" y="1272"/>
                  <a:pt x="394" y="1272"/>
                  <a:pt x="396" y="1272"/>
                </a:cubicBezTo>
                <a:close/>
                <a:moveTo>
                  <a:pt x="410" y="1427"/>
                </a:moveTo>
                <a:cubicBezTo>
                  <a:pt x="408" y="1428"/>
                  <a:pt x="406" y="1428"/>
                  <a:pt x="405" y="1430"/>
                </a:cubicBezTo>
                <a:cubicBezTo>
                  <a:pt x="406" y="1431"/>
                  <a:pt x="411" y="1430"/>
                  <a:pt x="410" y="1427"/>
                </a:cubicBezTo>
                <a:close/>
                <a:moveTo>
                  <a:pt x="394" y="1291"/>
                </a:moveTo>
                <a:cubicBezTo>
                  <a:pt x="394" y="1294"/>
                  <a:pt x="391" y="1294"/>
                  <a:pt x="391" y="1296"/>
                </a:cubicBezTo>
                <a:cubicBezTo>
                  <a:pt x="393" y="1296"/>
                  <a:pt x="397" y="1293"/>
                  <a:pt x="394" y="1291"/>
                </a:cubicBezTo>
                <a:close/>
                <a:moveTo>
                  <a:pt x="385" y="1277"/>
                </a:moveTo>
                <a:cubicBezTo>
                  <a:pt x="385" y="1282"/>
                  <a:pt x="382" y="1283"/>
                  <a:pt x="382" y="1287"/>
                </a:cubicBezTo>
                <a:cubicBezTo>
                  <a:pt x="385" y="1286"/>
                  <a:pt x="385" y="1291"/>
                  <a:pt x="388" y="1290"/>
                </a:cubicBezTo>
                <a:cubicBezTo>
                  <a:pt x="389" y="1287"/>
                  <a:pt x="387" y="1279"/>
                  <a:pt x="385" y="1277"/>
                </a:cubicBezTo>
                <a:close/>
                <a:moveTo>
                  <a:pt x="287" y="329"/>
                </a:moveTo>
                <a:cubicBezTo>
                  <a:pt x="285" y="328"/>
                  <a:pt x="282" y="328"/>
                  <a:pt x="282" y="331"/>
                </a:cubicBezTo>
                <a:cubicBezTo>
                  <a:pt x="284" y="331"/>
                  <a:pt x="286" y="332"/>
                  <a:pt x="287" y="329"/>
                </a:cubicBezTo>
                <a:close/>
                <a:moveTo>
                  <a:pt x="386" y="1290"/>
                </a:moveTo>
                <a:cubicBezTo>
                  <a:pt x="385" y="1295"/>
                  <a:pt x="386" y="1297"/>
                  <a:pt x="389" y="1294"/>
                </a:cubicBezTo>
                <a:cubicBezTo>
                  <a:pt x="389" y="1292"/>
                  <a:pt x="387" y="1291"/>
                  <a:pt x="386" y="1290"/>
                </a:cubicBezTo>
                <a:close/>
                <a:moveTo>
                  <a:pt x="356" y="1024"/>
                </a:moveTo>
                <a:cubicBezTo>
                  <a:pt x="352" y="1026"/>
                  <a:pt x="349" y="1030"/>
                  <a:pt x="351" y="1036"/>
                </a:cubicBezTo>
                <a:cubicBezTo>
                  <a:pt x="357" y="1035"/>
                  <a:pt x="357" y="1035"/>
                  <a:pt x="357" y="1035"/>
                </a:cubicBezTo>
                <a:cubicBezTo>
                  <a:pt x="353" y="1031"/>
                  <a:pt x="358" y="1026"/>
                  <a:pt x="356" y="1024"/>
                </a:cubicBezTo>
                <a:close/>
                <a:moveTo>
                  <a:pt x="399" y="1423"/>
                </a:moveTo>
                <a:cubicBezTo>
                  <a:pt x="397" y="1423"/>
                  <a:pt x="396" y="1421"/>
                  <a:pt x="395" y="1421"/>
                </a:cubicBezTo>
                <a:cubicBezTo>
                  <a:pt x="394" y="1423"/>
                  <a:pt x="393" y="1424"/>
                  <a:pt x="391" y="1426"/>
                </a:cubicBezTo>
                <a:cubicBezTo>
                  <a:pt x="394" y="1425"/>
                  <a:pt x="394" y="1428"/>
                  <a:pt x="396" y="1427"/>
                </a:cubicBezTo>
                <a:cubicBezTo>
                  <a:pt x="396" y="1425"/>
                  <a:pt x="400" y="1426"/>
                  <a:pt x="399" y="1423"/>
                </a:cubicBezTo>
                <a:close/>
                <a:moveTo>
                  <a:pt x="387" y="1353"/>
                </a:moveTo>
                <a:cubicBezTo>
                  <a:pt x="384" y="1350"/>
                  <a:pt x="387" y="1348"/>
                  <a:pt x="387" y="1344"/>
                </a:cubicBezTo>
                <a:cubicBezTo>
                  <a:pt x="383" y="1345"/>
                  <a:pt x="383" y="1349"/>
                  <a:pt x="379" y="1350"/>
                </a:cubicBezTo>
                <a:cubicBezTo>
                  <a:pt x="379" y="1356"/>
                  <a:pt x="379" y="1356"/>
                  <a:pt x="379" y="1356"/>
                </a:cubicBezTo>
                <a:cubicBezTo>
                  <a:pt x="383" y="1356"/>
                  <a:pt x="382" y="1352"/>
                  <a:pt x="387" y="1353"/>
                </a:cubicBezTo>
                <a:close/>
                <a:moveTo>
                  <a:pt x="375" y="1381"/>
                </a:moveTo>
                <a:cubicBezTo>
                  <a:pt x="373" y="1381"/>
                  <a:pt x="371" y="1381"/>
                  <a:pt x="372" y="1384"/>
                </a:cubicBezTo>
                <a:cubicBezTo>
                  <a:pt x="374" y="1383"/>
                  <a:pt x="376" y="1383"/>
                  <a:pt x="375" y="1381"/>
                </a:cubicBezTo>
                <a:close/>
                <a:moveTo>
                  <a:pt x="375" y="1400"/>
                </a:moveTo>
                <a:cubicBezTo>
                  <a:pt x="372" y="1401"/>
                  <a:pt x="372" y="1399"/>
                  <a:pt x="370" y="1400"/>
                </a:cubicBezTo>
                <a:cubicBezTo>
                  <a:pt x="370" y="1402"/>
                  <a:pt x="368" y="1403"/>
                  <a:pt x="369" y="1406"/>
                </a:cubicBezTo>
                <a:cubicBezTo>
                  <a:pt x="372" y="1405"/>
                  <a:pt x="373" y="1402"/>
                  <a:pt x="375" y="1400"/>
                </a:cubicBezTo>
                <a:close/>
                <a:moveTo>
                  <a:pt x="336" y="1048"/>
                </a:moveTo>
                <a:cubicBezTo>
                  <a:pt x="332" y="1049"/>
                  <a:pt x="331" y="1052"/>
                  <a:pt x="330" y="1055"/>
                </a:cubicBezTo>
                <a:cubicBezTo>
                  <a:pt x="333" y="1054"/>
                  <a:pt x="335" y="1051"/>
                  <a:pt x="336" y="1048"/>
                </a:cubicBezTo>
                <a:close/>
                <a:moveTo>
                  <a:pt x="370" y="1371"/>
                </a:moveTo>
                <a:cubicBezTo>
                  <a:pt x="364" y="1372"/>
                  <a:pt x="362" y="1375"/>
                  <a:pt x="359" y="1378"/>
                </a:cubicBezTo>
                <a:cubicBezTo>
                  <a:pt x="363" y="1378"/>
                  <a:pt x="363" y="1378"/>
                  <a:pt x="367" y="1377"/>
                </a:cubicBezTo>
                <a:cubicBezTo>
                  <a:pt x="366" y="1374"/>
                  <a:pt x="368" y="1374"/>
                  <a:pt x="370" y="1371"/>
                </a:cubicBezTo>
                <a:close/>
                <a:moveTo>
                  <a:pt x="287" y="705"/>
                </a:moveTo>
                <a:cubicBezTo>
                  <a:pt x="287" y="708"/>
                  <a:pt x="284" y="707"/>
                  <a:pt x="285" y="711"/>
                </a:cubicBezTo>
                <a:cubicBezTo>
                  <a:pt x="287" y="712"/>
                  <a:pt x="289" y="709"/>
                  <a:pt x="291" y="708"/>
                </a:cubicBezTo>
                <a:cubicBezTo>
                  <a:pt x="289" y="708"/>
                  <a:pt x="290" y="705"/>
                  <a:pt x="287" y="705"/>
                </a:cubicBezTo>
                <a:close/>
                <a:moveTo>
                  <a:pt x="299" y="864"/>
                </a:moveTo>
                <a:cubicBezTo>
                  <a:pt x="300" y="871"/>
                  <a:pt x="290" y="874"/>
                  <a:pt x="294" y="880"/>
                </a:cubicBezTo>
                <a:cubicBezTo>
                  <a:pt x="294" y="874"/>
                  <a:pt x="303" y="868"/>
                  <a:pt x="299" y="864"/>
                </a:cubicBezTo>
                <a:close/>
                <a:moveTo>
                  <a:pt x="275" y="923"/>
                </a:moveTo>
                <a:cubicBezTo>
                  <a:pt x="275" y="915"/>
                  <a:pt x="286" y="902"/>
                  <a:pt x="279" y="897"/>
                </a:cubicBezTo>
                <a:cubicBezTo>
                  <a:pt x="281" y="902"/>
                  <a:pt x="272" y="907"/>
                  <a:pt x="268" y="907"/>
                </a:cubicBezTo>
                <a:cubicBezTo>
                  <a:pt x="272" y="915"/>
                  <a:pt x="253" y="919"/>
                  <a:pt x="261" y="927"/>
                </a:cubicBezTo>
                <a:cubicBezTo>
                  <a:pt x="264" y="927"/>
                  <a:pt x="265" y="924"/>
                  <a:pt x="268" y="924"/>
                </a:cubicBezTo>
                <a:cubicBezTo>
                  <a:pt x="269" y="925"/>
                  <a:pt x="270" y="927"/>
                  <a:pt x="270" y="929"/>
                </a:cubicBezTo>
                <a:cubicBezTo>
                  <a:pt x="272" y="927"/>
                  <a:pt x="273" y="924"/>
                  <a:pt x="275" y="923"/>
                </a:cubicBezTo>
                <a:close/>
                <a:moveTo>
                  <a:pt x="313" y="1279"/>
                </a:moveTo>
                <a:cubicBezTo>
                  <a:pt x="312" y="1280"/>
                  <a:pt x="310" y="1280"/>
                  <a:pt x="310" y="1282"/>
                </a:cubicBezTo>
                <a:cubicBezTo>
                  <a:pt x="312" y="1281"/>
                  <a:pt x="310" y="1288"/>
                  <a:pt x="312" y="1288"/>
                </a:cubicBezTo>
                <a:cubicBezTo>
                  <a:pt x="313" y="1286"/>
                  <a:pt x="311" y="1282"/>
                  <a:pt x="313" y="1279"/>
                </a:cubicBezTo>
                <a:close/>
                <a:moveTo>
                  <a:pt x="306" y="1241"/>
                </a:moveTo>
                <a:cubicBezTo>
                  <a:pt x="300" y="1239"/>
                  <a:pt x="298" y="1241"/>
                  <a:pt x="293" y="1243"/>
                </a:cubicBezTo>
                <a:cubicBezTo>
                  <a:pt x="294" y="1245"/>
                  <a:pt x="295" y="1247"/>
                  <a:pt x="297" y="1248"/>
                </a:cubicBezTo>
                <a:cubicBezTo>
                  <a:pt x="299" y="1245"/>
                  <a:pt x="305" y="1245"/>
                  <a:pt x="306" y="1241"/>
                </a:cubicBezTo>
                <a:close/>
                <a:moveTo>
                  <a:pt x="239" y="719"/>
                </a:moveTo>
                <a:cubicBezTo>
                  <a:pt x="241" y="719"/>
                  <a:pt x="240" y="722"/>
                  <a:pt x="243" y="721"/>
                </a:cubicBezTo>
                <a:cubicBezTo>
                  <a:pt x="243" y="720"/>
                  <a:pt x="244" y="720"/>
                  <a:pt x="244" y="718"/>
                </a:cubicBezTo>
                <a:cubicBezTo>
                  <a:pt x="242" y="719"/>
                  <a:pt x="239" y="717"/>
                  <a:pt x="239" y="719"/>
                </a:cubicBezTo>
                <a:close/>
                <a:moveTo>
                  <a:pt x="208" y="568"/>
                </a:moveTo>
                <a:cubicBezTo>
                  <a:pt x="202" y="570"/>
                  <a:pt x="206" y="577"/>
                  <a:pt x="212" y="576"/>
                </a:cubicBezTo>
                <a:cubicBezTo>
                  <a:pt x="211" y="573"/>
                  <a:pt x="209" y="571"/>
                  <a:pt x="208" y="568"/>
                </a:cubicBezTo>
                <a:close/>
                <a:moveTo>
                  <a:pt x="132" y="555"/>
                </a:moveTo>
                <a:cubicBezTo>
                  <a:pt x="125" y="554"/>
                  <a:pt x="116" y="557"/>
                  <a:pt x="116" y="561"/>
                </a:cubicBezTo>
                <a:cubicBezTo>
                  <a:pt x="117" y="558"/>
                  <a:pt x="118" y="562"/>
                  <a:pt x="119" y="562"/>
                </a:cubicBezTo>
                <a:cubicBezTo>
                  <a:pt x="119" y="556"/>
                  <a:pt x="130" y="559"/>
                  <a:pt x="132" y="555"/>
                </a:cubicBezTo>
                <a:close/>
                <a:moveTo>
                  <a:pt x="151" y="846"/>
                </a:moveTo>
                <a:cubicBezTo>
                  <a:pt x="154" y="846"/>
                  <a:pt x="159" y="848"/>
                  <a:pt x="161" y="846"/>
                </a:cubicBezTo>
                <a:cubicBezTo>
                  <a:pt x="158" y="845"/>
                  <a:pt x="152" y="842"/>
                  <a:pt x="151" y="846"/>
                </a:cubicBezTo>
                <a:close/>
                <a:moveTo>
                  <a:pt x="154" y="795"/>
                </a:moveTo>
                <a:cubicBezTo>
                  <a:pt x="152" y="796"/>
                  <a:pt x="150" y="799"/>
                  <a:pt x="152" y="801"/>
                </a:cubicBezTo>
                <a:cubicBezTo>
                  <a:pt x="155" y="801"/>
                  <a:pt x="155" y="798"/>
                  <a:pt x="154" y="795"/>
                </a:cubicBezTo>
                <a:close/>
                <a:moveTo>
                  <a:pt x="150" y="812"/>
                </a:moveTo>
                <a:cubicBezTo>
                  <a:pt x="148" y="807"/>
                  <a:pt x="154" y="809"/>
                  <a:pt x="154" y="805"/>
                </a:cubicBezTo>
                <a:cubicBezTo>
                  <a:pt x="153" y="805"/>
                  <a:pt x="153" y="804"/>
                  <a:pt x="151" y="804"/>
                </a:cubicBezTo>
                <a:cubicBezTo>
                  <a:pt x="150" y="807"/>
                  <a:pt x="147" y="807"/>
                  <a:pt x="147" y="811"/>
                </a:cubicBezTo>
                <a:cubicBezTo>
                  <a:pt x="148" y="810"/>
                  <a:pt x="149" y="812"/>
                  <a:pt x="150" y="812"/>
                </a:cubicBezTo>
                <a:close/>
                <a:moveTo>
                  <a:pt x="150" y="838"/>
                </a:moveTo>
                <a:cubicBezTo>
                  <a:pt x="146" y="837"/>
                  <a:pt x="148" y="830"/>
                  <a:pt x="149" y="828"/>
                </a:cubicBezTo>
                <a:cubicBezTo>
                  <a:pt x="147" y="828"/>
                  <a:pt x="146" y="827"/>
                  <a:pt x="143" y="828"/>
                </a:cubicBezTo>
                <a:cubicBezTo>
                  <a:pt x="146" y="831"/>
                  <a:pt x="146" y="832"/>
                  <a:pt x="147" y="837"/>
                </a:cubicBezTo>
                <a:cubicBezTo>
                  <a:pt x="145" y="838"/>
                  <a:pt x="142" y="838"/>
                  <a:pt x="143" y="842"/>
                </a:cubicBezTo>
                <a:cubicBezTo>
                  <a:pt x="147" y="841"/>
                  <a:pt x="148" y="841"/>
                  <a:pt x="150" y="838"/>
                </a:cubicBezTo>
                <a:close/>
                <a:moveTo>
                  <a:pt x="139" y="825"/>
                </a:moveTo>
                <a:cubicBezTo>
                  <a:pt x="140" y="825"/>
                  <a:pt x="141" y="826"/>
                  <a:pt x="143" y="825"/>
                </a:cubicBezTo>
                <a:cubicBezTo>
                  <a:pt x="143" y="822"/>
                  <a:pt x="143" y="822"/>
                  <a:pt x="143" y="822"/>
                </a:cubicBezTo>
                <a:cubicBezTo>
                  <a:pt x="141" y="823"/>
                  <a:pt x="139" y="823"/>
                  <a:pt x="139" y="825"/>
                </a:cubicBezTo>
                <a:close/>
                <a:moveTo>
                  <a:pt x="109" y="529"/>
                </a:moveTo>
                <a:cubicBezTo>
                  <a:pt x="107" y="529"/>
                  <a:pt x="103" y="529"/>
                  <a:pt x="103" y="531"/>
                </a:cubicBezTo>
                <a:cubicBezTo>
                  <a:pt x="106" y="531"/>
                  <a:pt x="109" y="532"/>
                  <a:pt x="109" y="529"/>
                </a:cubicBezTo>
                <a:close/>
                <a:moveTo>
                  <a:pt x="107" y="581"/>
                </a:moveTo>
                <a:cubicBezTo>
                  <a:pt x="106" y="581"/>
                  <a:pt x="106" y="579"/>
                  <a:pt x="106" y="578"/>
                </a:cubicBezTo>
                <a:cubicBezTo>
                  <a:pt x="109" y="575"/>
                  <a:pt x="115" y="571"/>
                  <a:pt x="110" y="566"/>
                </a:cubicBezTo>
                <a:cubicBezTo>
                  <a:pt x="110" y="568"/>
                  <a:pt x="108" y="569"/>
                  <a:pt x="106" y="569"/>
                </a:cubicBezTo>
                <a:cubicBezTo>
                  <a:pt x="107" y="575"/>
                  <a:pt x="107" y="575"/>
                  <a:pt x="107" y="575"/>
                </a:cubicBezTo>
                <a:cubicBezTo>
                  <a:pt x="106" y="577"/>
                  <a:pt x="102" y="577"/>
                  <a:pt x="101" y="579"/>
                </a:cubicBezTo>
                <a:cubicBezTo>
                  <a:pt x="104" y="580"/>
                  <a:pt x="99" y="583"/>
                  <a:pt x="100" y="585"/>
                </a:cubicBezTo>
                <a:cubicBezTo>
                  <a:pt x="104" y="585"/>
                  <a:pt x="106" y="583"/>
                  <a:pt x="107" y="581"/>
                </a:cubicBezTo>
                <a:close/>
                <a:moveTo>
                  <a:pt x="94" y="609"/>
                </a:moveTo>
                <a:cubicBezTo>
                  <a:pt x="92" y="608"/>
                  <a:pt x="89" y="610"/>
                  <a:pt x="88" y="612"/>
                </a:cubicBezTo>
                <a:cubicBezTo>
                  <a:pt x="90" y="613"/>
                  <a:pt x="95" y="612"/>
                  <a:pt x="94" y="609"/>
                </a:cubicBezTo>
                <a:close/>
                <a:moveTo>
                  <a:pt x="88" y="624"/>
                </a:moveTo>
                <a:cubicBezTo>
                  <a:pt x="90" y="621"/>
                  <a:pt x="87" y="620"/>
                  <a:pt x="89" y="617"/>
                </a:cubicBezTo>
                <a:cubicBezTo>
                  <a:pt x="85" y="617"/>
                  <a:pt x="86" y="621"/>
                  <a:pt x="81" y="620"/>
                </a:cubicBezTo>
                <a:cubicBezTo>
                  <a:pt x="80" y="624"/>
                  <a:pt x="79" y="629"/>
                  <a:pt x="75" y="631"/>
                </a:cubicBezTo>
                <a:cubicBezTo>
                  <a:pt x="81" y="633"/>
                  <a:pt x="79" y="622"/>
                  <a:pt x="88" y="624"/>
                </a:cubicBezTo>
                <a:close/>
                <a:moveTo>
                  <a:pt x="112" y="850"/>
                </a:moveTo>
                <a:cubicBezTo>
                  <a:pt x="110" y="850"/>
                  <a:pt x="110" y="848"/>
                  <a:pt x="110" y="846"/>
                </a:cubicBezTo>
                <a:cubicBezTo>
                  <a:pt x="106" y="846"/>
                  <a:pt x="108" y="849"/>
                  <a:pt x="109" y="851"/>
                </a:cubicBezTo>
                <a:cubicBezTo>
                  <a:pt x="110" y="851"/>
                  <a:pt x="112" y="851"/>
                  <a:pt x="112" y="850"/>
                </a:cubicBezTo>
                <a:close/>
                <a:moveTo>
                  <a:pt x="73" y="644"/>
                </a:moveTo>
                <a:cubicBezTo>
                  <a:pt x="74" y="641"/>
                  <a:pt x="75" y="637"/>
                  <a:pt x="75" y="633"/>
                </a:cubicBezTo>
                <a:cubicBezTo>
                  <a:pt x="73" y="633"/>
                  <a:pt x="73" y="635"/>
                  <a:pt x="71" y="634"/>
                </a:cubicBezTo>
                <a:cubicBezTo>
                  <a:pt x="71" y="638"/>
                  <a:pt x="71" y="643"/>
                  <a:pt x="68" y="644"/>
                </a:cubicBezTo>
                <a:cubicBezTo>
                  <a:pt x="70" y="643"/>
                  <a:pt x="70" y="645"/>
                  <a:pt x="73" y="644"/>
                </a:cubicBezTo>
                <a:close/>
                <a:moveTo>
                  <a:pt x="96" y="855"/>
                </a:moveTo>
                <a:cubicBezTo>
                  <a:pt x="94" y="855"/>
                  <a:pt x="94" y="854"/>
                  <a:pt x="92" y="854"/>
                </a:cubicBezTo>
                <a:cubicBezTo>
                  <a:pt x="92" y="855"/>
                  <a:pt x="90" y="859"/>
                  <a:pt x="93" y="859"/>
                </a:cubicBezTo>
                <a:cubicBezTo>
                  <a:pt x="90" y="855"/>
                  <a:pt x="96" y="857"/>
                  <a:pt x="96" y="855"/>
                </a:cubicBezTo>
                <a:close/>
                <a:moveTo>
                  <a:pt x="87" y="815"/>
                </a:moveTo>
                <a:cubicBezTo>
                  <a:pt x="86" y="812"/>
                  <a:pt x="88" y="812"/>
                  <a:pt x="87" y="810"/>
                </a:cubicBezTo>
                <a:cubicBezTo>
                  <a:pt x="85" y="811"/>
                  <a:pt x="85" y="808"/>
                  <a:pt x="83" y="809"/>
                </a:cubicBezTo>
                <a:cubicBezTo>
                  <a:pt x="84" y="812"/>
                  <a:pt x="81" y="811"/>
                  <a:pt x="81" y="813"/>
                </a:cubicBezTo>
                <a:cubicBezTo>
                  <a:pt x="85" y="809"/>
                  <a:pt x="84" y="815"/>
                  <a:pt x="87" y="815"/>
                </a:cubicBezTo>
                <a:close/>
                <a:moveTo>
                  <a:pt x="41" y="654"/>
                </a:moveTo>
                <a:cubicBezTo>
                  <a:pt x="38" y="654"/>
                  <a:pt x="37" y="656"/>
                  <a:pt x="37" y="657"/>
                </a:cubicBezTo>
                <a:cubicBezTo>
                  <a:pt x="39" y="657"/>
                  <a:pt x="41" y="657"/>
                  <a:pt x="41" y="654"/>
                </a:cubicBezTo>
                <a:close/>
                <a:moveTo>
                  <a:pt x="50" y="795"/>
                </a:moveTo>
                <a:cubicBezTo>
                  <a:pt x="48" y="795"/>
                  <a:pt x="48" y="794"/>
                  <a:pt x="46" y="794"/>
                </a:cubicBezTo>
                <a:cubicBezTo>
                  <a:pt x="48" y="798"/>
                  <a:pt x="41" y="800"/>
                  <a:pt x="46" y="802"/>
                </a:cubicBezTo>
                <a:cubicBezTo>
                  <a:pt x="46" y="798"/>
                  <a:pt x="49" y="797"/>
                  <a:pt x="50" y="795"/>
                </a:cubicBezTo>
                <a:close/>
                <a:moveTo>
                  <a:pt x="20" y="748"/>
                </a:moveTo>
                <a:cubicBezTo>
                  <a:pt x="21" y="749"/>
                  <a:pt x="23" y="750"/>
                  <a:pt x="23" y="752"/>
                </a:cubicBezTo>
                <a:cubicBezTo>
                  <a:pt x="25" y="751"/>
                  <a:pt x="28" y="751"/>
                  <a:pt x="28" y="748"/>
                </a:cubicBezTo>
                <a:cubicBezTo>
                  <a:pt x="25" y="749"/>
                  <a:pt x="24" y="750"/>
                  <a:pt x="23" y="748"/>
                </a:cubicBezTo>
                <a:cubicBezTo>
                  <a:pt x="20" y="742"/>
                  <a:pt x="26" y="738"/>
                  <a:pt x="31" y="740"/>
                </a:cubicBezTo>
                <a:cubicBezTo>
                  <a:pt x="34" y="736"/>
                  <a:pt x="28" y="734"/>
                  <a:pt x="30" y="730"/>
                </a:cubicBezTo>
                <a:cubicBezTo>
                  <a:pt x="28" y="730"/>
                  <a:pt x="26" y="730"/>
                  <a:pt x="25" y="729"/>
                </a:cubicBezTo>
                <a:cubicBezTo>
                  <a:pt x="21" y="722"/>
                  <a:pt x="29" y="711"/>
                  <a:pt x="34" y="714"/>
                </a:cubicBezTo>
                <a:cubicBezTo>
                  <a:pt x="34" y="711"/>
                  <a:pt x="38" y="713"/>
                  <a:pt x="38" y="711"/>
                </a:cubicBezTo>
                <a:cubicBezTo>
                  <a:pt x="36" y="710"/>
                  <a:pt x="33" y="712"/>
                  <a:pt x="33" y="710"/>
                </a:cubicBezTo>
                <a:cubicBezTo>
                  <a:pt x="33" y="705"/>
                  <a:pt x="36" y="703"/>
                  <a:pt x="33" y="698"/>
                </a:cubicBezTo>
                <a:cubicBezTo>
                  <a:pt x="28" y="706"/>
                  <a:pt x="30" y="720"/>
                  <a:pt x="17" y="722"/>
                </a:cubicBezTo>
                <a:cubicBezTo>
                  <a:pt x="17" y="725"/>
                  <a:pt x="16" y="727"/>
                  <a:pt x="14" y="728"/>
                </a:cubicBezTo>
                <a:cubicBezTo>
                  <a:pt x="14" y="727"/>
                  <a:pt x="14" y="726"/>
                  <a:pt x="13" y="726"/>
                </a:cubicBezTo>
                <a:cubicBezTo>
                  <a:pt x="13" y="728"/>
                  <a:pt x="12" y="732"/>
                  <a:pt x="8" y="734"/>
                </a:cubicBezTo>
                <a:cubicBezTo>
                  <a:pt x="9" y="734"/>
                  <a:pt x="10" y="735"/>
                  <a:pt x="10" y="736"/>
                </a:cubicBezTo>
                <a:cubicBezTo>
                  <a:pt x="7" y="737"/>
                  <a:pt x="4" y="747"/>
                  <a:pt x="7" y="748"/>
                </a:cubicBezTo>
                <a:cubicBezTo>
                  <a:pt x="8" y="748"/>
                  <a:pt x="7" y="745"/>
                  <a:pt x="8" y="745"/>
                </a:cubicBezTo>
                <a:cubicBezTo>
                  <a:pt x="13" y="744"/>
                  <a:pt x="14" y="747"/>
                  <a:pt x="15" y="750"/>
                </a:cubicBezTo>
                <a:cubicBezTo>
                  <a:pt x="15" y="751"/>
                  <a:pt x="12" y="750"/>
                  <a:pt x="12" y="752"/>
                </a:cubicBezTo>
                <a:cubicBezTo>
                  <a:pt x="14" y="752"/>
                  <a:pt x="14" y="755"/>
                  <a:pt x="17" y="754"/>
                </a:cubicBezTo>
                <a:cubicBezTo>
                  <a:pt x="15" y="751"/>
                  <a:pt x="17" y="749"/>
                  <a:pt x="20" y="748"/>
                </a:cubicBezTo>
                <a:close/>
                <a:moveTo>
                  <a:pt x="18" y="652"/>
                </a:moveTo>
                <a:cubicBezTo>
                  <a:pt x="16" y="656"/>
                  <a:pt x="20" y="660"/>
                  <a:pt x="14" y="662"/>
                </a:cubicBezTo>
                <a:cubicBezTo>
                  <a:pt x="17" y="669"/>
                  <a:pt x="24" y="655"/>
                  <a:pt x="18" y="652"/>
                </a:cubicBezTo>
                <a:close/>
                <a:moveTo>
                  <a:pt x="21" y="682"/>
                </a:moveTo>
                <a:cubicBezTo>
                  <a:pt x="19" y="683"/>
                  <a:pt x="16" y="683"/>
                  <a:pt x="14" y="685"/>
                </a:cubicBezTo>
                <a:cubicBezTo>
                  <a:pt x="16" y="688"/>
                  <a:pt x="19" y="686"/>
                  <a:pt x="22" y="684"/>
                </a:cubicBezTo>
                <a:lnTo>
                  <a:pt x="21" y="682"/>
                </a:lnTo>
                <a:close/>
                <a:moveTo>
                  <a:pt x="14" y="720"/>
                </a:moveTo>
                <a:cubicBezTo>
                  <a:pt x="10" y="722"/>
                  <a:pt x="6" y="719"/>
                  <a:pt x="4" y="723"/>
                </a:cubicBezTo>
                <a:cubicBezTo>
                  <a:pt x="7" y="724"/>
                  <a:pt x="14" y="723"/>
                  <a:pt x="14" y="720"/>
                </a:cubicBezTo>
                <a:close/>
                <a:moveTo>
                  <a:pt x="7" y="733"/>
                </a:moveTo>
                <a:cubicBezTo>
                  <a:pt x="4" y="732"/>
                  <a:pt x="2" y="736"/>
                  <a:pt x="5" y="738"/>
                </a:cubicBezTo>
                <a:cubicBezTo>
                  <a:pt x="5" y="735"/>
                  <a:pt x="8" y="736"/>
                  <a:pt x="7" y="733"/>
                </a:cubicBezTo>
                <a:close/>
                <a:moveTo>
                  <a:pt x="3" y="713"/>
                </a:moveTo>
                <a:cubicBezTo>
                  <a:pt x="0" y="712"/>
                  <a:pt x="1" y="719"/>
                  <a:pt x="3" y="719"/>
                </a:cubicBezTo>
                <a:cubicBezTo>
                  <a:pt x="4" y="718"/>
                  <a:pt x="4" y="716"/>
                  <a:pt x="3" y="713"/>
                </a:cubicBezTo>
                <a:close/>
                <a:moveTo>
                  <a:pt x="815" y="1200"/>
                </a:moveTo>
                <a:cubicBezTo>
                  <a:pt x="815" y="1201"/>
                  <a:pt x="815" y="1201"/>
                  <a:pt x="815" y="1202"/>
                </a:cubicBezTo>
                <a:cubicBezTo>
                  <a:pt x="815" y="1201"/>
                  <a:pt x="815" y="1201"/>
                  <a:pt x="815" y="1200"/>
                </a:cubicBezTo>
                <a:close/>
                <a:moveTo>
                  <a:pt x="1630" y="902"/>
                </a:moveTo>
                <a:cubicBezTo>
                  <a:pt x="1630" y="902"/>
                  <a:pt x="1630" y="903"/>
                  <a:pt x="1630" y="903"/>
                </a:cubicBezTo>
                <a:cubicBezTo>
                  <a:pt x="1630" y="903"/>
                  <a:pt x="1630" y="903"/>
                  <a:pt x="1630" y="902"/>
                </a:cubicBezTo>
                <a:close/>
                <a:moveTo>
                  <a:pt x="434" y="1423"/>
                </a:moveTo>
                <a:cubicBezTo>
                  <a:pt x="440" y="1414"/>
                  <a:pt x="453" y="1416"/>
                  <a:pt x="460" y="1408"/>
                </a:cubicBezTo>
                <a:cubicBezTo>
                  <a:pt x="461" y="1410"/>
                  <a:pt x="462" y="1411"/>
                  <a:pt x="463" y="1412"/>
                </a:cubicBezTo>
                <a:cubicBezTo>
                  <a:pt x="462" y="1413"/>
                  <a:pt x="461" y="1414"/>
                  <a:pt x="461" y="1416"/>
                </a:cubicBezTo>
                <a:cubicBezTo>
                  <a:pt x="463" y="1415"/>
                  <a:pt x="464" y="1414"/>
                  <a:pt x="467" y="1414"/>
                </a:cubicBezTo>
                <a:cubicBezTo>
                  <a:pt x="466" y="1411"/>
                  <a:pt x="468" y="1410"/>
                  <a:pt x="467" y="1408"/>
                </a:cubicBezTo>
                <a:cubicBezTo>
                  <a:pt x="466" y="1408"/>
                  <a:pt x="465" y="1408"/>
                  <a:pt x="464" y="1407"/>
                </a:cubicBezTo>
                <a:cubicBezTo>
                  <a:pt x="465" y="1405"/>
                  <a:pt x="466" y="1404"/>
                  <a:pt x="468" y="1403"/>
                </a:cubicBezTo>
                <a:cubicBezTo>
                  <a:pt x="475" y="1404"/>
                  <a:pt x="479" y="1398"/>
                  <a:pt x="482" y="1405"/>
                </a:cubicBezTo>
                <a:cubicBezTo>
                  <a:pt x="488" y="1407"/>
                  <a:pt x="490" y="1401"/>
                  <a:pt x="496" y="1403"/>
                </a:cubicBezTo>
                <a:cubicBezTo>
                  <a:pt x="493" y="1406"/>
                  <a:pt x="495" y="1414"/>
                  <a:pt x="495" y="1417"/>
                </a:cubicBezTo>
                <a:cubicBezTo>
                  <a:pt x="496" y="1414"/>
                  <a:pt x="500" y="1413"/>
                  <a:pt x="501" y="1411"/>
                </a:cubicBezTo>
                <a:cubicBezTo>
                  <a:pt x="501" y="1409"/>
                  <a:pt x="500" y="1409"/>
                  <a:pt x="500" y="1406"/>
                </a:cubicBezTo>
                <a:cubicBezTo>
                  <a:pt x="505" y="1404"/>
                  <a:pt x="506" y="1396"/>
                  <a:pt x="501" y="1393"/>
                </a:cubicBezTo>
                <a:cubicBezTo>
                  <a:pt x="506" y="1392"/>
                  <a:pt x="510" y="1392"/>
                  <a:pt x="515" y="1389"/>
                </a:cubicBezTo>
                <a:cubicBezTo>
                  <a:pt x="516" y="1391"/>
                  <a:pt x="517" y="1393"/>
                  <a:pt x="517" y="1396"/>
                </a:cubicBezTo>
                <a:cubicBezTo>
                  <a:pt x="509" y="1399"/>
                  <a:pt x="508" y="1402"/>
                  <a:pt x="504" y="1408"/>
                </a:cubicBezTo>
                <a:cubicBezTo>
                  <a:pt x="509" y="1406"/>
                  <a:pt x="507" y="1413"/>
                  <a:pt x="509" y="1414"/>
                </a:cubicBezTo>
                <a:cubicBezTo>
                  <a:pt x="509" y="1412"/>
                  <a:pt x="510" y="1411"/>
                  <a:pt x="511" y="1410"/>
                </a:cubicBezTo>
                <a:cubicBezTo>
                  <a:pt x="513" y="1410"/>
                  <a:pt x="513" y="1412"/>
                  <a:pt x="515" y="1411"/>
                </a:cubicBezTo>
                <a:cubicBezTo>
                  <a:pt x="516" y="1412"/>
                  <a:pt x="515" y="1414"/>
                  <a:pt x="517" y="1414"/>
                </a:cubicBezTo>
                <a:cubicBezTo>
                  <a:pt x="519" y="1407"/>
                  <a:pt x="533" y="1400"/>
                  <a:pt x="539" y="1407"/>
                </a:cubicBezTo>
                <a:cubicBezTo>
                  <a:pt x="540" y="1405"/>
                  <a:pt x="541" y="1402"/>
                  <a:pt x="543" y="1400"/>
                </a:cubicBezTo>
                <a:cubicBezTo>
                  <a:pt x="543" y="1399"/>
                  <a:pt x="540" y="1401"/>
                  <a:pt x="539" y="1399"/>
                </a:cubicBezTo>
                <a:cubicBezTo>
                  <a:pt x="540" y="1396"/>
                  <a:pt x="544" y="1395"/>
                  <a:pt x="542" y="1393"/>
                </a:cubicBezTo>
                <a:cubicBezTo>
                  <a:pt x="540" y="1392"/>
                  <a:pt x="534" y="1395"/>
                  <a:pt x="534" y="1390"/>
                </a:cubicBezTo>
                <a:cubicBezTo>
                  <a:pt x="542" y="1387"/>
                  <a:pt x="552" y="1391"/>
                  <a:pt x="554" y="1399"/>
                </a:cubicBezTo>
                <a:cubicBezTo>
                  <a:pt x="562" y="1397"/>
                  <a:pt x="568" y="1394"/>
                  <a:pt x="573" y="1391"/>
                </a:cubicBezTo>
                <a:cubicBezTo>
                  <a:pt x="567" y="1387"/>
                  <a:pt x="573" y="1380"/>
                  <a:pt x="574" y="1374"/>
                </a:cubicBezTo>
                <a:cubicBezTo>
                  <a:pt x="570" y="1376"/>
                  <a:pt x="569" y="1373"/>
                  <a:pt x="568" y="1370"/>
                </a:cubicBezTo>
                <a:cubicBezTo>
                  <a:pt x="571" y="1362"/>
                  <a:pt x="582" y="1366"/>
                  <a:pt x="583" y="1360"/>
                </a:cubicBezTo>
                <a:cubicBezTo>
                  <a:pt x="579" y="1361"/>
                  <a:pt x="576" y="1359"/>
                  <a:pt x="572" y="1360"/>
                </a:cubicBezTo>
                <a:cubicBezTo>
                  <a:pt x="572" y="1364"/>
                  <a:pt x="565" y="1369"/>
                  <a:pt x="563" y="1365"/>
                </a:cubicBezTo>
                <a:cubicBezTo>
                  <a:pt x="560" y="1368"/>
                  <a:pt x="560" y="1372"/>
                  <a:pt x="561" y="1376"/>
                </a:cubicBezTo>
                <a:cubicBezTo>
                  <a:pt x="559" y="1377"/>
                  <a:pt x="559" y="1380"/>
                  <a:pt x="555" y="1380"/>
                </a:cubicBezTo>
                <a:cubicBezTo>
                  <a:pt x="556" y="1384"/>
                  <a:pt x="555" y="1387"/>
                  <a:pt x="555" y="1389"/>
                </a:cubicBezTo>
                <a:cubicBezTo>
                  <a:pt x="551" y="1387"/>
                  <a:pt x="547" y="1386"/>
                  <a:pt x="542" y="1385"/>
                </a:cubicBezTo>
                <a:cubicBezTo>
                  <a:pt x="543" y="1383"/>
                  <a:pt x="543" y="1381"/>
                  <a:pt x="546" y="1382"/>
                </a:cubicBezTo>
                <a:cubicBezTo>
                  <a:pt x="546" y="1379"/>
                  <a:pt x="548" y="1379"/>
                  <a:pt x="546" y="1376"/>
                </a:cubicBezTo>
                <a:cubicBezTo>
                  <a:pt x="550" y="1373"/>
                  <a:pt x="554" y="1371"/>
                  <a:pt x="556" y="1367"/>
                </a:cubicBezTo>
                <a:cubicBezTo>
                  <a:pt x="551" y="1366"/>
                  <a:pt x="549" y="1366"/>
                  <a:pt x="545" y="1369"/>
                </a:cubicBezTo>
                <a:cubicBezTo>
                  <a:pt x="547" y="1372"/>
                  <a:pt x="545" y="1374"/>
                  <a:pt x="542" y="1375"/>
                </a:cubicBezTo>
                <a:cubicBezTo>
                  <a:pt x="535" y="1372"/>
                  <a:pt x="540" y="1361"/>
                  <a:pt x="545" y="1360"/>
                </a:cubicBezTo>
                <a:cubicBezTo>
                  <a:pt x="545" y="1350"/>
                  <a:pt x="549" y="1340"/>
                  <a:pt x="556" y="1332"/>
                </a:cubicBezTo>
                <a:cubicBezTo>
                  <a:pt x="559" y="1332"/>
                  <a:pt x="562" y="1332"/>
                  <a:pt x="564" y="1332"/>
                </a:cubicBezTo>
                <a:cubicBezTo>
                  <a:pt x="565" y="1327"/>
                  <a:pt x="559" y="1329"/>
                  <a:pt x="561" y="1323"/>
                </a:cubicBezTo>
                <a:cubicBezTo>
                  <a:pt x="567" y="1319"/>
                  <a:pt x="573" y="1306"/>
                  <a:pt x="568" y="1295"/>
                </a:cubicBezTo>
                <a:cubicBezTo>
                  <a:pt x="573" y="1294"/>
                  <a:pt x="573" y="1293"/>
                  <a:pt x="575" y="1289"/>
                </a:cubicBezTo>
                <a:cubicBezTo>
                  <a:pt x="580" y="1292"/>
                  <a:pt x="581" y="1300"/>
                  <a:pt x="588" y="1301"/>
                </a:cubicBezTo>
                <a:cubicBezTo>
                  <a:pt x="590" y="1308"/>
                  <a:pt x="586" y="1310"/>
                  <a:pt x="584" y="1314"/>
                </a:cubicBezTo>
                <a:cubicBezTo>
                  <a:pt x="587" y="1313"/>
                  <a:pt x="583" y="1320"/>
                  <a:pt x="581" y="1321"/>
                </a:cubicBezTo>
                <a:cubicBezTo>
                  <a:pt x="581" y="1319"/>
                  <a:pt x="580" y="1318"/>
                  <a:pt x="580" y="1317"/>
                </a:cubicBezTo>
                <a:cubicBezTo>
                  <a:pt x="577" y="1317"/>
                  <a:pt x="578" y="1319"/>
                  <a:pt x="575" y="1318"/>
                </a:cubicBezTo>
                <a:cubicBezTo>
                  <a:pt x="575" y="1322"/>
                  <a:pt x="577" y="1322"/>
                  <a:pt x="578" y="1323"/>
                </a:cubicBezTo>
                <a:cubicBezTo>
                  <a:pt x="576" y="1325"/>
                  <a:pt x="573" y="1325"/>
                  <a:pt x="572" y="1328"/>
                </a:cubicBezTo>
                <a:cubicBezTo>
                  <a:pt x="580" y="1327"/>
                  <a:pt x="576" y="1340"/>
                  <a:pt x="575" y="1343"/>
                </a:cubicBezTo>
                <a:cubicBezTo>
                  <a:pt x="578" y="1342"/>
                  <a:pt x="579" y="1344"/>
                  <a:pt x="580" y="1342"/>
                </a:cubicBezTo>
                <a:cubicBezTo>
                  <a:pt x="581" y="1339"/>
                  <a:pt x="579" y="1339"/>
                  <a:pt x="579" y="1337"/>
                </a:cubicBezTo>
                <a:cubicBezTo>
                  <a:pt x="581" y="1334"/>
                  <a:pt x="586" y="1335"/>
                  <a:pt x="589" y="1333"/>
                </a:cubicBezTo>
                <a:cubicBezTo>
                  <a:pt x="585" y="1330"/>
                  <a:pt x="591" y="1327"/>
                  <a:pt x="594" y="1328"/>
                </a:cubicBezTo>
                <a:cubicBezTo>
                  <a:pt x="594" y="1326"/>
                  <a:pt x="593" y="1322"/>
                  <a:pt x="594" y="1321"/>
                </a:cubicBezTo>
                <a:cubicBezTo>
                  <a:pt x="587" y="1320"/>
                  <a:pt x="592" y="1315"/>
                  <a:pt x="587" y="1311"/>
                </a:cubicBezTo>
                <a:cubicBezTo>
                  <a:pt x="591" y="1312"/>
                  <a:pt x="591" y="1309"/>
                  <a:pt x="594" y="1309"/>
                </a:cubicBezTo>
                <a:cubicBezTo>
                  <a:pt x="594" y="1306"/>
                  <a:pt x="590" y="1308"/>
                  <a:pt x="590" y="1304"/>
                </a:cubicBezTo>
                <a:cubicBezTo>
                  <a:pt x="596" y="1305"/>
                  <a:pt x="593" y="1302"/>
                  <a:pt x="592" y="1300"/>
                </a:cubicBezTo>
                <a:cubicBezTo>
                  <a:pt x="593" y="1296"/>
                  <a:pt x="598" y="1294"/>
                  <a:pt x="603" y="1294"/>
                </a:cubicBezTo>
                <a:cubicBezTo>
                  <a:pt x="604" y="1296"/>
                  <a:pt x="604" y="1296"/>
                  <a:pt x="604" y="1296"/>
                </a:cubicBezTo>
                <a:cubicBezTo>
                  <a:pt x="610" y="1295"/>
                  <a:pt x="617" y="1292"/>
                  <a:pt x="621" y="1286"/>
                </a:cubicBezTo>
                <a:cubicBezTo>
                  <a:pt x="620" y="1286"/>
                  <a:pt x="619" y="1285"/>
                  <a:pt x="619" y="1284"/>
                </a:cubicBezTo>
                <a:cubicBezTo>
                  <a:pt x="621" y="1282"/>
                  <a:pt x="623" y="1280"/>
                  <a:pt x="626" y="1279"/>
                </a:cubicBezTo>
                <a:cubicBezTo>
                  <a:pt x="626" y="1275"/>
                  <a:pt x="623" y="1277"/>
                  <a:pt x="625" y="1273"/>
                </a:cubicBezTo>
                <a:cubicBezTo>
                  <a:pt x="620" y="1273"/>
                  <a:pt x="621" y="1282"/>
                  <a:pt x="618" y="1281"/>
                </a:cubicBezTo>
                <a:cubicBezTo>
                  <a:pt x="621" y="1277"/>
                  <a:pt x="617" y="1273"/>
                  <a:pt x="615" y="1270"/>
                </a:cubicBezTo>
                <a:cubicBezTo>
                  <a:pt x="618" y="1267"/>
                  <a:pt x="615" y="1253"/>
                  <a:pt x="622" y="1258"/>
                </a:cubicBezTo>
                <a:cubicBezTo>
                  <a:pt x="622" y="1251"/>
                  <a:pt x="615" y="1258"/>
                  <a:pt x="613" y="1252"/>
                </a:cubicBezTo>
                <a:cubicBezTo>
                  <a:pt x="616" y="1250"/>
                  <a:pt x="622" y="1249"/>
                  <a:pt x="625" y="1248"/>
                </a:cubicBezTo>
                <a:cubicBezTo>
                  <a:pt x="623" y="1245"/>
                  <a:pt x="623" y="1239"/>
                  <a:pt x="628" y="1239"/>
                </a:cubicBezTo>
                <a:cubicBezTo>
                  <a:pt x="630" y="1241"/>
                  <a:pt x="627" y="1246"/>
                  <a:pt x="632" y="1245"/>
                </a:cubicBezTo>
                <a:cubicBezTo>
                  <a:pt x="632" y="1240"/>
                  <a:pt x="636" y="1240"/>
                  <a:pt x="637" y="1236"/>
                </a:cubicBezTo>
                <a:cubicBezTo>
                  <a:pt x="633" y="1235"/>
                  <a:pt x="631" y="1239"/>
                  <a:pt x="630" y="1237"/>
                </a:cubicBezTo>
                <a:cubicBezTo>
                  <a:pt x="630" y="1233"/>
                  <a:pt x="634" y="1233"/>
                  <a:pt x="638" y="1233"/>
                </a:cubicBezTo>
                <a:cubicBezTo>
                  <a:pt x="639" y="1228"/>
                  <a:pt x="641" y="1225"/>
                  <a:pt x="644" y="1222"/>
                </a:cubicBezTo>
                <a:cubicBezTo>
                  <a:pt x="641" y="1222"/>
                  <a:pt x="642" y="1219"/>
                  <a:pt x="641" y="1218"/>
                </a:cubicBezTo>
                <a:cubicBezTo>
                  <a:pt x="640" y="1222"/>
                  <a:pt x="636" y="1219"/>
                  <a:pt x="633" y="1222"/>
                </a:cubicBezTo>
                <a:cubicBezTo>
                  <a:pt x="631" y="1217"/>
                  <a:pt x="634" y="1209"/>
                  <a:pt x="640" y="1208"/>
                </a:cubicBezTo>
                <a:cubicBezTo>
                  <a:pt x="640" y="1207"/>
                  <a:pt x="640" y="1206"/>
                  <a:pt x="641" y="1205"/>
                </a:cubicBezTo>
                <a:cubicBezTo>
                  <a:pt x="633" y="1197"/>
                  <a:pt x="644" y="1188"/>
                  <a:pt x="645" y="1182"/>
                </a:cubicBezTo>
                <a:cubicBezTo>
                  <a:pt x="643" y="1182"/>
                  <a:pt x="643" y="1181"/>
                  <a:pt x="643" y="1179"/>
                </a:cubicBezTo>
                <a:cubicBezTo>
                  <a:pt x="648" y="1178"/>
                  <a:pt x="650" y="1178"/>
                  <a:pt x="654" y="1175"/>
                </a:cubicBezTo>
                <a:cubicBezTo>
                  <a:pt x="650" y="1164"/>
                  <a:pt x="657" y="1157"/>
                  <a:pt x="664" y="1152"/>
                </a:cubicBezTo>
                <a:cubicBezTo>
                  <a:pt x="666" y="1155"/>
                  <a:pt x="665" y="1155"/>
                  <a:pt x="664" y="1158"/>
                </a:cubicBezTo>
                <a:cubicBezTo>
                  <a:pt x="670" y="1152"/>
                  <a:pt x="680" y="1157"/>
                  <a:pt x="685" y="1153"/>
                </a:cubicBezTo>
                <a:cubicBezTo>
                  <a:pt x="679" y="1151"/>
                  <a:pt x="685" y="1148"/>
                  <a:pt x="682" y="1143"/>
                </a:cubicBezTo>
                <a:cubicBezTo>
                  <a:pt x="676" y="1145"/>
                  <a:pt x="670" y="1149"/>
                  <a:pt x="665" y="1148"/>
                </a:cubicBezTo>
                <a:cubicBezTo>
                  <a:pt x="667" y="1142"/>
                  <a:pt x="673" y="1129"/>
                  <a:pt x="681" y="1136"/>
                </a:cubicBezTo>
                <a:cubicBezTo>
                  <a:pt x="684" y="1130"/>
                  <a:pt x="691" y="1128"/>
                  <a:pt x="694" y="1124"/>
                </a:cubicBezTo>
                <a:cubicBezTo>
                  <a:pt x="698" y="1126"/>
                  <a:pt x="704" y="1125"/>
                  <a:pt x="707" y="1127"/>
                </a:cubicBezTo>
                <a:cubicBezTo>
                  <a:pt x="705" y="1129"/>
                  <a:pt x="703" y="1131"/>
                  <a:pt x="700" y="1132"/>
                </a:cubicBezTo>
                <a:cubicBezTo>
                  <a:pt x="698" y="1135"/>
                  <a:pt x="703" y="1132"/>
                  <a:pt x="703" y="1134"/>
                </a:cubicBezTo>
                <a:cubicBezTo>
                  <a:pt x="701" y="1134"/>
                  <a:pt x="697" y="1134"/>
                  <a:pt x="698" y="1137"/>
                </a:cubicBezTo>
                <a:cubicBezTo>
                  <a:pt x="700" y="1134"/>
                  <a:pt x="704" y="1137"/>
                  <a:pt x="704" y="1139"/>
                </a:cubicBezTo>
                <a:cubicBezTo>
                  <a:pt x="704" y="1135"/>
                  <a:pt x="706" y="1133"/>
                  <a:pt x="710" y="1132"/>
                </a:cubicBezTo>
                <a:cubicBezTo>
                  <a:pt x="715" y="1135"/>
                  <a:pt x="725" y="1137"/>
                  <a:pt x="722" y="1144"/>
                </a:cubicBezTo>
                <a:cubicBezTo>
                  <a:pt x="724" y="1144"/>
                  <a:pt x="726" y="1144"/>
                  <a:pt x="726" y="1145"/>
                </a:cubicBezTo>
                <a:cubicBezTo>
                  <a:pt x="729" y="1152"/>
                  <a:pt x="716" y="1151"/>
                  <a:pt x="718" y="1155"/>
                </a:cubicBezTo>
                <a:cubicBezTo>
                  <a:pt x="718" y="1154"/>
                  <a:pt x="720" y="1154"/>
                  <a:pt x="721" y="1155"/>
                </a:cubicBezTo>
                <a:cubicBezTo>
                  <a:pt x="722" y="1159"/>
                  <a:pt x="717" y="1158"/>
                  <a:pt x="718" y="1162"/>
                </a:cubicBezTo>
                <a:cubicBezTo>
                  <a:pt x="726" y="1161"/>
                  <a:pt x="726" y="1162"/>
                  <a:pt x="731" y="1155"/>
                </a:cubicBezTo>
                <a:cubicBezTo>
                  <a:pt x="733" y="1157"/>
                  <a:pt x="738" y="1152"/>
                  <a:pt x="739" y="1155"/>
                </a:cubicBezTo>
                <a:cubicBezTo>
                  <a:pt x="737" y="1158"/>
                  <a:pt x="741" y="1161"/>
                  <a:pt x="737" y="1162"/>
                </a:cubicBezTo>
                <a:cubicBezTo>
                  <a:pt x="739" y="1171"/>
                  <a:pt x="741" y="1185"/>
                  <a:pt x="737" y="1195"/>
                </a:cubicBezTo>
                <a:cubicBezTo>
                  <a:pt x="743" y="1196"/>
                  <a:pt x="738" y="1202"/>
                  <a:pt x="738" y="1206"/>
                </a:cubicBezTo>
                <a:cubicBezTo>
                  <a:pt x="751" y="1206"/>
                  <a:pt x="741" y="1188"/>
                  <a:pt x="754" y="1186"/>
                </a:cubicBezTo>
                <a:cubicBezTo>
                  <a:pt x="757" y="1176"/>
                  <a:pt x="751" y="1170"/>
                  <a:pt x="757" y="1164"/>
                </a:cubicBezTo>
                <a:cubicBezTo>
                  <a:pt x="760" y="1166"/>
                  <a:pt x="762" y="1167"/>
                  <a:pt x="764" y="1170"/>
                </a:cubicBezTo>
                <a:cubicBezTo>
                  <a:pt x="760" y="1173"/>
                  <a:pt x="760" y="1178"/>
                  <a:pt x="760" y="1184"/>
                </a:cubicBezTo>
                <a:cubicBezTo>
                  <a:pt x="765" y="1184"/>
                  <a:pt x="765" y="1181"/>
                  <a:pt x="770" y="1181"/>
                </a:cubicBezTo>
                <a:cubicBezTo>
                  <a:pt x="773" y="1176"/>
                  <a:pt x="775" y="1170"/>
                  <a:pt x="779" y="1166"/>
                </a:cubicBezTo>
                <a:cubicBezTo>
                  <a:pt x="773" y="1165"/>
                  <a:pt x="766" y="1166"/>
                  <a:pt x="767" y="1156"/>
                </a:cubicBezTo>
                <a:cubicBezTo>
                  <a:pt x="768" y="1156"/>
                  <a:pt x="770" y="1155"/>
                  <a:pt x="772" y="1154"/>
                </a:cubicBezTo>
                <a:cubicBezTo>
                  <a:pt x="774" y="1156"/>
                  <a:pt x="769" y="1157"/>
                  <a:pt x="772" y="1158"/>
                </a:cubicBezTo>
                <a:cubicBezTo>
                  <a:pt x="777" y="1153"/>
                  <a:pt x="768" y="1132"/>
                  <a:pt x="784" y="1132"/>
                </a:cubicBezTo>
                <a:cubicBezTo>
                  <a:pt x="784" y="1134"/>
                  <a:pt x="785" y="1136"/>
                  <a:pt x="786" y="1138"/>
                </a:cubicBezTo>
                <a:cubicBezTo>
                  <a:pt x="783" y="1139"/>
                  <a:pt x="783" y="1143"/>
                  <a:pt x="783" y="1147"/>
                </a:cubicBezTo>
                <a:cubicBezTo>
                  <a:pt x="784" y="1147"/>
                  <a:pt x="786" y="1147"/>
                  <a:pt x="787" y="1148"/>
                </a:cubicBezTo>
                <a:cubicBezTo>
                  <a:pt x="785" y="1153"/>
                  <a:pt x="785" y="1155"/>
                  <a:pt x="782" y="1160"/>
                </a:cubicBezTo>
                <a:cubicBezTo>
                  <a:pt x="783" y="1163"/>
                  <a:pt x="785" y="1157"/>
                  <a:pt x="785" y="1160"/>
                </a:cubicBezTo>
                <a:cubicBezTo>
                  <a:pt x="783" y="1167"/>
                  <a:pt x="792" y="1171"/>
                  <a:pt x="789" y="1176"/>
                </a:cubicBezTo>
                <a:cubicBezTo>
                  <a:pt x="791" y="1176"/>
                  <a:pt x="792" y="1175"/>
                  <a:pt x="792" y="1176"/>
                </a:cubicBezTo>
                <a:cubicBezTo>
                  <a:pt x="795" y="1177"/>
                  <a:pt x="793" y="1173"/>
                  <a:pt x="796" y="1173"/>
                </a:cubicBezTo>
                <a:cubicBezTo>
                  <a:pt x="798" y="1175"/>
                  <a:pt x="802" y="1174"/>
                  <a:pt x="803" y="1178"/>
                </a:cubicBezTo>
                <a:cubicBezTo>
                  <a:pt x="799" y="1178"/>
                  <a:pt x="801" y="1184"/>
                  <a:pt x="799" y="1185"/>
                </a:cubicBezTo>
                <a:cubicBezTo>
                  <a:pt x="800" y="1185"/>
                  <a:pt x="802" y="1184"/>
                  <a:pt x="803" y="1185"/>
                </a:cubicBezTo>
                <a:cubicBezTo>
                  <a:pt x="802" y="1190"/>
                  <a:pt x="802" y="1191"/>
                  <a:pt x="802" y="1196"/>
                </a:cubicBezTo>
                <a:cubicBezTo>
                  <a:pt x="803" y="1194"/>
                  <a:pt x="805" y="1190"/>
                  <a:pt x="812" y="1190"/>
                </a:cubicBezTo>
                <a:cubicBezTo>
                  <a:pt x="812" y="1196"/>
                  <a:pt x="816" y="1196"/>
                  <a:pt x="815" y="1200"/>
                </a:cubicBezTo>
                <a:cubicBezTo>
                  <a:pt x="817" y="1193"/>
                  <a:pt x="825" y="1191"/>
                  <a:pt x="829" y="1188"/>
                </a:cubicBezTo>
                <a:cubicBezTo>
                  <a:pt x="828" y="1188"/>
                  <a:pt x="826" y="1189"/>
                  <a:pt x="826" y="1187"/>
                </a:cubicBezTo>
                <a:cubicBezTo>
                  <a:pt x="827" y="1184"/>
                  <a:pt x="829" y="1182"/>
                  <a:pt x="830" y="1180"/>
                </a:cubicBezTo>
                <a:cubicBezTo>
                  <a:pt x="832" y="1178"/>
                  <a:pt x="833" y="1183"/>
                  <a:pt x="834" y="1180"/>
                </a:cubicBezTo>
                <a:cubicBezTo>
                  <a:pt x="830" y="1179"/>
                  <a:pt x="836" y="1175"/>
                  <a:pt x="839" y="1174"/>
                </a:cubicBezTo>
                <a:cubicBezTo>
                  <a:pt x="838" y="1178"/>
                  <a:pt x="839" y="1181"/>
                  <a:pt x="839" y="1184"/>
                </a:cubicBezTo>
                <a:cubicBezTo>
                  <a:pt x="839" y="1192"/>
                  <a:pt x="838" y="1194"/>
                  <a:pt x="831" y="1198"/>
                </a:cubicBezTo>
                <a:cubicBezTo>
                  <a:pt x="837" y="1198"/>
                  <a:pt x="837" y="1198"/>
                  <a:pt x="837" y="1198"/>
                </a:cubicBezTo>
                <a:cubicBezTo>
                  <a:pt x="839" y="1202"/>
                  <a:pt x="840" y="1205"/>
                  <a:pt x="839" y="1210"/>
                </a:cubicBezTo>
                <a:cubicBezTo>
                  <a:pt x="840" y="1212"/>
                  <a:pt x="842" y="1208"/>
                  <a:pt x="843" y="1210"/>
                </a:cubicBezTo>
                <a:cubicBezTo>
                  <a:pt x="842" y="1211"/>
                  <a:pt x="841" y="1213"/>
                  <a:pt x="840" y="1214"/>
                </a:cubicBezTo>
                <a:cubicBezTo>
                  <a:pt x="843" y="1214"/>
                  <a:pt x="845" y="1216"/>
                  <a:pt x="847" y="1217"/>
                </a:cubicBezTo>
                <a:cubicBezTo>
                  <a:pt x="846" y="1218"/>
                  <a:pt x="844" y="1217"/>
                  <a:pt x="844" y="1219"/>
                </a:cubicBezTo>
                <a:cubicBezTo>
                  <a:pt x="849" y="1220"/>
                  <a:pt x="853" y="1225"/>
                  <a:pt x="855" y="1230"/>
                </a:cubicBezTo>
                <a:cubicBezTo>
                  <a:pt x="850" y="1231"/>
                  <a:pt x="847" y="1234"/>
                  <a:pt x="843" y="1232"/>
                </a:cubicBezTo>
                <a:cubicBezTo>
                  <a:pt x="843" y="1235"/>
                  <a:pt x="847" y="1234"/>
                  <a:pt x="847" y="1237"/>
                </a:cubicBezTo>
                <a:cubicBezTo>
                  <a:pt x="844" y="1237"/>
                  <a:pt x="845" y="1241"/>
                  <a:pt x="843" y="1242"/>
                </a:cubicBezTo>
                <a:cubicBezTo>
                  <a:pt x="845" y="1242"/>
                  <a:pt x="848" y="1241"/>
                  <a:pt x="847" y="1244"/>
                </a:cubicBezTo>
                <a:cubicBezTo>
                  <a:pt x="847" y="1245"/>
                  <a:pt x="845" y="1244"/>
                  <a:pt x="844" y="1244"/>
                </a:cubicBezTo>
                <a:cubicBezTo>
                  <a:pt x="844" y="1246"/>
                  <a:pt x="846" y="1246"/>
                  <a:pt x="846" y="1247"/>
                </a:cubicBezTo>
                <a:cubicBezTo>
                  <a:pt x="856" y="1242"/>
                  <a:pt x="854" y="1226"/>
                  <a:pt x="871" y="1225"/>
                </a:cubicBezTo>
                <a:cubicBezTo>
                  <a:pt x="874" y="1215"/>
                  <a:pt x="873" y="1207"/>
                  <a:pt x="881" y="1201"/>
                </a:cubicBezTo>
                <a:cubicBezTo>
                  <a:pt x="883" y="1202"/>
                  <a:pt x="888" y="1202"/>
                  <a:pt x="885" y="1205"/>
                </a:cubicBezTo>
                <a:cubicBezTo>
                  <a:pt x="891" y="1205"/>
                  <a:pt x="891" y="1211"/>
                  <a:pt x="897" y="1207"/>
                </a:cubicBezTo>
                <a:cubicBezTo>
                  <a:pt x="898" y="1210"/>
                  <a:pt x="900" y="1212"/>
                  <a:pt x="901" y="1216"/>
                </a:cubicBezTo>
                <a:cubicBezTo>
                  <a:pt x="899" y="1216"/>
                  <a:pt x="899" y="1217"/>
                  <a:pt x="898" y="1218"/>
                </a:cubicBezTo>
                <a:cubicBezTo>
                  <a:pt x="896" y="1218"/>
                  <a:pt x="897" y="1215"/>
                  <a:pt x="895" y="1216"/>
                </a:cubicBezTo>
                <a:cubicBezTo>
                  <a:pt x="895" y="1218"/>
                  <a:pt x="898" y="1221"/>
                  <a:pt x="896" y="1222"/>
                </a:cubicBezTo>
                <a:cubicBezTo>
                  <a:pt x="893" y="1224"/>
                  <a:pt x="892" y="1222"/>
                  <a:pt x="891" y="1221"/>
                </a:cubicBezTo>
                <a:cubicBezTo>
                  <a:pt x="893" y="1225"/>
                  <a:pt x="888" y="1224"/>
                  <a:pt x="889" y="1227"/>
                </a:cubicBezTo>
                <a:cubicBezTo>
                  <a:pt x="890" y="1228"/>
                  <a:pt x="890" y="1230"/>
                  <a:pt x="893" y="1229"/>
                </a:cubicBezTo>
                <a:cubicBezTo>
                  <a:pt x="896" y="1223"/>
                  <a:pt x="902" y="1219"/>
                  <a:pt x="909" y="1215"/>
                </a:cubicBezTo>
                <a:cubicBezTo>
                  <a:pt x="907" y="1223"/>
                  <a:pt x="898" y="1228"/>
                  <a:pt x="902" y="1237"/>
                </a:cubicBezTo>
                <a:cubicBezTo>
                  <a:pt x="897" y="1241"/>
                  <a:pt x="894" y="1247"/>
                  <a:pt x="890" y="1252"/>
                </a:cubicBezTo>
                <a:cubicBezTo>
                  <a:pt x="891" y="1255"/>
                  <a:pt x="894" y="1249"/>
                  <a:pt x="895" y="1253"/>
                </a:cubicBezTo>
                <a:cubicBezTo>
                  <a:pt x="894" y="1254"/>
                  <a:pt x="894" y="1256"/>
                  <a:pt x="893" y="1257"/>
                </a:cubicBezTo>
                <a:cubicBezTo>
                  <a:pt x="895" y="1259"/>
                  <a:pt x="896" y="1257"/>
                  <a:pt x="898" y="1256"/>
                </a:cubicBezTo>
                <a:cubicBezTo>
                  <a:pt x="895" y="1252"/>
                  <a:pt x="898" y="1247"/>
                  <a:pt x="902" y="1246"/>
                </a:cubicBezTo>
                <a:cubicBezTo>
                  <a:pt x="900" y="1240"/>
                  <a:pt x="905" y="1237"/>
                  <a:pt x="902" y="1233"/>
                </a:cubicBezTo>
                <a:cubicBezTo>
                  <a:pt x="910" y="1231"/>
                  <a:pt x="907" y="1220"/>
                  <a:pt x="915" y="1219"/>
                </a:cubicBezTo>
                <a:cubicBezTo>
                  <a:pt x="915" y="1219"/>
                  <a:pt x="916" y="1220"/>
                  <a:pt x="916" y="1220"/>
                </a:cubicBezTo>
                <a:cubicBezTo>
                  <a:pt x="914" y="1225"/>
                  <a:pt x="916" y="1228"/>
                  <a:pt x="919" y="1230"/>
                </a:cubicBezTo>
                <a:cubicBezTo>
                  <a:pt x="918" y="1233"/>
                  <a:pt x="914" y="1237"/>
                  <a:pt x="915" y="1238"/>
                </a:cubicBezTo>
                <a:cubicBezTo>
                  <a:pt x="915" y="1237"/>
                  <a:pt x="916" y="1237"/>
                  <a:pt x="917" y="1237"/>
                </a:cubicBezTo>
                <a:cubicBezTo>
                  <a:pt x="915" y="1246"/>
                  <a:pt x="922" y="1250"/>
                  <a:pt x="930" y="1250"/>
                </a:cubicBezTo>
                <a:cubicBezTo>
                  <a:pt x="926" y="1244"/>
                  <a:pt x="933" y="1244"/>
                  <a:pt x="938" y="1240"/>
                </a:cubicBezTo>
                <a:cubicBezTo>
                  <a:pt x="932" y="1235"/>
                  <a:pt x="941" y="1233"/>
                  <a:pt x="937" y="1227"/>
                </a:cubicBezTo>
                <a:cubicBezTo>
                  <a:pt x="940" y="1227"/>
                  <a:pt x="942" y="1225"/>
                  <a:pt x="944" y="1224"/>
                </a:cubicBezTo>
                <a:cubicBezTo>
                  <a:pt x="939" y="1222"/>
                  <a:pt x="940" y="1219"/>
                  <a:pt x="938" y="1213"/>
                </a:cubicBezTo>
                <a:cubicBezTo>
                  <a:pt x="941" y="1212"/>
                  <a:pt x="942" y="1210"/>
                  <a:pt x="945" y="1209"/>
                </a:cubicBezTo>
                <a:cubicBezTo>
                  <a:pt x="945" y="1206"/>
                  <a:pt x="942" y="1207"/>
                  <a:pt x="942" y="1203"/>
                </a:cubicBezTo>
                <a:cubicBezTo>
                  <a:pt x="947" y="1202"/>
                  <a:pt x="948" y="1196"/>
                  <a:pt x="948" y="1191"/>
                </a:cubicBezTo>
                <a:cubicBezTo>
                  <a:pt x="953" y="1189"/>
                  <a:pt x="952" y="1193"/>
                  <a:pt x="956" y="1192"/>
                </a:cubicBezTo>
                <a:cubicBezTo>
                  <a:pt x="955" y="1190"/>
                  <a:pt x="960" y="1189"/>
                  <a:pt x="957" y="1188"/>
                </a:cubicBezTo>
                <a:cubicBezTo>
                  <a:pt x="956" y="1190"/>
                  <a:pt x="952" y="1187"/>
                  <a:pt x="951" y="1186"/>
                </a:cubicBezTo>
                <a:cubicBezTo>
                  <a:pt x="951" y="1184"/>
                  <a:pt x="949" y="1180"/>
                  <a:pt x="951" y="1179"/>
                </a:cubicBezTo>
                <a:cubicBezTo>
                  <a:pt x="956" y="1184"/>
                  <a:pt x="959" y="1185"/>
                  <a:pt x="962" y="1193"/>
                </a:cubicBezTo>
                <a:cubicBezTo>
                  <a:pt x="958" y="1199"/>
                  <a:pt x="953" y="1204"/>
                  <a:pt x="949" y="1209"/>
                </a:cubicBezTo>
                <a:cubicBezTo>
                  <a:pt x="949" y="1214"/>
                  <a:pt x="954" y="1214"/>
                  <a:pt x="956" y="1216"/>
                </a:cubicBezTo>
                <a:cubicBezTo>
                  <a:pt x="953" y="1217"/>
                  <a:pt x="954" y="1219"/>
                  <a:pt x="950" y="1218"/>
                </a:cubicBezTo>
                <a:cubicBezTo>
                  <a:pt x="952" y="1220"/>
                  <a:pt x="954" y="1224"/>
                  <a:pt x="956" y="1221"/>
                </a:cubicBezTo>
                <a:cubicBezTo>
                  <a:pt x="958" y="1224"/>
                  <a:pt x="953" y="1224"/>
                  <a:pt x="956" y="1226"/>
                </a:cubicBezTo>
                <a:cubicBezTo>
                  <a:pt x="959" y="1224"/>
                  <a:pt x="964" y="1221"/>
                  <a:pt x="964" y="1216"/>
                </a:cubicBezTo>
                <a:cubicBezTo>
                  <a:pt x="963" y="1215"/>
                  <a:pt x="959" y="1210"/>
                  <a:pt x="965" y="1210"/>
                </a:cubicBezTo>
                <a:cubicBezTo>
                  <a:pt x="963" y="1204"/>
                  <a:pt x="961" y="1205"/>
                  <a:pt x="957" y="1204"/>
                </a:cubicBezTo>
                <a:cubicBezTo>
                  <a:pt x="960" y="1201"/>
                  <a:pt x="963" y="1203"/>
                  <a:pt x="966" y="1204"/>
                </a:cubicBezTo>
                <a:cubicBezTo>
                  <a:pt x="968" y="1202"/>
                  <a:pt x="971" y="1201"/>
                  <a:pt x="972" y="1198"/>
                </a:cubicBezTo>
                <a:cubicBezTo>
                  <a:pt x="968" y="1195"/>
                  <a:pt x="975" y="1187"/>
                  <a:pt x="976" y="1182"/>
                </a:cubicBezTo>
                <a:cubicBezTo>
                  <a:pt x="974" y="1177"/>
                  <a:pt x="968" y="1175"/>
                  <a:pt x="971" y="1169"/>
                </a:cubicBezTo>
                <a:cubicBezTo>
                  <a:pt x="970" y="1168"/>
                  <a:pt x="968" y="1168"/>
                  <a:pt x="967" y="1166"/>
                </a:cubicBezTo>
                <a:cubicBezTo>
                  <a:pt x="968" y="1162"/>
                  <a:pt x="967" y="1157"/>
                  <a:pt x="970" y="1155"/>
                </a:cubicBezTo>
                <a:cubicBezTo>
                  <a:pt x="973" y="1153"/>
                  <a:pt x="975" y="1157"/>
                  <a:pt x="976" y="1154"/>
                </a:cubicBezTo>
                <a:cubicBezTo>
                  <a:pt x="974" y="1154"/>
                  <a:pt x="972" y="1153"/>
                  <a:pt x="970" y="1151"/>
                </a:cubicBezTo>
                <a:cubicBezTo>
                  <a:pt x="968" y="1141"/>
                  <a:pt x="977" y="1139"/>
                  <a:pt x="978" y="1134"/>
                </a:cubicBezTo>
                <a:cubicBezTo>
                  <a:pt x="978" y="1137"/>
                  <a:pt x="978" y="1141"/>
                  <a:pt x="981" y="1140"/>
                </a:cubicBezTo>
                <a:cubicBezTo>
                  <a:pt x="983" y="1137"/>
                  <a:pt x="981" y="1134"/>
                  <a:pt x="984" y="1131"/>
                </a:cubicBezTo>
                <a:cubicBezTo>
                  <a:pt x="985" y="1132"/>
                  <a:pt x="987" y="1132"/>
                  <a:pt x="988" y="1133"/>
                </a:cubicBezTo>
                <a:cubicBezTo>
                  <a:pt x="991" y="1129"/>
                  <a:pt x="993" y="1129"/>
                  <a:pt x="998" y="1130"/>
                </a:cubicBezTo>
                <a:cubicBezTo>
                  <a:pt x="999" y="1125"/>
                  <a:pt x="1003" y="1122"/>
                  <a:pt x="1008" y="1121"/>
                </a:cubicBezTo>
                <a:cubicBezTo>
                  <a:pt x="1008" y="1124"/>
                  <a:pt x="1011" y="1123"/>
                  <a:pt x="1012" y="1125"/>
                </a:cubicBezTo>
                <a:cubicBezTo>
                  <a:pt x="1015" y="1121"/>
                  <a:pt x="1017" y="1116"/>
                  <a:pt x="1021" y="1112"/>
                </a:cubicBezTo>
                <a:cubicBezTo>
                  <a:pt x="1022" y="1112"/>
                  <a:pt x="1022" y="1113"/>
                  <a:pt x="1023" y="1113"/>
                </a:cubicBezTo>
                <a:cubicBezTo>
                  <a:pt x="1023" y="1118"/>
                  <a:pt x="1021" y="1118"/>
                  <a:pt x="1019" y="1119"/>
                </a:cubicBezTo>
                <a:cubicBezTo>
                  <a:pt x="1018" y="1123"/>
                  <a:pt x="1026" y="1120"/>
                  <a:pt x="1023" y="1125"/>
                </a:cubicBezTo>
                <a:cubicBezTo>
                  <a:pt x="1032" y="1123"/>
                  <a:pt x="1031" y="1114"/>
                  <a:pt x="1038" y="1110"/>
                </a:cubicBezTo>
                <a:cubicBezTo>
                  <a:pt x="1039" y="1110"/>
                  <a:pt x="1040" y="1111"/>
                  <a:pt x="1041" y="1111"/>
                </a:cubicBezTo>
                <a:cubicBezTo>
                  <a:pt x="1040" y="1117"/>
                  <a:pt x="1041" y="1124"/>
                  <a:pt x="1038" y="1128"/>
                </a:cubicBezTo>
                <a:cubicBezTo>
                  <a:pt x="1042" y="1127"/>
                  <a:pt x="1045" y="1122"/>
                  <a:pt x="1048" y="1125"/>
                </a:cubicBezTo>
                <a:cubicBezTo>
                  <a:pt x="1048" y="1119"/>
                  <a:pt x="1052" y="1117"/>
                  <a:pt x="1056" y="1114"/>
                </a:cubicBezTo>
                <a:cubicBezTo>
                  <a:pt x="1059" y="1114"/>
                  <a:pt x="1055" y="1118"/>
                  <a:pt x="1059" y="1119"/>
                </a:cubicBezTo>
                <a:cubicBezTo>
                  <a:pt x="1062" y="1118"/>
                  <a:pt x="1064" y="1116"/>
                  <a:pt x="1067" y="1114"/>
                </a:cubicBezTo>
                <a:cubicBezTo>
                  <a:pt x="1072" y="1127"/>
                  <a:pt x="1061" y="1129"/>
                  <a:pt x="1066" y="1139"/>
                </a:cubicBezTo>
                <a:cubicBezTo>
                  <a:pt x="1069" y="1138"/>
                  <a:pt x="1071" y="1139"/>
                  <a:pt x="1072" y="1140"/>
                </a:cubicBezTo>
                <a:cubicBezTo>
                  <a:pt x="1068" y="1145"/>
                  <a:pt x="1069" y="1150"/>
                  <a:pt x="1065" y="1156"/>
                </a:cubicBezTo>
                <a:cubicBezTo>
                  <a:pt x="1056" y="1158"/>
                  <a:pt x="1054" y="1166"/>
                  <a:pt x="1051" y="1172"/>
                </a:cubicBezTo>
                <a:cubicBezTo>
                  <a:pt x="1039" y="1177"/>
                  <a:pt x="1046" y="1190"/>
                  <a:pt x="1044" y="1199"/>
                </a:cubicBezTo>
                <a:cubicBezTo>
                  <a:pt x="1047" y="1196"/>
                  <a:pt x="1048" y="1191"/>
                  <a:pt x="1050" y="1187"/>
                </a:cubicBezTo>
                <a:cubicBezTo>
                  <a:pt x="1053" y="1190"/>
                  <a:pt x="1062" y="1186"/>
                  <a:pt x="1064" y="1191"/>
                </a:cubicBezTo>
                <a:cubicBezTo>
                  <a:pt x="1061" y="1193"/>
                  <a:pt x="1059" y="1203"/>
                  <a:pt x="1053" y="1197"/>
                </a:cubicBezTo>
                <a:cubicBezTo>
                  <a:pt x="1052" y="1199"/>
                  <a:pt x="1050" y="1201"/>
                  <a:pt x="1047" y="1201"/>
                </a:cubicBezTo>
                <a:cubicBezTo>
                  <a:pt x="1048" y="1204"/>
                  <a:pt x="1046" y="1204"/>
                  <a:pt x="1047" y="1206"/>
                </a:cubicBezTo>
                <a:cubicBezTo>
                  <a:pt x="1049" y="1206"/>
                  <a:pt x="1052" y="1206"/>
                  <a:pt x="1053" y="1205"/>
                </a:cubicBezTo>
                <a:cubicBezTo>
                  <a:pt x="1057" y="1208"/>
                  <a:pt x="1054" y="1213"/>
                  <a:pt x="1054" y="1215"/>
                </a:cubicBezTo>
                <a:cubicBezTo>
                  <a:pt x="1056" y="1215"/>
                  <a:pt x="1057" y="1211"/>
                  <a:pt x="1060" y="1210"/>
                </a:cubicBezTo>
                <a:cubicBezTo>
                  <a:pt x="1070" y="1207"/>
                  <a:pt x="1071" y="1197"/>
                  <a:pt x="1082" y="1202"/>
                </a:cubicBezTo>
                <a:cubicBezTo>
                  <a:pt x="1083" y="1204"/>
                  <a:pt x="1079" y="1206"/>
                  <a:pt x="1082" y="1206"/>
                </a:cubicBezTo>
                <a:cubicBezTo>
                  <a:pt x="1083" y="1205"/>
                  <a:pt x="1086" y="1209"/>
                  <a:pt x="1088" y="1209"/>
                </a:cubicBezTo>
                <a:cubicBezTo>
                  <a:pt x="1088" y="1211"/>
                  <a:pt x="1084" y="1216"/>
                  <a:pt x="1087" y="1218"/>
                </a:cubicBezTo>
                <a:cubicBezTo>
                  <a:pt x="1087" y="1216"/>
                  <a:pt x="1090" y="1218"/>
                  <a:pt x="1090" y="1219"/>
                </a:cubicBezTo>
                <a:cubicBezTo>
                  <a:pt x="1089" y="1220"/>
                  <a:pt x="1089" y="1223"/>
                  <a:pt x="1089" y="1225"/>
                </a:cubicBezTo>
                <a:cubicBezTo>
                  <a:pt x="1091" y="1229"/>
                  <a:pt x="1097" y="1230"/>
                  <a:pt x="1096" y="1235"/>
                </a:cubicBezTo>
                <a:cubicBezTo>
                  <a:pt x="1101" y="1235"/>
                  <a:pt x="1104" y="1236"/>
                  <a:pt x="1109" y="1236"/>
                </a:cubicBezTo>
                <a:cubicBezTo>
                  <a:pt x="1109" y="1230"/>
                  <a:pt x="1115" y="1230"/>
                  <a:pt x="1120" y="1232"/>
                </a:cubicBezTo>
                <a:cubicBezTo>
                  <a:pt x="1122" y="1227"/>
                  <a:pt x="1122" y="1222"/>
                  <a:pt x="1129" y="1221"/>
                </a:cubicBezTo>
                <a:cubicBezTo>
                  <a:pt x="1129" y="1222"/>
                  <a:pt x="1130" y="1222"/>
                  <a:pt x="1130" y="1223"/>
                </a:cubicBezTo>
                <a:cubicBezTo>
                  <a:pt x="1129" y="1225"/>
                  <a:pt x="1129" y="1229"/>
                  <a:pt x="1126" y="1230"/>
                </a:cubicBezTo>
                <a:cubicBezTo>
                  <a:pt x="1126" y="1235"/>
                  <a:pt x="1132" y="1233"/>
                  <a:pt x="1134" y="1236"/>
                </a:cubicBezTo>
                <a:cubicBezTo>
                  <a:pt x="1135" y="1232"/>
                  <a:pt x="1135" y="1228"/>
                  <a:pt x="1139" y="1227"/>
                </a:cubicBezTo>
                <a:cubicBezTo>
                  <a:pt x="1140" y="1229"/>
                  <a:pt x="1136" y="1232"/>
                  <a:pt x="1139" y="1233"/>
                </a:cubicBezTo>
                <a:cubicBezTo>
                  <a:pt x="1139" y="1228"/>
                  <a:pt x="1144" y="1228"/>
                  <a:pt x="1147" y="1226"/>
                </a:cubicBezTo>
                <a:cubicBezTo>
                  <a:pt x="1144" y="1220"/>
                  <a:pt x="1149" y="1214"/>
                  <a:pt x="1154" y="1212"/>
                </a:cubicBezTo>
                <a:cubicBezTo>
                  <a:pt x="1152" y="1216"/>
                  <a:pt x="1156" y="1216"/>
                  <a:pt x="1159" y="1217"/>
                </a:cubicBezTo>
                <a:cubicBezTo>
                  <a:pt x="1162" y="1216"/>
                  <a:pt x="1162" y="1213"/>
                  <a:pt x="1165" y="1213"/>
                </a:cubicBezTo>
                <a:cubicBezTo>
                  <a:pt x="1165" y="1210"/>
                  <a:pt x="1163" y="1208"/>
                  <a:pt x="1163" y="1205"/>
                </a:cubicBezTo>
                <a:cubicBezTo>
                  <a:pt x="1164" y="1204"/>
                  <a:pt x="1168" y="1203"/>
                  <a:pt x="1168" y="1206"/>
                </a:cubicBezTo>
                <a:cubicBezTo>
                  <a:pt x="1165" y="1207"/>
                  <a:pt x="1169" y="1210"/>
                  <a:pt x="1167" y="1212"/>
                </a:cubicBezTo>
                <a:cubicBezTo>
                  <a:pt x="1173" y="1212"/>
                  <a:pt x="1170" y="1205"/>
                  <a:pt x="1174" y="1203"/>
                </a:cubicBezTo>
                <a:cubicBezTo>
                  <a:pt x="1176" y="1205"/>
                  <a:pt x="1178" y="1202"/>
                  <a:pt x="1180" y="1201"/>
                </a:cubicBezTo>
                <a:cubicBezTo>
                  <a:pt x="1180" y="1206"/>
                  <a:pt x="1183" y="1207"/>
                  <a:pt x="1186" y="1211"/>
                </a:cubicBezTo>
                <a:cubicBezTo>
                  <a:pt x="1185" y="1217"/>
                  <a:pt x="1181" y="1220"/>
                  <a:pt x="1178" y="1223"/>
                </a:cubicBezTo>
                <a:cubicBezTo>
                  <a:pt x="1179" y="1223"/>
                  <a:pt x="1180" y="1224"/>
                  <a:pt x="1180" y="1225"/>
                </a:cubicBezTo>
                <a:cubicBezTo>
                  <a:pt x="1177" y="1225"/>
                  <a:pt x="1174" y="1225"/>
                  <a:pt x="1174" y="1228"/>
                </a:cubicBezTo>
                <a:cubicBezTo>
                  <a:pt x="1176" y="1228"/>
                  <a:pt x="1176" y="1230"/>
                  <a:pt x="1178" y="1229"/>
                </a:cubicBezTo>
                <a:cubicBezTo>
                  <a:pt x="1179" y="1224"/>
                  <a:pt x="1184" y="1227"/>
                  <a:pt x="1188" y="1223"/>
                </a:cubicBezTo>
                <a:cubicBezTo>
                  <a:pt x="1186" y="1216"/>
                  <a:pt x="1194" y="1216"/>
                  <a:pt x="1196" y="1212"/>
                </a:cubicBezTo>
                <a:cubicBezTo>
                  <a:pt x="1196" y="1211"/>
                  <a:pt x="1194" y="1212"/>
                  <a:pt x="1193" y="1211"/>
                </a:cubicBezTo>
                <a:cubicBezTo>
                  <a:pt x="1195" y="1206"/>
                  <a:pt x="1201" y="1204"/>
                  <a:pt x="1206" y="1202"/>
                </a:cubicBezTo>
                <a:cubicBezTo>
                  <a:pt x="1207" y="1203"/>
                  <a:pt x="1208" y="1203"/>
                  <a:pt x="1208" y="1204"/>
                </a:cubicBezTo>
                <a:cubicBezTo>
                  <a:pt x="1206" y="1208"/>
                  <a:pt x="1208" y="1211"/>
                  <a:pt x="1206" y="1216"/>
                </a:cubicBezTo>
                <a:cubicBezTo>
                  <a:pt x="1207" y="1217"/>
                  <a:pt x="1209" y="1216"/>
                  <a:pt x="1210" y="1218"/>
                </a:cubicBezTo>
                <a:cubicBezTo>
                  <a:pt x="1205" y="1222"/>
                  <a:pt x="1202" y="1229"/>
                  <a:pt x="1195" y="1232"/>
                </a:cubicBezTo>
                <a:cubicBezTo>
                  <a:pt x="1194" y="1233"/>
                  <a:pt x="1196" y="1237"/>
                  <a:pt x="1193" y="1237"/>
                </a:cubicBezTo>
                <a:cubicBezTo>
                  <a:pt x="1189" y="1237"/>
                  <a:pt x="1188" y="1238"/>
                  <a:pt x="1185" y="1239"/>
                </a:cubicBezTo>
                <a:cubicBezTo>
                  <a:pt x="1185" y="1236"/>
                  <a:pt x="1185" y="1236"/>
                  <a:pt x="1185" y="1236"/>
                </a:cubicBezTo>
                <a:cubicBezTo>
                  <a:pt x="1179" y="1236"/>
                  <a:pt x="1180" y="1242"/>
                  <a:pt x="1174" y="1241"/>
                </a:cubicBezTo>
                <a:cubicBezTo>
                  <a:pt x="1172" y="1239"/>
                  <a:pt x="1176" y="1237"/>
                  <a:pt x="1174" y="1237"/>
                </a:cubicBezTo>
                <a:cubicBezTo>
                  <a:pt x="1173" y="1240"/>
                  <a:pt x="1171" y="1244"/>
                  <a:pt x="1167" y="1242"/>
                </a:cubicBezTo>
                <a:cubicBezTo>
                  <a:pt x="1167" y="1247"/>
                  <a:pt x="1164" y="1249"/>
                  <a:pt x="1159" y="1251"/>
                </a:cubicBezTo>
                <a:cubicBezTo>
                  <a:pt x="1159" y="1253"/>
                  <a:pt x="1159" y="1255"/>
                  <a:pt x="1158" y="1258"/>
                </a:cubicBezTo>
                <a:cubicBezTo>
                  <a:pt x="1164" y="1255"/>
                  <a:pt x="1161" y="1263"/>
                  <a:pt x="1166" y="1263"/>
                </a:cubicBezTo>
                <a:cubicBezTo>
                  <a:pt x="1165" y="1255"/>
                  <a:pt x="1171" y="1255"/>
                  <a:pt x="1176" y="1252"/>
                </a:cubicBezTo>
                <a:cubicBezTo>
                  <a:pt x="1174" y="1256"/>
                  <a:pt x="1181" y="1253"/>
                  <a:pt x="1182" y="1258"/>
                </a:cubicBezTo>
                <a:cubicBezTo>
                  <a:pt x="1181" y="1259"/>
                  <a:pt x="1176" y="1260"/>
                  <a:pt x="1179" y="1262"/>
                </a:cubicBezTo>
                <a:cubicBezTo>
                  <a:pt x="1180" y="1259"/>
                  <a:pt x="1185" y="1263"/>
                  <a:pt x="1181" y="1264"/>
                </a:cubicBezTo>
                <a:cubicBezTo>
                  <a:pt x="1183" y="1264"/>
                  <a:pt x="1184" y="1264"/>
                  <a:pt x="1185" y="1265"/>
                </a:cubicBezTo>
                <a:cubicBezTo>
                  <a:pt x="1188" y="1257"/>
                  <a:pt x="1188" y="1246"/>
                  <a:pt x="1196" y="1241"/>
                </a:cubicBezTo>
                <a:cubicBezTo>
                  <a:pt x="1194" y="1241"/>
                  <a:pt x="1194" y="1240"/>
                  <a:pt x="1194" y="1239"/>
                </a:cubicBezTo>
                <a:cubicBezTo>
                  <a:pt x="1201" y="1234"/>
                  <a:pt x="1207" y="1230"/>
                  <a:pt x="1211" y="1224"/>
                </a:cubicBezTo>
                <a:cubicBezTo>
                  <a:pt x="1216" y="1224"/>
                  <a:pt x="1225" y="1231"/>
                  <a:pt x="1224" y="1220"/>
                </a:cubicBezTo>
                <a:cubicBezTo>
                  <a:pt x="1228" y="1219"/>
                  <a:pt x="1234" y="1219"/>
                  <a:pt x="1229" y="1215"/>
                </a:cubicBezTo>
                <a:cubicBezTo>
                  <a:pt x="1235" y="1216"/>
                  <a:pt x="1242" y="1212"/>
                  <a:pt x="1247" y="1216"/>
                </a:cubicBezTo>
                <a:cubicBezTo>
                  <a:pt x="1243" y="1223"/>
                  <a:pt x="1234" y="1226"/>
                  <a:pt x="1231" y="1234"/>
                </a:cubicBezTo>
                <a:cubicBezTo>
                  <a:pt x="1228" y="1235"/>
                  <a:pt x="1226" y="1233"/>
                  <a:pt x="1225" y="1234"/>
                </a:cubicBezTo>
                <a:cubicBezTo>
                  <a:pt x="1225" y="1240"/>
                  <a:pt x="1230" y="1244"/>
                  <a:pt x="1232" y="1240"/>
                </a:cubicBezTo>
                <a:cubicBezTo>
                  <a:pt x="1232" y="1243"/>
                  <a:pt x="1234" y="1242"/>
                  <a:pt x="1233" y="1245"/>
                </a:cubicBezTo>
                <a:cubicBezTo>
                  <a:pt x="1238" y="1245"/>
                  <a:pt x="1236" y="1239"/>
                  <a:pt x="1240" y="1238"/>
                </a:cubicBezTo>
                <a:cubicBezTo>
                  <a:pt x="1241" y="1239"/>
                  <a:pt x="1242" y="1239"/>
                  <a:pt x="1243" y="1240"/>
                </a:cubicBezTo>
                <a:cubicBezTo>
                  <a:pt x="1241" y="1242"/>
                  <a:pt x="1244" y="1243"/>
                  <a:pt x="1245" y="1245"/>
                </a:cubicBezTo>
                <a:cubicBezTo>
                  <a:pt x="1249" y="1245"/>
                  <a:pt x="1249" y="1242"/>
                  <a:pt x="1252" y="1242"/>
                </a:cubicBezTo>
                <a:cubicBezTo>
                  <a:pt x="1252" y="1239"/>
                  <a:pt x="1250" y="1230"/>
                  <a:pt x="1255" y="1232"/>
                </a:cubicBezTo>
                <a:cubicBezTo>
                  <a:pt x="1252" y="1223"/>
                  <a:pt x="1257" y="1220"/>
                  <a:pt x="1263" y="1215"/>
                </a:cubicBezTo>
                <a:cubicBezTo>
                  <a:pt x="1263" y="1217"/>
                  <a:pt x="1263" y="1219"/>
                  <a:pt x="1264" y="1219"/>
                </a:cubicBezTo>
                <a:cubicBezTo>
                  <a:pt x="1267" y="1216"/>
                  <a:pt x="1265" y="1209"/>
                  <a:pt x="1269" y="1206"/>
                </a:cubicBezTo>
                <a:cubicBezTo>
                  <a:pt x="1269" y="1213"/>
                  <a:pt x="1274" y="1216"/>
                  <a:pt x="1273" y="1224"/>
                </a:cubicBezTo>
                <a:cubicBezTo>
                  <a:pt x="1276" y="1223"/>
                  <a:pt x="1276" y="1222"/>
                  <a:pt x="1278" y="1220"/>
                </a:cubicBezTo>
                <a:cubicBezTo>
                  <a:pt x="1275" y="1218"/>
                  <a:pt x="1276" y="1211"/>
                  <a:pt x="1278" y="1209"/>
                </a:cubicBezTo>
                <a:cubicBezTo>
                  <a:pt x="1278" y="1206"/>
                  <a:pt x="1275" y="1207"/>
                  <a:pt x="1275" y="1204"/>
                </a:cubicBezTo>
                <a:cubicBezTo>
                  <a:pt x="1283" y="1196"/>
                  <a:pt x="1287" y="1185"/>
                  <a:pt x="1295" y="1177"/>
                </a:cubicBezTo>
                <a:cubicBezTo>
                  <a:pt x="1296" y="1176"/>
                  <a:pt x="1296" y="1178"/>
                  <a:pt x="1297" y="1177"/>
                </a:cubicBezTo>
                <a:cubicBezTo>
                  <a:pt x="1299" y="1172"/>
                  <a:pt x="1303" y="1169"/>
                  <a:pt x="1307" y="1166"/>
                </a:cubicBezTo>
                <a:cubicBezTo>
                  <a:pt x="1307" y="1167"/>
                  <a:pt x="1310" y="1166"/>
                  <a:pt x="1309" y="1169"/>
                </a:cubicBezTo>
                <a:cubicBezTo>
                  <a:pt x="1311" y="1169"/>
                  <a:pt x="1312" y="1167"/>
                  <a:pt x="1315" y="1166"/>
                </a:cubicBezTo>
                <a:cubicBezTo>
                  <a:pt x="1311" y="1162"/>
                  <a:pt x="1316" y="1164"/>
                  <a:pt x="1316" y="1159"/>
                </a:cubicBezTo>
                <a:cubicBezTo>
                  <a:pt x="1314" y="1159"/>
                  <a:pt x="1313" y="1159"/>
                  <a:pt x="1312" y="1158"/>
                </a:cubicBezTo>
                <a:cubicBezTo>
                  <a:pt x="1316" y="1156"/>
                  <a:pt x="1319" y="1147"/>
                  <a:pt x="1324" y="1152"/>
                </a:cubicBezTo>
                <a:cubicBezTo>
                  <a:pt x="1326" y="1148"/>
                  <a:pt x="1327" y="1145"/>
                  <a:pt x="1325" y="1139"/>
                </a:cubicBezTo>
                <a:cubicBezTo>
                  <a:pt x="1318" y="1139"/>
                  <a:pt x="1312" y="1141"/>
                  <a:pt x="1305" y="1145"/>
                </a:cubicBezTo>
                <a:cubicBezTo>
                  <a:pt x="1303" y="1144"/>
                  <a:pt x="1302" y="1141"/>
                  <a:pt x="1302" y="1137"/>
                </a:cubicBezTo>
                <a:cubicBezTo>
                  <a:pt x="1303" y="1137"/>
                  <a:pt x="1303" y="1136"/>
                  <a:pt x="1304" y="1135"/>
                </a:cubicBezTo>
                <a:cubicBezTo>
                  <a:pt x="1309" y="1135"/>
                  <a:pt x="1309" y="1135"/>
                  <a:pt x="1313" y="1134"/>
                </a:cubicBezTo>
                <a:cubicBezTo>
                  <a:pt x="1315" y="1129"/>
                  <a:pt x="1314" y="1127"/>
                  <a:pt x="1318" y="1124"/>
                </a:cubicBezTo>
                <a:cubicBezTo>
                  <a:pt x="1314" y="1124"/>
                  <a:pt x="1312" y="1126"/>
                  <a:pt x="1310" y="1127"/>
                </a:cubicBezTo>
                <a:cubicBezTo>
                  <a:pt x="1307" y="1123"/>
                  <a:pt x="1310" y="1119"/>
                  <a:pt x="1316" y="1120"/>
                </a:cubicBezTo>
                <a:cubicBezTo>
                  <a:pt x="1315" y="1116"/>
                  <a:pt x="1315" y="1116"/>
                  <a:pt x="1315" y="1116"/>
                </a:cubicBezTo>
                <a:cubicBezTo>
                  <a:pt x="1312" y="1116"/>
                  <a:pt x="1314" y="1120"/>
                  <a:pt x="1311" y="1119"/>
                </a:cubicBezTo>
                <a:cubicBezTo>
                  <a:pt x="1309" y="1117"/>
                  <a:pt x="1315" y="1113"/>
                  <a:pt x="1311" y="1109"/>
                </a:cubicBezTo>
                <a:cubicBezTo>
                  <a:pt x="1315" y="1107"/>
                  <a:pt x="1320" y="1105"/>
                  <a:pt x="1328" y="1105"/>
                </a:cubicBezTo>
                <a:cubicBezTo>
                  <a:pt x="1329" y="1096"/>
                  <a:pt x="1334" y="1079"/>
                  <a:pt x="1345" y="1078"/>
                </a:cubicBezTo>
                <a:cubicBezTo>
                  <a:pt x="1339" y="1072"/>
                  <a:pt x="1344" y="1057"/>
                  <a:pt x="1349" y="1052"/>
                </a:cubicBezTo>
                <a:cubicBezTo>
                  <a:pt x="1348" y="1050"/>
                  <a:pt x="1344" y="1053"/>
                  <a:pt x="1343" y="1051"/>
                </a:cubicBezTo>
                <a:cubicBezTo>
                  <a:pt x="1343" y="1047"/>
                  <a:pt x="1347" y="1047"/>
                  <a:pt x="1344" y="1043"/>
                </a:cubicBezTo>
                <a:cubicBezTo>
                  <a:pt x="1348" y="1041"/>
                  <a:pt x="1355" y="1037"/>
                  <a:pt x="1351" y="1034"/>
                </a:cubicBezTo>
                <a:cubicBezTo>
                  <a:pt x="1356" y="1033"/>
                  <a:pt x="1360" y="1031"/>
                  <a:pt x="1362" y="1029"/>
                </a:cubicBezTo>
                <a:cubicBezTo>
                  <a:pt x="1363" y="1025"/>
                  <a:pt x="1358" y="1028"/>
                  <a:pt x="1359" y="1024"/>
                </a:cubicBezTo>
                <a:cubicBezTo>
                  <a:pt x="1353" y="1024"/>
                  <a:pt x="1351" y="1021"/>
                  <a:pt x="1348" y="1019"/>
                </a:cubicBezTo>
                <a:cubicBezTo>
                  <a:pt x="1353" y="1019"/>
                  <a:pt x="1358" y="1014"/>
                  <a:pt x="1359" y="1020"/>
                </a:cubicBezTo>
                <a:cubicBezTo>
                  <a:pt x="1362" y="1017"/>
                  <a:pt x="1357" y="1014"/>
                  <a:pt x="1361" y="1013"/>
                </a:cubicBezTo>
                <a:cubicBezTo>
                  <a:pt x="1363" y="1012"/>
                  <a:pt x="1363" y="1020"/>
                  <a:pt x="1364" y="1016"/>
                </a:cubicBezTo>
                <a:cubicBezTo>
                  <a:pt x="1361" y="1006"/>
                  <a:pt x="1369" y="996"/>
                  <a:pt x="1381" y="1001"/>
                </a:cubicBezTo>
                <a:cubicBezTo>
                  <a:pt x="1386" y="997"/>
                  <a:pt x="1383" y="987"/>
                  <a:pt x="1391" y="986"/>
                </a:cubicBezTo>
                <a:cubicBezTo>
                  <a:pt x="1391" y="983"/>
                  <a:pt x="1389" y="984"/>
                  <a:pt x="1389" y="981"/>
                </a:cubicBezTo>
                <a:cubicBezTo>
                  <a:pt x="1394" y="979"/>
                  <a:pt x="1392" y="977"/>
                  <a:pt x="1397" y="979"/>
                </a:cubicBezTo>
                <a:cubicBezTo>
                  <a:pt x="1398" y="973"/>
                  <a:pt x="1400" y="967"/>
                  <a:pt x="1396" y="963"/>
                </a:cubicBezTo>
                <a:cubicBezTo>
                  <a:pt x="1397" y="962"/>
                  <a:pt x="1399" y="962"/>
                  <a:pt x="1400" y="962"/>
                </a:cubicBezTo>
                <a:cubicBezTo>
                  <a:pt x="1400" y="960"/>
                  <a:pt x="1400" y="958"/>
                  <a:pt x="1399" y="957"/>
                </a:cubicBezTo>
                <a:cubicBezTo>
                  <a:pt x="1400" y="957"/>
                  <a:pt x="1402" y="957"/>
                  <a:pt x="1402" y="956"/>
                </a:cubicBezTo>
                <a:cubicBezTo>
                  <a:pt x="1401" y="955"/>
                  <a:pt x="1399" y="956"/>
                  <a:pt x="1399" y="954"/>
                </a:cubicBezTo>
                <a:cubicBezTo>
                  <a:pt x="1402" y="948"/>
                  <a:pt x="1411" y="938"/>
                  <a:pt x="1417" y="944"/>
                </a:cubicBezTo>
                <a:cubicBezTo>
                  <a:pt x="1417" y="942"/>
                  <a:pt x="1417" y="941"/>
                  <a:pt x="1416" y="940"/>
                </a:cubicBezTo>
                <a:cubicBezTo>
                  <a:pt x="1420" y="938"/>
                  <a:pt x="1421" y="933"/>
                  <a:pt x="1425" y="931"/>
                </a:cubicBezTo>
                <a:cubicBezTo>
                  <a:pt x="1425" y="927"/>
                  <a:pt x="1422" y="933"/>
                  <a:pt x="1421" y="929"/>
                </a:cubicBezTo>
                <a:cubicBezTo>
                  <a:pt x="1425" y="929"/>
                  <a:pt x="1428" y="924"/>
                  <a:pt x="1431" y="926"/>
                </a:cubicBezTo>
                <a:cubicBezTo>
                  <a:pt x="1431" y="929"/>
                  <a:pt x="1429" y="931"/>
                  <a:pt x="1429" y="934"/>
                </a:cubicBezTo>
                <a:cubicBezTo>
                  <a:pt x="1435" y="935"/>
                  <a:pt x="1451" y="928"/>
                  <a:pt x="1449" y="940"/>
                </a:cubicBezTo>
                <a:cubicBezTo>
                  <a:pt x="1452" y="939"/>
                  <a:pt x="1456" y="940"/>
                  <a:pt x="1457" y="938"/>
                </a:cubicBezTo>
                <a:cubicBezTo>
                  <a:pt x="1453" y="936"/>
                  <a:pt x="1459" y="934"/>
                  <a:pt x="1459" y="931"/>
                </a:cubicBezTo>
                <a:cubicBezTo>
                  <a:pt x="1456" y="932"/>
                  <a:pt x="1457" y="929"/>
                  <a:pt x="1456" y="927"/>
                </a:cubicBezTo>
                <a:cubicBezTo>
                  <a:pt x="1452" y="927"/>
                  <a:pt x="1446" y="930"/>
                  <a:pt x="1445" y="926"/>
                </a:cubicBezTo>
                <a:cubicBezTo>
                  <a:pt x="1447" y="925"/>
                  <a:pt x="1447" y="923"/>
                  <a:pt x="1450" y="923"/>
                </a:cubicBezTo>
                <a:cubicBezTo>
                  <a:pt x="1453" y="922"/>
                  <a:pt x="1452" y="927"/>
                  <a:pt x="1454" y="925"/>
                </a:cubicBezTo>
                <a:cubicBezTo>
                  <a:pt x="1458" y="924"/>
                  <a:pt x="1460" y="922"/>
                  <a:pt x="1461" y="920"/>
                </a:cubicBezTo>
                <a:cubicBezTo>
                  <a:pt x="1460" y="920"/>
                  <a:pt x="1456" y="922"/>
                  <a:pt x="1457" y="919"/>
                </a:cubicBezTo>
                <a:cubicBezTo>
                  <a:pt x="1465" y="916"/>
                  <a:pt x="1465" y="912"/>
                  <a:pt x="1472" y="916"/>
                </a:cubicBezTo>
                <a:cubicBezTo>
                  <a:pt x="1471" y="913"/>
                  <a:pt x="1470" y="913"/>
                  <a:pt x="1474" y="911"/>
                </a:cubicBezTo>
                <a:cubicBezTo>
                  <a:pt x="1474" y="908"/>
                  <a:pt x="1472" y="909"/>
                  <a:pt x="1472" y="907"/>
                </a:cubicBezTo>
                <a:cubicBezTo>
                  <a:pt x="1475" y="904"/>
                  <a:pt x="1482" y="899"/>
                  <a:pt x="1485" y="904"/>
                </a:cubicBezTo>
                <a:cubicBezTo>
                  <a:pt x="1485" y="909"/>
                  <a:pt x="1484" y="909"/>
                  <a:pt x="1485" y="916"/>
                </a:cubicBezTo>
                <a:cubicBezTo>
                  <a:pt x="1483" y="916"/>
                  <a:pt x="1483" y="917"/>
                  <a:pt x="1482" y="917"/>
                </a:cubicBezTo>
                <a:cubicBezTo>
                  <a:pt x="1480" y="931"/>
                  <a:pt x="1461" y="935"/>
                  <a:pt x="1458" y="946"/>
                </a:cubicBezTo>
                <a:cubicBezTo>
                  <a:pt x="1460" y="944"/>
                  <a:pt x="1463" y="943"/>
                  <a:pt x="1465" y="941"/>
                </a:cubicBezTo>
                <a:cubicBezTo>
                  <a:pt x="1466" y="946"/>
                  <a:pt x="1472" y="941"/>
                  <a:pt x="1473" y="944"/>
                </a:cubicBezTo>
                <a:cubicBezTo>
                  <a:pt x="1473" y="946"/>
                  <a:pt x="1470" y="945"/>
                  <a:pt x="1470" y="946"/>
                </a:cubicBezTo>
                <a:cubicBezTo>
                  <a:pt x="1474" y="961"/>
                  <a:pt x="1451" y="961"/>
                  <a:pt x="1448" y="973"/>
                </a:cubicBezTo>
                <a:cubicBezTo>
                  <a:pt x="1449" y="973"/>
                  <a:pt x="1450" y="974"/>
                  <a:pt x="1451" y="974"/>
                </a:cubicBezTo>
                <a:cubicBezTo>
                  <a:pt x="1451" y="974"/>
                  <a:pt x="1451" y="975"/>
                  <a:pt x="1452" y="974"/>
                </a:cubicBezTo>
                <a:cubicBezTo>
                  <a:pt x="1453" y="973"/>
                  <a:pt x="1449" y="972"/>
                  <a:pt x="1452" y="971"/>
                </a:cubicBezTo>
                <a:cubicBezTo>
                  <a:pt x="1455" y="969"/>
                  <a:pt x="1458" y="972"/>
                  <a:pt x="1460" y="970"/>
                </a:cubicBezTo>
                <a:cubicBezTo>
                  <a:pt x="1463" y="973"/>
                  <a:pt x="1462" y="980"/>
                  <a:pt x="1457" y="981"/>
                </a:cubicBezTo>
                <a:cubicBezTo>
                  <a:pt x="1457" y="986"/>
                  <a:pt x="1460" y="985"/>
                  <a:pt x="1460" y="989"/>
                </a:cubicBezTo>
                <a:cubicBezTo>
                  <a:pt x="1449" y="995"/>
                  <a:pt x="1453" y="1009"/>
                  <a:pt x="1439" y="1012"/>
                </a:cubicBezTo>
                <a:cubicBezTo>
                  <a:pt x="1439" y="1016"/>
                  <a:pt x="1437" y="1021"/>
                  <a:pt x="1433" y="1020"/>
                </a:cubicBezTo>
                <a:cubicBezTo>
                  <a:pt x="1434" y="1023"/>
                  <a:pt x="1431" y="1023"/>
                  <a:pt x="1430" y="1024"/>
                </a:cubicBezTo>
                <a:cubicBezTo>
                  <a:pt x="1436" y="1024"/>
                  <a:pt x="1438" y="1021"/>
                  <a:pt x="1442" y="1019"/>
                </a:cubicBezTo>
                <a:cubicBezTo>
                  <a:pt x="1443" y="1023"/>
                  <a:pt x="1441" y="1024"/>
                  <a:pt x="1443" y="1027"/>
                </a:cubicBezTo>
                <a:cubicBezTo>
                  <a:pt x="1448" y="1026"/>
                  <a:pt x="1449" y="1030"/>
                  <a:pt x="1451" y="1033"/>
                </a:cubicBezTo>
                <a:cubicBezTo>
                  <a:pt x="1450" y="1033"/>
                  <a:pt x="1448" y="1031"/>
                  <a:pt x="1448" y="1033"/>
                </a:cubicBezTo>
                <a:cubicBezTo>
                  <a:pt x="1452" y="1039"/>
                  <a:pt x="1443" y="1042"/>
                  <a:pt x="1444" y="1048"/>
                </a:cubicBezTo>
                <a:cubicBezTo>
                  <a:pt x="1449" y="1048"/>
                  <a:pt x="1449" y="1048"/>
                  <a:pt x="1449" y="1048"/>
                </a:cubicBezTo>
                <a:cubicBezTo>
                  <a:pt x="1449" y="1050"/>
                  <a:pt x="1451" y="1051"/>
                  <a:pt x="1452" y="1053"/>
                </a:cubicBezTo>
                <a:cubicBezTo>
                  <a:pt x="1447" y="1054"/>
                  <a:pt x="1444" y="1052"/>
                  <a:pt x="1442" y="1049"/>
                </a:cubicBezTo>
                <a:cubicBezTo>
                  <a:pt x="1440" y="1052"/>
                  <a:pt x="1438" y="1056"/>
                  <a:pt x="1441" y="1059"/>
                </a:cubicBezTo>
                <a:cubicBezTo>
                  <a:pt x="1441" y="1060"/>
                  <a:pt x="1441" y="1062"/>
                  <a:pt x="1439" y="1063"/>
                </a:cubicBezTo>
                <a:cubicBezTo>
                  <a:pt x="1436" y="1064"/>
                  <a:pt x="1436" y="1062"/>
                  <a:pt x="1434" y="1062"/>
                </a:cubicBezTo>
                <a:cubicBezTo>
                  <a:pt x="1433" y="1067"/>
                  <a:pt x="1436" y="1065"/>
                  <a:pt x="1437" y="1069"/>
                </a:cubicBezTo>
                <a:cubicBezTo>
                  <a:pt x="1436" y="1071"/>
                  <a:pt x="1432" y="1067"/>
                  <a:pt x="1433" y="1071"/>
                </a:cubicBezTo>
                <a:cubicBezTo>
                  <a:pt x="1437" y="1070"/>
                  <a:pt x="1438" y="1072"/>
                  <a:pt x="1441" y="1072"/>
                </a:cubicBezTo>
                <a:cubicBezTo>
                  <a:pt x="1445" y="1068"/>
                  <a:pt x="1443" y="1064"/>
                  <a:pt x="1447" y="1059"/>
                </a:cubicBezTo>
                <a:cubicBezTo>
                  <a:pt x="1451" y="1061"/>
                  <a:pt x="1450" y="1058"/>
                  <a:pt x="1454" y="1057"/>
                </a:cubicBezTo>
                <a:cubicBezTo>
                  <a:pt x="1454" y="1053"/>
                  <a:pt x="1454" y="1053"/>
                  <a:pt x="1454" y="1053"/>
                </a:cubicBezTo>
                <a:cubicBezTo>
                  <a:pt x="1459" y="1053"/>
                  <a:pt x="1458" y="1048"/>
                  <a:pt x="1463" y="1047"/>
                </a:cubicBezTo>
                <a:cubicBezTo>
                  <a:pt x="1462" y="1045"/>
                  <a:pt x="1461" y="1045"/>
                  <a:pt x="1461" y="1042"/>
                </a:cubicBezTo>
                <a:cubicBezTo>
                  <a:pt x="1465" y="1040"/>
                  <a:pt x="1464" y="1039"/>
                  <a:pt x="1465" y="1035"/>
                </a:cubicBezTo>
                <a:cubicBezTo>
                  <a:pt x="1474" y="1039"/>
                  <a:pt x="1475" y="1026"/>
                  <a:pt x="1484" y="1028"/>
                </a:cubicBezTo>
                <a:cubicBezTo>
                  <a:pt x="1479" y="1025"/>
                  <a:pt x="1483" y="1017"/>
                  <a:pt x="1476" y="1014"/>
                </a:cubicBezTo>
                <a:cubicBezTo>
                  <a:pt x="1478" y="1012"/>
                  <a:pt x="1478" y="1009"/>
                  <a:pt x="1479" y="1006"/>
                </a:cubicBezTo>
                <a:cubicBezTo>
                  <a:pt x="1482" y="1006"/>
                  <a:pt x="1481" y="1010"/>
                  <a:pt x="1484" y="1010"/>
                </a:cubicBezTo>
                <a:cubicBezTo>
                  <a:pt x="1483" y="1005"/>
                  <a:pt x="1483" y="1003"/>
                  <a:pt x="1485" y="1000"/>
                </a:cubicBezTo>
                <a:cubicBezTo>
                  <a:pt x="1488" y="1001"/>
                  <a:pt x="1493" y="1000"/>
                  <a:pt x="1491" y="1005"/>
                </a:cubicBezTo>
                <a:cubicBezTo>
                  <a:pt x="1495" y="1006"/>
                  <a:pt x="1495" y="1004"/>
                  <a:pt x="1499" y="1003"/>
                </a:cubicBezTo>
                <a:cubicBezTo>
                  <a:pt x="1498" y="993"/>
                  <a:pt x="1509" y="995"/>
                  <a:pt x="1512" y="990"/>
                </a:cubicBezTo>
                <a:cubicBezTo>
                  <a:pt x="1510" y="990"/>
                  <a:pt x="1509" y="990"/>
                  <a:pt x="1509" y="988"/>
                </a:cubicBezTo>
                <a:cubicBezTo>
                  <a:pt x="1515" y="986"/>
                  <a:pt x="1521" y="977"/>
                  <a:pt x="1524" y="988"/>
                </a:cubicBezTo>
                <a:cubicBezTo>
                  <a:pt x="1525" y="986"/>
                  <a:pt x="1529" y="983"/>
                  <a:pt x="1532" y="985"/>
                </a:cubicBezTo>
                <a:cubicBezTo>
                  <a:pt x="1534" y="980"/>
                  <a:pt x="1538" y="977"/>
                  <a:pt x="1538" y="972"/>
                </a:cubicBezTo>
                <a:cubicBezTo>
                  <a:pt x="1534" y="971"/>
                  <a:pt x="1538" y="964"/>
                  <a:pt x="1532" y="963"/>
                </a:cubicBezTo>
                <a:cubicBezTo>
                  <a:pt x="1531" y="963"/>
                  <a:pt x="1532" y="965"/>
                  <a:pt x="1531" y="965"/>
                </a:cubicBezTo>
                <a:cubicBezTo>
                  <a:pt x="1530" y="969"/>
                  <a:pt x="1534" y="968"/>
                  <a:pt x="1534" y="971"/>
                </a:cubicBezTo>
                <a:cubicBezTo>
                  <a:pt x="1529" y="969"/>
                  <a:pt x="1520" y="976"/>
                  <a:pt x="1514" y="971"/>
                </a:cubicBezTo>
                <a:cubicBezTo>
                  <a:pt x="1515" y="964"/>
                  <a:pt x="1523" y="962"/>
                  <a:pt x="1527" y="958"/>
                </a:cubicBezTo>
                <a:cubicBezTo>
                  <a:pt x="1526" y="958"/>
                  <a:pt x="1525" y="957"/>
                  <a:pt x="1525" y="954"/>
                </a:cubicBezTo>
                <a:cubicBezTo>
                  <a:pt x="1527" y="954"/>
                  <a:pt x="1528" y="953"/>
                  <a:pt x="1530" y="952"/>
                </a:cubicBezTo>
                <a:cubicBezTo>
                  <a:pt x="1530" y="953"/>
                  <a:pt x="1531" y="958"/>
                  <a:pt x="1532" y="955"/>
                </a:cubicBezTo>
                <a:cubicBezTo>
                  <a:pt x="1532" y="951"/>
                  <a:pt x="1528" y="949"/>
                  <a:pt x="1531" y="947"/>
                </a:cubicBezTo>
                <a:cubicBezTo>
                  <a:pt x="1534" y="950"/>
                  <a:pt x="1537" y="945"/>
                  <a:pt x="1541" y="948"/>
                </a:cubicBezTo>
                <a:cubicBezTo>
                  <a:pt x="1541" y="946"/>
                  <a:pt x="1542" y="946"/>
                  <a:pt x="1543" y="945"/>
                </a:cubicBezTo>
                <a:cubicBezTo>
                  <a:pt x="1543" y="947"/>
                  <a:pt x="1547" y="945"/>
                  <a:pt x="1548" y="946"/>
                </a:cubicBezTo>
                <a:cubicBezTo>
                  <a:pt x="1547" y="950"/>
                  <a:pt x="1541" y="949"/>
                  <a:pt x="1540" y="950"/>
                </a:cubicBezTo>
                <a:cubicBezTo>
                  <a:pt x="1544" y="953"/>
                  <a:pt x="1536" y="950"/>
                  <a:pt x="1537" y="954"/>
                </a:cubicBezTo>
                <a:cubicBezTo>
                  <a:pt x="1552" y="951"/>
                  <a:pt x="1560" y="943"/>
                  <a:pt x="1567" y="931"/>
                </a:cubicBezTo>
                <a:cubicBezTo>
                  <a:pt x="1569" y="932"/>
                  <a:pt x="1570" y="930"/>
                  <a:pt x="1572" y="930"/>
                </a:cubicBezTo>
                <a:cubicBezTo>
                  <a:pt x="1571" y="926"/>
                  <a:pt x="1573" y="924"/>
                  <a:pt x="1576" y="923"/>
                </a:cubicBezTo>
                <a:cubicBezTo>
                  <a:pt x="1580" y="923"/>
                  <a:pt x="1586" y="926"/>
                  <a:pt x="1587" y="921"/>
                </a:cubicBezTo>
                <a:cubicBezTo>
                  <a:pt x="1584" y="921"/>
                  <a:pt x="1582" y="921"/>
                  <a:pt x="1580" y="920"/>
                </a:cubicBezTo>
                <a:cubicBezTo>
                  <a:pt x="1583" y="916"/>
                  <a:pt x="1581" y="909"/>
                  <a:pt x="1587" y="908"/>
                </a:cubicBezTo>
                <a:cubicBezTo>
                  <a:pt x="1591" y="909"/>
                  <a:pt x="1588" y="919"/>
                  <a:pt x="1591" y="921"/>
                </a:cubicBezTo>
                <a:cubicBezTo>
                  <a:pt x="1594" y="921"/>
                  <a:pt x="1592" y="916"/>
                  <a:pt x="1595" y="919"/>
                </a:cubicBezTo>
                <a:cubicBezTo>
                  <a:pt x="1594" y="921"/>
                  <a:pt x="1594" y="922"/>
                  <a:pt x="1596" y="924"/>
                </a:cubicBezTo>
                <a:cubicBezTo>
                  <a:pt x="1604" y="920"/>
                  <a:pt x="1605" y="916"/>
                  <a:pt x="1611" y="918"/>
                </a:cubicBezTo>
                <a:cubicBezTo>
                  <a:pt x="1609" y="918"/>
                  <a:pt x="1609" y="919"/>
                  <a:pt x="1608" y="920"/>
                </a:cubicBezTo>
                <a:cubicBezTo>
                  <a:pt x="1618" y="916"/>
                  <a:pt x="1621" y="908"/>
                  <a:pt x="1627" y="901"/>
                </a:cubicBezTo>
                <a:cubicBezTo>
                  <a:pt x="1626" y="901"/>
                  <a:pt x="1625" y="899"/>
                  <a:pt x="1624" y="898"/>
                </a:cubicBezTo>
                <a:cubicBezTo>
                  <a:pt x="1630" y="898"/>
                  <a:pt x="1623" y="892"/>
                  <a:pt x="1627" y="892"/>
                </a:cubicBezTo>
                <a:cubicBezTo>
                  <a:pt x="1628" y="892"/>
                  <a:pt x="1629" y="893"/>
                  <a:pt x="1630" y="894"/>
                </a:cubicBezTo>
                <a:cubicBezTo>
                  <a:pt x="1627" y="896"/>
                  <a:pt x="1630" y="900"/>
                  <a:pt x="1630" y="902"/>
                </a:cubicBezTo>
                <a:cubicBezTo>
                  <a:pt x="1631" y="901"/>
                  <a:pt x="1633" y="902"/>
                  <a:pt x="1634" y="903"/>
                </a:cubicBezTo>
                <a:cubicBezTo>
                  <a:pt x="1634" y="899"/>
                  <a:pt x="1633" y="899"/>
                  <a:pt x="1634" y="897"/>
                </a:cubicBezTo>
                <a:cubicBezTo>
                  <a:pt x="1636" y="897"/>
                  <a:pt x="1647" y="891"/>
                  <a:pt x="1643" y="890"/>
                </a:cubicBezTo>
                <a:cubicBezTo>
                  <a:pt x="1644" y="889"/>
                  <a:pt x="1644" y="889"/>
                  <a:pt x="1644" y="888"/>
                </a:cubicBezTo>
                <a:cubicBezTo>
                  <a:pt x="1646" y="890"/>
                  <a:pt x="1647" y="890"/>
                  <a:pt x="1648" y="888"/>
                </a:cubicBezTo>
                <a:cubicBezTo>
                  <a:pt x="1645" y="887"/>
                  <a:pt x="1647" y="885"/>
                  <a:pt x="1645" y="883"/>
                </a:cubicBezTo>
                <a:cubicBezTo>
                  <a:pt x="1648" y="882"/>
                  <a:pt x="1648" y="882"/>
                  <a:pt x="1648" y="882"/>
                </a:cubicBezTo>
                <a:cubicBezTo>
                  <a:pt x="1649" y="879"/>
                  <a:pt x="1645" y="879"/>
                  <a:pt x="1647" y="877"/>
                </a:cubicBezTo>
                <a:cubicBezTo>
                  <a:pt x="1652" y="880"/>
                  <a:pt x="1650" y="877"/>
                  <a:pt x="1656" y="877"/>
                </a:cubicBezTo>
                <a:cubicBezTo>
                  <a:pt x="1657" y="874"/>
                  <a:pt x="1653" y="876"/>
                  <a:pt x="1654" y="873"/>
                </a:cubicBezTo>
                <a:cubicBezTo>
                  <a:pt x="1654" y="872"/>
                  <a:pt x="1655" y="871"/>
                  <a:pt x="1656" y="870"/>
                </a:cubicBezTo>
                <a:cubicBezTo>
                  <a:pt x="1659" y="871"/>
                  <a:pt x="1663" y="871"/>
                  <a:pt x="1664" y="874"/>
                </a:cubicBezTo>
                <a:cubicBezTo>
                  <a:pt x="1664" y="873"/>
                  <a:pt x="1662" y="869"/>
                  <a:pt x="1664" y="869"/>
                </a:cubicBezTo>
                <a:cubicBezTo>
                  <a:pt x="1665" y="870"/>
                  <a:pt x="1669" y="869"/>
                  <a:pt x="1671" y="869"/>
                </a:cubicBezTo>
                <a:cubicBezTo>
                  <a:pt x="1671" y="864"/>
                  <a:pt x="1678" y="865"/>
                  <a:pt x="1678" y="861"/>
                </a:cubicBezTo>
                <a:cubicBezTo>
                  <a:pt x="1677" y="860"/>
                  <a:pt x="1671" y="861"/>
                  <a:pt x="1672" y="856"/>
                </a:cubicBezTo>
                <a:cubicBezTo>
                  <a:pt x="1678" y="854"/>
                  <a:pt x="1680" y="850"/>
                  <a:pt x="1681" y="844"/>
                </a:cubicBezTo>
                <a:cubicBezTo>
                  <a:pt x="1678" y="842"/>
                  <a:pt x="1677" y="845"/>
                  <a:pt x="1675" y="841"/>
                </a:cubicBezTo>
                <a:cubicBezTo>
                  <a:pt x="1674" y="836"/>
                  <a:pt x="1677" y="833"/>
                  <a:pt x="1676" y="831"/>
                </a:cubicBezTo>
                <a:cubicBezTo>
                  <a:pt x="1676" y="832"/>
                  <a:pt x="1681" y="829"/>
                  <a:pt x="1684" y="830"/>
                </a:cubicBezTo>
                <a:cubicBezTo>
                  <a:pt x="1684" y="832"/>
                  <a:pt x="1682" y="833"/>
                  <a:pt x="1682" y="836"/>
                </a:cubicBezTo>
                <a:cubicBezTo>
                  <a:pt x="1683" y="837"/>
                  <a:pt x="1687" y="836"/>
                  <a:pt x="1687" y="838"/>
                </a:cubicBezTo>
                <a:cubicBezTo>
                  <a:pt x="1685" y="837"/>
                  <a:pt x="1683" y="840"/>
                  <a:pt x="1685" y="840"/>
                </a:cubicBezTo>
                <a:cubicBezTo>
                  <a:pt x="1686" y="837"/>
                  <a:pt x="1689" y="841"/>
                  <a:pt x="1692" y="839"/>
                </a:cubicBezTo>
                <a:cubicBezTo>
                  <a:pt x="1694" y="830"/>
                  <a:pt x="1702" y="826"/>
                  <a:pt x="1708" y="821"/>
                </a:cubicBezTo>
                <a:cubicBezTo>
                  <a:pt x="1708" y="819"/>
                  <a:pt x="1707" y="818"/>
                  <a:pt x="1707" y="815"/>
                </a:cubicBezTo>
                <a:cubicBezTo>
                  <a:pt x="1709" y="815"/>
                  <a:pt x="1710" y="815"/>
                  <a:pt x="1711" y="814"/>
                </a:cubicBezTo>
                <a:cubicBezTo>
                  <a:pt x="1708" y="807"/>
                  <a:pt x="1714" y="803"/>
                  <a:pt x="1714" y="798"/>
                </a:cubicBezTo>
                <a:cubicBezTo>
                  <a:pt x="1723" y="797"/>
                  <a:pt x="1732" y="800"/>
                  <a:pt x="1732" y="808"/>
                </a:cubicBezTo>
                <a:cubicBezTo>
                  <a:pt x="1731" y="806"/>
                  <a:pt x="1735" y="807"/>
                  <a:pt x="1737" y="806"/>
                </a:cubicBezTo>
                <a:cubicBezTo>
                  <a:pt x="1734" y="803"/>
                  <a:pt x="1736" y="803"/>
                  <a:pt x="1738" y="800"/>
                </a:cubicBezTo>
                <a:cubicBezTo>
                  <a:pt x="1737" y="798"/>
                  <a:pt x="1734" y="800"/>
                  <a:pt x="1734" y="797"/>
                </a:cubicBezTo>
                <a:cubicBezTo>
                  <a:pt x="1736" y="793"/>
                  <a:pt x="1737" y="792"/>
                  <a:pt x="1733" y="789"/>
                </a:cubicBezTo>
                <a:cubicBezTo>
                  <a:pt x="1737" y="787"/>
                  <a:pt x="1741" y="785"/>
                  <a:pt x="1742" y="781"/>
                </a:cubicBezTo>
                <a:cubicBezTo>
                  <a:pt x="1745" y="782"/>
                  <a:pt x="1744" y="782"/>
                  <a:pt x="1746" y="779"/>
                </a:cubicBezTo>
                <a:cubicBezTo>
                  <a:pt x="1748" y="784"/>
                  <a:pt x="1750" y="777"/>
                  <a:pt x="1755" y="778"/>
                </a:cubicBezTo>
                <a:cubicBezTo>
                  <a:pt x="1756" y="775"/>
                  <a:pt x="1757" y="772"/>
                  <a:pt x="1760" y="771"/>
                </a:cubicBezTo>
                <a:cubicBezTo>
                  <a:pt x="1759" y="761"/>
                  <a:pt x="1767" y="761"/>
                  <a:pt x="1775" y="761"/>
                </a:cubicBezTo>
                <a:cubicBezTo>
                  <a:pt x="1775" y="757"/>
                  <a:pt x="1780" y="758"/>
                  <a:pt x="1782" y="756"/>
                </a:cubicBezTo>
                <a:cubicBezTo>
                  <a:pt x="1781" y="754"/>
                  <a:pt x="1778" y="756"/>
                  <a:pt x="1777" y="754"/>
                </a:cubicBezTo>
                <a:cubicBezTo>
                  <a:pt x="1781" y="753"/>
                  <a:pt x="1779" y="748"/>
                  <a:pt x="1783" y="747"/>
                </a:cubicBezTo>
                <a:cubicBezTo>
                  <a:pt x="1782" y="745"/>
                  <a:pt x="1781" y="742"/>
                  <a:pt x="1785" y="742"/>
                </a:cubicBezTo>
                <a:cubicBezTo>
                  <a:pt x="1785" y="740"/>
                  <a:pt x="1782" y="739"/>
                  <a:pt x="1783" y="734"/>
                </a:cubicBezTo>
                <a:cubicBezTo>
                  <a:pt x="1777" y="736"/>
                  <a:pt x="1772" y="750"/>
                  <a:pt x="1766" y="743"/>
                </a:cubicBezTo>
                <a:cubicBezTo>
                  <a:pt x="1766" y="745"/>
                  <a:pt x="1764" y="747"/>
                  <a:pt x="1763" y="748"/>
                </a:cubicBezTo>
                <a:cubicBezTo>
                  <a:pt x="1758" y="748"/>
                  <a:pt x="1757" y="750"/>
                  <a:pt x="1754" y="748"/>
                </a:cubicBezTo>
                <a:cubicBezTo>
                  <a:pt x="1761" y="741"/>
                  <a:pt x="1766" y="735"/>
                  <a:pt x="1777" y="732"/>
                </a:cubicBezTo>
                <a:cubicBezTo>
                  <a:pt x="1778" y="730"/>
                  <a:pt x="1776" y="730"/>
                  <a:pt x="1776" y="727"/>
                </a:cubicBezTo>
                <a:cubicBezTo>
                  <a:pt x="1785" y="726"/>
                  <a:pt x="1787" y="720"/>
                  <a:pt x="1793" y="717"/>
                </a:cubicBezTo>
                <a:cubicBezTo>
                  <a:pt x="1793" y="714"/>
                  <a:pt x="1790" y="715"/>
                  <a:pt x="1791" y="712"/>
                </a:cubicBezTo>
                <a:cubicBezTo>
                  <a:pt x="1796" y="700"/>
                  <a:pt x="1813" y="703"/>
                  <a:pt x="1824" y="696"/>
                </a:cubicBezTo>
                <a:cubicBezTo>
                  <a:pt x="1822" y="694"/>
                  <a:pt x="1819" y="697"/>
                  <a:pt x="1817" y="698"/>
                </a:cubicBezTo>
                <a:cubicBezTo>
                  <a:pt x="1816" y="695"/>
                  <a:pt x="1813" y="694"/>
                  <a:pt x="1811" y="692"/>
                </a:cubicBezTo>
                <a:cubicBezTo>
                  <a:pt x="1812" y="690"/>
                  <a:pt x="1813" y="689"/>
                  <a:pt x="1812" y="686"/>
                </a:cubicBezTo>
                <a:cubicBezTo>
                  <a:pt x="1808" y="687"/>
                  <a:pt x="1808" y="687"/>
                  <a:pt x="1808" y="687"/>
                </a:cubicBezTo>
                <a:cubicBezTo>
                  <a:pt x="1802" y="675"/>
                  <a:pt x="1795" y="690"/>
                  <a:pt x="1786" y="686"/>
                </a:cubicBezTo>
                <a:cubicBezTo>
                  <a:pt x="1785" y="689"/>
                  <a:pt x="1783" y="691"/>
                  <a:pt x="1781" y="694"/>
                </a:cubicBezTo>
                <a:cubicBezTo>
                  <a:pt x="1775" y="694"/>
                  <a:pt x="1770" y="702"/>
                  <a:pt x="1761" y="698"/>
                </a:cubicBezTo>
                <a:cubicBezTo>
                  <a:pt x="1758" y="701"/>
                  <a:pt x="1762" y="704"/>
                  <a:pt x="1760" y="707"/>
                </a:cubicBezTo>
                <a:cubicBezTo>
                  <a:pt x="1758" y="708"/>
                  <a:pt x="1758" y="705"/>
                  <a:pt x="1756" y="705"/>
                </a:cubicBezTo>
                <a:cubicBezTo>
                  <a:pt x="1757" y="709"/>
                  <a:pt x="1753" y="712"/>
                  <a:pt x="1749" y="710"/>
                </a:cubicBezTo>
                <a:cubicBezTo>
                  <a:pt x="1749" y="712"/>
                  <a:pt x="1748" y="713"/>
                  <a:pt x="1745" y="713"/>
                </a:cubicBezTo>
                <a:cubicBezTo>
                  <a:pt x="1743" y="718"/>
                  <a:pt x="1734" y="730"/>
                  <a:pt x="1726" y="725"/>
                </a:cubicBezTo>
                <a:cubicBezTo>
                  <a:pt x="1730" y="726"/>
                  <a:pt x="1730" y="723"/>
                  <a:pt x="1733" y="724"/>
                </a:cubicBezTo>
                <a:cubicBezTo>
                  <a:pt x="1731" y="720"/>
                  <a:pt x="1727" y="721"/>
                  <a:pt x="1722" y="722"/>
                </a:cubicBezTo>
                <a:cubicBezTo>
                  <a:pt x="1721" y="727"/>
                  <a:pt x="1720" y="732"/>
                  <a:pt x="1715" y="735"/>
                </a:cubicBezTo>
                <a:cubicBezTo>
                  <a:pt x="1714" y="734"/>
                  <a:pt x="1712" y="733"/>
                  <a:pt x="1710" y="733"/>
                </a:cubicBezTo>
                <a:cubicBezTo>
                  <a:pt x="1710" y="737"/>
                  <a:pt x="1710" y="737"/>
                  <a:pt x="1710" y="737"/>
                </a:cubicBezTo>
                <a:cubicBezTo>
                  <a:pt x="1712" y="737"/>
                  <a:pt x="1714" y="735"/>
                  <a:pt x="1715" y="738"/>
                </a:cubicBezTo>
                <a:cubicBezTo>
                  <a:pt x="1713" y="740"/>
                  <a:pt x="1711" y="742"/>
                  <a:pt x="1709" y="744"/>
                </a:cubicBezTo>
                <a:cubicBezTo>
                  <a:pt x="1709" y="747"/>
                  <a:pt x="1712" y="748"/>
                  <a:pt x="1713" y="750"/>
                </a:cubicBezTo>
                <a:cubicBezTo>
                  <a:pt x="1706" y="755"/>
                  <a:pt x="1707" y="765"/>
                  <a:pt x="1699" y="769"/>
                </a:cubicBezTo>
                <a:cubicBezTo>
                  <a:pt x="1697" y="766"/>
                  <a:pt x="1692" y="766"/>
                  <a:pt x="1690" y="762"/>
                </a:cubicBezTo>
                <a:cubicBezTo>
                  <a:pt x="1692" y="761"/>
                  <a:pt x="1692" y="763"/>
                  <a:pt x="1695" y="762"/>
                </a:cubicBezTo>
                <a:cubicBezTo>
                  <a:pt x="1695" y="755"/>
                  <a:pt x="1698" y="753"/>
                  <a:pt x="1703" y="748"/>
                </a:cubicBezTo>
                <a:cubicBezTo>
                  <a:pt x="1695" y="748"/>
                  <a:pt x="1695" y="757"/>
                  <a:pt x="1688" y="755"/>
                </a:cubicBezTo>
                <a:cubicBezTo>
                  <a:pt x="1688" y="761"/>
                  <a:pt x="1685" y="766"/>
                  <a:pt x="1679" y="768"/>
                </a:cubicBezTo>
                <a:cubicBezTo>
                  <a:pt x="1679" y="765"/>
                  <a:pt x="1681" y="765"/>
                  <a:pt x="1678" y="764"/>
                </a:cubicBezTo>
                <a:cubicBezTo>
                  <a:pt x="1677" y="765"/>
                  <a:pt x="1677" y="767"/>
                  <a:pt x="1678" y="770"/>
                </a:cubicBezTo>
                <a:cubicBezTo>
                  <a:pt x="1667" y="774"/>
                  <a:pt x="1667" y="787"/>
                  <a:pt x="1658" y="792"/>
                </a:cubicBezTo>
                <a:cubicBezTo>
                  <a:pt x="1656" y="791"/>
                  <a:pt x="1656" y="787"/>
                  <a:pt x="1653" y="786"/>
                </a:cubicBezTo>
                <a:cubicBezTo>
                  <a:pt x="1654" y="799"/>
                  <a:pt x="1642" y="808"/>
                  <a:pt x="1630" y="813"/>
                </a:cubicBezTo>
                <a:cubicBezTo>
                  <a:pt x="1630" y="817"/>
                  <a:pt x="1630" y="817"/>
                  <a:pt x="1630" y="817"/>
                </a:cubicBezTo>
                <a:cubicBezTo>
                  <a:pt x="1625" y="821"/>
                  <a:pt x="1620" y="821"/>
                  <a:pt x="1615" y="821"/>
                </a:cubicBezTo>
                <a:cubicBezTo>
                  <a:pt x="1616" y="824"/>
                  <a:pt x="1616" y="828"/>
                  <a:pt x="1612" y="830"/>
                </a:cubicBezTo>
                <a:cubicBezTo>
                  <a:pt x="1615" y="834"/>
                  <a:pt x="1612" y="835"/>
                  <a:pt x="1610" y="838"/>
                </a:cubicBezTo>
                <a:cubicBezTo>
                  <a:pt x="1613" y="836"/>
                  <a:pt x="1612" y="840"/>
                  <a:pt x="1612" y="841"/>
                </a:cubicBezTo>
                <a:cubicBezTo>
                  <a:pt x="1610" y="842"/>
                  <a:pt x="1609" y="844"/>
                  <a:pt x="1606" y="845"/>
                </a:cubicBezTo>
                <a:cubicBezTo>
                  <a:pt x="1604" y="838"/>
                  <a:pt x="1595" y="847"/>
                  <a:pt x="1594" y="852"/>
                </a:cubicBezTo>
                <a:cubicBezTo>
                  <a:pt x="1596" y="851"/>
                  <a:pt x="1597" y="849"/>
                  <a:pt x="1598" y="852"/>
                </a:cubicBezTo>
                <a:cubicBezTo>
                  <a:pt x="1596" y="855"/>
                  <a:pt x="1598" y="862"/>
                  <a:pt x="1593" y="863"/>
                </a:cubicBezTo>
                <a:cubicBezTo>
                  <a:pt x="1590" y="861"/>
                  <a:pt x="1587" y="859"/>
                  <a:pt x="1584" y="857"/>
                </a:cubicBezTo>
                <a:cubicBezTo>
                  <a:pt x="1585" y="860"/>
                  <a:pt x="1581" y="859"/>
                  <a:pt x="1581" y="861"/>
                </a:cubicBezTo>
                <a:cubicBezTo>
                  <a:pt x="1579" y="859"/>
                  <a:pt x="1579" y="857"/>
                  <a:pt x="1579" y="854"/>
                </a:cubicBezTo>
                <a:cubicBezTo>
                  <a:pt x="1573" y="857"/>
                  <a:pt x="1571" y="855"/>
                  <a:pt x="1565" y="854"/>
                </a:cubicBezTo>
                <a:cubicBezTo>
                  <a:pt x="1573" y="848"/>
                  <a:pt x="1580" y="842"/>
                  <a:pt x="1589" y="837"/>
                </a:cubicBezTo>
                <a:cubicBezTo>
                  <a:pt x="1588" y="832"/>
                  <a:pt x="1596" y="830"/>
                  <a:pt x="1601" y="826"/>
                </a:cubicBezTo>
                <a:cubicBezTo>
                  <a:pt x="1605" y="823"/>
                  <a:pt x="1611" y="815"/>
                  <a:pt x="1612" y="821"/>
                </a:cubicBezTo>
                <a:cubicBezTo>
                  <a:pt x="1615" y="815"/>
                  <a:pt x="1617" y="804"/>
                  <a:pt x="1626" y="807"/>
                </a:cubicBezTo>
                <a:cubicBezTo>
                  <a:pt x="1626" y="803"/>
                  <a:pt x="1625" y="798"/>
                  <a:pt x="1628" y="796"/>
                </a:cubicBezTo>
                <a:cubicBezTo>
                  <a:pt x="1637" y="795"/>
                  <a:pt x="1639" y="788"/>
                  <a:pt x="1642" y="782"/>
                </a:cubicBezTo>
                <a:cubicBezTo>
                  <a:pt x="1649" y="785"/>
                  <a:pt x="1648" y="775"/>
                  <a:pt x="1655" y="775"/>
                </a:cubicBezTo>
                <a:cubicBezTo>
                  <a:pt x="1655" y="767"/>
                  <a:pt x="1663" y="766"/>
                  <a:pt x="1663" y="758"/>
                </a:cubicBezTo>
                <a:cubicBezTo>
                  <a:pt x="1666" y="757"/>
                  <a:pt x="1670" y="756"/>
                  <a:pt x="1674" y="756"/>
                </a:cubicBezTo>
                <a:cubicBezTo>
                  <a:pt x="1674" y="754"/>
                  <a:pt x="1675" y="754"/>
                  <a:pt x="1675" y="752"/>
                </a:cubicBezTo>
                <a:cubicBezTo>
                  <a:pt x="1674" y="751"/>
                  <a:pt x="1671" y="751"/>
                  <a:pt x="1672" y="748"/>
                </a:cubicBezTo>
                <a:cubicBezTo>
                  <a:pt x="1674" y="748"/>
                  <a:pt x="1676" y="749"/>
                  <a:pt x="1676" y="746"/>
                </a:cubicBezTo>
                <a:cubicBezTo>
                  <a:pt x="1675" y="746"/>
                  <a:pt x="1674" y="744"/>
                  <a:pt x="1674" y="742"/>
                </a:cubicBezTo>
                <a:cubicBezTo>
                  <a:pt x="1680" y="740"/>
                  <a:pt x="1679" y="747"/>
                  <a:pt x="1683" y="748"/>
                </a:cubicBezTo>
                <a:cubicBezTo>
                  <a:pt x="1688" y="743"/>
                  <a:pt x="1689" y="736"/>
                  <a:pt x="1687" y="730"/>
                </a:cubicBezTo>
                <a:cubicBezTo>
                  <a:pt x="1675" y="728"/>
                  <a:pt x="1667" y="734"/>
                  <a:pt x="1657" y="727"/>
                </a:cubicBezTo>
                <a:cubicBezTo>
                  <a:pt x="1658" y="727"/>
                  <a:pt x="1652" y="721"/>
                  <a:pt x="1651" y="720"/>
                </a:cubicBezTo>
                <a:cubicBezTo>
                  <a:pt x="1653" y="720"/>
                  <a:pt x="1654" y="718"/>
                  <a:pt x="1656" y="718"/>
                </a:cubicBezTo>
                <a:cubicBezTo>
                  <a:pt x="1656" y="717"/>
                  <a:pt x="1656" y="716"/>
                  <a:pt x="1655" y="715"/>
                </a:cubicBezTo>
                <a:cubicBezTo>
                  <a:pt x="1662" y="712"/>
                  <a:pt x="1663" y="701"/>
                  <a:pt x="1672" y="703"/>
                </a:cubicBezTo>
                <a:cubicBezTo>
                  <a:pt x="1678" y="694"/>
                  <a:pt x="1685" y="686"/>
                  <a:pt x="1696" y="684"/>
                </a:cubicBezTo>
                <a:cubicBezTo>
                  <a:pt x="1698" y="678"/>
                  <a:pt x="1700" y="677"/>
                  <a:pt x="1706" y="675"/>
                </a:cubicBezTo>
                <a:cubicBezTo>
                  <a:pt x="1705" y="672"/>
                  <a:pt x="1706" y="669"/>
                  <a:pt x="1707" y="666"/>
                </a:cubicBezTo>
                <a:cubicBezTo>
                  <a:pt x="1712" y="667"/>
                  <a:pt x="1714" y="661"/>
                  <a:pt x="1718" y="665"/>
                </a:cubicBezTo>
                <a:cubicBezTo>
                  <a:pt x="1719" y="655"/>
                  <a:pt x="1733" y="655"/>
                  <a:pt x="1736" y="647"/>
                </a:cubicBezTo>
                <a:cubicBezTo>
                  <a:pt x="1740" y="647"/>
                  <a:pt x="1740" y="647"/>
                  <a:pt x="1740" y="647"/>
                </a:cubicBezTo>
                <a:cubicBezTo>
                  <a:pt x="1741" y="642"/>
                  <a:pt x="1743" y="638"/>
                  <a:pt x="1750" y="638"/>
                </a:cubicBezTo>
                <a:cubicBezTo>
                  <a:pt x="1749" y="633"/>
                  <a:pt x="1756" y="634"/>
                  <a:pt x="1754" y="631"/>
                </a:cubicBezTo>
                <a:cubicBezTo>
                  <a:pt x="1758" y="630"/>
                  <a:pt x="1758" y="632"/>
                  <a:pt x="1761" y="633"/>
                </a:cubicBezTo>
                <a:cubicBezTo>
                  <a:pt x="1762" y="626"/>
                  <a:pt x="1766" y="623"/>
                  <a:pt x="1769" y="618"/>
                </a:cubicBezTo>
                <a:cubicBezTo>
                  <a:pt x="1774" y="619"/>
                  <a:pt x="1773" y="612"/>
                  <a:pt x="1780" y="615"/>
                </a:cubicBezTo>
                <a:cubicBezTo>
                  <a:pt x="1783" y="610"/>
                  <a:pt x="1789" y="608"/>
                  <a:pt x="1792" y="604"/>
                </a:cubicBezTo>
                <a:cubicBezTo>
                  <a:pt x="1800" y="606"/>
                  <a:pt x="1804" y="597"/>
                  <a:pt x="1810" y="593"/>
                </a:cubicBezTo>
                <a:cubicBezTo>
                  <a:pt x="1813" y="592"/>
                  <a:pt x="1814" y="593"/>
                  <a:pt x="1817" y="593"/>
                </a:cubicBezTo>
                <a:cubicBezTo>
                  <a:pt x="1821" y="585"/>
                  <a:pt x="1832" y="574"/>
                  <a:pt x="1835" y="590"/>
                </a:cubicBezTo>
                <a:cubicBezTo>
                  <a:pt x="1833" y="590"/>
                  <a:pt x="1831" y="591"/>
                  <a:pt x="1831" y="592"/>
                </a:cubicBezTo>
                <a:cubicBezTo>
                  <a:pt x="1834" y="596"/>
                  <a:pt x="1836" y="590"/>
                  <a:pt x="1840" y="592"/>
                </a:cubicBezTo>
                <a:cubicBezTo>
                  <a:pt x="1838" y="588"/>
                  <a:pt x="1844" y="587"/>
                  <a:pt x="1844" y="588"/>
                </a:cubicBezTo>
                <a:cubicBezTo>
                  <a:pt x="1845" y="586"/>
                  <a:pt x="1848" y="586"/>
                  <a:pt x="1849" y="584"/>
                </a:cubicBezTo>
                <a:cubicBezTo>
                  <a:pt x="1847" y="576"/>
                  <a:pt x="1852" y="573"/>
                  <a:pt x="1859" y="572"/>
                </a:cubicBezTo>
                <a:cubicBezTo>
                  <a:pt x="1861" y="576"/>
                  <a:pt x="1860" y="577"/>
                  <a:pt x="1858" y="579"/>
                </a:cubicBezTo>
                <a:cubicBezTo>
                  <a:pt x="1862" y="578"/>
                  <a:pt x="1866" y="578"/>
                  <a:pt x="1868" y="577"/>
                </a:cubicBezTo>
                <a:cubicBezTo>
                  <a:pt x="1869" y="574"/>
                  <a:pt x="1867" y="575"/>
                  <a:pt x="1867" y="573"/>
                </a:cubicBezTo>
                <a:cubicBezTo>
                  <a:pt x="1869" y="571"/>
                  <a:pt x="1875" y="572"/>
                  <a:pt x="1875" y="568"/>
                </a:cubicBezTo>
                <a:cubicBezTo>
                  <a:pt x="1873" y="565"/>
                  <a:pt x="1872" y="569"/>
                  <a:pt x="1872" y="566"/>
                </a:cubicBezTo>
                <a:cubicBezTo>
                  <a:pt x="1881" y="565"/>
                  <a:pt x="1887" y="575"/>
                  <a:pt x="1895" y="569"/>
                </a:cubicBezTo>
                <a:cubicBezTo>
                  <a:pt x="1896" y="570"/>
                  <a:pt x="1901" y="571"/>
                  <a:pt x="1898" y="575"/>
                </a:cubicBezTo>
                <a:cubicBezTo>
                  <a:pt x="1900" y="576"/>
                  <a:pt x="1901" y="572"/>
                  <a:pt x="1902" y="575"/>
                </a:cubicBezTo>
                <a:cubicBezTo>
                  <a:pt x="1899" y="576"/>
                  <a:pt x="1895" y="578"/>
                  <a:pt x="1891" y="578"/>
                </a:cubicBezTo>
                <a:cubicBezTo>
                  <a:pt x="1892" y="582"/>
                  <a:pt x="1889" y="583"/>
                  <a:pt x="1888" y="585"/>
                </a:cubicBezTo>
                <a:cubicBezTo>
                  <a:pt x="1887" y="582"/>
                  <a:pt x="1883" y="584"/>
                  <a:pt x="1882" y="586"/>
                </a:cubicBezTo>
                <a:cubicBezTo>
                  <a:pt x="1883" y="586"/>
                  <a:pt x="1883" y="587"/>
                  <a:pt x="1882" y="588"/>
                </a:cubicBezTo>
                <a:cubicBezTo>
                  <a:pt x="1886" y="591"/>
                  <a:pt x="1891" y="585"/>
                  <a:pt x="1893" y="587"/>
                </a:cubicBezTo>
                <a:cubicBezTo>
                  <a:pt x="1894" y="590"/>
                  <a:pt x="1890" y="588"/>
                  <a:pt x="1890" y="591"/>
                </a:cubicBezTo>
                <a:cubicBezTo>
                  <a:pt x="1892" y="590"/>
                  <a:pt x="1900" y="590"/>
                  <a:pt x="1898" y="595"/>
                </a:cubicBezTo>
                <a:cubicBezTo>
                  <a:pt x="1892" y="591"/>
                  <a:pt x="1884" y="600"/>
                  <a:pt x="1879" y="603"/>
                </a:cubicBezTo>
                <a:cubicBezTo>
                  <a:pt x="1884" y="604"/>
                  <a:pt x="1882" y="599"/>
                  <a:pt x="1887" y="600"/>
                </a:cubicBezTo>
                <a:cubicBezTo>
                  <a:pt x="1889" y="600"/>
                  <a:pt x="1891" y="602"/>
                  <a:pt x="1894" y="603"/>
                </a:cubicBezTo>
                <a:cubicBezTo>
                  <a:pt x="1892" y="604"/>
                  <a:pt x="1891" y="605"/>
                  <a:pt x="1891" y="607"/>
                </a:cubicBezTo>
                <a:cubicBezTo>
                  <a:pt x="1895" y="606"/>
                  <a:pt x="1897" y="607"/>
                  <a:pt x="1899" y="606"/>
                </a:cubicBezTo>
                <a:cubicBezTo>
                  <a:pt x="1900" y="603"/>
                  <a:pt x="1895" y="603"/>
                  <a:pt x="1897" y="601"/>
                </a:cubicBezTo>
                <a:cubicBezTo>
                  <a:pt x="1900" y="601"/>
                  <a:pt x="1900" y="602"/>
                  <a:pt x="1899" y="604"/>
                </a:cubicBezTo>
                <a:cubicBezTo>
                  <a:pt x="1904" y="600"/>
                  <a:pt x="1906" y="604"/>
                  <a:pt x="1910" y="603"/>
                </a:cubicBezTo>
                <a:cubicBezTo>
                  <a:pt x="1911" y="599"/>
                  <a:pt x="1906" y="603"/>
                  <a:pt x="1907" y="599"/>
                </a:cubicBezTo>
                <a:cubicBezTo>
                  <a:pt x="1914" y="600"/>
                  <a:pt x="1912" y="594"/>
                  <a:pt x="1917" y="594"/>
                </a:cubicBezTo>
                <a:cubicBezTo>
                  <a:pt x="1923" y="597"/>
                  <a:pt x="1920" y="607"/>
                  <a:pt x="1915" y="609"/>
                </a:cubicBezTo>
                <a:cubicBezTo>
                  <a:pt x="1914" y="611"/>
                  <a:pt x="1919" y="608"/>
                  <a:pt x="1919" y="610"/>
                </a:cubicBezTo>
                <a:cubicBezTo>
                  <a:pt x="1910" y="614"/>
                  <a:pt x="1902" y="623"/>
                  <a:pt x="1893" y="622"/>
                </a:cubicBezTo>
                <a:cubicBezTo>
                  <a:pt x="1892" y="632"/>
                  <a:pt x="1877" y="630"/>
                  <a:pt x="1877" y="640"/>
                </a:cubicBezTo>
                <a:cubicBezTo>
                  <a:pt x="1881" y="637"/>
                  <a:pt x="1887" y="644"/>
                  <a:pt x="1886" y="641"/>
                </a:cubicBezTo>
                <a:cubicBezTo>
                  <a:pt x="1885" y="641"/>
                  <a:pt x="1884" y="641"/>
                  <a:pt x="1884" y="640"/>
                </a:cubicBezTo>
                <a:cubicBezTo>
                  <a:pt x="1885" y="639"/>
                  <a:pt x="1885" y="638"/>
                  <a:pt x="1887" y="637"/>
                </a:cubicBezTo>
                <a:cubicBezTo>
                  <a:pt x="1887" y="642"/>
                  <a:pt x="1897" y="636"/>
                  <a:pt x="1898" y="633"/>
                </a:cubicBezTo>
                <a:cubicBezTo>
                  <a:pt x="1903" y="631"/>
                  <a:pt x="1903" y="636"/>
                  <a:pt x="1903" y="640"/>
                </a:cubicBezTo>
                <a:cubicBezTo>
                  <a:pt x="1901" y="641"/>
                  <a:pt x="1901" y="644"/>
                  <a:pt x="1898" y="643"/>
                </a:cubicBezTo>
                <a:cubicBezTo>
                  <a:pt x="1900" y="648"/>
                  <a:pt x="1894" y="648"/>
                  <a:pt x="1897" y="651"/>
                </a:cubicBezTo>
                <a:cubicBezTo>
                  <a:pt x="1908" y="648"/>
                  <a:pt x="1928" y="651"/>
                  <a:pt x="1936" y="648"/>
                </a:cubicBezTo>
                <a:cubicBezTo>
                  <a:pt x="1936" y="650"/>
                  <a:pt x="1937" y="650"/>
                  <a:pt x="1938" y="652"/>
                </a:cubicBezTo>
                <a:cubicBezTo>
                  <a:pt x="1943" y="652"/>
                  <a:pt x="1943" y="652"/>
                  <a:pt x="1943" y="652"/>
                </a:cubicBezTo>
                <a:cubicBezTo>
                  <a:pt x="1942" y="644"/>
                  <a:pt x="1954" y="647"/>
                  <a:pt x="1957" y="642"/>
                </a:cubicBezTo>
                <a:cubicBezTo>
                  <a:pt x="1950" y="644"/>
                  <a:pt x="1940" y="649"/>
                  <a:pt x="1935" y="643"/>
                </a:cubicBezTo>
                <a:cubicBezTo>
                  <a:pt x="1934" y="638"/>
                  <a:pt x="1937" y="638"/>
                  <a:pt x="1936" y="633"/>
                </a:cubicBezTo>
                <a:cubicBezTo>
                  <a:pt x="1941" y="631"/>
                  <a:pt x="1944" y="624"/>
                  <a:pt x="1950" y="628"/>
                </a:cubicBezTo>
                <a:cubicBezTo>
                  <a:pt x="1951" y="625"/>
                  <a:pt x="1946" y="628"/>
                  <a:pt x="1946" y="624"/>
                </a:cubicBezTo>
                <a:cubicBezTo>
                  <a:pt x="1949" y="622"/>
                  <a:pt x="1947" y="622"/>
                  <a:pt x="1947" y="618"/>
                </a:cubicBezTo>
                <a:cubicBezTo>
                  <a:pt x="1949" y="620"/>
                  <a:pt x="1950" y="618"/>
                  <a:pt x="1953" y="618"/>
                </a:cubicBezTo>
                <a:cubicBezTo>
                  <a:pt x="1953" y="619"/>
                  <a:pt x="1953" y="623"/>
                  <a:pt x="1955" y="621"/>
                </a:cubicBezTo>
                <a:cubicBezTo>
                  <a:pt x="1956" y="620"/>
                  <a:pt x="1954" y="616"/>
                  <a:pt x="1956" y="616"/>
                </a:cubicBezTo>
                <a:cubicBezTo>
                  <a:pt x="1960" y="614"/>
                  <a:pt x="1960" y="618"/>
                  <a:pt x="1967" y="615"/>
                </a:cubicBezTo>
                <a:cubicBezTo>
                  <a:pt x="1969" y="614"/>
                  <a:pt x="1969" y="610"/>
                  <a:pt x="1971" y="608"/>
                </a:cubicBezTo>
                <a:cubicBezTo>
                  <a:pt x="1974" y="610"/>
                  <a:pt x="1977" y="604"/>
                  <a:pt x="1982" y="604"/>
                </a:cubicBezTo>
                <a:cubicBezTo>
                  <a:pt x="1982" y="605"/>
                  <a:pt x="1983" y="605"/>
                  <a:pt x="1983" y="606"/>
                </a:cubicBezTo>
                <a:cubicBezTo>
                  <a:pt x="1983" y="607"/>
                  <a:pt x="1980" y="610"/>
                  <a:pt x="1982" y="610"/>
                </a:cubicBezTo>
                <a:cubicBezTo>
                  <a:pt x="1993" y="609"/>
                  <a:pt x="2003" y="597"/>
                  <a:pt x="2017" y="596"/>
                </a:cubicBezTo>
                <a:cubicBezTo>
                  <a:pt x="2018" y="594"/>
                  <a:pt x="2019" y="592"/>
                  <a:pt x="2018" y="588"/>
                </a:cubicBezTo>
                <a:cubicBezTo>
                  <a:pt x="2021" y="588"/>
                  <a:pt x="2021" y="586"/>
                  <a:pt x="2024" y="586"/>
                </a:cubicBezTo>
                <a:cubicBezTo>
                  <a:pt x="2024" y="582"/>
                  <a:pt x="2019" y="586"/>
                  <a:pt x="2020" y="582"/>
                </a:cubicBezTo>
                <a:cubicBezTo>
                  <a:pt x="2024" y="581"/>
                  <a:pt x="2025" y="583"/>
                  <a:pt x="2026" y="585"/>
                </a:cubicBezTo>
                <a:cubicBezTo>
                  <a:pt x="2034" y="578"/>
                  <a:pt x="2042" y="570"/>
                  <a:pt x="2056" y="569"/>
                </a:cubicBezTo>
                <a:cubicBezTo>
                  <a:pt x="2056" y="571"/>
                  <a:pt x="2056" y="572"/>
                  <a:pt x="2057" y="573"/>
                </a:cubicBezTo>
                <a:cubicBezTo>
                  <a:pt x="2063" y="572"/>
                  <a:pt x="2068" y="570"/>
                  <a:pt x="2073" y="569"/>
                </a:cubicBezTo>
                <a:cubicBezTo>
                  <a:pt x="2073" y="565"/>
                  <a:pt x="2073" y="565"/>
                  <a:pt x="2073" y="565"/>
                </a:cubicBezTo>
                <a:cubicBezTo>
                  <a:pt x="2082" y="561"/>
                  <a:pt x="2087" y="555"/>
                  <a:pt x="2097" y="552"/>
                </a:cubicBezTo>
                <a:cubicBezTo>
                  <a:pt x="2100" y="550"/>
                  <a:pt x="2094" y="549"/>
                  <a:pt x="2097" y="547"/>
                </a:cubicBezTo>
                <a:cubicBezTo>
                  <a:pt x="2098" y="548"/>
                  <a:pt x="2098" y="548"/>
                  <a:pt x="2100" y="548"/>
                </a:cubicBezTo>
                <a:cubicBezTo>
                  <a:pt x="2100" y="551"/>
                  <a:pt x="2102" y="551"/>
                  <a:pt x="2102" y="554"/>
                </a:cubicBezTo>
                <a:cubicBezTo>
                  <a:pt x="2103" y="552"/>
                  <a:pt x="2104" y="550"/>
                  <a:pt x="2109" y="549"/>
                </a:cubicBezTo>
                <a:cubicBezTo>
                  <a:pt x="2108" y="549"/>
                  <a:pt x="2108" y="547"/>
                  <a:pt x="2109" y="547"/>
                </a:cubicBezTo>
                <a:cubicBezTo>
                  <a:pt x="2115" y="549"/>
                  <a:pt x="2129" y="552"/>
                  <a:pt x="2130" y="543"/>
                </a:cubicBezTo>
                <a:cubicBezTo>
                  <a:pt x="2130" y="541"/>
                  <a:pt x="2127" y="543"/>
                  <a:pt x="2127" y="541"/>
                </a:cubicBezTo>
                <a:cubicBezTo>
                  <a:pt x="2132" y="539"/>
                  <a:pt x="2139" y="538"/>
                  <a:pt x="2145" y="535"/>
                </a:cubicBezTo>
                <a:cubicBezTo>
                  <a:pt x="2146" y="537"/>
                  <a:pt x="2144" y="542"/>
                  <a:pt x="2147" y="541"/>
                </a:cubicBezTo>
                <a:cubicBezTo>
                  <a:pt x="2147" y="534"/>
                  <a:pt x="2156" y="533"/>
                  <a:pt x="2160" y="529"/>
                </a:cubicBezTo>
                <a:cubicBezTo>
                  <a:pt x="2161" y="532"/>
                  <a:pt x="2163" y="532"/>
                  <a:pt x="2166" y="532"/>
                </a:cubicBezTo>
                <a:cubicBezTo>
                  <a:pt x="2166" y="525"/>
                  <a:pt x="2176" y="526"/>
                  <a:pt x="2181" y="523"/>
                </a:cubicBezTo>
                <a:cubicBezTo>
                  <a:pt x="2181" y="526"/>
                  <a:pt x="2182" y="528"/>
                  <a:pt x="2184" y="529"/>
                </a:cubicBezTo>
                <a:cubicBezTo>
                  <a:pt x="2185" y="525"/>
                  <a:pt x="2190" y="523"/>
                  <a:pt x="2194" y="522"/>
                </a:cubicBezTo>
                <a:cubicBezTo>
                  <a:pt x="2194" y="517"/>
                  <a:pt x="2193" y="512"/>
                  <a:pt x="2197" y="511"/>
                </a:cubicBezTo>
                <a:cubicBezTo>
                  <a:pt x="2202" y="509"/>
                  <a:pt x="2203" y="513"/>
                  <a:pt x="2206" y="513"/>
                </a:cubicBezTo>
                <a:cubicBezTo>
                  <a:pt x="2207" y="511"/>
                  <a:pt x="2208" y="510"/>
                  <a:pt x="2210" y="509"/>
                </a:cubicBezTo>
                <a:cubicBezTo>
                  <a:pt x="2222" y="514"/>
                  <a:pt x="2229" y="494"/>
                  <a:pt x="2239" y="501"/>
                </a:cubicBezTo>
                <a:cubicBezTo>
                  <a:pt x="2239" y="503"/>
                  <a:pt x="2235" y="502"/>
                  <a:pt x="2235" y="505"/>
                </a:cubicBezTo>
                <a:cubicBezTo>
                  <a:pt x="2242" y="505"/>
                  <a:pt x="2241" y="496"/>
                  <a:pt x="2247" y="499"/>
                </a:cubicBezTo>
                <a:cubicBezTo>
                  <a:pt x="2249" y="497"/>
                  <a:pt x="2248" y="492"/>
                  <a:pt x="2252" y="492"/>
                </a:cubicBezTo>
                <a:cubicBezTo>
                  <a:pt x="2253" y="493"/>
                  <a:pt x="2255" y="495"/>
                  <a:pt x="2253" y="497"/>
                </a:cubicBezTo>
                <a:cubicBezTo>
                  <a:pt x="2260" y="497"/>
                  <a:pt x="2255" y="489"/>
                  <a:pt x="2260" y="490"/>
                </a:cubicBezTo>
                <a:cubicBezTo>
                  <a:pt x="2258" y="489"/>
                  <a:pt x="2259" y="485"/>
                  <a:pt x="2260" y="485"/>
                </a:cubicBezTo>
                <a:cubicBezTo>
                  <a:pt x="2260" y="488"/>
                  <a:pt x="2261" y="487"/>
                  <a:pt x="2261" y="491"/>
                </a:cubicBezTo>
                <a:cubicBezTo>
                  <a:pt x="2264" y="491"/>
                  <a:pt x="2264" y="489"/>
                  <a:pt x="2266" y="488"/>
                </a:cubicBezTo>
                <a:cubicBezTo>
                  <a:pt x="2266" y="489"/>
                  <a:pt x="2265" y="490"/>
                  <a:pt x="2266" y="491"/>
                </a:cubicBezTo>
                <a:cubicBezTo>
                  <a:pt x="2269" y="490"/>
                  <a:pt x="2274" y="491"/>
                  <a:pt x="2275" y="489"/>
                </a:cubicBezTo>
                <a:cubicBezTo>
                  <a:pt x="2273" y="486"/>
                  <a:pt x="2270" y="489"/>
                  <a:pt x="2269" y="484"/>
                </a:cubicBezTo>
                <a:cubicBezTo>
                  <a:pt x="2271" y="484"/>
                  <a:pt x="2271" y="482"/>
                  <a:pt x="2274" y="483"/>
                </a:cubicBezTo>
                <a:cubicBezTo>
                  <a:pt x="2275" y="480"/>
                  <a:pt x="2272" y="481"/>
                  <a:pt x="2271" y="479"/>
                </a:cubicBezTo>
                <a:cubicBezTo>
                  <a:pt x="2275" y="478"/>
                  <a:pt x="2272" y="470"/>
                  <a:pt x="2277" y="469"/>
                </a:cubicBezTo>
                <a:cubicBezTo>
                  <a:pt x="2277" y="471"/>
                  <a:pt x="2277" y="472"/>
                  <a:pt x="2278" y="473"/>
                </a:cubicBezTo>
                <a:cubicBezTo>
                  <a:pt x="2275" y="473"/>
                  <a:pt x="2274" y="474"/>
                  <a:pt x="2274" y="476"/>
                </a:cubicBezTo>
                <a:cubicBezTo>
                  <a:pt x="2276" y="476"/>
                  <a:pt x="2275" y="477"/>
                  <a:pt x="2275" y="478"/>
                </a:cubicBezTo>
                <a:cubicBezTo>
                  <a:pt x="2276" y="478"/>
                  <a:pt x="2277" y="476"/>
                  <a:pt x="2277" y="478"/>
                </a:cubicBezTo>
                <a:cubicBezTo>
                  <a:pt x="2277" y="479"/>
                  <a:pt x="2276" y="479"/>
                  <a:pt x="2275" y="482"/>
                </a:cubicBezTo>
                <a:cubicBezTo>
                  <a:pt x="2277" y="480"/>
                  <a:pt x="2279" y="480"/>
                  <a:pt x="2281" y="482"/>
                </a:cubicBezTo>
                <a:cubicBezTo>
                  <a:pt x="2280" y="478"/>
                  <a:pt x="2285" y="478"/>
                  <a:pt x="2285" y="474"/>
                </a:cubicBezTo>
                <a:cubicBezTo>
                  <a:pt x="2284" y="473"/>
                  <a:pt x="2283" y="472"/>
                  <a:pt x="2282" y="471"/>
                </a:cubicBezTo>
                <a:cubicBezTo>
                  <a:pt x="2280" y="471"/>
                  <a:pt x="2279" y="473"/>
                  <a:pt x="2278" y="470"/>
                </a:cubicBezTo>
                <a:cubicBezTo>
                  <a:pt x="2281" y="470"/>
                  <a:pt x="2282" y="468"/>
                  <a:pt x="2286" y="468"/>
                </a:cubicBezTo>
                <a:cubicBezTo>
                  <a:pt x="2286" y="470"/>
                  <a:pt x="2287" y="470"/>
                  <a:pt x="2288" y="472"/>
                </a:cubicBezTo>
                <a:cubicBezTo>
                  <a:pt x="2297" y="466"/>
                  <a:pt x="2312" y="473"/>
                  <a:pt x="2315" y="464"/>
                </a:cubicBezTo>
                <a:cubicBezTo>
                  <a:pt x="2321" y="468"/>
                  <a:pt x="2327" y="459"/>
                  <a:pt x="2328" y="454"/>
                </a:cubicBezTo>
                <a:cubicBezTo>
                  <a:pt x="2331" y="454"/>
                  <a:pt x="2331" y="453"/>
                  <a:pt x="2334" y="453"/>
                </a:cubicBezTo>
                <a:cubicBezTo>
                  <a:pt x="2337" y="460"/>
                  <a:pt x="2344" y="452"/>
                  <a:pt x="2350" y="452"/>
                </a:cubicBezTo>
                <a:cubicBezTo>
                  <a:pt x="2350" y="455"/>
                  <a:pt x="2352" y="456"/>
                  <a:pt x="2354" y="456"/>
                </a:cubicBezTo>
                <a:cubicBezTo>
                  <a:pt x="2355" y="451"/>
                  <a:pt x="2359" y="445"/>
                  <a:pt x="2364" y="446"/>
                </a:cubicBezTo>
                <a:cubicBezTo>
                  <a:pt x="2366" y="443"/>
                  <a:pt x="2369" y="435"/>
                  <a:pt x="2372" y="439"/>
                </a:cubicBezTo>
                <a:cubicBezTo>
                  <a:pt x="2369" y="427"/>
                  <a:pt x="2383" y="434"/>
                  <a:pt x="2385" y="427"/>
                </a:cubicBezTo>
                <a:cubicBezTo>
                  <a:pt x="2388" y="430"/>
                  <a:pt x="2388" y="427"/>
                  <a:pt x="2391" y="426"/>
                </a:cubicBezTo>
                <a:cubicBezTo>
                  <a:pt x="2391" y="430"/>
                  <a:pt x="2391" y="430"/>
                  <a:pt x="2391" y="430"/>
                </a:cubicBezTo>
                <a:cubicBezTo>
                  <a:pt x="2394" y="430"/>
                  <a:pt x="2396" y="424"/>
                  <a:pt x="2399" y="426"/>
                </a:cubicBezTo>
                <a:cubicBezTo>
                  <a:pt x="2396" y="429"/>
                  <a:pt x="2399" y="431"/>
                  <a:pt x="2395" y="433"/>
                </a:cubicBezTo>
                <a:cubicBezTo>
                  <a:pt x="2398" y="435"/>
                  <a:pt x="2400" y="431"/>
                  <a:pt x="2399" y="427"/>
                </a:cubicBezTo>
                <a:cubicBezTo>
                  <a:pt x="2402" y="428"/>
                  <a:pt x="2401" y="425"/>
                  <a:pt x="2404" y="425"/>
                </a:cubicBezTo>
                <a:cubicBezTo>
                  <a:pt x="2405" y="426"/>
                  <a:pt x="2405" y="427"/>
                  <a:pt x="2405" y="429"/>
                </a:cubicBezTo>
                <a:cubicBezTo>
                  <a:pt x="2411" y="429"/>
                  <a:pt x="2411" y="429"/>
                  <a:pt x="2411" y="429"/>
                </a:cubicBezTo>
                <a:cubicBezTo>
                  <a:pt x="2408" y="423"/>
                  <a:pt x="2414" y="425"/>
                  <a:pt x="2416" y="423"/>
                </a:cubicBezTo>
                <a:cubicBezTo>
                  <a:pt x="2410" y="419"/>
                  <a:pt x="2421" y="411"/>
                  <a:pt x="2425" y="416"/>
                </a:cubicBezTo>
                <a:cubicBezTo>
                  <a:pt x="2430" y="410"/>
                  <a:pt x="2438" y="409"/>
                  <a:pt x="2445" y="407"/>
                </a:cubicBezTo>
                <a:cubicBezTo>
                  <a:pt x="2448" y="409"/>
                  <a:pt x="2444" y="412"/>
                  <a:pt x="2448" y="412"/>
                </a:cubicBezTo>
                <a:cubicBezTo>
                  <a:pt x="2447" y="409"/>
                  <a:pt x="2448" y="408"/>
                  <a:pt x="2449" y="405"/>
                </a:cubicBezTo>
                <a:cubicBezTo>
                  <a:pt x="2445" y="407"/>
                  <a:pt x="2435" y="408"/>
                  <a:pt x="2433" y="407"/>
                </a:cubicBezTo>
                <a:cubicBezTo>
                  <a:pt x="2431" y="403"/>
                  <a:pt x="2435" y="405"/>
                  <a:pt x="2434" y="402"/>
                </a:cubicBezTo>
                <a:cubicBezTo>
                  <a:pt x="2431" y="403"/>
                  <a:pt x="2418" y="399"/>
                  <a:pt x="2418" y="407"/>
                </a:cubicBezTo>
                <a:cubicBezTo>
                  <a:pt x="2422" y="407"/>
                  <a:pt x="2425" y="401"/>
                  <a:pt x="2427" y="406"/>
                </a:cubicBezTo>
                <a:cubicBezTo>
                  <a:pt x="2426" y="407"/>
                  <a:pt x="2426" y="409"/>
                  <a:pt x="2425" y="410"/>
                </a:cubicBezTo>
                <a:cubicBezTo>
                  <a:pt x="2411" y="413"/>
                  <a:pt x="2397" y="415"/>
                  <a:pt x="2391" y="424"/>
                </a:cubicBezTo>
                <a:cubicBezTo>
                  <a:pt x="2391" y="421"/>
                  <a:pt x="2389" y="422"/>
                  <a:pt x="2388" y="420"/>
                </a:cubicBezTo>
                <a:cubicBezTo>
                  <a:pt x="2390" y="418"/>
                  <a:pt x="2391" y="416"/>
                  <a:pt x="2393" y="415"/>
                </a:cubicBezTo>
                <a:cubicBezTo>
                  <a:pt x="2391" y="415"/>
                  <a:pt x="2391" y="415"/>
                  <a:pt x="2390" y="416"/>
                </a:cubicBezTo>
                <a:cubicBezTo>
                  <a:pt x="2390" y="414"/>
                  <a:pt x="2388" y="411"/>
                  <a:pt x="2390" y="410"/>
                </a:cubicBezTo>
                <a:cubicBezTo>
                  <a:pt x="2394" y="411"/>
                  <a:pt x="2393" y="416"/>
                  <a:pt x="2397" y="416"/>
                </a:cubicBezTo>
                <a:cubicBezTo>
                  <a:pt x="2395" y="408"/>
                  <a:pt x="2391" y="402"/>
                  <a:pt x="2387" y="397"/>
                </a:cubicBezTo>
                <a:cubicBezTo>
                  <a:pt x="2401" y="395"/>
                  <a:pt x="2407" y="388"/>
                  <a:pt x="2410" y="377"/>
                </a:cubicBezTo>
                <a:cubicBezTo>
                  <a:pt x="2413" y="377"/>
                  <a:pt x="2415" y="377"/>
                  <a:pt x="2418" y="378"/>
                </a:cubicBezTo>
                <a:cubicBezTo>
                  <a:pt x="2416" y="373"/>
                  <a:pt x="2421" y="374"/>
                  <a:pt x="2423" y="374"/>
                </a:cubicBezTo>
                <a:cubicBezTo>
                  <a:pt x="2424" y="368"/>
                  <a:pt x="2431" y="369"/>
                  <a:pt x="2436" y="369"/>
                </a:cubicBezTo>
                <a:cubicBezTo>
                  <a:pt x="2437" y="367"/>
                  <a:pt x="2433" y="366"/>
                  <a:pt x="2436" y="365"/>
                </a:cubicBezTo>
                <a:cubicBezTo>
                  <a:pt x="2439" y="364"/>
                  <a:pt x="2437" y="370"/>
                  <a:pt x="2440" y="369"/>
                </a:cubicBezTo>
                <a:cubicBezTo>
                  <a:pt x="2442" y="367"/>
                  <a:pt x="2439" y="365"/>
                  <a:pt x="2441" y="365"/>
                </a:cubicBezTo>
                <a:cubicBezTo>
                  <a:pt x="2446" y="367"/>
                  <a:pt x="2450" y="361"/>
                  <a:pt x="2457" y="361"/>
                </a:cubicBezTo>
                <a:cubicBezTo>
                  <a:pt x="2458" y="364"/>
                  <a:pt x="2460" y="371"/>
                  <a:pt x="2463" y="366"/>
                </a:cubicBezTo>
                <a:cubicBezTo>
                  <a:pt x="2462" y="365"/>
                  <a:pt x="2460" y="366"/>
                  <a:pt x="2460" y="364"/>
                </a:cubicBezTo>
                <a:cubicBezTo>
                  <a:pt x="2467" y="363"/>
                  <a:pt x="2463" y="371"/>
                  <a:pt x="2472" y="369"/>
                </a:cubicBezTo>
                <a:cubicBezTo>
                  <a:pt x="2475" y="365"/>
                  <a:pt x="2479" y="362"/>
                  <a:pt x="2485" y="360"/>
                </a:cubicBezTo>
                <a:cubicBezTo>
                  <a:pt x="2485" y="363"/>
                  <a:pt x="2486" y="364"/>
                  <a:pt x="2487" y="366"/>
                </a:cubicBezTo>
                <a:cubicBezTo>
                  <a:pt x="2496" y="365"/>
                  <a:pt x="2501" y="365"/>
                  <a:pt x="2504" y="358"/>
                </a:cubicBezTo>
                <a:cubicBezTo>
                  <a:pt x="2508" y="358"/>
                  <a:pt x="2503" y="364"/>
                  <a:pt x="2505" y="364"/>
                </a:cubicBezTo>
                <a:cubicBezTo>
                  <a:pt x="2505" y="362"/>
                  <a:pt x="2507" y="362"/>
                  <a:pt x="2509" y="362"/>
                </a:cubicBezTo>
                <a:cubicBezTo>
                  <a:pt x="2507" y="357"/>
                  <a:pt x="2514" y="358"/>
                  <a:pt x="2515" y="354"/>
                </a:cubicBezTo>
                <a:cubicBezTo>
                  <a:pt x="2513" y="352"/>
                  <a:pt x="2515" y="347"/>
                  <a:pt x="2516" y="346"/>
                </a:cubicBezTo>
                <a:cubicBezTo>
                  <a:pt x="2513" y="345"/>
                  <a:pt x="2511" y="342"/>
                  <a:pt x="2508" y="340"/>
                </a:cubicBezTo>
                <a:cubicBezTo>
                  <a:pt x="2511" y="338"/>
                  <a:pt x="2512" y="335"/>
                  <a:pt x="2515" y="334"/>
                </a:cubicBezTo>
                <a:cubicBezTo>
                  <a:pt x="2516" y="337"/>
                  <a:pt x="2520" y="336"/>
                  <a:pt x="2521" y="338"/>
                </a:cubicBezTo>
                <a:cubicBezTo>
                  <a:pt x="2520" y="340"/>
                  <a:pt x="2518" y="344"/>
                  <a:pt x="2522" y="345"/>
                </a:cubicBezTo>
                <a:cubicBezTo>
                  <a:pt x="2523" y="340"/>
                  <a:pt x="2531" y="341"/>
                  <a:pt x="2536" y="341"/>
                </a:cubicBezTo>
                <a:cubicBezTo>
                  <a:pt x="2535" y="343"/>
                  <a:pt x="2537" y="343"/>
                  <a:pt x="2537" y="345"/>
                </a:cubicBezTo>
                <a:cubicBezTo>
                  <a:pt x="2535" y="347"/>
                  <a:pt x="2536" y="345"/>
                  <a:pt x="2533" y="346"/>
                </a:cubicBezTo>
                <a:cubicBezTo>
                  <a:pt x="2534" y="349"/>
                  <a:pt x="2533" y="350"/>
                  <a:pt x="2533" y="352"/>
                </a:cubicBezTo>
                <a:cubicBezTo>
                  <a:pt x="2532" y="351"/>
                  <a:pt x="2528" y="351"/>
                  <a:pt x="2529" y="354"/>
                </a:cubicBezTo>
                <a:cubicBezTo>
                  <a:pt x="2532" y="355"/>
                  <a:pt x="2537" y="354"/>
                  <a:pt x="2538" y="358"/>
                </a:cubicBezTo>
                <a:cubicBezTo>
                  <a:pt x="2541" y="359"/>
                  <a:pt x="2540" y="355"/>
                  <a:pt x="2543" y="356"/>
                </a:cubicBezTo>
                <a:cubicBezTo>
                  <a:pt x="2545" y="357"/>
                  <a:pt x="2543" y="358"/>
                  <a:pt x="2543" y="360"/>
                </a:cubicBezTo>
                <a:cubicBezTo>
                  <a:pt x="2547" y="362"/>
                  <a:pt x="2548" y="359"/>
                  <a:pt x="2551" y="362"/>
                </a:cubicBezTo>
                <a:cubicBezTo>
                  <a:pt x="2552" y="361"/>
                  <a:pt x="2550" y="357"/>
                  <a:pt x="2553" y="358"/>
                </a:cubicBezTo>
                <a:cubicBezTo>
                  <a:pt x="2553" y="355"/>
                  <a:pt x="2551" y="355"/>
                  <a:pt x="2550" y="352"/>
                </a:cubicBezTo>
                <a:cubicBezTo>
                  <a:pt x="2551" y="352"/>
                  <a:pt x="2552" y="352"/>
                  <a:pt x="2553" y="351"/>
                </a:cubicBezTo>
                <a:cubicBezTo>
                  <a:pt x="2557" y="351"/>
                  <a:pt x="2558" y="356"/>
                  <a:pt x="2562" y="356"/>
                </a:cubicBezTo>
                <a:cubicBezTo>
                  <a:pt x="2564" y="351"/>
                  <a:pt x="2558" y="348"/>
                  <a:pt x="2559" y="341"/>
                </a:cubicBezTo>
                <a:cubicBezTo>
                  <a:pt x="2563" y="337"/>
                  <a:pt x="2567" y="341"/>
                  <a:pt x="2571" y="339"/>
                </a:cubicBezTo>
                <a:cubicBezTo>
                  <a:pt x="2571" y="337"/>
                  <a:pt x="2570" y="336"/>
                  <a:pt x="2569" y="335"/>
                </a:cubicBezTo>
                <a:cubicBezTo>
                  <a:pt x="2569" y="340"/>
                  <a:pt x="2565" y="336"/>
                  <a:pt x="2562" y="338"/>
                </a:cubicBezTo>
                <a:cubicBezTo>
                  <a:pt x="2562" y="335"/>
                  <a:pt x="2560" y="335"/>
                  <a:pt x="2560" y="332"/>
                </a:cubicBezTo>
                <a:cubicBezTo>
                  <a:pt x="2567" y="328"/>
                  <a:pt x="2577" y="318"/>
                  <a:pt x="2585" y="325"/>
                </a:cubicBezTo>
                <a:cubicBezTo>
                  <a:pt x="2589" y="325"/>
                  <a:pt x="2588" y="321"/>
                  <a:pt x="2592" y="322"/>
                </a:cubicBezTo>
                <a:cubicBezTo>
                  <a:pt x="2593" y="324"/>
                  <a:pt x="2590" y="325"/>
                  <a:pt x="2592" y="325"/>
                </a:cubicBezTo>
                <a:cubicBezTo>
                  <a:pt x="2592" y="322"/>
                  <a:pt x="2598" y="323"/>
                  <a:pt x="2601" y="323"/>
                </a:cubicBezTo>
                <a:cubicBezTo>
                  <a:pt x="2600" y="324"/>
                  <a:pt x="2603" y="326"/>
                  <a:pt x="2603" y="329"/>
                </a:cubicBezTo>
                <a:cubicBezTo>
                  <a:pt x="2599" y="333"/>
                  <a:pt x="2593" y="327"/>
                  <a:pt x="2594" y="333"/>
                </a:cubicBezTo>
                <a:cubicBezTo>
                  <a:pt x="2589" y="332"/>
                  <a:pt x="2586" y="331"/>
                  <a:pt x="2582" y="331"/>
                </a:cubicBezTo>
                <a:cubicBezTo>
                  <a:pt x="2582" y="334"/>
                  <a:pt x="2586" y="334"/>
                  <a:pt x="2584" y="337"/>
                </a:cubicBezTo>
                <a:cubicBezTo>
                  <a:pt x="2587" y="337"/>
                  <a:pt x="2586" y="335"/>
                  <a:pt x="2587" y="334"/>
                </a:cubicBezTo>
                <a:cubicBezTo>
                  <a:pt x="2590" y="335"/>
                  <a:pt x="2586" y="337"/>
                  <a:pt x="2589" y="338"/>
                </a:cubicBezTo>
                <a:cubicBezTo>
                  <a:pt x="2589" y="336"/>
                  <a:pt x="2591" y="335"/>
                  <a:pt x="2592" y="337"/>
                </a:cubicBezTo>
                <a:cubicBezTo>
                  <a:pt x="2590" y="342"/>
                  <a:pt x="2591" y="346"/>
                  <a:pt x="2586" y="349"/>
                </a:cubicBezTo>
                <a:cubicBezTo>
                  <a:pt x="2588" y="352"/>
                  <a:pt x="2594" y="348"/>
                  <a:pt x="2594" y="353"/>
                </a:cubicBezTo>
                <a:cubicBezTo>
                  <a:pt x="2597" y="353"/>
                  <a:pt x="2598" y="352"/>
                  <a:pt x="2599" y="351"/>
                </a:cubicBezTo>
                <a:cubicBezTo>
                  <a:pt x="2597" y="348"/>
                  <a:pt x="2599" y="342"/>
                  <a:pt x="2596" y="340"/>
                </a:cubicBezTo>
                <a:cubicBezTo>
                  <a:pt x="2601" y="341"/>
                  <a:pt x="2598" y="335"/>
                  <a:pt x="2601" y="335"/>
                </a:cubicBezTo>
                <a:cubicBezTo>
                  <a:pt x="2604" y="335"/>
                  <a:pt x="2604" y="336"/>
                  <a:pt x="2607" y="334"/>
                </a:cubicBezTo>
                <a:cubicBezTo>
                  <a:pt x="2608" y="338"/>
                  <a:pt x="2614" y="340"/>
                  <a:pt x="2618" y="342"/>
                </a:cubicBezTo>
                <a:cubicBezTo>
                  <a:pt x="2616" y="339"/>
                  <a:pt x="2612" y="339"/>
                  <a:pt x="2613" y="334"/>
                </a:cubicBezTo>
                <a:cubicBezTo>
                  <a:pt x="2611" y="332"/>
                  <a:pt x="2609" y="336"/>
                  <a:pt x="2608" y="334"/>
                </a:cubicBezTo>
                <a:cubicBezTo>
                  <a:pt x="2609" y="331"/>
                  <a:pt x="2607" y="331"/>
                  <a:pt x="2611" y="333"/>
                </a:cubicBezTo>
                <a:cubicBezTo>
                  <a:pt x="2610" y="329"/>
                  <a:pt x="2610" y="327"/>
                  <a:pt x="2611" y="326"/>
                </a:cubicBezTo>
                <a:cubicBezTo>
                  <a:pt x="2616" y="328"/>
                  <a:pt x="2618" y="322"/>
                  <a:pt x="2624" y="322"/>
                </a:cubicBezTo>
                <a:cubicBezTo>
                  <a:pt x="2626" y="318"/>
                  <a:pt x="2620" y="322"/>
                  <a:pt x="2620" y="320"/>
                </a:cubicBezTo>
                <a:cubicBezTo>
                  <a:pt x="2621" y="314"/>
                  <a:pt x="2624" y="306"/>
                  <a:pt x="2629" y="302"/>
                </a:cubicBezTo>
                <a:cubicBezTo>
                  <a:pt x="2626" y="303"/>
                  <a:pt x="2625" y="301"/>
                  <a:pt x="2623" y="301"/>
                </a:cubicBezTo>
                <a:cubicBezTo>
                  <a:pt x="2623" y="305"/>
                  <a:pt x="2621" y="305"/>
                  <a:pt x="2618" y="307"/>
                </a:cubicBezTo>
                <a:cubicBezTo>
                  <a:pt x="2616" y="305"/>
                  <a:pt x="2619" y="305"/>
                  <a:pt x="2618" y="302"/>
                </a:cubicBezTo>
                <a:cubicBezTo>
                  <a:pt x="2614" y="304"/>
                  <a:pt x="2615" y="299"/>
                  <a:pt x="2612" y="300"/>
                </a:cubicBezTo>
                <a:cubicBezTo>
                  <a:pt x="2612" y="302"/>
                  <a:pt x="2612" y="303"/>
                  <a:pt x="2611" y="305"/>
                </a:cubicBezTo>
                <a:cubicBezTo>
                  <a:pt x="2613" y="305"/>
                  <a:pt x="2615" y="304"/>
                  <a:pt x="2615" y="305"/>
                </a:cubicBezTo>
                <a:cubicBezTo>
                  <a:pt x="2613" y="309"/>
                  <a:pt x="2612" y="318"/>
                  <a:pt x="2605" y="316"/>
                </a:cubicBezTo>
                <a:cubicBezTo>
                  <a:pt x="2604" y="318"/>
                  <a:pt x="2608" y="320"/>
                  <a:pt x="2606" y="321"/>
                </a:cubicBezTo>
                <a:cubicBezTo>
                  <a:pt x="2602" y="320"/>
                  <a:pt x="2602" y="321"/>
                  <a:pt x="2598" y="319"/>
                </a:cubicBezTo>
                <a:cubicBezTo>
                  <a:pt x="2585" y="325"/>
                  <a:pt x="2574" y="314"/>
                  <a:pt x="2563" y="322"/>
                </a:cubicBezTo>
                <a:cubicBezTo>
                  <a:pt x="2564" y="325"/>
                  <a:pt x="2567" y="321"/>
                  <a:pt x="2569" y="324"/>
                </a:cubicBezTo>
                <a:cubicBezTo>
                  <a:pt x="2566" y="326"/>
                  <a:pt x="2564" y="329"/>
                  <a:pt x="2559" y="329"/>
                </a:cubicBezTo>
                <a:cubicBezTo>
                  <a:pt x="2559" y="331"/>
                  <a:pt x="2559" y="333"/>
                  <a:pt x="2557" y="334"/>
                </a:cubicBezTo>
                <a:cubicBezTo>
                  <a:pt x="2553" y="332"/>
                  <a:pt x="2551" y="337"/>
                  <a:pt x="2548" y="333"/>
                </a:cubicBezTo>
                <a:cubicBezTo>
                  <a:pt x="2551" y="330"/>
                  <a:pt x="2548" y="328"/>
                  <a:pt x="2549" y="324"/>
                </a:cubicBezTo>
                <a:cubicBezTo>
                  <a:pt x="2543" y="324"/>
                  <a:pt x="2542" y="324"/>
                  <a:pt x="2538" y="326"/>
                </a:cubicBezTo>
                <a:cubicBezTo>
                  <a:pt x="2539" y="328"/>
                  <a:pt x="2537" y="332"/>
                  <a:pt x="2539" y="332"/>
                </a:cubicBezTo>
                <a:cubicBezTo>
                  <a:pt x="2541" y="329"/>
                  <a:pt x="2544" y="333"/>
                  <a:pt x="2545" y="335"/>
                </a:cubicBezTo>
                <a:cubicBezTo>
                  <a:pt x="2540" y="338"/>
                  <a:pt x="2535" y="335"/>
                  <a:pt x="2532" y="337"/>
                </a:cubicBezTo>
                <a:cubicBezTo>
                  <a:pt x="2528" y="334"/>
                  <a:pt x="2526" y="331"/>
                  <a:pt x="2522" y="328"/>
                </a:cubicBezTo>
                <a:cubicBezTo>
                  <a:pt x="2522" y="327"/>
                  <a:pt x="2524" y="327"/>
                  <a:pt x="2525" y="326"/>
                </a:cubicBezTo>
                <a:cubicBezTo>
                  <a:pt x="2523" y="322"/>
                  <a:pt x="2520" y="320"/>
                  <a:pt x="2517" y="318"/>
                </a:cubicBezTo>
                <a:cubicBezTo>
                  <a:pt x="2516" y="316"/>
                  <a:pt x="2516" y="321"/>
                  <a:pt x="2513" y="321"/>
                </a:cubicBezTo>
                <a:cubicBezTo>
                  <a:pt x="2513" y="316"/>
                  <a:pt x="2510" y="322"/>
                  <a:pt x="2509" y="319"/>
                </a:cubicBezTo>
                <a:cubicBezTo>
                  <a:pt x="2509" y="318"/>
                  <a:pt x="2511" y="318"/>
                  <a:pt x="2511" y="316"/>
                </a:cubicBezTo>
                <a:cubicBezTo>
                  <a:pt x="2508" y="316"/>
                  <a:pt x="2503" y="321"/>
                  <a:pt x="2498" y="321"/>
                </a:cubicBezTo>
                <a:cubicBezTo>
                  <a:pt x="2499" y="316"/>
                  <a:pt x="2488" y="317"/>
                  <a:pt x="2487" y="310"/>
                </a:cubicBezTo>
                <a:cubicBezTo>
                  <a:pt x="2488" y="308"/>
                  <a:pt x="2488" y="306"/>
                  <a:pt x="2492" y="306"/>
                </a:cubicBezTo>
                <a:cubicBezTo>
                  <a:pt x="2490" y="303"/>
                  <a:pt x="2492" y="304"/>
                  <a:pt x="2492" y="300"/>
                </a:cubicBezTo>
                <a:cubicBezTo>
                  <a:pt x="2488" y="301"/>
                  <a:pt x="2488" y="300"/>
                  <a:pt x="2489" y="297"/>
                </a:cubicBezTo>
                <a:cubicBezTo>
                  <a:pt x="2485" y="306"/>
                  <a:pt x="2470" y="300"/>
                  <a:pt x="2461" y="300"/>
                </a:cubicBezTo>
                <a:cubicBezTo>
                  <a:pt x="2465" y="297"/>
                  <a:pt x="2467" y="291"/>
                  <a:pt x="2474" y="290"/>
                </a:cubicBezTo>
                <a:cubicBezTo>
                  <a:pt x="2474" y="285"/>
                  <a:pt x="2475" y="284"/>
                  <a:pt x="2475" y="278"/>
                </a:cubicBezTo>
                <a:cubicBezTo>
                  <a:pt x="2472" y="281"/>
                  <a:pt x="2468" y="281"/>
                  <a:pt x="2469" y="285"/>
                </a:cubicBezTo>
                <a:cubicBezTo>
                  <a:pt x="2467" y="285"/>
                  <a:pt x="2467" y="284"/>
                  <a:pt x="2468" y="283"/>
                </a:cubicBezTo>
                <a:cubicBezTo>
                  <a:pt x="2456" y="290"/>
                  <a:pt x="2438" y="296"/>
                  <a:pt x="2424" y="291"/>
                </a:cubicBezTo>
                <a:cubicBezTo>
                  <a:pt x="2422" y="294"/>
                  <a:pt x="2419" y="294"/>
                  <a:pt x="2416" y="291"/>
                </a:cubicBezTo>
                <a:cubicBezTo>
                  <a:pt x="2416" y="295"/>
                  <a:pt x="2414" y="297"/>
                  <a:pt x="2412" y="299"/>
                </a:cubicBezTo>
                <a:cubicBezTo>
                  <a:pt x="2411" y="299"/>
                  <a:pt x="2412" y="296"/>
                  <a:pt x="2409" y="297"/>
                </a:cubicBezTo>
                <a:cubicBezTo>
                  <a:pt x="2406" y="301"/>
                  <a:pt x="2390" y="308"/>
                  <a:pt x="2388" y="305"/>
                </a:cubicBezTo>
                <a:cubicBezTo>
                  <a:pt x="2385" y="305"/>
                  <a:pt x="2387" y="308"/>
                  <a:pt x="2385" y="309"/>
                </a:cubicBezTo>
                <a:cubicBezTo>
                  <a:pt x="2374" y="306"/>
                  <a:pt x="2368" y="311"/>
                  <a:pt x="2358" y="313"/>
                </a:cubicBezTo>
                <a:cubicBezTo>
                  <a:pt x="2360" y="316"/>
                  <a:pt x="2356" y="316"/>
                  <a:pt x="2354" y="317"/>
                </a:cubicBezTo>
                <a:cubicBezTo>
                  <a:pt x="2353" y="316"/>
                  <a:pt x="2353" y="313"/>
                  <a:pt x="2350" y="313"/>
                </a:cubicBezTo>
                <a:cubicBezTo>
                  <a:pt x="2343" y="324"/>
                  <a:pt x="2317" y="320"/>
                  <a:pt x="2308" y="330"/>
                </a:cubicBezTo>
                <a:cubicBezTo>
                  <a:pt x="2306" y="326"/>
                  <a:pt x="2305" y="330"/>
                  <a:pt x="2300" y="327"/>
                </a:cubicBezTo>
                <a:cubicBezTo>
                  <a:pt x="2293" y="333"/>
                  <a:pt x="2284" y="333"/>
                  <a:pt x="2277" y="336"/>
                </a:cubicBezTo>
                <a:cubicBezTo>
                  <a:pt x="2269" y="345"/>
                  <a:pt x="2253" y="347"/>
                  <a:pt x="2242" y="353"/>
                </a:cubicBezTo>
                <a:cubicBezTo>
                  <a:pt x="2239" y="354"/>
                  <a:pt x="2239" y="352"/>
                  <a:pt x="2237" y="352"/>
                </a:cubicBezTo>
                <a:cubicBezTo>
                  <a:pt x="2237" y="357"/>
                  <a:pt x="2228" y="356"/>
                  <a:pt x="2227" y="360"/>
                </a:cubicBezTo>
                <a:cubicBezTo>
                  <a:pt x="2214" y="360"/>
                  <a:pt x="2207" y="372"/>
                  <a:pt x="2190" y="371"/>
                </a:cubicBezTo>
                <a:cubicBezTo>
                  <a:pt x="2189" y="371"/>
                  <a:pt x="2190" y="374"/>
                  <a:pt x="2188" y="374"/>
                </a:cubicBezTo>
                <a:cubicBezTo>
                  <a:pt x="2188" y="372"/>
                  <a:pt x="2188" y="371"/>
                  <a:pt x="2188" y="370"/>
                </a:cubicBezTo>
                <a:cubicBezTo>
                  <a:pt x="2184" y="371"/>
                  <a:pt x="2182" y="373"/>
                  <a:pt x="2178" y="375"/>
                </a:cubicBezTo>
                <a:cubicBezTo>
                  <a:pt x="2177" y="373"/>
                  <a:pt x="2173" y="372"/>
                  <a:pt x="2171" y="374"/>
                </a:cubicBezTo>
                <a:cubicBezTo>
                  <a:pt x="2170" y="377"/>
                  <a:pt x="2175" y="374"/>
                  <a:pt x="2175" y="376"/>
                </a:cubicBezTo>
                <a:cubicBezTo>
                  <a:pt x="2171" y="384"/>
                  <a:pt x="2158" y="379"/>
                  <a:pt x="2152" y="383"/>
                </a:cubicBezTo>
                <a:cubicBezTo>
                  <a:pt x="2154" y="383"/>
                  <a:pt x="2156" y="383"/>
                  <a:pt x="2156" y="385"/>
                </a:cubicBezTo>
                <a:cubicBezTo>
                  <a:pt x="2155" y="385"/>
                  <a:pt x="2155" y="386"/>
                  <a:pt x="2154" y="387"/>
                </a:cubicBezTo>
                <a:cubicBezTo>
                  <a:pt x="2147" y="384"/>
                  <a:pt x="2138" y="385"/>
                  <a:pt x="2135" y="392"/>
                </a:cubicBezTo>
                <a:cubicBezTo>
                  <a:pt x="2132" y="390"/>
                  <a:pt x="2133" y="388"/>
                  <a:pt x="2128" y="390"/>
                </a:cubicBezTo>
                <a:cubicBezTo>
                  <a:pt x="2130" y="387"/>
                  <a:pt x="2118" y="391"/>
                  <a:pt x="2118" y="383"/>
                </a:cubicBezTo>
                <a:cubicBezTo>
                  <a:pt x="2114" y="385"/>
                  <a:pt x="2113" y="386"/>
                  <a:pt x="2108" y="384"/>
                </a:cubicBezTo>
                <a:cubicBezTo>
                  <a:pt x="2108" y="389"/>
                  <a:pt x="2101" y="391"/>
                  <a:pt x="2097" y="390"/>
                </a:cubicBezTo>
                <a:cubicBezTo>
                  <a:pt x="2097" y="394"/>
                  <a:pt x="2097" y="394"/>
                  <a:pt x="2097" y="394"/>
                </a:cubicBezTo>
                <a:cubicBezTo>
                  <a:pt x="2102" y="393"/>
                  <a:pt x="2109" y="390"/>
                  <a:pt x="2112" y="390"/>
                </a:cubicBezTo>
                <a:cubicBezTo>
                  <a:pt x="2112" y="393"/>
                  <a:pt x="2108" y="391"/>
                  <a:pt x="2109" y="394"/>
                </a:cubicBezTo>
                <a:cubicBezTo>
                  <a:pt x="2112" y="398"/>
                  <a:pt x="2116" y="397"/>
                  <a:pt x="2116" y="402"/>
                </a:cubicBezTo>
                <a:cubicBezTo>
                  <a:pt x="2112" y="402"/>
                  <a:pt x="2111" y="405"/>
                  <a:pt x="2108" y="406"/>
                </a:cubicBezTo>
                <a:cubicBezTo>
                  <a:pt x="2110" y="404"/>
                  <a:pt x="2109" y="403"/>
                  <a:pt x="2106" y="402"/>
                </a:cubicBezTo>
                <a:cubicBezTo>
                  <a:pt x="2106" y="409"/>
                  <a:pt x="2095" y="410"/>
                  <a:pt x="2088" y="410"/>
                </a:cubicBezTo>
                <a:cubicBezTo>
                  <a:pt x="2086" y="412"/>
                  <a:pt x="2090" y="411"/>
                  <a:pt x="2090" y="414"/>
                </a:cubicBezTo>
                <a:cubicBezTo>
                  <a:pt x="2088" y="417"/>
                  <a:pt x="2084" y="417"/>
                  <a:pt x="2080" y="416"/>
                </a:cubicBezTo>
                <a:cubicBezTo>
                  <a:pt x="2080" y="420"/>
                  <a:pt x="2079" y="422"/>
                  <a:pt x="2078" y="424"/>
                </a:cubicBezTo>
                <a:cubicBezTo>
                  <a:pt x="2078" y="418"/>
                  <a:pt x="2069" y="422"/>
                  <a:pt x="2073" y="416"/>
                </a:cubicBezTo>
                <a:cubicBezTo>
                  <a:pt x="2069" y="416"/>
                  <a:pt x="2068" y="417"/>
                  <a:pt x="2065" y="418"/>
                </a:cubicBezTo>
                <a:cubicBezTo>
                  <a:pt x="2063" y="416"/>
                  <a:pt x="2062" y="414"/>
                  <a:pt x="2064" y="412"/>
                </a:cubicBezTo>
                <a:cubicBezTo>
                  <a:pt x="2063" y="413"/>
                  <a:pt x="2062" y="411"/>
                  <a:pt x="2063" y="410"/>
                </a:cubicBezTo>
                <a:cubicBezTo>
                  <a:pt x="2066" y="410"/>
                  <a:pt x="2065" y="415"/>
                  <a:pt x="2067" y="415"/>
                </a:cubicBezTo>
                <a:cubicBezTo>
                  <a:pt x="2069" y="413"/>
                  <a:pt x="2067" y="413"/>
                  <a:pt x="2067" y="410"/>
                </a:cubicBezTo>
                <a:cubicBezTo>
                  <a:pt x="2050" y="405"/>
                  <a:pt x="2043" y="423"/>
                  <a:pt x="2026" y="424"/>
                </a:cubicBezTo>
                <a:cubicBezTo>
                  <a:pt x="2025" y="421"/>
                  <a:pt x="2022" y="421"/>
                  <a:pt x="2022" y="418"/>
                </a:cubicBezTo>
                <a:cubicBezTo>
                  <a:pt x="2026" y="414"/>
                  <a:pt x="2035" y="406"/>
                  <a:pt x="2041" y="410"/>
                </a:cubicBezTo>
                <a:cubicBezTo>
                  <a:pt x="2042" y="412"/>
                  <a:pt x="2039" y="412"/>
                  <a:pt x="2039" y="414"/>
                </a:cubicBezTo>
                <a:cubicBezTo>
                  <a:pt x="2041" y="414"/>
                  <a:pt x="2042" y="415"/>
                  <a:pt x="2045" y="414"/>
                </a:cubicBezTo>
                <a:cubicBezTo>
                  <a:pt x="2046" y="411"/>
                  <a:pt x="2044" y="412"/>
                  <a:pt x="2044" y="408"/>
                </a:cubicBezTo>
                <a:cubicBezTo>
                  <a:pt x="2041" y="406"/>
                  <a:pt x="2036" y="409"/>
                  <a:pt x="2031" y="407"/>
                </a:cubicBezTo>
                <a:cubicBezTo>
                  <a:pt x="2035" y="405"/>
                  <a:pt x="2038" y="401"/>
                  <a:pt x="2042" y="404"/>
                </a:cubicBezTo>
                <a:cubicBezTo>
                  <a:pt x="2047" y="401"/>
                  <a:pt x="2046" y="390"/>
                  <a:pt x="2055" y="392"/>
                </a:cubicBezTo>
                <a:cubicBezTo>
                  <a:pt x="2056" y="390"/>
                  <a:pt x="2056" y="388"/>
                  <a:pt x="2060" y="387"/>
                </a:cubicBezTo>
                <a:cubicBezTo>
                  <a:pt x="2060" y="385"/>
                  <a:pt x="2058" y="386"/>
                  <a:pt x="2058" y="384"/>
                </a:cubicBezTo>
                <a:cubicBezTo>
                  <a:pt x="2062" y="381"/>
                  <a:pt x="2069" y="381"/>
                  <a:pt x="2067" y="373"/>
                </a:cubicBezTo>
                <a:cubicBezTo>
                  <a:pt x="2075" y="370"/>
                  <a:pt x="2080" y="363"/>
                  <a:pt x="2084" y="355"/>
                </a:cubicBezTo>
                <a:cubicBezTo>
                  <a:pt x="2078" y="359"/>
                  <a:pt x="2080" y="351"/>
                  <a:pt x="2074" y="352"/>
                </a:cubicBezTo>
                <a:cubicBezTo>
                  <a:pt x="2073" y="353"/>
                  <a:pt x="2070" y="357"/>
                  <a:pt x="2073" y="359"/>
                </a:cubicBezTo>
                <a:cubicBezTo>
                  <a:pt x="2074" y="356"/>
                  <a:pt x="2074" y="354"/>
                  <a:pt x="2077" y="354"/>
                </a:cubicBezTo>
                <a:cubicBezTo>
                  <a:pt x="2078" y="356"/>
                  <a:pt x="2076" y="357"/>
                  <a:pt x="2077" y="360"/>
                </a:cubicBezTo>
                <a:cubicBezTo>
                  <a:pt x="2071" y="364"/>
                  <a:pt x="2067" y="368"/>
                  <a:pt x="2060" y="369"/>
                </a:cubicBezTo>
                <a:cubicBezTo>
                  <a:pt x="2059" y="371"/>
                  <a:pt x="2060" y="371"/>
                  <a:pt x="2060" y="373"/>
                </a:cubicBezTo>
                <a:cubicBezTo>
                  <a:pt x="2056" y="372"/>
                  <a:pt x="2057" y="376"/>
                  <a:pt x="2053" y="376"/>
                </a:cubicBezTo>
                <a:cubicBezTo>
                  <a:pt x="2053" y="375"/>
                  <a:pt x="2053" y="373"/>
                  <a:pt x="2052" y="373"/>
                </a:cubicBezTo>
                <a:cubicBezTo>
                  <a:pt x="2050" y="379"/>
                  <a:pt x="2041" y="378"/>
                  <a:pt x="2038" y="383"/>
                </a:cubicBezTo>
                <a:cubicBezTo>
                  <a:pt x="2022" y="388"/>
                  <a:pt x="2008" y="399"/>
                  <a:pt x="1992" y="401"/>
                </a:cubicBezTo>
                <a:cubicBezTo>
                  <a:pt x="1989" y="403"/>
                  <a:pt x="1985" y="411"/>
                  <a:pt x="1979" y="413"/>
                </a:cubicBezTo>
                <a:cubicBezTo>
                  <a:pt x="1979" y="416"/>
                  <a:pt x="1980" y="416"/>
                  <a:pt x="1979" y="417"/>
                </a:cubicBezTo>
                <a:cubicBezTo>
                  <a:pt x="1961" y="427"/>
                  <a:pt x="1943" y="428"/>
                  <a:pt x="1925" y="430"/>
                </a:cubicBezTo>
                <a:cubicBezTo>
                  <a:pt x="1926" y="439"/>
                  <a:pt x="1920" y="437"/>
                  <a:pt x="1916" y="442"/>
                </a:cubicBezTo>
                <a:cubicBezTo>
                  <a:pt x="1914" y="440"/>
                  <a:pt x="1917" y="437"/>
                  <a:pt x="1912" y="438"/>
                </a:cubicBezTo>
                <a:cubicBezTo>
                  <a:pt x="1912" y="439"/>
                  <a:pt x="1913" y="444"/>
                  <a:pt x="1907" y="443"/>
                </a:cubicBezTo>
                <a:cubicBezTo>
                  <a:pt x="1907" y="440"/>
                  <a:pt x="1907" y="439"/>
                  <a:pt x="1904" y="439"/>
                </a:cubicBezTo>
                <a:cubicBezTo>
                  <a:pt x="1899" y="446"/>
                  <a:pt x="1887" y="447"/>
                  <a:pt x="1882" y="454"/>
                </a:cubicBezTo>
                <a:cubicBezTo>
                  <a:pt x="1873" y="453"/>
                  <a:pt x="1868" y="465"/>
                  <a:pt x="1856" y="464"/>
                </a:cubicBezTo>
                <a:cubicBezTo>
                  <a:pt x="1856" y="469"/>
                  <a:pt x="1847" y="467"/>
                  <a:pt x="1850" y="475"/>
                </a:cubicBezTo>
                <a:cubicBezTo>
                  <a:pt x="1848" y="475"/>
                  <a:pt x="1845" y="475"/>
                  <a:pt x="1844" y="477"/>
                </a:cubicBezTo>
                <a:cubicBezTo>
                  <a:pt x="1844" y="480"/>
                  <a:pt x="1848" y="477"/>
                  <a:pt x="1848" y="481"/>
                </a:cubicBezTo>
                <a:cubicBezTo>
                  <a:pt x="1844" y="482"/>
                  <a:pt x="1843" y="484"/>
                  <a:pt x="1838" y="484"/>
                </a:cubicBezTo>
                <a:cubicBezTo>
                  <a:pt x="1839" y="488"/>
                  <a:pt x="1837" y="490"/>
                  <a:pt x="1834" y="491"/>
                </a:cubicBezTo>
                <a:cubicBezTo>
                  <a:pt x="1834" y="488"/>
                  <a:pt x="1832" y="487"/>
                  <a:pt x="1831" y="485"/>
                </a:cubicBezTo>
                <a:cubicBezTo>
                  <a:pt x="1811" y="496"/>
                  <a:pt x="1792" y="504"/>
                  <a:pt x="1775" y="519"/>
                </a:cubicBezTo>
                <a:cubicBezTo>
                  <a:pt x="1769" y="519"/>
                  <a:pt x="1769" y="519"/>
                  <a:pt x="1769" y="519"/>
                </a:cubicBezTo>
                <a:cubicBezTo>
                  <a:pt x="1771" y="522"/>
                  <a:pt x="1771" y="524"/>
                  <a:pt x="1768" y="525"/>
                </a:cubicBezTo>
                <a:cubicBezTo>
                  <a:pt x="1769" y="520"/>
                  <a:pt x="1764" y="522"/>
                  <a:pt x="1763" y="519"/>
                </a:cubicBezTo>
                <a:cubicBezTo>
                  <a:pt x="1764" y="516"/>
                  <a:pt x="1763" y="512"/>
                  <a:pt x="1766" y="510"/>
                </a:cubicBezTo>
                <a:cubicBezTo>
                  <a:pt x="1777" y="508"/>
                  <a:pt x="1782" y="499"/>
                  <a:pt x="1793" y="499"/>
                </a:cubicBezTo>
                <a:cubicBezTo>
                  <a:pt x="1792" y="491"/>
                  <a:pt x="1801" y="492"/>
                  <a:pt x="1806" y="489"/>
                </a:cubicBezTo>
                <a:cubicBezTo>
                  <a:pt x="1805" y="485"/>
                  <a:pt x="1809" y="485"/>
                  <a:pt x="1813" y="485"/>
                </a:cubicBezTo>
                <a:cubicBezTo>
                  <a:pt x="1814" y="480"/>
                  <a:pt x="1820" y="474"/>
                  <a:pt x="1824" y="473"/>
                </a:cubicBezTo>
                <a:cubicBezTo>
                  <a:pt x="1825" y="473"/>
                  <a:pt x="1828" y="475"/>
                  <a:pt x="1828" y="475"/>
                </a:cubicBezTo>
                <a:cubicBezTo>
                  <a:pt x="1831" y="473"/>
                  <a:pt x="1830" y="467"/>
                  <a:pt x="1835" y="469"/>
                </a:cubicBezTo>
                <a:cubicBezTo>
                  <a:pt x="1835" y="464"/>
                  <a:pt x="1835" y="464"/>
                  <a:pt x="1835" y="464"/>
                </a:cubicBezTo>
                <a:cubicBezTo>
                  <a:pt x="1828" y="463"/>
                  <a:pt x="1825" y="468"/>
                  <a:pt x="1817" y="469"/>
                </a:cubicBezTo>
                <a:cubicBezTo>
                  <a:pt x="1807" y="486"/>
                  <a:pt x="1777" y="495"/>
                  <a:pt x="1763" y="508"/>
                </a:cubicBezTo>
                <a:cubicBezTo>
                  <a:pt x="1754" y="508"/>
                  <a:pt x="1746" y="511"/>
                  <a:pt x="1747" y="517"/>
                </a:cubicBezTo>
                <a:cubicBezTo>
                  <a:pt x="1744" y="513"/>
                  <a:pt x="1740" y="519"/>
                  <a:pt x="1738" y="522"/>
                </a:cubicBezTo>
                <a:cubicBezTo>
                  <a:pt x="1738" y="520"/>
                  <a:pt x="1739" y="520"/>
                  <a:pt x="1737" y="519"/>
                </a:cubicBezTo>
                <a:cubicBezTo>
                  <a:pt x="1733" y="518"/>
                  <a:pt x="1734" y="522"/>
                  <a:pt x="1729" y="522"/>
                </a:cubicBezTo>
                <a:cubicBezTo>
                  <a:pt x="1730" y="528"/>
                  <a:pt x="1719" y="526"/>
                  <a:pt x="1719" y="533"/>
                </a:cubicBezTo>
                <a:cubicBezTo>
                  <a:pt x="1715" y="536"/>
                  <a:pt x="1705" y="532"/>
                  <a:pt x="1703" y="537"/>
                </a:cubicBezTo>
                <a:cubicBezTo>
                  <a:pt x="1702" y="537"/>
                  <a:pt x="1700" y="536"/>
                  <a:pt x="1700" y="535"/>
                </a:cubicBezTo>
                <a:cubicBezTo>
                  <a:pt x="1699" y="533"/>
                  <a:pt x="1702" y="534"/>
                  <a:pt x="1702" y="532"/>
                </a:cubicBezTo>
                <a:cubicBezTo>
                  <a:pt x="1699" y="532"/>
                  <a:pt x="1701" y="527"/>
                  <a:pt x="1699" y="526"/>
                </a:cubicBezTo>
                <a:cubicBezTo>
                  <a:pt x="1700" y="526"/>
                  <a:pt x="1700" y="524"/>
                  <a:pt x="1702" y="524"/>
                </a:cubicBezTo>
                <a:cubicBezTo>
                  <a:pt x="1700" y="521"/>
                  <a:pt x="1699" y="520"/>
                  <a:pt x="1698" y="516"/>
                </a:cubicBezTo>
                <a:cubicBezTo>
                  <a:pt x="1700" y="514"/>
                  <a:pt x="1702" y="512"/>
                  <a:pt x="1707" y="513"/>
                </a:cubicBezTo>
                <a:cubicBezTo>
                  <a:pt x="1708" y="513"/>
                  <a:pt x="1707" y="517"/>
                  <a:pt x="1710" y="516"/>
                </a:cubicBezTo>
                <a:cubicBezTo>
                  <a:pt x="1712" y="511"/>
                  <a:pt x="1713" y="506"/>
                  <a:pt x="1706" y="506"/>
                </a:cubicBezTo>
                <a:cubicBezTo>
                  <a:pt x="1699" y="510"/>
                  <a:pt x="1693" y="515"/>
                  <a:pt x="1683" y="517"/>
                </a:cubicBezTo>
                <a:cubicBezTo>
                  <a:pt x="1682" y="520"/>
                  <a:pt x="1679" y="521"/>
                  <a:pt x="1681" y="526"/>
                </a:cubicBezTo>
                <a:cubicBezTo>
                  <a:pt x="1674" y="529"/>
                  <a:pt x="1665" y="540"/>
                  <a:pt x="1657" y="534"/>
                </a:cubicBezTo>
                <a:cubicBezTo>
                  <a:pt x="1650" y="535"/>
                  <a:pt x="1650" y="535"/>
                  <a:pt x="1650" y="535"/>
                </a:cubicBezTo>
                <a:cubicBezTo>
                  <a:pt x="1640" y="546"/>
                  <a:pt x="1626" y="554"/>
                  <a:pt x="1612" y="564"/>
                </a:cubicBezTo>
                <a:cubicBezTo>
                  <a:pt x="1611" y="562"/>
                  <a:pt x="1609" y="561"/>
                  <a:pt x="1608" y="560"/>
                </a:cubicBezTo>
                <a:cubicBezTo>
                  <a:pt x="1609" y="558"/>
                  <a:pt x="1611" y="556"/>
                  <a:pt x="1609" y="555"/>
                </a:cubicBezTo>
                <a:cubicBezTo>
                  <a:pt x="1600" y="556"/>
                  <a:pt x="1594" y="556"/>
                  <a:pt x="1587" y="552"/>
                </a:cubicBezTo>
                <a:cubicBezTo>
                  <a:pt x="1587" y="548"/>
                  <a:pt x="1588" y="545"/>
                  <a:pt x="1591" y="545"/>
                </a:cubicBezTo>
                <a:cubicBezTo>
                  <a:pt x="1589" y="541"/>
                  <a:pt x="1588" y="542"/>
                  <a:pt x="1588" y="537"/>
                </a:cubicBezTo>
                <a:cubicBezTo>
                  <a:pt x="1576" y="534"/>
                  <a:pt x="1570" y="538"/>
                  <a:pt x="1559" y="541"/>
                </a:cubicBezTo>
                <a:cubicBezTo>
                  <a:pt x="1558" y="536"/>
                  <a:pt x="1557" y="528"/>
                  <a:pt x="1561" y="524"/>
                </a:cubicBezTo>
                <a:cubicBezTo>
                  <a:pt x="1564" y="524"/>
                  <a:pt x="1559" y="527"/>
                  <a:pt x="1563" y="526"/>
                </a:cubicBezTo>
                <a:cubicBezTo>
                  <a:pt x="1565" y="524"/>
                  <a:pt x="1563" y="520"/>
                  <a:pt x="1560" y="520"/>
                </a:cubicBezTo>
                <a:cubicBezTo>
                  <a:pt x="1557" y="522"/>
                  <a:pt x="1557" y="526"/>
                  <a:pt x="1554" y="528"/>
                </a:cubicBezTo>
                <a:cubicBezTo>
                  <a:pt x="1553" y="525"/>
                  <a:pt x="1555" y="525"/>
                  <a:pt x="1553" y="523"/>
                </a:cubicBezTo>
                <a:cubicBezTo>
                  <a:pt x="1547" y="524"/>
                  <a:pt x="1539" y="523"/>
                  <a:pt x="1534" y="528"/>
                </a:cubicBezTo>
                <a:cubicBezTo>
                  <a:pt x="1532" y="528"/>
                  <a:pt x="1531" y="525"/>
                  <a:pt x="1529" y="525"/>
                </a:cubicBezTo>
                <a:cubicBezTo>
                  <a:pt x="1529" y="528"/>
                  <a:pt x="1525" y="529"/>
                  <a:pt x="1525" y="533"/>
                </a:cubicBezTo>
                <a:cubicBezTo>
                  <a:pt x="1519" y="534"/>
                  <a:pt x="1517" y="529"/>
                  <a:pt x="1514" y="527"/>
                </a:cubicBezTo>
                <a:cubicBezTo>
                  <a:pt x="1513" y="534"/>
                  <a:pt x="1499" y="532"/>
                  <a:pt x="1505" y="526"/>
                </a:cubicBezTo>
                <a:cubicBezTo>
                  <a:pt x="1507" y="525"/>
                  <a:pt x="1506" y="528"/>
                  <a:pt x="1509" y="527"/>
                </a:cubicBezTo>
                <a:cubicBezTo>
                  <a:pt x="1510" y="519"/>
                  <a:pt x="1522" y="524"/>
                  <a:pt x="1526" y="524"/>
                </a:cubicBezTo>
                <a:cubicBezTo>
                  <a:pt x="1527" y="520"/>
                  <a:pt x="1526" y="521"/>
                  <a:pt x="1525" y="517"/>
                </a:cubicBezTo>
                <a:cubicBezTo>
                  <a:pt x="1526" y="513"/>
                  <a:pt x="1529" y="515"/>
                  <a:pt x="1530" y="511"/>
                </a:cubicBezTo>
                <a:cubicBezTo>
                  <a:pt x="1527" y="514"/>
                  <a:pt x="1524" y="510"/>
                  <a:pt x="1520" y="510"/>
                </a:cubicBezTo>
                <a:cubicBezTo>
                  <a:pt x="1518" y="512"/>
                  <a:pt x="1513" y="516"/>
                  <a:pt x="1509" y="514"/>
                </a:cubicBezTo>
                <a:cubicBezTo>
                  <a:pt x="1508" y="510"/>
                  <a:pt x="1514" y="512"/>
                  <a:pt x="1513" y="508"/>
                </a:cubicBezTo>
                <a:cubicBezTo>
                  <a:pt x="1510" y="506"/>
                  <a:pt x="1504" y="511"/>
                  <a:pt x="1504" y="504"/>
                </a:cubicBezTo>
                <a:cubicBezTo>
                  <a:pt x="1498" y="503"/>
                  <a:pt x="1500" y="506"/>
                  <a:pt x="1494" y="506"/>
                </a:cubicBezTo>
                <a:cubicBezTo>
                  <a:pt x="1493" y="510"/>
                  <a:pt x="1495" y="513"/>
                  <a:pt x="1496" y="515"/>
                </a:cubicBezTo>
                <a:cubicBezTo>
                  <a:pt x="1488" y="521"/>
                  <a:pt x="1479" y="511"/>
                  <a:pt x="1474" y="519"/>
                </a:cubicBezTo>
                <a:cubicBezTo>
                  <a:pt x="1471" y="520"/>
                  <a:pt x="1472" y="516"/>
                  <a:pt x="1469" y="517"/>
                </a:cubicBezTo>
                <a:cubicBezTo>
                  <a:pt x="1463" y="528"/>
                  <a:pt x="1449" y="531"/>
                  <a:pt x="1443" y="540"/>
                </a:cubicBezTo>
                <a:cubicBezTo>
                  <a:pt x="1440" y="541"/>
                  <a:pt x="1439" y="539"/>
                  <a:pt x="1437" y="539"/>
                </a:cubicBezTo>
                <a:cubicBezTo>
                  <a:pt x="1437" y="540"/>
                  <a:pt x="1437" y="542"/>
                  <a:pt x="1436" y="542"/>
                </a:cubicBezTo>
                <a:cubicBezTo>
                  <a:pt x="1426" y="545"/>
                  <a:pt x="1418" y="556"/>
                  <a:pt x="1410" y="563"/>
                </a:cubicBezTo>
                <a:cubicBezTo>
                  <a:pt x="1408" y="562"/>
                  <a:pt x="1405" y="562"/>
                  <a:pt x="1404" y="560"/>
                </a:cubicBezTo>
                <a:cubicBezTo>
                  <a:pt x="1400" y="563"/>
                  <a:pt x="1393" y="569"/>
                  <a:pt x="1387" y="569"/>
                </a:cubicBezTo>
                <a:cubicBezTo>
                  <a:pt x="1388" y="572"/>
                  <a:pt x="1385" y="573"/>
                  <a:pt x="1384" y="574"/>
                </a:cubicBezTo>
                <a:cubicBezTo>
                  <a:pt x="1382" y="570"/>
                  <a:pt x="1380" y="575"/>
                  <a:pt x="1379" y="574"/>
                </a:cubicBezTo>
                <a:cubicBezTo>
                  <a:pt x="1379" y="571"/>
                  <a:pt x="1379" y="571"/>
                  <a:pt x="1379" y="571"/>
                </a:cubicBezTo>
                <a:cubicBezTo>
                  <a:pt x="1380" y="572"/>
                  <a:pt x="1384" y="572"/>
                  <a:pt x="1384" y="569"/>
                </a:cubicBezTo>
                <a:cubicBezTo>
                  <a:pt x="1382" y="568"/>
                  <a:pt x="1379" y="568"/>
                  <a:pt x="1377" y="566"/>
                </a:cubicBezTo>
                <a:cubicBezTo>
                  <a:pt x="1376" y="563"/>
                  <a:pt x="1380" y="564"/>
                  <a:pt x="1380" y="562"/>
                </a:cubicBezTo>
                <a:cubicBezTo>
                  <a:pt x="1378" y="561"/>
                  <a:pt x="1374" y="564"/>
                  <a:pt x="1373" y="560"/>
                </a:cubicBezTo>
                <a:cubicBezTo>
                  <a:pt x="1373" y="553"/>
                  <a:pt x="1363" y="555"/>
                  <a:pt x="1360" y="548"/>
                </a:cubicBezTo>
                <a:cubicBezTo>
                  <a:pt x="1358" y="544"/>
                  <a:pt x="1361" y="541"/>
                  <a:pt x="1359" y="536"/>
                </a:cubicBezTo>
                <a:cubicBezTo>
                  <a:pt x="1353" y="535"/>
                  <a:pt x="1353" y="536"/>
                  <a:pt x="1348" y="538"/>
                </a:cubicBezTo>
                <a:cubicBezTo>
                  <a:pt x="1348" y="540"/>
                  <a:pt x="1350" y="544"/>
                  <a:pt x="1348" y="544"/>
                </a:cubicBezTo>
                <a:cubicBezTo>
                  <a:pt x="1345" y="544"/>
                  <a:pt x="1345" y="541"/>
                  <a:pt x="1346" y="540"/>
                </a:cubicBezTo>
                <a:cubicBezTo>
                  <a:pt x="1339" y="541"/>
                  <a:pt x="1334" y="544"/>
                  <a:pt x="1329" y="542"/>
                </a:cubicBezTo>
                <a:cubicBezTo>
                  <a:pt x="1333" y="540"/>
                  <a:pt x="1331" y="533"/>
                  <a:pt x="1337" y="533"/>
                </a:cubicBezTo>
                <a:cubicBezTo>
                  <a:pt x="1338" y="529"/>
                  <a:pt x="1333" y="533"/>
                  <a:pt x="1333" y="531"/>
                </a:cubicBezTo>
                <a:cubicBezTo>
                  <a:pt x="1334" y="529"/>
                  <a:pt x="1336" y="528"/>
                  <a:pt x="1338" y="529"/>
                </a:cubicBezTo>
                <a:cubicBezTo>
                  <a:pt x="1338" y="526"/>
                  <a:pt x="1339" y="520"/>
                  <a:pt x="1341" y="521"/>
                </a:cubicBezTo>
                <a:cubicBezTo>
                  <a:pt x="1341" y="519"/>
                  <a:pt x="1341" y="517"/>
                  <a:pt x="1339" y="517"/>
                </a:cubicBezTo>
                <a:cubicBezTo>
                  <a:pt x="1341" y="519"/>
                  <a:pt x="1334" y="523"/>
                  <a:pt x="1336" y="519"/>
                </a:cubicBezTo>
                <a:cubicBezTo>
                  <a:pt x="1334" y="522"/>
                  <a:pt x="1330" y="524"/>
                  <a:pt x="1326" y="522"/>
                </a:cubicBezTo>
                <a:cubicBezTo>
                  <a:pt x="1327" y="524"/>
                  <a:pt x="1329" y="525"/>
                  <a:pt x="1326" y="526"/>
                </a:cubicBezTo>
                <a:cubicBezTo>
                  <a:pt x="1326" y="522"/>
                  <a:pt x="1320" y="527"/>
                  <a:pt x="1318" y="524"/>
                </a:cubicBezTo>
                <a:cubicBezTo>
                  <a:pt x="1317" y="530"/>
                  <a:pt x="1307" y="535"/>
                  <a:pt x="1301" y="541"/>
                </a:cubicBezTo>
                <a:cubicBezTo>
                  <a:pt x="1299" y="540"/>
                  <a:pt x="1298" y="537"/>
                  <a:pt x="1295" y="536"/>
                </a:cubicBezTo>
                <a:cubicBezTo>
                  <a:pt x="1299" y="526"/>
                  <a:pt x="1311" y="513"/>
                  <a:pt x="1302" y="504"/>
                </a:cubicBezTo>
                <a:cubicBezTo>
                  <a:pt x="1302" y="502"/>
                  <a:pt x="1305" y="501"/>
                  <a:pt x="1305" y="499"/>
                </a:cubicBezTo>
                <a:cubicBezTo>
                  <a:pt x="1300" y="499"/>
                  <a:pt x="1304" y="494"/>
                  <a:pt x="1302" y="490"/>
                </a:cubicBezTo>
                <a:cubicBezTo>
                  <a:pt x="1304" y="491"/>
                  <a:pt x="1306" y="492"/>
                  <a:pt x="1308" y="490"/>
                </a:cubicBezTo>
                <a:cubicBezTo>
                  <a:pt x="1309" y="486"/>
                  <a:pt x="1306" y="487"/>
                  <a:pt x="1306" y="485"/>
                </a:cubicBezTo>
                <a:cubicBezTo>
                  <a:pt x="1307" y="486"/>
                  <a:pt x="1310" y="488"/>
                  <a:pt x="1310" y="484"/>
                </a:cubicBezTo>
                <a:cubicBezTo>
                  <a:pt x="1308" y="482"/>
                  <a:pt x="1306" y="485"/>
                  <a:pt x="1304" y="482"/>
                </a:cubicBezTo>
                <a:cubicBezTo>
                  <a:pt x="1309" y="474"/>
                  <a:pt x="1309" y="462"/>
                  <a:pt x="1313" y="453"/>
                </a:cubicBezTo>
                <a:cubicBezTo>
                  <a:pt x="1310" y="453"/>
                  <a:pt x="1311" y="450"/>
                  <a:pt x="1309" y="450"/>
                </a:cubicBezTo>
                <a:cubicBezTo>
                  <a:pt x="1309" y="452"/>
                  <a:pt x="1307" y="452"/>
                  <a:pt x="1305" y="452"/>
                </a:cubicBezTo>
                <a:cubicBezTo>
                  <a:pt x="1304" y="451"/>
                  <a:pt x="1302" y="450"/>
                  <a:pt x="1303" y="447"/>
                </a:cubicBezTo>
                <a:cubicBezTo>
                  <a:pt x="1306" y="446"/>
                  <a:pt x="1307" y="444"/>
                  <a:pt x="1309" y="442"/>
                </a:cubicBezTo>
                <a:cubicBezTo>
                  <a:pt x="1305" y="442"/>
                  <a:pt x="1304" y="444"/>
                  <a:pt x="1301" y="444"/>
                </a:cubicBezTo>
                <a:cubicBezTo>
                  <a:pt x="1301" y="439"/>
                  <a:pt x="1301" y="439"/>
                  <a:pt x="1301" y="439"/>
                </a:cubicBezTo>
                <a:cubicBezTo>
                  <a:pt x="1295" y="440"/>
                  <a:pt x="1283" y="437"/>
                  <a:pt x="1286" y="429"/>
                </a:cubicBezTo>
                <a:cubicBezTo>
                  <a:pt x="1278" y="432"/>
                  <a:pt x="1275" y="425"/>
                  <a:pt x="1272" y="419"/>
                </a:cubicBezTo>
                <a:cubicBezTo>
                  <a:pt x="1273" y="415"/>
                  <a:pt x="1280" y="417"/>
                  <a:pt x="1279" y="411"/>
                </a:cubicBezTo>
                <a:cubicBezTo>
                  <a:pt x="1277" y="408"/>
                  <a:pt x="1272" y="414"/>
                  <a:pt x="1270" y="412"/>
                </a:cubicBezTo>
                <a:cubicBezTo>
                  <a:pt x="1271" y="401"/>
                  <a:pt x="1281" y="398"/>
                  <a:pt x="1289" y="393"/>
                </a:cubicBezTo>
                <a:cubicBezTo>
                  <a:pt x="1292" y="392"/>
                  <a:pt x="1291" y="396"/>
                  <a:pt x="1293" y="395"/>
                </a:cubicBezTo>
                <a:cubicBezTo>
                  <a:pt x="1295" y="394"/>
                  <a:pt x="1295" y="391"/>
                  <a:pt x="1296" y="389"/>
                </a:cubicBezTo>
                <a:cubicBezTo>
                  <a:pt x="1282" y="388"/>
                  <a:pt x="1276" y="393"/>
                  <a:pt x="1264" y="394"/>
                </a:cubicBezTo>
                <a:cubicBezTo>
                  <a:pt x="1260" y="392"/>
                  <a:pt x="1260" y="389"/>
                  <a:pt x="1260" y="384"/>
                </a:cubicBezTo>
                <a:cubicBezTo>
                  <a:pt x="1257" y="384"/>
                  <a:pt x="1260" y="389"/>
                  <a:pt x="1256" y="389"/>
                </a:cubicBezTo>
                <a:cubicBezTo>
                  <a:pt x="1254" y="383"/>
                  <a:pt x="1255" y="377"/>
                  <a:pt x="1253" y="371"/>
                </a:cubicBezTo>
                <a:cubicBezTo>
                  <a:pt x="1259" y="370"/>
                  <a:pt x="1256" y="364"/>
                  <a:pt x="1257" y="362"/>
                </a:cubicBezTo>
                <a:cubicBezTo>
                  <a:pt x="1253" y="361"/>
                  <a:pt x="1251" y="365"/>
                  <a:pt x="1250" y="361"/>
                </a:cubicBezTo>
                <a:cubicBezTo>
                  <a:pt x="1250" y="357"/>
                  <a:pt x="1251" y="358"/>
                  <a:pt x="1249" y="354"/>
                </a:cubicBezTo>
                <a:cubicBezTo>
                  <a:pt x="1254" y="355"/>
                  <a:pt x="1253" y="352"/>
                  <a:pt x="1257" y="353"/>
                </a:cubicBezTo>
                <a:cubicBezTo>
                  <a:pt x="1254" y="347"/>
                  <a:pt x="1247" y="345"/>
                  <a:pt x="1240" y="348"/>
                </a:cubicBezTo>
                <a:cubicBezTo>
                  <a:pt x="1241" y="353"/>
                  <a:pt x="1236" y="353"/>
                  <a:pt x="1233" y="354"/>
                </a:cubicBezTo>
                <a:cubicBezTo>
                  <a:pt x="1233" y="351"/>
                  <a:pt x="1230" y="352"/>
                  <a:pt x="1230" y="349"/>
                </a:cubicBezTo>
                <a:cubicBezTo>
                  <a:pt x="1233" y="350"/>
                  <a:pt x="1236" y="350"/>
                  <a:pt x="1235" y="345"/>
                </a:cubicBezTo>
                <a:cubicBezTo>
                  <a:pt x="1232" y="344"/>
                  <a:pt x="1231" y="348"/>
                  <a:pt x="1230" y="346"/>
                </a:cubicBezTo>
                <a:cubicBezTo>
                  <a:pt x="1230" y="343"/>
                  <a:pt x="1230" y="343"/>
                  <a:pt x="1230" y="343"/>
                </a:cubicBezTo>
                <a:cubicBezTo>
                  <a:pt x="1235" y="342"/>
                  <a:pt x="1239" y="343"/>
                  <a:pt x="1241" y="345"/>
                </a:cubicBezTo>
                <a:cubicBezTo>
                  <a:pt x="1244" y="341"/>
                  <a:pt x="1239" y="341"/>
                  <a:pt x="1238" y="339"/>
                </a:cubicBezTo>
                <a:cubicBezTo>
                  <a:pt x="1238" y="337"/>
                  <a:pt x="1242" y="338"/>
                  <a:pt x="1241" y="334"/>
                </a:cubicBezTo>
                <a:cubicBezTo>
                  <a:pt x="1234" y="335"/>
                  <a:pt x="1234" y="335"/>
                  <a:pt x="1234" y="335"/>
                </a:cubicBezTo>
                <a:cubicBezTo>
                  <a:pt x="1234" y="333"/>
                  <a:pt x="1232" y="333"/>
                  <a:pt x="1232" y="331"/>
                </a:cubicBezTo>
                <a:cubicBezTo>
                  <a:pt x="1229" y="329"/>
                  <a:pt x="1228" y="333"/>
                  <a:pt x="1224" y="331"/>
                </a:cubicBezTo>
                <a:cubicBezTo>
                  <a:pt x="1224" y="336"/>
                  <a:pt x="1228" y="334"/>
                  <a:pt x="1229" y="337"/>
                </a:cubicBezTo>
                <a:cubicBezTo>
                  <a:pt x="1224" y="344"/>
                  <a:pt x="1214" y="338"/>
                  <a:pt x="1208" y="342"/>
                </a:cubicBezTo>
                <a:cubicBezTo>
                  <a:pt x="1208" y="339"/>
                  <a:pt x="1206" y="339"/>
                  <a:pt x="1206" y="335"/>
                </a:cubicBezTo>
                <a:cubicBezTo>
                  <a:pt x="1211" y="333"/>
                  <a:pt x="1213" y="329"/>
                  <a:pt x="1216" y="325"/>
                </a:cubicBezTo>
                <a:cubicBezTo>
                  <a:pt x="1210" y="325"/>
                  <a:pt x="1207" y="319"/>
                  <a:pt x="1208" y="314"/>
                </a:cubicBezTo>
                <a:cubicBezTo>
                  <a:pt x="1204" y="315"/>
                  <a:pt x="1207" y="323"/>
                  <a:pt x="1200" y="322"/>
                </a:cubicBezTo>
                <a:cubicBezTo>
                  <a:pt x="1200" y="319"/>
                  <a:pt x="1198" y="319"/>
                  <a:pt x="1198" y="316"/>
                </a:cubicBezTo>
                <a:cubicBezTo>
                  <a:pt x="1206" y="317"/>
                  <a:pt x="1199" y="310"/>
                  <a:pt x="1207" y="310"/>
                </a:cubicBezTo>
                <a:cubicBezTo>
                  <a:pt x="1206" y="305"/>
                  <a:pt x="1206" y="305"/>
                  <a:pt x="1206" y="305"/>
                </a:cubicBezTo>
                <a:cubicBezTo>
                  <a:pt x="1201" y="305"/>
                  <a:pt x="1198" y="302"/>
                  <a:pt x="1194" y="301"/>
                </a:cubicBezTo>
                <a:cubicBezTo>
                  <a:pt x="1195" y="297"/>
                  <a:pt x="1192" y="298"/>
                  <a:pt x="1192" y="295"/>
                </a:cubicBezTo>
                <a:cubicBezTo>
                  <a:pt x="1195" y="292"/>
                  <a:pt x="1198" y="287"/>
                  <a:pt x="1199" y="282"/>
                </a:cubicBezTo>
                <a:cubicBezTo>
                  <a:pt x="1198" y="280"/>
                  <a:pt x="1195" y="282"/>
                  <a:pt x="1195" y="280"/>
                </a:cubicBezTo>
                <a:cubicBezTo>
                  <a:pt x="1198" y="278"/>
                  <a:pt x="1199" y="274"/>
                  <a:pt x="1200" y="270"/>
                </a:cubicBezTo>
                <a:cubicBezTo>
                  <a:pt x="1205" y="270"/>
                  <a:pt x="1211" y="272"/>
                  <a:pt x="1209" y="266"/>
                </a:cubicBezTo>
                <a:cubicBezTo>
                  <a:pt x="1209" y="268"/>
                  <a:pt x="1206" y="268"/>
                  <a:pt x="1206" y="267"/>
                </a:cubicBezTo>
                <a:cubicBezTo>
                  <a:pt x="1205" y="261"/>
                  <a:pt x="1208" y="259"/>
                  <a:pt x="1212" y="258"/>
                </a:cubicBezTo>
                <a:cubicBezTo>
                  <a:pt x="1210" y="247"/>
                  <a:pt x="1226" y="250"/>
                  <a:pt x="1228" y="243"/>
                </a:cubicBezTo>
                <a:cubicBezTo>
                  <a:pt x="1232" y="245"/>
                  <a:pt x="1230" y="251"/>
                  <a:pt x="1234" y="254"/>
                </a:cubicBezTo>
                <a:cubicBezTo>
                  <a:pt x="1233" y="249"/>
                  <a:pt x="1248" y="233"/>
                  <a:pt x="1251" y="232"/>
                </a:cubicBezTo>
                <a:cubicBezTo>
                  <a:pt x="1257" y="230"/>
                  <a:pt x="1259" y="231"/>
                  <a:pt x="1261" y="226"/>
                </a:cubicBezTo>
                <a:cubicBezTo>
                  <a:pt x="1263" y="225"/>
                  <a:pt x="1263" y="228"/>
                  <a:pt x="1266" y="227"/>
                </a:cubicBezTo>
                <a:cubicBezTo>
                  <a:pt x="1267" y="224"/>
                  <a:pt x="1268" y="220"/>
                  <a:pt x="1272" y="220"/>
                </a:cubicBezTo>
                <a:cubicBezTo>
                  <a:pt x="1271" y="219"/>
                  <a:pt x="1270" y="219"/>
                  <a:pt x="1269" y="218"/>
                </a:cubicBezTo>
                <a:cubicBezTo>
                  <a:pt x="1273" y="215"/>
                  <a:pt x="1271" y="213"/>
                  <a:pt x="1275" y="212"/>
                </a:cubicBezTo>
                <a:cubicBezTo>
                  <a:pt x="1274" y="209"/>
                  <a:pt x="1275" y="205"/>
                  <a:pt x="1272" y="205"/>
                </a:cubicBezTo>
                <a:cubicBezTo>
                  <a:pt x="1272" y="208"/>
                  <a:pt x="1271" y="212"/>
                  <a:pt x="1268" y="212"/>
                </a:cubicBezTo>
                <a:cubicBezTo>
                  <a:pt x="1266" y="212"/>
                  <a:pt x="1267" y="208"/>
                  <a:pt x="1264" y="209"/>
                </a:cubicBezTo>
                <a:cubicBezTo>
                  <a:pt x="1267" y="213"/>
                  <a:pt x="1260" y="214"/>
                  <a:pt x="1256" y="215"/>
                </a:cubicBezTo>
                <a:cubicBezTo>
                  <a:pt x="1255" y="219"/>
                  <a:pt x="1260" y="216"/>
                  <a:pt x="1260" y="220"/>
                </a:cubicBezTo>
                <a:cubicBezTo>
                  <a:pt x="1258" y="225"/>
                  <a:pt x="1249" y="231"/>
                  <a:pt x="1242" y="227"/>
                </a:cubicBezTo>
                <a:cubicBezTo>
                  <a:pt x="1242" y="223"/>
                  <a:pt x="1247" y="224"/>
                  <a:pt x="1246" y="219"/>
                </a:cubicBezTo>
                <a:cubicBezTo>
                  <a:pt x="1248" y="219"/>
                  <a:pt x="1252" y="216"/>
                  <a:pt x="1249" y="215"/>
                </a:cubicBezTo>
                <a:cubicBezTo>
                  <a:pt x="1248" y="218"/>
                  <a:pt x="1247" y="217"/>
                  <a:pt x="1245" y="217"/>
                </a:cubicBezTo>
                <a:cubicBezTo>
                  <a:pt x="1247" y="214"/>
                  <a:pt x="1244" y="212"/>
                  <a:pt x="1243" y="209"/>
                </a:cubicBezTo>
                <a:cubicBezTo>
                  <a:pt x="1244" y="207"/>
                  <a:pt x="1245" y="205"/>
                  <a:pt x="1247" y="202"/>
                </a:cubicBezTo>
                <a:cubicBezTo>
                  <a:pt x="1249" y="204"/>
                  <a:pt x="1248" y="202"/>
                  <a:pt x="1250" y="202"/>
                </a:cubicBezTo>
                <a:cubicBezTo>
                  <a:pt x="1250" y="195"/>
                  <a:pt x="1265" y="185"/>
                  <a:pt x="1272" y="193"/>
                </a:cubicBezTo>
                <a:cubicBezTo>
                  <a:pt x="1277" y="193"/>
                  <a:pt x="1277" y="193"/>
                  <a:pt x="1277" y="193"/>
                </a:cubicBezTo>
                <a:cubicBezTo>
                  <a:pt x="1277" y="196"/>
                  <a:pt x="1280" y="195"/>
                  <a:pt x="1279" y="199"/>
                </a:cubicBezTo>
                <a:cubicBezTo>
                  <a:pt x="1289" y="207"/>
                  <a:pt x="1300" y="193"/>
                  <a:pt x="1308" y="196"/>
                </a:cubicBezTo>
                <a:cubicBezTo>
                  <a:pt x="1316" y="192"/>
                  <a:pt x="1310" y="184"/>
                  <a:pt x="1309" y="179"/>
                </a:cubicBezTo>
                <a:cubicBezTo>
                  <a:pt x="1306" y="179"/>
                  <a:pt x="1306" y="180"/>
                  <a:pt x="1303" y="181"/>
                </a:cubicBezTo>
                <a:cubicBezTo>
                  <a:pt x="1304" y="178"/>
                  <a:pt x="1303" y="178"/>
                  <a:pt x="1303" y="175"/>
                </a:cubicBezTo>
                <a:cubicBezTo>
                  <a:pt x="1299" y="176"/>
                  <a:pt x="1296" y="175"/>
                  <a:pt x="1296" y="172"/>
                </a:cubicBezTo>
                <a:cubicBezTo>
                  <a:pt x="1296" y="169"/>
                  <a:pt x="1300" y="172"/>
                  <a:pt x="1300" y="170"/>
                </a:cubicBezTo>
                <a:cubicBezTo>
                  <a:pt x="1292" y="163"/>
                  <a:pt x="1283" y="178"/>
                  <a:pt x="1275" y="175"/>
                </a:cubicBezTo>
                <a:cubicBezTo>
                  <a:pt x="1274" y="178"/>
                  <a:pt x="1278" y="177"/>
                  <a:pt x="1277" y="180"/>
                </a:cubicBezTo>
                <a:cubicBezTo>
                  <a:pt x="1271" y="179"/>
                  <a:pt x="1270" y="178"/>
                  <a:pt x="1264" y="181"/>
                </a:cubicBezTo>
                <a:cubicBezTo>
                  <a:pt x="1262" y="180"/>
                  <a:pt x="1261" y="179"/>
                  <a:pt x="1259" y="178"/>
                </a:cubicBezTo>
                <a:cubicBezTo>
                  <a:pt x="1262" y="174"/>
                  <a:pt x="1266" y="172"/>
                  <a:pt x="1269" y="169"/>
                </a:cubicBezTo>
                <a:cubicBezTo>
                  <a:pt x="1272" y="174"/>
                  <a:pt x="1281" y="172"/>
                  <a:pt x="1283" y="168"/>
                </a:cubicBezTo>
                <a:cubicBezTo>
                  <a:pt x="1281" y="167"/>
                  <a:pt x="1277" y="169"/>
                  <a:pt x="1277" y="167"/>
                </a:cubicBezTo>
                <a:cubicBezTo>
                  <a:pt x="1277" y="163"/>
                  <a:pt x="1285" y="165"/>
                  <a:pt x="1284" y="159"/>
                </a:cubicBezTo>
                <a:cubicBezTo>
                  <a:pt x="1281" y="158"/>
                  <a:pt x="1278" y="157"/>
                  <a:pt x="1276" y="154"/>
                </a:cubicBezTo>
                <a:cubicBezTo>
                  <a:pt x="1275" y="155"/>
                  <a:pt x="1274" y="157"/>
                  <a:pt x="1273" y="158"/>
                </a:cubicBezTo>
                <a:cubicBezTo>
                  <a:pt x="1271" y="156"/>
                  <a:pt x="1272" y="158"/>
                  <a:pt x="1268" y="158"/>
                </a:cubicBezTo>
                <a:cubicBezTo>
                  <a:pt x="1259" y="149"/>
                  <a:pt x="1274" y="145"/>
                  <a:pt x="1279" y="139"/>
                </a:cubicBezTo>
                <a:cubicBezTo>
                  <a:pt x="1277" y="138"/>
                  <a:pt x="1275" y="137"/>
                  <a:pt x="1275" y="133"/>
                </a:cubicBezTo>
                <a:cubicBezTo>
                  <a:pt x="1273" y="133"/>
                  <a:pt x="1270" y="134"/>
                  <a:pt x="1269" y="132"/>
                </a:cubicBezTo>
                <a:cubicBezTo>
                  <a:pt x="1273" y="131"/>
                  <a:pt x="1276" y="129"/>
                  <a:pt x="1279" y="131"/>
                </a:cubicBezTo>
                <a:cubicBezTo>
                  <a:pt x="1279" y="128"/>
                  <a:pt x="1278" y="124"/>
                  <a:pt x="1281" y="124"/>
                </a:cubicBezTo>
                <a:cubicBezTo>
                  <a:pt x="1283" y="125"/>
                  <a:pt x="1284" y="126"/>
                  <a:pt x="1287" y="125"/>
                </a:cubicBezTo>
                <a:cubicBezTo>
                  <a:pt x="1289" y="124"/>
                  <a:pt x="1289" y="121"/>
                  <a:pt x="1291" y="120"/>
                </a:cubicBezTo>
                <a:cubicBezTo>
                  <a:pt x="1284" y="121"/>
                  <a:pt x="1280" y="118"/>
                  <a:pt x="1272" y="119"/>
                </a:cubicBezTo>
                <a:cubicBezTo>
                  <a:pt x="1270" y="114"/>
                  <a:pt x="1269" y="111"/>
                  <a:pt x="1269" y="105"/>
                </a:cubicBezTo>
                <a:cubicBezTo>
                  <a:pt x="1268" y="105"/>
                  <a:pt x="1266" y="105"/>
                  <a:pt x="1265" y="104"/>
                </a:cubicBezTo>
                <a:cubicBezTo>
                  <a:pt x="1266" y="101"/>
                  <a:pt x="1268" y="99"/>
                  <a:pt x="1269" y="97"/>
                </a:cubicBezTo>
                <a:cubicBezTo>
                  <a:pt x="1262" y="99"/>
                  <a:pt x="1264" y="90"/>
                  <a:pt x="1259" y="89"/>
                </a:cubicBezTo>
                <a:cubicBezTo>
                  <a:pt x="1259" y="85"/>
                  <a:pt x="1263" y="84"/>
                  <a:pt x="1265" y="82"/>
                </a:cubicBezTo>
                <a:cubicBezTo>
                  <a:pt x="1261" y="81"/>
                  <a:pt x="1260" y="83"/>
                  <a:pt x="1257" y="83"/>
                </a:cubicBezTo>
                <a:cubicBezTo>
                  <a:pt x="1255" y="83"/>
                  <a:pt x="1253" y="81"/>
                  <a:pt x="1252" y="80"/>
                </a:cubicBezTo>
                <a:cubicBezTo>
                  <a:pt x="1253" y="79"/>
                  <a:pt x="1255" y="78"/>
                  <a:pt x="1256" y="76"/>
                </a:cubicBezTo>
                <a:cubicBezTo>
                  <a:pt x="1250" y="75"/>
                  <a:pt x="1241" y="78"/>
                  <a:pt x="1236" y="74"/>
                </a:cubicBezTo>
                <a:cubicBezTo>
                  <a:pt x="1234" y="78"/>
                  <a:pt x="1231" y="80"/>
                  <a:pt x="1225" y="80"/>
                </a:cubicBezTo>
                <a:cubicBezTo>
                  <a:pt x="1225" y="75"/>
                  <a:pt x="1225" y="75"/>
                  <a:pt x="1225" y="75"/>
                </a:cubicBezTo>
                <a:cubicBezTo>
                  <a:pt x="1219" y="76"/>
                  <a:pt x="1218" y="73"/>
                  <a:pt x="1214" y="72"/>
                </a:cubicBezTo>
                <a:cubicBezTo>
                  <a:pt x="1217" y="71"/>
                  <a:pt x="1221" y="70"/>
                  <a:pt x="1222" y="67"/>
                </a:cubicBezTo>
                <a:cubicBezTo>
                  <a:pt x="1220" y="68"/>
                  <a:pt x="1221" y="64"/>
                  <a:pt x="1221" y="63"/>
                </a:cubicBezTo>
                <a:cubicBezTo>
                  <a:pt x="1221" y="63"/>
                  <a:pt x="1225" y="65"/>
                  <a:pt x="1225" y="62"/>
                </a:cubicBezTo>
                <a:cubicBezTo>
                  <a:pt x="1222" y="62"/>
                  <a:pt x="1220" y="60"/>
                  <a:pt x="1216" y="61"/>
                </a:cubicBezTo>
                <a:cubicBezTo>
                  <a:pt x="1216" y="64"/>
                  <a:pt x="1220" y="65"/>
                  <a:pt x="1216" y="66"/>
                </a:cubicBezTo>
                <a:cubicBezTo>
                  <a:pt x="1212" y="63"/>
                  <a:pt x="1210" y="69"/>
                  <a:pt x="1205" y="67"/>
                </a:cubicBezTo>
                <a:cubicBezTo>
                  <a:pt x="1208" y="64"/>
                  <a:pt x="1212" y="62"/>
                  <a:pt x="1214" y="59"/>
                </a:cubicBezTo>
                <a:cubicBezTo>
                  <a:pt x="1212" y="57"/>
                  <a:pt x="1211" y="56"/>
                  <a:pt x="1209" y="52"/>
                </a:cubicBezTo>
                <a:cubicBezTo>
                  <a:pt x="1209" y="49"/>
                  <a:pt x="1214" y="50"/>
                  <a:pt x="1213" y="47"/>
                </a:cubicBezTo>
                <a:cubicBezTo>
                  <a:pt x="1209" y="49"/>
                  <a:pt x="1207" y="43"/>
                  <a:pt x="1208" y="42"/>
                </a:cubicBezTo>
                <a:cubicBezTo>
                  <a:pt x="1205" y="46"/>
                  <a:pt x="1199" y="44"/>
                  <a:pt x="1194" y="45"/>
                </a:cubicBezTo>
                <a:cubicBezTo>
                  <a:pt x="1194" y="50"/>
                  <a:pt x="1188" y="49"/>
                  <a:pt x="1185" y="51"/>
                </a:cubicBezTo>
                <a:cubicBezTo>
                  <a:pt x="1182" y="48"/>
                  <a:pt x="1177" y="48"/>
                  <a:pt x="1173" y="45"/>
                </a:cubicBezTo>
                <a:cubicBezTo>
                  <a:pt x="1172" y="52"/>
                  <a:pt x="1157" y="49"/>
                  <a:pt x="1162" y="59"/>
                </a:cubicBezTo>
                <a:cubicBezTo>
                  <a:pt x="1160" y="61"/>
                  <a:pt x="1156" y="61"/>
                  <a:pt x="1151" y="62"/>
                </a:cubicBezTo>
                <a:cubicBezTo>
                  <a:pt x="1152" y="59"/>
                  <a:pt x="1155" y="59"/>
                  <a:pt x="1154" y="56"/>
                </a:cubicBezTo>
                <a:cubicBezTo>
                  <a:pt x="1151" y="56"/>
                  <a:pt x="1151" y="53"/>
                  <a:pt x="1149" y="54"/>
                </a:cubicBezTo>
                <a:cubicBezTo>
                  <a:pt x="1148" y="56"/>
                  <a:pt x="1150" y="55"/>
                  <a:pt x="1150" y="58"/>
                </a:cubicBezTo>
                <a:cubicBezTo>
                  <a:pt x="1147" y="59"/>
                  <a:pt x="1148" y="62"/>
                  <a:pt x="1145" y="62"/>
                </a:cubicBezTo>
                <a:cubicBezTo>
                  <a:pt x="1139" y="60"/>
                  <a:pt x="1136" y="66"/>
                  <a:pt x="1132" y="68"/>
                </a:cubicBezTo>
                <a:cubicBezTo>
                  <a:pt x="1129" y="63"/>
                  <a:pt x="1122" y="67"/>
                  <a:pt x="1120" y="64"/>
                </a:cubicBezTo>
                <a:cubicBezTo>
                  <a:pt x="1123" y="59"/>
                  <a:pt x="1126" y="61"/>
                  <a:pt x="1130" y="59"/>
                </a:cubicBezTo>
                <a:cubicBezTo>
                  <a:pt x="1131" y="61"/>
                  <a:pt x="1131" y="62"/>
                  <a:pt x="1132" y="63"/>
                </a:cubicBezTo>
                <a:cubicBezTo>
                  <a:pt x="1134" y="63"/>
                  <a:pt x="1134" y="61"/>
                  <a:pt x="1136" y="61"/>
                </a:cubicBezTo>
                <a:cubicBezTo>
                  <a:pt x="1136" y="55"/>
                  <a:pt x="1142" y="53"/>
                  <a:pt x="1145" y="49"/>
                </a:cubicBezTo>
                <a:cubicBezTo>
                  <a:pt x="1142" y="49"/>
                  <a:pt x="1143" y="46"/>
                  <a:pt x="1145" y="45"/>
                </a:cubicBezTo>
                <a:cubicBezTo>
                  <a:pt x="1149" y="44"/>
                  <a:pt x="1153" y="41"/>
                  <a:pt x="1156" y="44"/>
                </a:cubicBezTo>
                <a:cubicBezTo>
                  <a:pt x="1154" y="36"/>
                  <a:pt x="1165" y="37"/>
                  <a:pt x="1161" y="29"/>
                </a:cubicBezTo>
                <a:cubicBezTo>
                  <a:pt x="1162" y="27"/>
                  <a:pt x="1165" y="27"/>
                  <a:pt x="1166" y="26"/>
                </a:cubicBezTo>
                <a:cubicBezTo>
                  <a:pt x="1163" y="24"/>
                  <a:pt x="1168" y="22"/>
                  <a:pt x="1169" y="21"/>
                </a:cubicBezTo>
                <a:cubicBezTo>
                  <a:pt x="1163" y="20"/>
                  <a:pt x="1162" y="23"/>
                  <a:pt x="1156" y="23"/>
                </a:cubicBezTo>
                <a:cubicBezTo>
                  <a:pt x="1155" y="25"/>
                  <a:pt x="1156" y="29"/>
                  <a:pt x="1153" y="30"/>
                </a:cubicBezTo>
                <a:cubicBezTo>
                  <a:pt x="1151" y="29"/>
                  <a:pt x="1151" y="25"/>
                  <a:pt x="1151" y="22"/>
                </a:cubicBezTo>
                <a:cubicBezTo>
                  <a:pt x="1154" y="23"/>
                  <a:pt x="1154" y="22"/>
                  <a:pt x="1156" y="20"/>
                </a:cubicBezTo>
                <a:cubicBezTo>
                  <a:pt x="1153" y="19"/>
                  <a:pt x="1149" y="16"/>
                  <a:pt x="1147" y="17"/>
                </a:cubicBezTo>
                <a:cubicBezTo>
                  <a:pt x="1146" y="14"/>
                  <a:pt x="1146" y="14"/>
                  <a:pt x="1146" y="14"/>
                </a:cubicBezTo>
                <a:cubicBezTo>
                  <a:pt x="1153" y="14"/>
                  <a:pt x="1157" y="15"/>
                  <a:pt x="1159" y="9"/>
                </a:cubicBezTo>
                <a:cubicBezTo>
                  <a:pt x="1157" y="5"/>
                  <a:pt x="1152" y="10"/>
                  <a:pt x="1148" y="10"/>
                </a:cubicBezTo>
                <a:cubicBezTo>
                  <a:pt x="1148" y="7"/>
                  <a:pt x="1147" y="4"/>
                  <a:pt x="1148" y="2"/>
                </a:cubicBezTo>
                <a:cubicBezTo>
                  <a:pt x="1136" y="0"/>
                  <a:pt x="1135" y="1"/>
                  <a:pt x="1126" y="3"/>
                </a:cubicBezTo>
                <a:cubicBezTo>
                  <a:pt x="1128" y="8"/>
                  <a:pt x="1125" y="16"/>
                  <a:pt x="1117" y="19"/>
                </a:cubicBezTo>
                <a:cubicBezTo>
                  <a:pt x="1116" y="23"/>
                  <a:pt x="1120" y="21"/>
                  <a:pt x="1119" y="25"/>
                </a:cubicBezTo>
                <a:cubicBezTo>
                  <a:pt x="1110" y="29"/>
                  <a:pt x="1101" y="34"/>
                  <a:pt x="1096" y="41"/>
                </a:cubicBezTo>
                <a:cubicBezTo>
                  <a:pt x="1093" y="40"/>
                  <a:pt x="1092" y="36"/>
                  <a:pt x="1086" y="38"/>
                </a:cubicBezTo>
                <a:cubicBezTo>
                  <a:pt x="1086" y="40"/>
                  <a:pt x="1087" y="45"/>
                  <a:pt x="1081" y="45"/>
                </a:cubicBezTo>
                <a:cubicBezTo>
                  <a:pt x="1080" y="49"/>
                  <a:pt x="1077" y="52"/>
                  <a:pt x="1080" y="56"/>
                </a:cubicBezTo>
                <a:cubicBezTo>
                  <a:pt x="1075" y="58"/>
                  <a:pt x="1074" y="63"/>
                  <a:pt x="1073" y="67"/>
                </a:cubicBezTo>
                <a:cubicBezTo>
                  <a:pt x="1077" y="66"/>
                  <a:pt x="1078" y="63"/>
                  <a:pt x="1082" y="63"/>
                </a:cubicBezTo>
                <a:cubicBezTo>
                  <a:pt x="1082" y="63"/>
                  <a:pt x="1083" y="64"/>
                  <a:pt x="1083" y="64"/>
                </a:cubicBezTo>
                <a:cubicBezTo>
                  <a:pt x="1080" y="70"/>
                  <a:pt x="1079" y="78"/>
                  <a:pt x="1069" y="78"/>
                </a:cubicBezTo>
                <a:cubicBezTo>
                  <a:pt x="1064" y="85"/>
                  <a:pt x="1056" y="89"/>
                  <a:pt x="1050" y="94"/>
                </a:cubicBezTo>
                <a:cubicBezTo>
                  <a:pt x="1045" y="94"/>
                  <a:pt x="1043" y="96"/>
                  <a:pt x="1037" y="94"/>
                </a:cubicBezTo>
                <a:cubicBezTo>
                  <a:pt x="1036" y="98"/>
                  <a:pt x="1029" y="96"/>
                  <a:pt x="1029" y="101"/>
                </a:cubicBezTo>
                <a:cubicBezTo>
                  <a:pt x="1029" y="102"/>
                  <a:pt x="1033" y="99"/>
                  <a:pt x="1033" y="103"/>
                </a:cubicBezTo>
                <a:cubicBezTo>
                  <a:pt x="1032" y="106"/>
                  <a:pt x="1029" y="106"/>
                  <a:pt x="1028" y="109"/>
                </a:cubicBezTo>
                <a:cubicBezTo>
                  <a:pt x="1034" y="106"/>
                  <a:pt x="1039" y="100"/>
                  <a:pt x="1040" y="96"/>
                </a:cubicBezTo>
                <a:cubicBezTo>
                  <a:pt x="1060" y="100"/>
                  <a:pt x="1043" y="130"/>
                  <a:pt x="1026" y="127"/>
                </a:cubicBezTo>
                <a:cubicBezTo>
                  <a:pt x="1025" y="139"/>
                  <a:pt x="1012" y="140"/>
                  <a:pt x="1007" y="147"/>
                </a:cubicBezTo>
                <a:cubicBezTo>
                  <a:pt x="1007" y="150"/>
                  <a:pt x="1009" y="154"/>
                  <a:pt x="1006" y="155"/>
                </a:cubicBezTo>
                <a:cubicBezTo>
                  <a:pt x="999" y="153"/>
                  <a:pt x="997" y="159"/>
                  <a:pt x="991" y="160"/>
                </a:cubicBezTo>
                <a:cubicBezTo>
                  <a:pt x="991" y="159"/>
                  <a:pt x="990" y="159"/>
                  <a:pt x="990" y="158"/>
                </a:cubicBezTo>
                <a:cubicBezTo>
                  <a:pt x="993" y="151"/>
                  <a:pt x="1000" y="143"/>
                  <a:pt x="1007" y="142"/>
                </a:cubicBezTo>
                <a:cubicBezTo>
                  <a:pt x="1007" y="138"/>
                  <a:pt x="1010" y="134"/>
                  <a:pt x="1013" y="136"/>
                </a:cubicBezTo>
                <a:cubicBezTo>
                  <a:pt x="1013" y="135"/>
                  <a:pt x="1012" y="134"/>
                  <a:pt x="1012" y="133"/>
                </a:cubicBezTo>
                <a:cubicBezTo>
                  <a:pt x="1014" y="131"/>
                  <a:pt x="1017" y="130"/>
                  <a:pt x="1019" y="128"/>
                </a:cubicBezTo>
                <a:cubicBezTo>
                  <a:pt x="1017" y="128"/>
                  <a:pt x="1012" y="130"/>
                  <a:pt x="1013" y="127"/>
                </a:cubicBezTo>
                <a:cubicBezTo>
                  <a:pt x="1017" y="125"/>
                  <a:pt x="1018" y="121"/>
                  <a:pt x="1021" y="119"/>
                </a:cubicBezTo>
                <a:cubicBezTo>
                  <a:pt x="1018" y="116"/>
                  <a:pt x="1022" y="114"/>
                  <a:pt x="1019" y="110"/>
                </a:cubicBezTo>
                <a:cubicBezTo>
                  <a:pt x="1022" y="110"/>
                  <a:pt x="1028" y="106"/>
                  <a:pt x="1026" y="104"/>
                </a:cubicBezTo>
                <a:cubicBezTo>
                  <a:pt x="1025" y="107"/>
                  <a:pt x="1021" y="110"/>
                  <a:pt x="1018" y="108"/>
                </a:cubicBezTo>
                <a:cubicBezTo>
                  <a:pt x="1016" y="110"/>
                  <a:pt x="1015" y="112"/>
                  <a:pt x="1013" y="114"/>
                </a:cubicBezTo>
                <a:cubicBezTo>
                  <a:pt x="1011" y="112"/>
                  <a:pt x="1007" y="115"/>
                  <a:pt x="1005" y="117"/>
                </a:cubicBezTo>
                <a:cubicBezTo>
                  <a:pt x="1008" y="119"/>
                  <a:pt x="1010" y="116"/>
                  <a:pt x="1013" y="116"/>
                </a:cubicBezTo>
                <a:cubicBezTo>
                  <a:pt x="1012" y="119"/>
                  <a:pt x="1011" y="124"/>
                  <a:pt x="1007" y="121"/>
                </a:cubicBezTo>
                <a:cubicBezTo>
                  <a:pt x="1003" y="126"/>
                  <a:pt x="1000" y="132"/>
                  <a:pt x="993" y="135"/>
                </a:cubicBezTo>
                <a:cubicBezTo>
                  <a:pt x="995" y="141"/>
                  <a:pt x="988" y="139"/>
                  <a:pt x="992" y="142"/>
                </a:cubicBezTo>
                <a:cubicBezTo>
                  <a:pt x="989" y="144"/>
                  <a:pt x="989" y="142"/>
                  <a:pt x="986" y="143"/>
                </a:cubicBezTo>
                <a:cubicBezTo>
                  <a:pt x="971" y="164"/>
                  <a:pt x="947" y="174"/>
                  <a:pt x="931" y="189"/>
                </a:cubicBezTo>
                <a:cubicBezTo>
                  <a:pt x="926" y="189"/>
                  <a:pt x="921" y="195"/>
                  <a:pt x="914" y="196"/>
                </a:cubicBezTo>
                <a:cubicBezTo>
                  <a:pt x="914" y="193"/>
                  <a:pt x="911" y="191"/>
                  <a:pt x="912" y="186"/>
                </a:cubicBezTo>
                <a:cubicBezTo>
                  <a:pt x="919" y="183"/>
                  <a:pt x="923" y="176"/>
                  <a:pt x="930" y="175"/>
                </a:cubicBezTo>
                <a:cubicBezTo>
                  <a:pt x="932" y="166"/>
                  <a:pt x="943" y="165"/>
                  <a:pt x="946" y="157"/>
                </a:cubicBezTo>
                <a:cubicBezTo>
                  <a:pt x="929" y="162"/>
                  <a:pt x="918" y="180"/>
                  <a:pt x="901" y="179"/>
                </a:cubicBezTo>
                <a:cubicBezTo>
                  <a:pt x="903" y="177"/>
                  <a:pt x="906" y="176"/>
                  <a:pt x="905" y="173"/>
                </a:cubicBezTo>
                <a:cubicBezTo>
                  <a:pt x="899" y="176"/>
                  <a:pt x="891" y="184"/>
                  <a:pt x="885" y="182"/>
                </a:cubicBezTo>
                <a:cubicBezTo>
                  <a:pt x="886" y="177"/>
                  <a:pt x="897" y="177"/>
                  <a:pt x="893" y="172"/>
                </a:cubicBezTo>
                <a:cubicBezTo>
                  <a:pt x="889" y="174"/>
                  <a:pt x="885" y="175"/>
                  <a:pt x="882" y="171"/>
                </a:cubicBezTo>
                <a:cubicBezTo>
                  <a:pt x="885" y="169"/>
                  <a:pt x="892" y="166"/>
                  <a:pt x="888" y="162"/>
                </a:cubicBezTo>
                <a:cubicBezTo>
                  <a:pt x="885" y="162"/>
                  <a:pt x="883" y="169"/>
                  <a:pt x="880" y="164"/>
                </a:cubicBezTo>
                <a:cubicBezTo>
                  <a:pt x="883" y="164"/>
                  <a:pt x="884" y="162"/>
                  <a:pt x="884" y="159"/>
                </a:cubicBezTo>
                <a:cubicBezTo>
                  <a:pt x="881" y="156"/>
                  <a:pt x="878" y="160"/>
                  <a:pt x="875" y="162"/>
                </a:cubicBezTo>
                <a:cubicBezTo>
                  <a:pt x="869" y="150"/>
                  <a:pt x="888" y="156"/>
                  <a:pt x="892" y="149"/>
                </a:cubicBezTo>
                <a:cubicBezTo>
                  <a:pt x="889" y="149"/>
                  <a:pt x="889" y="151"/>
                  <a:pt x="886" y="151"/>
                </a:cubicBezTo>
                <a:cubicBezTo>
                  <a:pt x="886" y="147"/>
                  <a:pt x="886" y="147"/>
                  <a:pt x="886" y="147"/>
                </a:cubicBezTo>
                <a:cubicBezTo>
                  <a:pt x="876" y="145"/>
                  <a:pt x="868" y="138"/>
                  <a:pt x="859" y="139"/>
                </a:cubicBezTo>
                <a:cubicBezTo>
                  <a:pt x="857" y="135"/>
                  <a:pt x="860" y="134"/>
                  <a:pt x="860" y="132"/>
                </a:cubicBezTo>
                <a:cubicBezTo>
                  <a:pt x="859" y="130"/>
                  <a:pt x="859" y="127"/>
                  <a:pt x="857" y="127"/>
                </a:cubicBezTo>
                <a:cubicBezTo>
                  <a:pt x="857" y="129"/>
                  <a:pt x="853" y="127"/>
                  <a:pt x="851" y="128"/>
                </a:cubicBezTo>
                <a:cubicBezTo>
                  <a:pt x="851" y="125"/>
                  <a:pt x="848" y="127"/>
                  <a:pt x="849" y="124"/>
                </a:cubicBezTo>
                <a:cubicBezTo>
                  <a:pt x="850" y="122"/>
                  <a:pt x="855" y="122"/>
                  <a:pt x="858" y="122"/>
                </a:cubicBezTo>
                <a:cubicBezTo>
                  <a:pt x="859" y="117"/>
                  <a:pt x="853" y="121"/>
                  <a:pt x="852" y="119"/>
                </a:cubicBezTo>
                <a:cubicBezTo>
                  <a:pt x="852" y="116"/>
                  <a:pt x="855" y="116"/>
                  <a:pt x="854" y="114"/>
                </a:cubicBezTo>
                <a:cubicBezTo>
                  <a:pt x="848" y="114"/>
                  <a:pt x="845" y="112"/>
                  <a:pt x="838" y="114"/>
                </a:cubicBezTo>
                <a:cubicBezTo>
                  <a:pt x="836" y="119"/>
                  <a:pt x="827" y="117"/>
                  <a:pt x="823" y="114"/>
                </a:cubicBezTo>
                <a:cubicBezTo>
                  <a:pt x="822" y="117"/>
                  <a:pt x="820" y="118"/>
                  <a:pt x="819" y="120"/>
                </a:cubicBezTo>
                <a:cubicBezTo>
                  <a:pt x="817" y="119"/>
                  <a:pt x="812" y="120"/>
                  <a:pt x="811" y="116"/>
                </a:cubicBezTo>
                <a:cubicBezTo>
                  <a:pt x="795" y="120"/>
                  <a:pt x="795" y="105"/>
                  <a:pt x="786" y="100"/>
                </a:cubicBezTo>
                <a:cubicBezTo>
                  <a:pt x="786" y="99"/>
                  <a:pt x="789" y="100"/>
                  <a:pt x="789" y="98"/>
                </a:cubicBezTo>
                <a:cubicBezTo>
                  <a:pt x="787" y="96"/>
                  <a:pt x="783" y="95"/>
                  <a:pt x="779" y="97"/>
                </a:cubicBezTo>
                <a:cubicBezTo>
                  <a:pt x="780" y="94"/>
                  <a:pt x="778" y="94"/>
                  <a:pt x="777" y="93"/>
                </a:cubicBezTo>
                <a:cubicBezTo>
                  <a:pt x="780" y="90"/>
                  <a:pt x="782" y="86"/>
                  <a:pt x="784" y="82"/>
                </a:cubicBezTo>
                <a:cubicBezTo>
                  <a:pt x="780" y="79"/>
                  <a:pt x="775" y="84"/>
                  <a:pt x="770" y="83"/>
                </a:cubicBezTo>
                <a:cubicBezTo>
                  <a:pt x="769" y="81"/>
                  <a:pt x="769" y="79"/>
                  <a:pt x="767" y="78"/>
                </a:cubicBezTo>
                <a:cubicBezTo>
                  <a:pt x="761" y="79"/>
                  <a:pt x="760" y="84"/>
                  <a:pt x="757" y="87"/>
                </a:cubicBezTo>
                <a:cubicBezTo>
                  <a:pt x="750" y="85"/>
                  <a:pt x="743" y="92"/>
                  <a:pt x="746" y="98"/>
                </a:cubicBezTo>
                <a:cubicBezTo>
                  <a:pt x="749" y="98"/>
                  <a:pt x="752" y="99"/>
                  <a:pt x="753" y="102"/>
                </a:cubicBezTo>
                <a:cubicBezTo>
                  <a:pt x="748" y="104"/>
                  <a:pt x="748" y="108"/>
                  <a:pt x="742" y="109"/>
                </a:cubicBezTo>
                <a:cubicBezTo>
                  <a:pt x="742" y="112"/>
                  <a:pt x="745" y="111"/>
                  <a:pt x="745" y="113"/>
                </a:cubicBezTo>
                <a:cubicBezTo>
                  <a:pt x="743" y="114"/>
                  <a:pt x="740" y="116"/>
                  <a:pt x="738" y="114"/>
                </a:cubicBezTo>
                <a:cubicBezTo>
                  <a:pt x="738" y="117"/>
                  <a:pt x="744" y="114"/>
                  <a:pt x="744" y="118"/>
                </a:cubicBezTo>
                <a:cubicBezTo>
                  <a:pt x="744" y="121"/>
                  <a:pt x="744" y="123"/>
                  <a:pt x="743" y="125"/>
                </a:cubicBezTo>
                <a:cubicBezTo>
                  <a:pt x="739" y="125"/>
                  <a:pt x="739" y="125"/>
                  <a:pt x="739" y="125"/>
                </a:cubicBezTo>
                <a:cubicBezTo>
                  <a:pt x="739" y="123"/>
                  <a:pt x="743" y="123"/>
                  <a:pt x="741" y="119"/>
                </a:cubicBezTo>
                <a:cubicBezTo>
                  <a:pt x="732" y="118"/>
                  <a:pt x="728" y="128"/>
                  <a:pt x="720" y="131"/>
                </a:cubicBezTo>
                <a:cubicBezTo>
                  <a:pt x="719" y="134"/>
                  <a:pt x="720" y="134"/>
                  <a:pt x="722" y="136"/>
                </a:cubicBezTo>
                <a:cubicBezTo>
                  <a:pt x="718" y="135"/>
                  <a:pt x="713" y="139"/>
                  <a:pt x="713" y="144"/>
                </a:cubicBezTo>
                <a:cubicBezTo>
                  <a:pt x="715" y="145"/>
                  <a:pt x="719" y="143"/>
                  <a:pt x="719" y="147"/>
                </a:cubicBezTo>
                <a:cubicBezTo>
                  <a:pt x="711" y="150"/>
                  <a:pt x="703" y="160"/>
                  <a:pt x="692" y="156"/>
                </a:cubicBezTo>
                <a:cubicBezTo>
                  <a:pt x="695" y="152"/>
                  <a:pt x="702" y="151"/>
                  <a:pt x="704" y="146"/>
                </a:cubicBezTo>
                <a:cubicBezTo>
                  <a:pt x="702" y="145"/>
                  <a:pt x="702" y="148"/>
                  <a:pt x="699" y="147"/>
                </a:cubicBezTo>
                <a:cubicBezTo>
                  <a:pt x="699" y="144"/>
                  <a:pt x="697" y="144"/>
                  <a:pt x="697" y="142"/>
                </a:cubicBezTo>
                <a:cubicBezTo>
                  <a:pt x="690" y="143"/>
                  <a:pt x="690" y="135"/>
                  <a:pt x="684" y="137"/>
                </a:cubicBezTo>
                <a:cubicBezTo>
                  <a:pt x="688" y="133"/>
                  <a:pt x="683" y="129"/>
                  <a:pt x="679" y="127"/>
                </a:cubicBezTo>
                <a:cubicBezTo>
                  <a:pt x="682" y="126"/>
                  <a:pt x="683" y="125"/>
                  <a:pt x="683" y="123"/>
                </a:cubicBezTo>
                <a:cubicBezTo>
                  <a:pt x="677" y="126"/>
                  <a:pt x="678" y="120"/>
                  <a:pt x="676" y="117"/>
                </a:cubicBezTo>
                <a:cubicBezTo>
                  <a:pt x="671" y="116"/>
                  <a:pt x="673" y="121"/>
                  <a:pt x="669" y="122"/>
                </a:cubicBezTo>
                <a:cubicBezTo>
                  <a:pt x="667" y="120"/>
                  <a:pt x="662" y="119"/>
                  <a:pt x="664" y="115"/>
                </a:cubicBezTo>
                <a:cubicBezTo>
                  <a:pt x="658" y="117"/>
                  <a:pt x="662" y="123"/>
                  <a:pt x="659" y="126"/>
                </a:cubicBezTo>
                <a:cubicBezTo>
                  <a:pt x="655" y="124"/>
                  <a:pt x="656" y="121"/>
                  <a:pt x="653" y="119"/>
                </a:cubicBezTo>
                <a:cubicBezTo>
                  <a:pt x="650" y="119"/>
                  <a:pt x="656" y="122"/>
                  <a:pt x="653" y="122"/>
                </a:cubicBezTo>
                <a:cubicBezTo>
                  <a:pt x="651" y="122"/>
                  <a:pt x="649" y="122"/>
                  <a:pt x="648" y="121"/>
                </a:cubicBezTo>
                <a:cubicBezTo>
                  <a:pt x="650" y="117"/>
                  <a:pt x="650" y="116"/>
                  <a:pt x="648" y="112"/>
                </a:cubicBezTo>
                <a:cubicBezTo>
                  <a:pt x="654" y="110"/>
                  <a:pt x="660" y="107"/>
                  <a:pt x="661" y="101"/>
                </a:cubicBezTo>
                <a:cubicBezTo>
                  <a:pt x="654" y="97"/>
                  <a:pt x="650" y="100"/>
                  <a:pt x="644" y="103"/>
                </a:cubicBezTo>
                <a:cubicBezTo>
                  <a:pt x="647" y="105"/>
                  <a:pt x="644" y="110"/>
                  <a:pt x="643" y="112"/>
                </a:cubicBezTo>
                <a:cubicBezTo>
                  <a:pt x="638" y="110"/>
                  <a:pt x="641" y="104"/>
                  <a:pt x="640" y="98"/>
                </a:cubicBezTo>
                <a:cubicBezTo>
                  <a:pt x="644" y="97"/>
                  <a:pt x="646" y="90"/>
                  <a:pt x="644" y="87"/>
                </a:cubicBezTo>
                <a:cubicBezTo>
                  <a:pt x="642" y="91"/>
                  <a:pt x="634" y="88"/>
                  <a:pt x="629" y="91"/>
                </a:cubicBezTo>
                <a:cubicBezTo>
                  <a:pt x="629" y="89"/>
                  <a:pt x="628" y="89"/>
                  <a:pt x="627" y="87"/>
                </a:cubicBezTo>
                <a:cubicBezTo>
                  <a:pt x="629" y="87"/>
                  <a:pt x="634" y="84"/>
                  <a:pt x="631" y="83"/>
                </a:cubicBezTo>
                <a:cubicBezTo>
                  <a:pt x="631" y="84"/>
                  <a:pt x="630" y="85"/>
                  <a:pt x="628" y="85"/>
                </a:cubicBezTo>
                <a:cubicBezTo>
                  <a:pt x="626" y="78"/>
                  <a:pt x="614" y="83"/>
                  <a:pt x="610" y="78"/>
                </a:cubicBezTo>
                <a:cubicBezTo>
                  <a:pt x="609" y="76"/>
                  <a:pt x="611" y="76"/>
                  <a:pt x="610" y="73"/>
                </a:cubicBezTo>
                <a:cubicBezTo>
                  <a:pt x="605" y="73"/>
                  <a:pt x="605" y="68"/>
                  <a:pt x="601" y="67"/>
                </a:cubicBezTo>
                <a:cubicBezTo>
                  <a:pt x="603" y="67"/>
                  <a:pt x="603" y="64"/>
                  <a:pt x="603" y="63"/>
                </a:cubicBezTo>
                <a:cubicBezTo>
                  <a:pt x="599" y="58"/>
                  <a:pt x="592" y="60"/>
                  <a:pt x="584" y="58"/>
                </a:cubicBezTo>
                <a:cubicBezTo>
                  <a:pt x="579" y="46"/>
                  <a:pt x="569" y="39"/>
                  <a:pt x="563" y="27"/>
                </a:cubicBezTo>
                <a:cubicBezTo>
                  <a:pt x="561" y="28"/>
                  <a:pt x="558" y="24"/>
                  <a:pt x="556" y="26"/>
                </a:cubicBezTo>
                <a:cubicBezTo>
                  <a:pt x="557" y="26"/>
                  <a:pt x="558" y="28"/>
                  <a:pt x="557" y="28"/>
                </a:cubicBezTo>
                <a:cubicBezTo>
                  <a:pt x="543" y="36"/>
                  <a:pt x="535" y="47"/>
                  <a:pt x="520" y="54"/>
                </a:cubicBezTo>
                <a:cubicBezTo>
                  <a:pt x="531" y="55"/>
                  <a:pt x="519" y="63"/>
                  <a:pt x="521" y="67"/>
                </a:cubicBezTo>
                <a:cubicBezTo>
                  <a:pt x="517" y="70"/>
                  <a:pt x="504" y="73"/>
                  <a:pt x="505" y="83"/>
                </a:cubicBezTo>
                <a:cubicBezTo>
                  <a:pt x="497" y="86"/>
                  <a:pt x="494" y="91"/>
                  <a:pt x="500" y="98"/>
                </a:cubicBezTo>
                <a:cubicBezTo>
                  <a:pt x="503" y="99"/>
                  <a:pt x="503" y="93"/>
                  <a:pt x="505" y="96"/>
                </a:cubicBezTo>
                <a:cubicBezTo>
                  <a:pt x="503" y="101"/>
                  <a:pt x="500" y="105"/>
                  <a:pt x="495" y="107"/>
                </a:cubicBezTo>
                <a:cubicBezTo>
                  <a:pt x="497" y="110"/>
                  <a:pt x="498" y="114"/>
                  <a:pt x="497" y="116"/>
                </a:cubicBezTo>
                <a:cubicBezTo>
                  <a:pt x="492" y="117"/>
                  <a:pt x="488" y="118"/>
                  <a:pt x="486" y="121"/>
                </a:cubicBezTo>
                <a:cubicBezTo>
                  <a:pt x="489" y="120"/>
                  <a:pt x="490" y="122"/>
                  <a:pt x="490" y="125"/>
                </a:cubicBezTo>
                <a:cubicBezTo>
                  <a:pt x="484" y="128"/>
                  <a:pt x="483" y="133"/>
                  <a:pt x="476" y="135"/>
                </a:cubicBezTo>
                <a:cubicBezTo>
                  <a:pt x="474" y="134"/>
                  <a:pt x="471" y="134"/>
                  <a:pt x="470" y="131"/>
                </a:cubicBezTo>
                <a:cubicBezTo>
                  <a:pt x="473" y="130"/>
                  <a:pt x="475" y="132"/>
                  <a:pt x="477" y="133"/>
                </a:cubicBezTo>
                <a:cubicBezTo>
                  <a:pt x="476" y="128"/>
                  <a:pt x="485" y="131"/>
                  <a:pt x="484" y="126"/>
                </a:cubicBezTo>
                <a:cubicBezTo>
                  <a:pt x="477" y="130"/>
                  <a:pt x="473" y="125"/>
                  <a:pt x="468" y="130"/>
                </a:cubicBezTo>
                <a:cubicBezTo>
                  <a:pt x="468" y="129"/>
                  <a:pt x="469" y="129"/>
                  <a:pt x="469" y="127"/>
                </a:cubicBezTo>
                <a:cubicBezTo>
                  <a:pt x="462" y="127"/>
                  <a:pt x="464" y="134"/>
                  <a:pt x="459" y="135"/>
                </a:cubicBezTo>
                <a:cubicBezTo>
                  <a:pt x="454" y="134"/>
                  <a:pt x="448" y="141"/>
                  <a:pt x="448" y="142"/>
                </a:cubicBezTo>
                <a:cubicBezTo>
                  <a:pt x="449" y="139"/>
                  <a:pt x="451" y="144"/>
                  <a:pt x="451" y="147"/>
                </a:cubicBezTo>
                <a:cubicBezTo>
                  <a:pt x="446" y="152"/>
                  <a:pt x="437" y="163"/>
                  <a:pt x="429" y="161"/>
                </a:cubicBezTo>
                <a:cubicBezTo>
                  <a:pt x="430" y="160"/>
                  <a:pt x="434" y="157"/>
                  <a:pt x="431" y="156"/>
                </a:cubicBezTo>
                <a:cubicBezTo>
                  <a:pt x="425" y="161"/>
                  <a:pt x="419" y="165"/>
                  <a:pt x="418" y="173"/>
                </a:cubicBezTo>
                <a:cubicBezTo>
                  <a:pt x="421" y="173"/>
                  <a:pt x="424" y="172"/>
                  <a:pt x="424" y="175"/>
                </a:cubicBezTo>
                <a:cubicBezTo>
                  <a:pt x="419" y="173"/>
                  <a:pt x="421" y="181"/>
                  <a:pt x="413" y="180"/>
                </a:cubicBezTo>
                <a:cubicBezTo>
                  <a:pt x="413" y="182"/>
                  <a:pt x="414" y="185"/>
                  <a:pt x="410" y="186"/>
                </a:cubicBezTo>
                <a:cubicBezTo>
                  <a:pt x="406" y="186"/>
                  <a:pt x="411" y="180"/>
                  <a:pt x="407" y="180"/>
                </a:cubicBezTo>
                <a:cubicBezTo>
                  <a:pt x="400" y="185"/>
                  <a:pt x="391" y="189"/>
                  <a:pt x="390" y="200"/>
                </a:cubicBezTo>
                <a:cubicBezTo>
                  <a:pt x="388" y="201"/>
                  <a:pt x="389" y="203"/>
                  <a:pt x="386" y="203"/>
                </a:cubicBezTo>
                <a:cubicBezTo>
                  <a:pt x="385" y="205"/>
                  <a:pt x="388" y="208"/>
                  <a:pt x="386" y="208"/>
                </a:cubicBezTo>
                <a:cubicBezTo>
                  <a:pt x="384" y="207"/>
                  <a:pt x="382" y="210"/>
                  <a:pt x="381" y="213"/>
                </a:cubicBezTo>
                <a:cubicBezTo>
                  <a:pt x="384" y="210"/>
                  <a:pt x="385" y="214"/>
                  <a:pt x="390" y="213"/>
                </a:cubicBezTo>
                <a:cubicBezTo>
                  <a:pt x="391" y="215"/>
                  <a:pt x="392" y="216"/>
                  <a:pt x="392" y="219"/>
                </a:cubicBezTo>
                <a:cubicBezTo>
                  <a:pt x="390" y="221"/>
                  <a:pt x="387" y="222"/>
                  <a:pt x="386" y="226"/>
                </a:cubicBezTo>
                <a:cubicBezTo>
                  <a:pt x="389" y="226"/>
                  <a:pt x="392" y="226"/>
                  <a:pt x="392" y="229"/>
                </a:cubicBezTo>
                <a:cubicBezTo>
                  <a:pt x="389" y="236"/>
                  <a:pt x="384" y="242"/>
                  <a:pt x="373" y="241"/>
                </a:cubicBezTo>
                <a:cubicBezTo>
                  <a:pt x="371" y="246"/>
                  <a:pt x="364" y="248"/>
                  <a:pt x="360" y="251"/>
                </a:cubicBezTo>
                <a:cubicBezTo>
                  <a:pt x="370" y="267"/>
                  <a:pt x="351" y="264"/>
                  <a:pt x="344" y="268"/>
                </a:cubicBezTo>
                <a:cubicBezTo>
                  <a:pt x="347" y="268"/>
                  <a:pt x="347" y="270"/>
                  <a:pt x="348" y="272"/>
                </a:cubicBezTo>
                <a:cubicBezTo>
                  <a:pt x="348" y="275"/>
                  <a:pt x="346" y="276"/>
                  <a:pt x="343" y="276"/>
                </a:cubicBezTo>
                <a:cubicBezTo>
                  <a:pt x="343" y="278"/>
                  <a:pt x="343" y="281"/>
                  <a:pt x="342" y="282"/>
                </a:cubicBezTo>
                <a:cubicBezTo>
                  <a:pt x="338" y="278"/>
                  <a:pt x="335" y="284"/>
                  <a:pt x="330" y="280"/>
                </a:cubicBezTo>
                <a:cubicBezTo>
                  <a:pt x="330" y="282"/>
                  <a:pt x="328" y="284"/>
                  <a:pt x="327" y="286"/>
                </a:cubicBezTo>
                <a:cubicBezTo>
                  <a:pt x="331" y="287"/>
                  <a:pt x="333" y="290"/>
                  <a:pt x="338" y="287"/>
                </a:cubicBezTo>
                <a:cubicBezTo>
                  <a:pt x="339" y="295"/>
                  <a:pt x="334" y="297"/>
                  <a:pt x="332" y="301"/>
                </a:cubicBezTo>
                <a:cubicBezTo>
                  <a:pt x="329" y="302"/>
                  <a:pt x="330" y="299"/>
                  <a:pt x="328" y="299"/>
                </a:cubicBezTo>
                <a:cubicBezTo>
                  <a:pt x="326" y="304"/>
                  <a:pt x="325" y="310"/>
                  <a:pt x="322" y="315"/>
                </a:cubicBezTo>
                <a:cubicBezTo>
                  <a:pt x="315" y="317"/>
                  <a:pt x="311" y="323"/>
                  <a:pt x="312" y="328"/>
                </a:cubicBezTo>
                <a:cubicBezTo>
                  <a:pt x="305" y="328"/>
                  <a:pt x="305" y="328"/>
                  <a:pt x="305" y="328"/>
                </a:cubicBezTo>
                <a:cubicBezTo>
                  <a:pt x="304" y="336"/>
                  <a:pt x="293" y="338"/>
                  <a:pt x="293" y="345"/>
                </a:cubicBezTo>
                <a:cubicBezTo>
                  <a:pt x="290" y="342"/>
                  <a:pt x="285" y="348"/>
                  <a:pt x="287" y="349"/>
                </a:cubicBezTo>
                <a:cubicBezTo>
                  <a:pt x="289" y="346"/>
                  <a:pt x="290" y="350"/>
                  <a:pt x="288" y="352"/>
                </a:cubicBezTo>
                <a:cubicBezTo>
                  <a:pt x="291" y="350"/>
                  <a:pt x="293" y="350"/>
                  <a:pt x="294" y="354"/>
                </a:cubicBezTo>
                <a:cubicBezTo>
                  <a:pt x="293" y="355"/>
                  <a:pt x="293" y="358"/>
                  <a:pt x="291" y="359"/>
                </a:cubicBezTo>
                <a:cubicBezTo>
                  <a:pt x="286" y="360"/>
                  <a:pt x="283" y="359"/>
                  <a:pt x="280" y="357"/>
                </a:cubicBezTo>
                <a:cubicBezTo>
                  <a:pt x="279" y="361"/>
                  <a:pt x="274" y="362"/>
                  <a:pt x="272" y="365"/>
                </a:cubicBezTo>
                <a:cubicBezTo>
                  <a:pt x="275" y="366"/>
                  <a:pt x="273" y="371"/>
                  <a:pt x="272" y="373"/>
                </a:cubicBezTo>
                <a:cubicBezTo>
                  <a:pt x="274" y="373"/>
                  <a:pt x="275" y="374"/>
                  <a:pt x="275" y="377"/>
                </a:cubicBezTo>
                <a:cubicBezTo>
                  <a:pt x="272" y="377"/>
                  <a:pt x="272" y="375"/>
                  <a:pt x="269" y="375"/>
                </a:cubicBezTo>
                <a:cubicBezTo>
                  <a:pt x="269" y="378"/>
                  <a:pt x="265" y="378"/>
                  <a:pt x="264" y="380"/>
                </a:cubicBezTo>
                <a:cubicBezTo>
                  <a:pt x="266" y="380"/>
                  <a:pt x="267" y="380"/>
                  <a:pt x="267" y="382"/>
                </a:cubicBezTo>
                <a:cubicBezTo>
                  <a:pt x="265" y="386"/>
                  <a:pt x="259" y="385"/>
                  <a:pt x="256" y="386"/>
                </a:cubicBezTo>
                <a:cubicBezTo>
                  <a:pt x="261" y="386"/>
                  <a:pt x="255" y="397"/>
                  <a:pt x="252" y="400"/>
                </a:cubicBezTo>
                <a:cubicBezTo>
                  <a:pt x="253" y="401"/>
                  <a:pt x="256" y="399"/>
                  <a:pt x="256" y="401"/>
                </a:cubicBezTo>
                <a:cubicBezTo>
                  <a:pt x="256" y="405"/>
                  <a:pt x="256" y="405"/>
                  <a:pt x="256" y="405"/>
                </a:cubicBezTo>
                <a:cubicBezTo>
                  <a:pt x="254" y="406"/>
                  <a:pt x="252" y="407"/>
                  <a:pt x="250" y="408"/>
                </a:cubicBezTo>
                <a:cubicBezTo>
                  <a:pt x="251" y="411"/>
                  <a:pt x="252" y="415"/>
                  <a:pt x="253" y="417"/>
                </a:cubicBezTo>
                <a:cubicBezTo>
                  <a:pt x="249" y="418"/>
                  <a:pt x="249" y="421"/>
                  <a:pt x="248" y="423"/>
                </a:cubicBezTo>
                <a:cubicBezTo>
                  <a:pt x="239" y="421"/>
                  <a:pt x="238" y="434"/>
                  <a:pt x="230" y="433"/>
                </a:cubicBezTo>
                <a:cubicBezTo>
                  <a:pt x="231" y="436"/>
                  <a:pt x="234" y="437"/>
                  <a:pt x="236" y="439"/>
                </a:cubicBezTo>
                <a:cubicBezTo>
                  <a:pt x="229" y="448"/>
                  <a:pt x="222" y="457"/>
                  <a:pt x="215" y="466"/>
                </a:cubicBezTo>
                <a:cubicBezTo>
                  <a:pt x="217" y="466"/>
                  <a:pt x="219" y="466"/>
                  <a:pt x="219" y="468"/>
                </a:cubicBezTo>
                <a:cubicBezTo>
                  <a:pt x="214" y="469"/>
                  <a:pt x="216" y="476"/>
                  <a:pt x="209" y="473"/>
                </a:cubicBezTo>
                <a:cubicBezTo>
                  <a:pt x="209" y="475"/>
                  <a:pt x="210" y="475"/>
                  <a:pt x="211" y="477"/>
                </a:cubicBezTo>
                <a:cubicBezTo>
                  <a:pt x="206" y="480"/>
                  <a:pt x="198" y="481"/>
                  <a:pt x="193" y="484"/>
                </a:cubicBezTo>
                <a:cubicBezTo>
                  <a:pt x="196" y="487"/>
                  <a:pt x="192" y="487"/>
                  <a:pt x="193" y="492"/>
                </a:cubicBezTo>
                <a:cubicBezTo>
                  <a:pt x="190" y="489"/>
                  <a:pt x="190" y="491"/>
                  <a:pt x="189" y="494"/>
                </a:cubicBezTo>
                <a:cubicBezTo>
                  <a:pt x="186" y="494"/>
                  <a:pt x="184" y="494"/>
                  <a:pt x="184" y="490"/>
                </a:cubicBezTo>
                <a:cubicBezTo>
                  <a:pt x="180" y="492"/>
                  <a:pt x="180" y="499"/>
                  <a:pt x="173" y="499"/>
                </a:cubicBezTo>
                <a:cubicBezTo>
                  <a:pt x="173" y="502"/>
                  <a:pt x="175" y="501"/>
                  <a:pt x="175" y="504"/>
                </a:cubicBezTo>
                <a:cubicBezTo>
                  <a:pt x="172" y="505"/>
                  <a:pt x="173" y="502"/>
                  <a:pt x="170" y="503"/>
                </a:cubicBezTo>
                <a:cubicBezTo>
                  <a:pt x="173" y="507"/>
                  <a:pt x="169" y="508"/>
                  <a:pt x="171" y="510"/>
                </a:cubicBezTo>
                <a:cubicBezTo>
                  <a:pt x="175" y="507"/>
                  <a:pt x="181" y="497"/>
                  <a:pt x="187" y="504"/>
                </a:cubicBezTo>
                <a:cubicBezTo>
                  <a:pt x="181" y="515"/>
                  <a:pt x="179" y="529"/>
                  <a:pt x="164" y="533"/>
                </a:cubicBezTo>
                <a:cubicBezTo>
                  <a:pt x="165" y="527"/>
                  <a:pt x="162" y="525"/>
                  <a:pt x="159" y="524"/>
                </a:cubicBezTo>
                <a:cubicBezTo>
                  <a:pt x="161" y="523"/>
                  <a:pt x="160" y="521"/>
                  <a:pt x="163" y="521"/>
                </a:cubicBezTo>
                <a:cubicBezTo>
                  <a:pt x="159" y="516"/>
                  <a:pt x="163" y="512"/>
                  <a:pt x="160" y="507"/>
                </a:cubicBezTo>
                <a:cubicBezTo>
                  <a:pt x="159" y="513"/>
                  <a:pt x="154" y="519"/>
                  <a:pt x="159" y="527"/>
                </a:cubicBezTo>
                <a:cubicBezTo>
                  <a:pt x="155" y="537"/>
                  <a:pt x="146" y="542"/>
                  <a:pt x="141" y="551"/>
                </a:cubicBezTo>
                <a:cubicBezTo>
                  <a:pt x="141" y="552"/>
                  <a:pt x="143" y="551"/>
                  <a:pt x="143" y="554"/>
                </a:cubicBezTo>
                <a:cubicBezTo>
                  <a:pt x="141" y="555"/>
                  <a:pt x="141" y="558"/>
                  <a:pt x="139" y="555"/>
                </a:cubicBezTo>
                <a:cubicBezTo>
                  <a:pt x="140" y="559"/>
                  <a:pt x="136" y="560"/>
                  <a:pt x="139" y="563"/>
                </a:cubicBezTo>
                <a:cubicBezTo>
                  <a:pt x="129" y="566"/>
                  <a:pt x="128" y="576"/>
                  <a:pt x="119" y="579"/>
                </a:cubicBezTo>
                <a:cubicBezTo>
                  <a:pt x="120" y="576"/>
                  <a:pt x="118" y="573"/>
                  <a:pt x="117" y="571"/>
                </a:cubicBezTo>
                <a:cubicBezTo>
                  <a:pt x="115" y="575"/>
                  <a:pt x="116" y="577"/>
                  <a:pt x="117" y="582"/>
                </a:cubicBezTo>
                <a:cubicBezTo>
                  <a:pt x="118" y="582"/>
                  <a:pt x="120" y="581"/>
                  <a:pt x="120" y="582"/>
                </a:cubicBezTo>
                <a:cubicBezTo>
                  <a:pt x="117" y="585"/>
                  <a:pt x="119" y="590"/>
                  <a:pt x="122" y="593"/>
                </a:cubicBezTo>
                <a:cubicBezTo>
                  <a:pt x="115" y="602"/>
                  <a:pt x="111" y="610"/>
                  <a:pt x="102" y="615"/>
                </a:cubicBezTo>
                <a:cubicBezTo>
                  <a:pt x="103" y="618"/>
                  <a:pt x="106" y="618"/>
                  <a:pt x="107" y="622"/>
                </a:cubicBezTo>
                <a:cubicBezTo>
                  <a:pt x="94" y="629"/>
                  <a:pt x="96" y="642"/>
                  <a:pt x="86" y="650"/>
                </a:cubicBezTo>
                <a:cubicBezTo>
                  <a:pt x="79" y="650"/>
                  <a:pt x="81" y="656"/>
                  <a:pt x="75" y="656"/>
                </a:cubicBezTo>
                <a:cubicBezTo>
                  <a:pt x="75" y="660"/>
                  <a:pt x="77" y="660"/>
                  <a:pt x="77" y="663"/>
                </a:cubicBezTo>
                <a:cubicBezTo>
                  <a:pt x="76" y="665"/>
                  <a:pt x="74" y="666"/>
                  <a:pt x="74" y="670"/>
                </a:cubicBezTo>
                <a:cubicBezTo>
                  <a:pt x="83" y="673"/>
                  <a:pt x="76" y="683"/>
                  <a:pt x="78" y="690"/>
                </a:cubicBezTo>
                <a:cubicBezTo>
                  <a:pt x="75" y="689"/>
                  <a:pt x="71" y="687"/>
                  <a:pt x="69" y="690"/>
                </a:cubicBezTo>
                <a:cubicBezTo>
                  <a:pt x="70" y="691"/>
                  <a:pt x="73" y="695"/>
                  <a:pt x="71" y="697"/>
                </a:cubicBezTo>
                <a:cubicBezTo>
                  <a:pt x="66" y="699"/>
                  <a:pt x="65" y="695"/>
                  <a:pt x="62" y="694"/>
                </a:cubicBezTo>
                <a:cubicBezTo>
                  <a:pt x="61" y="696"/>
                  <a:pt x="57" y="702"/>
                  <a:pt x="54" y="698"/>
                </a:cubicBezTo>
                <a:cubicBezTo>
                  <a:pt x="54" y="696"/>
                  <a:pt x="58" y="697"/>
                  <a:pt x="56" y="694"/>
                </a:cubicBezTo>
                <a:cubicBezTo>
                  <a:pt x="50" y="691"/>
                  <a:pt x="60" y="687"/>
                  <a:pt x="56" y="684"/>
                </a:cubicBezTo>
                <a:cubicBezTo>
                  <a:pt x="59" y="683"/>
                  <a:pt x="60" y="681"/>
                  <a:pt x="60" y="678"/>
                </a:cubicBezTo>
                <a:cubicBezTo>
                  <a:pt x="59" y="680"/>
                  <a:pt x="54" y="684"/>
                  <a:pt x="52" y="680"/>
                </a:cubicBezTo>
                <a:cubicBezTo>
                  <a:pt x="52" y="679"/>
                  <a:pt x="54" y="679"/>
                  <a:pt x="54" y="678"/>
                </a:cubicBezTo>
                <a:cubicBezTo>
                  <a:pt x="47" y="681"/>
                  <a:pt x="42" y="690"/>
                  <a:pt x="37" y="699"/>
                </a:cubicBezTo>
                <a:cubicBezTo>
                  <a:pt x="41" y="698"/>
                  <a:pt x="41" y="694"/>
                  <a:pt x="45" y="697"/>
                </a:cubicBezTo>
                <a:cubicBezTo>
                  <a:pt x="44" y="695"/>
                  <a:pt x="43" y="694"/>
                  <a:pt x="42" y="693"/>
                </a:cubicBezTo>
                <a:cubicBezTo>
                  <a:pt x="45" y="692"/>
                  <a:pt x="46" y="686"/>
                  <a:pt x="48" y="687"/>
                </a:cubicBezTo>
                <a:cubicBezTo>
                  <a:pt x="50" y="691"/>
                  <a:pt x="44" y="693"/>
                  <a:pt x="46" y="695"/>
                </a:cubicBezTo>
                <a:cubicBezTo>
                  <a:pt x="46" y="694"/>
                  <a:pt x="47" y="693"/>
                  <a:pt x="49" y="693"/>
                </a:cubicBezTo>
                <a:cubicBezTo>
                  <a:pt x="48" y="694"/>
                  <a:pt x="48" y="695"/>
                  <a:pt x="47" y="697"/>
                </a:cubicBezTo>
                <a:cubicBezTo>
                  <a:pt x="49" y="697"/>
                  <a:pt x="51" y="696"/>
                  <a:pt x="51" y="697"/>
                </a:cubicBezTo>
                <a:cubicBezTo>
                  <a:pt x="50" y="705"/>
                  <a:pt x="54" y="715"/>
                  <a:pt x="44" y="719"/>
                </a:cubicBezTo>
                <a:cubicBezTo>
                  <a:pt x="48" y="721"/>
                  <a:pt x="48" y="717"/>
                  <a:pt x="52" y="718"/>
                </a:cubicBezTo>
                <a:cubicBezTo>
                  <a:pt x="58" y="724"/>
                  <a:pt x="51" y="728"/>
                  <a:pt x="43" y="731"/>
                </a:cubicBezTo>
                <a:cubicBezTo>
                  <a:pt x="50" y="734"/>
                  <a:pt x="59" y="733"/>
                  <a:pt x="61" y="726"/>
                </a:cubicBezTo>
                <a:cubicBezTo>
                  <a:pt x="63" y="727"/>
                  <a:pt x="68" y="724"/>
                  <a:pt x="70" y="727"/>
                </a:cubicBezTo>
                <a:cubicBezTo>
                  <a:pt x="71" y="737"/>
                  <a:pt x="64" y="742"/>
                  <a:pt x="55" y="744"/>
                </a:cubicBezTo>
                <a:cubicBezTo>
                  <a:pt x="54" y="740"/>
                  <a:pt x="51" y="741"/>
                  <a:pt x="51" y="737"/>
                </a:cubicBezTo>
                <a:cubicBezTo>
                  <a:pt x="45" y="737"/>
                  <a:pt x="48" y="745"/>
                  <a:pt x="42" y="746"/>
                </a:cubicBezTo>
                <a:cubicBezTo>
                  <a:pt x="42" y="748"/>
                  <a:pt x="43" y="750"/>
                  <a:pt x="44" y="751"/>
                </a:cubicBezTo>
                <a:cubicBezTo>
                  <a:pt x="42" y="753"/>
                  <a:pt x="40" y="753"/>
                  <a:pt x="39" y="755"/>
                </a:cubicBezTo>
                <a:cubicBezTo>
                  <a:pt x="41" y="755"/>
                  <a:pt x="44" y="753"/>
                  <a:pt x="44" y="755"/>
                </a:cubicBezTo>
                <a:cubicBezTo>
                  <a:pt x="44" y="759"/>
                  <a:pt x="40" y="760"/>
                  <a:pt x="40" y="765"/>
                </a:cubicBezTo>
                <a:cubicBezTo>
                  <a:pt x="44" y="764"/>
                  <a:pt x="48" y="762"/>
                  <a:pt x="53" y="764"/>
                </a:cubicBezTo>
                <a:cubicBezTo>
                  <a:pt x="55" y="760"/>
                  <a:pt x="52" y="757"/>
                  <a:pt x="51" y="754"/>
                </a:cubicBezTo>
                <a:cubicBezTo>
                  <a:pt x="54" y="755"/>
                  <a:pt x="53" y="753"/>
                  <a:pt x="55" y="752"/>
                </a:cubicBezTo>
                <a:cubicBezTo>
                  <a:pt x="55" y="753"/>
                  <a:pt x="57" y="753"/>
                  <a:pt x="57" y="755"/>
                </a:cubicBezTo>
                <a:cubicBezTo>
                  <a:pt x="57" y="759"/>
                  <a:pt x="56" y="762"/>
                  <a:pt x="58" y="766"/>
                </a:cubicBezTo>
                <a:cubicBezTo>
                  <a:pt x="58" y="760"/>
                  <a:pt x="65" y="764"/>
                  <a:pt x="65" y="760"/>
                </a:cubicBezTo>
                <a:cubicBezTo>
                  <a:pt x="64" y="761"/>
                  <a:pt x="63" y="760"/>
                  <a:pt x="62" y="759"/>
                </a:cubicBezTo>
                <a:cubicBezTo>
                  <a:pt x="83" y="759"/>
                  <a:pt x="60" y="778"/>
                  <a:pt x="60" y="788"/>
                </a:cubicBezTo>
                <a:cubicBezTo>
                  <a:pt x="65" y="788"/>
                  <a:pt x="65" y="794"/>
                  <a:pt x="70" y="795"/>
                </a:cubicBezTo>
                <a:cubicBezTo>
                  <a:pt x="69" y="799"/>
                  <a:pt x="66" y="800"/>
                  <a:pt x="60" y="799"/>
                </a:cubicBezTo>
                <a:cubicBezTo>
                  <a:pt x="57" y="804"/>
                  <a:pt x="63" y="806"/>
                  <a:pt x="64" y="809"/>
                </a:cubicBezTo>
                <a:cubicBezTo>
                  <a:pt x="61" y="810"/>
                  <a:pt x="63" y="815"/>
                  <a:pt x="63" y="818"/>
                </a:cubicBezTo>
                <a:cubicBezTo>
                  <a:pt x="67" y="816"/>
                  <a:pt x="66" y="813"/>
                  <a:pt x="63" y="812"/>
                </a:cubicBezTo>
                <a:cubicBezTo>
                  <a:pt x="66" y="811"/>
                  <a:pt x="70" y="810"/>
                  <a:pt x="73" y="813"/>
                </a:cubicBezTo>
                <a:cubicBezTo>
                  <a:pt x="71" y="799"/>
                  <a:pt x="88" y="805"/>
                  <a:pt x="94" y="808"/>
                </a:cubicBezTo>
                <a:cubicBezTo>
                  <a:pt x="95" y="806"/>
                  <a:pt x="94" y="803"/>
                  <a:pt x="94" y="800"/>
                </a:cubicBezTo>
                <a:cubicBezTo>
                  <a:pt x="100" y="798"/>
                  <a:pt x="102" y="799"/>
                  <a:pt x="107" y="799"/>
                </a:cubicBezTo>
                <a:cubicBezTo>
                  <a:pt x="106" y="801"/>
                  <a:pt x="106" y="804"/>
                  <a:pt x="104" y="805"/>
                </a:cubicBezTo>
                <a:cubicBezTo>
                  <a:pt x="108" y="805"/>
                  <a:pt x="111" y="801"/>
                  <a:pt x="116" y="804"/>
                </a:cubicBezTo>
                <a:cubicBezTo>
                  <a:pt x="112" y="806"/>
                  <a:pt x="114" y="813"/>
                  <a:pt x="109" y="815"/>
                </a:cubicBezTo>
                <a:cubicBezTo>
                  <a:pt x="106" y="815"/>
                  <a:pt x="105" y="811"/>
                  <a:pt x="103" y="809"/>
                </a:cubicBezTo>
                <a:cubicBezTo>
                  <a:pt x="102" y="813"/>
                  <a:pt x="103" y="815"/>
                  <a:pt x="101" y="818"/>
                </a:cubicBezTo>
                <a:cubicBezTo>
                  <a:pt x="102" y="819"/>
                  <a:pt x="104" y="815"/>
                  <a:pt x="105" y="818"/>
                </a:cubicBezTo>
                <a:cubicBezTo>
                  <a:pt x="106" y="822"/>
                  <a:pt x="102" y="823"/>
                  <a:pt x="101" y="820"/>
                </a:cubicBezTo>
                <a:cubicBezTo>
                  <a:pt x="101" y="824"/>
                  <a:pt x="101" y="824"/>
                  <a:pt x="101" y="824"/>
                </a:cubicBezTo>
                <a:cubicBezTo>
                  <a:pt x="108" y="822"/>
                  <a:pt x="110" y="821"/>
                  <a:pt x="117" y="822"/>
                </a:cubicBezTo>
                <a:cubicBezTo>
                  <a:pt x="117" y="821"/>
                  <a:pt x="116" y="819"/>
                  <a:pt x="118" y="819"/>
                </a:cubicBezTo>
                <a:cubicBezTo>
                  <a:pt x="119" y="817"/>
                  <a:pt x="116" y="818"/>
                  <a:pt x="116" y="816"/>
                </a:cubicBezTo>
                <a:cubicBezTo>
                  <a:pt x="119" y="816"/>
                  <a:pt x="119" y="814"/>
                  <a:pt x="122" y="814"/>
                </a:cubicBezTo>
                <a:cubicBezTo>
                  <a:pt x="124" y="816"/>
                  <a:pt x="121" y="817"/>
                  <a:pt x="122" y="820"/>
                </a:cubicBezTo>
                <a:cubicBezTo>
                  <a:pt x="124" y="822"/>
                  <a:pt x="128" y="820"/>
                  <a:pt x="130" y="819"/>
                </a:cubicBezTo>
                <a:cubicBezTo>
                  <a:pt x="132" y="822"/>
                  <a:pt x="127" y="825"/>
                  <a:pt x="131" y="828"/>
                </a:cubicBezTo>
                <a:cubicBezTo>
                  <a:pt x="130" y="826"/>
                  <a:pt x="132" y="825"/>
                  <a:pt x="134" y="824"/>
                </a:cubicBezTo>
                <a:cubicBezTo>
                  <a:pt x="132" y="821"/>
                  <a:pt x="134" y="818"/>
                  <a:pt x="137" y="816"/>
                </a:cubicBezTo>
                <a:cubicBezTo>
                  <a:pt x="137" y="811"/>
                  <a:pt x="134" y="806"/>
                  <a:pt x="141" y="805"/>
                </a:cubicBezTo>
                <a:cubicBezTo>
                  <a:pt x="140" y="799"/>
                  <a:pt x="144" y="798"/>
                  <a:pt x="140" y="795"/>
                </a:cubicBezTo>
                <a:cubicBezTo>
                  <a:pt x="144" y="794"/>
                  <a:pt x="144" y="790"/>
                  <a:pt x="148" y="789"/>
                </a:cubicBezTo>
                <a:cubicBezTo>
                  <a:pt x="153" y="789"/>
                  <a:pt x="157" y="791"/>
                  <a:pt x="161" y="792"/>
                </a:cubicBezTo>
                <a:cubicBezTo>
                  <a:pt x="163" y="788"/>
                  <a:pt x="172" y="790"/>
                  <a:pt x="174" y="786"/>
                </a:cubicBezTo>
                <a:cubicBezTo>
                  <a:pt x="168" y="783"/>
                  <a:pt x="179" y="779"/>
                  <a:pt x="181" y="776"/>
                </a:cubicBezTo>
                <a:cubicBezTo>
                  <a:pt x="191" y="780"/>
                  <a:pt x="185" y="797"/>
                  <a:pt x="176" y="793"/>
                </a:cubicBezTo>
                <a:cubicBezTo>
                  <a:pt x="178" y="799"/>
                  <a:pt x="170" y="797"/>
                  <a:pt x="167" y="800"/>
                </a:cubicBezTo>
                <a:cubicBezTo>
                  <a:pt x="168" y="811"/>
                  <a:pt x="157" y="813"/>
                  <a:pt x="154" y="820"/>
                </a:cubicBezTo>
                <a:cubicBezTo>
                  <a:pt x="157" y="821"/>
                  <a:pt x="156" y="818"/>
                  <a:pt x="159" y="818"/>
                </a:cubicBezTo>
                <a:cubicBezTo>
                  <a:pt x="159" y="820"/>
                  <a:pt x="161" y="819"/>
                  <a:pt x="161" y="821"/>
                </a:cubicBezTo>
                <a:cubicBezTo>
                  <a:pt x="159" y="822"/>
                  <a:pt x="160" y="826"/>
                  <a:pt x="158" y="826"/>
                </a:cubicBezTo>
                <a:cubicBezTo>
                  <a:pt x="157" y="825"/>
                  <a:pt x="153" y="823"/>
                  <a:pt x="154" y="827"/>
                </a:cubicBezTo>
                <a:cubicBezTo>
                  <a:pt x="154" y="829"/>
                  <a:pt x="158" y="827"/>
                  <a:pt x="160" y="827"/>
                </a:cubicBezTo>
                <a:cubicBezTo>
                  <a:pt x="162" y="824"/>
                  <a:pt x="163" y="820"/>
                  <a:pt x="165" y="816"/>
                </a:cubicBezTo>
                <a:cubicBezTo>
                  <a:pt x="169" y="817"/>
                  <a:pt x="173" y="813"/>
                  <a:pt x="177" y="811"/>
                </a:cubicBezTo>
                <a:cubicBezTo>
                  <a:pt x="182" y="825"/>
                  <a:pt x="166" y="828"/>
                  <a:pt x="160" y="836"/>
                </a:cubicBezTo>
                <a:cubicBezTo>
                  <a:pt x="168" y="835"/>
                  <a:pt x="168" y="835"/>
                  <a:pt x="168" y="835"/>
                </a:cubicBezTo>
                <a:cubicBezTo>
                  <a:pt x="169" y="837"/>
                  <a:pt x="169" y="840"/>
                  <a:pt x="171" y="842"/>
                </a:cubicBezTo>
                <a:cubicBezTo>
                  <a:pt x="175" y="839"/>
                  <a:pt x="170" y="829"/>
                  <a:pt x="179" y="830"/>
                </a:cubicBezTo>
                <a:cubicBezTo>
                  <a:pt x="179" y="828"/>
                  <a:pt x="177" y="828"/>
                  <a:pt x="177" y="825"/>
                </a:cubicBezTo>
                <a:cubicBezTo>
                  <a:pt x="184" y="820"/>
                  <a:pt x="187" y="811"/>
                  <a:pt x="197" y="808"/>
                </a:cubicBezTo>
                <a:cubicBezTo>
                  <a:pt x="196" y="802"/>
                  <a:pt x="201" y="800"/>
                  <a:pt x="202" y="796"/>
                </a:cubicBezTo>
                <a:cubicBezTo>
                  <a:pt x="197" y="795"/>
                  <a:pt x="197" y="788"/>
                  <a:pt x="192" y="788"/>
                </a:cubicBezTo>
                <a:cubicBezTo>
                  <a:pt x="194" y="783"/>
                  <a:pt x="187" y="782"/>
                  <a:pt x="186" y="778"/>
                </a:cubicBezTo>
                <a:cubicBezTo>
                  <a:pt x="190" y="777"/>
                  <a:pt x="193" y="777"/>
                  <a:pt x="194" y="774"/>
                </a:cubicBezTo>
                <a:cubicBezTo>
                  <a:pt x="192" y="774"/>
                  <a:pt x="189" y="776"/>
                  <a:pt x="189" y="774"/>
                </a:cubicBezTo>
                <a:cubicBezTo>
                  <a:pt x="188" y="768"/>
                  <a:pt x="199" y="772"/>
                  <a:pt x="200" y="768"/>
                </a:cubicBezTo>
                <a:cubicBezTo>
                  <a:pt x="198" y="766"/>
                  <a:pt x="194" y="771"/>
                  <a:pt x="193" y="766"/>
                </a:cubicBezTo>
                <a:cubicBezTo>
                  <a:pt x="195" y="762"/>
                  <a:pt x="202" y="761"/>
                  <a:pt x="204" y="763"/>
                </a:cubicBezTo>
                <a:cubicBezTo>
                  <a:pt x="206" y="760"/>
                  <a:pt x="208" y="755"/>
                  <a:pt x="213" y="755"/>
                </a:cubicBezTo>
                <a:cubicBezTo>
                  <a:pt x="210" y="751"/>
                  <a:pt x="214" y="749"/>
                  <a:pt x="217" y="747"/>
                </a:cubicBezTo>
                <a:cubicBezTo>
                  <a:pt x="220" y="749"/>
                  <a:pt x="225" y="749"/>
                  <a:pt x="228" y="751"/>
                </a:cubicBezTo>
                <a:cubicBezTo>
                  <a:pt x="228" y="752"/>
                  <a:pt x="228" y="753"/>
                  <a:pt x="227" y="754"/>
                </a:cubicBezTo>
                <a:cubicBezTo>
                  <a:pt x="222" y="751"/>
                  <a:pt x="219" y="756"/>
                  <a:pt x="216" y="755"/>
                </a:cubicBezTo>
                <a:cubicBezTo>
                  <a:pt x="217" y="756"/>
                  <a:pt x="217" y="758"/>
                  <a:pt x="216" y="758"/>
                </a:cubicBezTo>
                <a:cubicBezTo>
                  <a:pt x="221" y="761"/>
                  <a:pt x="226" y="757"/>
                  <a:pt x="231" y="760"/>
                </a:cubicBezTo>
                <a:cubicBezTo>
                  <a:pt x="229" y="755"/>
                  <a:pt x="233" y="754"/>
                  <a:pt x="233" y="751"/>
                </a:cubicBezTo>
                <a:cubicBezTo>
                  <a:pt x="229" y="753"/>
                  <a:pt x="228" y="743"/>
                  <a:pt x="231" y="743"/>
                </a:cubicBezTo>
                <a:cubicBezTo>
                  <a:pt x="232" y="745"/>
                  <a:pt x="233" y="747"/>
                  <a:pt x="236" y="747"/>
                </a:cubicBezTo>
                <a:cubicBezTo>
                  <a:pt x="237" y="743"/>
                  <a:pt x="234" y="742"/>
                  <a:pt x="234" y="739"/>
                </a:cubicBezTo>
                <a:cubicBezTo>
                  <a:pt x="239" y="739"/>
                  <a:pt x="239" y="732"/>
                  <a:pt x="243" y="736"/>
                </a:cubicBezTo>
                <a:cubicBezTo>
                  <a:pt x="239" y="731"/>
                  <a:pt x="245" y="725"/>
                  <a:pt x="244" y="723"/>
                </a:cubicBezTo>
                <a:cubicBezTo>
                  <a:pt x="243" y="725"/>
                  <a:pt x="240" y="723"/>
                  <a:pt x="238" y="723"/>
                </a:cubicBezTo>
                <a:cubicBezTo>
                  <a:pt x="239" y="729"/>
                  <a:pt x="228" y="726"/>
                  <a:pt x="228" y="731"/>
                </a:cubicBezTo>
                <a:cubicBezTo>
                  <a:pt x="224" y="730"/>
                  <a:pt x="223" y="731"/>
                  <a:pt x="220" y="730"/>
                </a:cubicBezTo>
                <a:cubicBezTo>
                  <a:pt x="222" y="729"/>
                  <a:pt x="223" y="727"/>
                  <a:pt x="222" y="724"/>
                </a:cubicBezTo>
                <a:cubicBezTo>
                  <a:pt x="224" y="721"/>
                  <a:pt x="230" y="721"/>
                  <a:pt x="230" y="717"/>
                </a:cubicBezTo>
                <a:cubicBezTo>
                  <a:pt x="229" y="717"/>
                  <a:pt x="227" y="717"/>
                  <a:pt x="227" y="715"/>
                </a:cubicBezTo>
                <a:cubicBezTo>
                  <a:pt x="228" y="699"/>
                  <a:pt x="249" y="704"/>
                  <a:pt x="247" y="721"/>
                </a:cubicBezTo>
                <a:cubicBezTo>
                  <a:pt x="248" y="720"/>
                  <a:pt x="252" y="717"/>
                  <a:pt x="253" y="720"/>
                </a:cubicBezTo>
                <a:cubicBezTo>
                  <a:pt x="253" y="722"/>
                  <a:pt x="252" y="723"/>
                  <a:pt x="252" y="725"/>
                </a:cubicBezTo>
                <a:cubicBezTo>
                  <a:pt x="256" y="723"/>
                  <a:pt x="258" y="725"/>
                  <a:pt x="258" y="730"/>
                </a:cubicBezTo>
                <a:cubicBezTo>
                  <a:pt x="263" y="728"/>
                  <a:pt x="265" y="728"/>
                  <a:pt x="268" y="730"/>
                </a:cubicBezTo>
                <a:cubicBezTo>
                  <a:pt x="270" y="727"/>
                  <a:pt x="273" y="725"/>
                  <a:pt x="269" y="721"/>
                </a:cubicBezTo>
                <a:cubicBezTo>
                  <a:pt x="275" y="717"/>
                  <a:pt x="276" y="713"/>
                  <a:pt x="280" y="710"/>
                </a:cubicBezTo>
                <a:cubicBezTo>
                  <a:pt x="280" y="708"/>
                  <a:pt x="278" y="709"/>
                  <a:pt x="279" y="706"/>
                </a:cubicBezTo>
                <a:cubicBezTo>
                  <a:pt x="283" y="702"/>
                  <a:pt x="286" y="691"/>
                  <a:pt x="297" y="697"/>
                </a:cubicBezTo>
                <a:cubicBezTo>
                  <a:pt x="299" y="696"/>
                  <a:pt x="301" y="695"/>
                  <a:pt x="304" y="695"/>
                </a:cubicBezTo>
                <a:cubicBezTo>
                  <a:pt x="300" y="699"/>
                  <a:pt x="301" y="708"/>
                  <a:pt x="292" y="708"/>
                </a:cubicBezTo>
                <a:cubicBezTo>
                  <a:pt x="293" y="713"/>
                  <a:pt x="291" y="715"/>
                  <a:pt x="288" y="717"/>
                </a:cubicBezTo>
                <a:cubicBezTo>
                  <a:pt x="291" y="719"/>
                  <a:pt x="291" y="715"/>
                  <a:pt x="295" y="715"/>
                </a:cubicBezTo>
                <a:cubicBezTo>
                  <a:pt x="293" y="722"/>
                  <a:pt x="297" y="730"/>
                  <a:pt x="295" y="738"/>
                </a:cubicBezTo>
                <a:cubicBezTo>
                  <a:pt x="298" y="735"/>
                  <a:pt x="304" y="726"/>
                  <a:pt x="309" y="730"/>
                </a:cubicBezTo>
                <a:cubicBezTo>
                  <a:pt x="305" y="740"/>
                  <a:pt x="302" y="748"/>
                  <a:pt x="309" y="757"/>
                </a:cubicBezTo>
                <a:cubicBezTo>
                  <a:pt x="313" y="757"/>
                  <a:pt x="313" y="755"/>
                  <a:pt x="316" y="755"/>
                </a:cubicBezTo>
                <a:cubicBezTo>
                  <a:pt x="314" y="761"/>
                  <a:pt x="311" y="763"/>
                  <a:pt x="314" y="770"/>
                </a:cubicBezTo>
                <a:cubicBezTo>
                  <a:pt x="312" y="770"/>
                  <a:pt x="311" y="770"/>
                  <a:pt x="310" y="769"/>
                </a:cubicBezTo>
                <a:cubicBezTo>
                  <a:pt x="313" y="781"/>
                  <a:pt x="306" y="795"/>
                  <a:pt x="296" y="801"/>
                </a:cubicBezTo>
                <a:cubicBezTo>
                  <a:pt x="296" y="799"/>
                  <a:pt x="294" y="800"/>
                  <a:pt x="292" y="800"/>
                </a:cubicBezTo>
                <a:cubicBezTo>
                  <a:pt x="290" y="803"/>
                  <a:pt x="287" y="805"/>
                  <a:pt x="288" y="810"/>
                </a:cubicBezTo>
                <a:cubicBezTo>
                  <a:pt x="290" y="811"/>
                  <a:pt x="294" y="808"/>
                  <a:pt x="296" y="812"/>
                </a:cubicBezTo>
                <a:cubicBezTo>
                  <a:pt x="295" y="819"/>
                  <a:pt x="300" y="820"/>
                  <a:pt x="297" y="824"/>
                </a:cubicBezTo>
                <a:cubicBezTo>
                  <a:pt x="300" y="825"/>
                  <a:pt x="298" y="820"/>
                  <a:pt x="301" y="821"/>
                </a:cubicBezTo>
                <a:cubicBezTo>
                  <a:pt x="303" y="821"/>
                  <a:pt x="303" y="823"/>
                  <a:pt x="304" y="824"/>
                </a:cubicBezTo>
                <a:cubicBezTo>
                  <a:pt x="298" y="825"/>
                  <a:pt x="303" y="834"/>
                  <a:pt x="293" y="834"/>
                </a:cubicBezTo>
                <a:cubicBezTo>
                  <a:pt x="294" y="836"/>
                  <a:pt x="295" y="838"/>
                  <a:pt x="295" y="841"/>
                </a:cubicBezTo>
                <a:cubicBezTo>
                  <a:pt x="291" y="841"/>
                  <a:pt x="293" y="845"/>
                  <a:pt x="290" y="846"/>
                </a:cubicBezTo>
                <a:cubicBezTo>
                  <a:pt x="293" y="856"/>
                  <a:pt x="285" y="863"/>
                  <a:pt x="283" y="872"/>
                </a:cubicBezTo>
                <a:cubicBezTo>
                  <a:pt x="286" y="873"/>
                  <a:pt x="288" y="868"/>
                  <a:pt x="292" y="868"/>
                </a:cubicBezTo>
                <a:cubicBezTo>
                  <a:pt x="292" y="863"/>
                  <a:pt x="298" y="862"/>
                  <a:pt x="293" y="858"/>
                </a:cubicBezTo>
                <a:cubicBezTo>
                  <a:pt x="299" y="859"/>
                  <a:pt x="298" y="854"/>
                  <a:pt x="301" y="853"/>
                </a:cubicBezTo>
                <a:cubicBezTo>
                  <a:pt x="301" y="856"/>
                  <a:pt x="305" y="850"/>
                  <a:pt x="305" y="853"/>
                </a:cubicBezTo>
                <a:cubicBezTo>
                  <a:pt x="306" y="858"/>
                  <a:pt x="304" y="860"/>
                  <a:pt x="302" y="863"/>
                </a:cubicBezTo>
                <a:cubicBezTo>
                  <a:pt x="312" y="865"/>
                  <a:pt x="304" y="876"/>
                  <a:pt x="299" y="880"/>
                </a:cubicBezTo>
                <a:cubicBezTo>
                  <a:pt x="300" y="886"/>
                  <a:pt x="294" y="894"/>
                  <a:pt x="291" y="899"/>
                </a:cubicBezTo>
                <a:cubicBezTo>
                  <a:pt x="293" y="908"/>
                  <a:pt x="283" y="913"/>
                  <a:pt x="280" y="920"/>
                </a:cubicBezTo>
                <a:cubicBezTo>
                  <a:pt x="284" y="921"/>
                  <a:pt x="284" y="933"/>
                  <a:pt x="278" y="933"/>
                </a:cubicBezTo>
                <a:cubicBezTo>
                  <a:pt x="279" y="939"/>
                  <a:pt x="277" y="943"/>
                  <a:pt x="276" y="949"/>
                </a:cubicBezTo>
                <a:cubicBezTo>
                  <a:pt x="280" y="948"/>
                  <a:pt x="278" y="953"/>
                  <a:pt x="279" y="955"/>
                </a:cubicBezTo>
                <a:cubicBezTo>
                  <a:pt x="283" y="955"/>
                  <a:pt x="279" y="948"/>
                  <a:pt x="284" y="948"/>
                </a:cubicBezTo>
                <a:cubicBezTo>
                  <a:pt x="284" y="953"/>
                  <a:pt x="294" y="958"/>
                  <a:pt x="287" y="964"/>
                </a:cubicBezTo>
                <a:cubicBezTo>
                  <a:pt x="287" y="966"/>
                  <a:pt x="290" y="965"/>
                  <a:pt x="290" y="968"/>
                </a:cubicBezTo>
                <a:cubicBezTo>
                  <a:pt x="285" y="971"/>
                  <a:pt x="284" y="976"/>
                  <a:pt x="281" y="979"/>
                </a:cubicBezTo>
                <a:cubicBezTo>
                  <a:pt x="282" y="982"/>
                  <a:pt x="283" y="976"/>
                  <a:pt x="284" y="979"/>
                </a:cubicBezTo>
                <a:cubicBezTo>
                  <a:pt x="284" y="981"/>
                  <a:pt x="282" y="980"/>
                  <a:pt x="283" y="983"/>
                </a:cubicBezTo>
                <a:cubicBezTo>
                  <a:pt x="294" y="971"/>
                  <a:pt x="297" y="953"/>
                  <a:pt x="307" y="941"/>
                </a:cubicBezTo>
                <a:cubicBezTo>
                  <a:pt x="307" y="945"/>
                  <a:pt x="313" y="942"/>
                  <a:pt x="313" y="945"/>
                </a:cubicBezTo>
                <a:cubicBezTo>
                  <a:pt x="309" y="950"/>
                  <a:pt x="315" y="958"/>
                  <a:pt x="310" y="961"/>
                </a:cubicBezTo>
                <a:cubicBezTo>
                  <a:pt x="313" y="963"/>
                  <a:pt x="312" y="957"/>
                  <a:pt x="317" y="959"/>
                </a:cubicBezTo>
                <a:cubicBezTo>
                  <a:pt x="319" y="965"/>
                  <a:pt x="312" y="969"/>
                  <a:pt x="315" y="976"/>
                </a:cubicBezTo>
                <a:cubicBezTo>
                  <a:pt x="317" y="975"/>
                  <a:pt x="317" y="974"/>
                  <a:pt x="320" y="974"/>
                </a:cubicBezTo>
                <a:cubicBezTo>
                  <a:pt x="320" y="977"/>
                  <a:pt x="322" y="976"/>
                  <a:pt x="321" y="978"/>
                </a:cubicBezTo>
                <a:cubicBezTo>
                  <a:pt x="324" y="978"/>
                  <a:pt x="323" y="974"/>
                  <a:pt x="326" y="974"/>
                </a:cubicBezTo>
                <a:cubicBezTo>
                  <a:pt x="332" y="975"/>
                  <a:pt x="331" y="985"/>
                  <a:pt x="337" y="986"/>
                </a:cubicBezTo>
                <a:cubicBezTo>
                  <a:pt x="337" y="992"/>
                  <a:pt x="338" y="997"/>
                  <a:pt x="335" y="999"/>
                </a:cubicBezTo>
                <a:cubicBezTo>
                  <a:pt x="336" y="999"/>
                  <a:pt x="340" y="997"/>
                  <a:pt x="340" y="999"/>
                </a:cubicBezTo>
                <a:cubicBezTo>
                  <a:pt x="341" y="1005"/>
                  <a:pt x="338" y="1008"/>
                  <a:pt x="335" y="1011"/>
                </a:cubicBezTo>
                <a:cubicBezTo>
                  <a:pt x="336" y="1013"/>
                  <a:pt x="337" y="1014"/>
                  <a:pt x="337" y="1016"/>
                </a:cubicBezTo>
                <a:cubicBezTo>
                  <a:pt x="342" y="1014"/>
                  <a:pt x="345" y="1014"/>
                  <a:pt x="350" y="1011"/>
                </a:cubicBezTo>
                <a:cubicBezTo>
                  <a:pt x="345" y="1002"/>
                  <a:pt x="353" y="998"/>
                  <a:pt x="358" y="995"/>
                </a:cubicBezTo>
                <a:cubicBezTo>
                  <a:pt x="365" y="996"/>
                  <a:pt x="365" y="1003"/>
                  <a:pt x="370" y="1005"/>
                </a:cubicBezTo>
                <a:cubicBezTo>
                  <a:pt x="370" y="1006"/>
                  <a:pt x="370" y="1007"/>
                  <a:pt x="369" y="1007"/>
                </a:cubicBezTo>
                <a:cubicBezTo>
                  <a:pt x="365" y="1008"/>
                  <a:pt x="364" y="1004"/>
                  <a:pt x="361" y="1005"/>
                </a:cubicBezTo>
                <a:cubicBezTo>
                  <a:pt x="361" y="1012"/>
                  <a:pt x="361" y="1018"/>
                  <a:pt x="364" y="1020"/>
                </a:cubicBezTo>
                <a:cubicBezTo>
                  <a:pt x="365" y="1019"/>
                  <a:pt x="367" y="1018"/>
                  <a:pt x="369" y="1018"/>
                </a:cubicBezTo>
                <a:cubicBezTo>
                  <a:pt x="370" y="1020"/>
                  <a:pt x="372" y="1022"/>
                  <a:pt x="372" y="1025"/>
                </a:cubicBezTo>
                <a:cubicBezTo>
                  <a:pt x="377" y="1028"/>
                  <a:pt x="384" y="1025"/>
                  <a:pt x="389" y="1022"/>
                </a:cubicBezTo>
                <a:cubicBezTo>
                  <a:pt x="391" y="1031"/>
                  <a:pt x="386" y="1036"/>
                  <a:pt x="387" y="1042"/>
                </a:cubicBezTo>
                <a:cubicBezTo>
                  <a:pt x="386" y="1042"/>
                  <a:pt x="384" y="1043"/>
                  <a:pt x="384" y="1044"/>
                </a:cubicBezTo>
                <a:cubicBezTo>
                  <a:pt x="385" y="1044"/>
                  <a:pt x="387" y="1044"/>
                  <a:pt x="387" y="1046"/>
                </a:cubicBezTo>
                <a:cubicBezTo>
                  <a:pt x="386" y="1049"/>
                  <a:pt x="381" y="1050"/>
                  <a:pt x="379" y="1052"/>
                </a:cubicBezTo>
                <a:cubicBezTo>
                  <a:pt x="382" y="1056"/>
                  <a:pt x="378" y="1055"/>
                  <a:pt x="377" y="1058"/>
                </a:cubicBezTo>
                <a:cubicBezTo>
                  <a:pt x="378" y="1058"/>
                  <a:pt x="380" y="1058"/>
                  <a:pt x="380" y="1059"/>
                </a:cubicBezTo>
                <a:cubicBezTo>
                  <a:pt x="379" y="1063"/>
                  <a:pt x="371" y="1066"/>
                  <a:pt x="376" y="1070"/>
                </a:cubicBezTo>
                <a:cubicBezTo>
                  <a:pt x="379" y="1066"/>
                  <a:pt x="383" y="1062"/>
                  <a:pt x="386" y="1059"/>
                </a:cubicBezTo>
                <a:cubicBezTo>
                  <a:pt x="389" y="1066"/>
                  <a:pt x="384" y="1068"/>
                  <a:pt x="385" y="1074"/>
                </a:cubicBezTo>
                <a:cubicBezTo>
                  <a:pt x="392" y="1072"/>
                  <a:pt x="393" y="1067"/>
                  <a:pt x="400" y="1068"/>
                </a:cubicBezTo>
                <a:cubicBezTo>
                  <a:pt x="400" y="1065"/>
                  <a:pt x="396" y="1067"/>
                  <a:pt x="397" y="1063"/>
                </a:cubicBezTo>
                <a:cubicBezTo>
                  <a:pt x="401" y="1062"/>
                  <a:pt x="401" y="1062"/>
                  <a:pt x="401" y="1062"/>
                </a:cubicBezTo>
                <a:cubicBezTo>
                  <a:pt x="400" y="1059"/>
                  <a:pt x="398" y="1059"/>
                  <a:pt x="397" y="1057"/>
                </a:cubicBezTo>
                <a:cubicBezTo>
                  <a:pt x="399" y="1056"/>
                  <a:pt x="398" y="1053"/>
                  <a:pt x="400" y="1053"/>
                </a:cubicBezTo>
                <a:cubicBezTo>
                  <a:pt x="404" y="1054"/>
                  <a:pt x="409" y="1053"/>
                  <a:pt x="411" y="1056"/>
                </a:cubicBezTo>
                <a:cubicBezTo>
                  <a:pt x="411" y="1052"/>
                  <a:pt x="418" y="1050"/>
                  <a:pt x="414" y="1045"/>
                </a:cubicBezTo>
                <a:cubicBezTo>
                  <a:pt x="418" y="1043"/>
                  <a:pt x="422" y="1037"/>
                  <a:pt x="422" y="1034"/>
                </a:cubicBezTo>
                <a:cubicBezTo>
                  <a:pt x="429" y="1031"/>
                  <a:pt x="432" y="1023"/>
                  <a:pt x="441" y="1024"/>
                </a:cubicBezTo>
                <a:cubicBezTo>
                  <a:pt x="441" y="1020"/>
                  <a:pt x="442" y="1016"/>
                  <a:pt x="444" y="1013"/>
                </a:cubicBezTo>
                <a:cubicBezTo>
                  <a:pt x="449" y="1015"/>
                  <a:pt x="449" y="1012"/>
                  <a:pt x="453" y="1011"/>
                </a:cubicBezTo>
                <a:cubicBezTo>
                  <a:pt x="451" y="1014"/>
                  <a:pt x="453" y="1015"/>
                  <a:pt x="452" y="1017"/>
                </a:cubicBezTo>
                <a:cubicBezTo>
                  <a:pt x="458" y="1017"/>
                  <a:pt x="458" y="1017"/>
                  <a:pt x="458" y="1017"/>
                </a:cubicBezTo>
                <a:cubicBezTo>
                  <a:pt x="458" y="1011"/>
                  <a:pt x="458" y="1011"/>
                  <a:pt x="459" y="1006"/>
                </a:cubicBezTo>
                <a:cubicBezTo>
                  <a:pt x="457" y="1005"/>
                  <a:pt x="454" y="1006"/>
                  <a:pt x="455" y="1003"/>
                </a:cubicBezTo>
                <a:cubicBezTo>
                  <a:pt x="458" y="998"/>
                  <a:pt x="469" y="991"/>
                  <a:pt x="471" y="990"/>
                </a:cubicBezTo>
                <a:cubicBezTo>
                  <a:pt x="468" y="990"/>
                  <a:pt x="466" y="992"/>
                  <a:pt x="463" y="992"/>
                </a:cubicBezTo>
                <a:cubicBezTo>
                  <a:pt x="462" y="990"/>
                  <a:pt x="459" y="990"/>
                  <a:pt x="459" y="988"/>
                </a:cubicBezTo>
                <a:cubicBezTo>
                  <a:pt x="468" y="984"/>
                  <a:pt x="470" y="974"/>
                  <a:pt x="480" y="971"/>
                </a:cubicBezTo>
                <a:cubicBezTo>
                  <a:pt x="483" y="972"/>
                  <a:pt x="484" y="974"/>
                  <a:pt x="486" y="977"/>
                </a:cubicBezTo>
                <a:cubicBezTo>
                  <a:pt x="482" y="978"/>
                  <a:pt x="482" y="978"/>
                  <a:pt x="482" y="978"/>
                </a:cubicBezTo>
                <a:cubicBezTo>
                  <a:pt x="471" y="998"/>
                  <a:pt x="466" y="1018"/>
                  <a:pt x="454" y="1037"/>
                </a:cubicBezTo>
                <a:cubicBezTo>
                  <a:pt x="455" y="1045"/>
                  <a:pt x="455" y="1045"/>
                  <a:pt x="455" y="1045"/>
                </a:cubicBezTo>
                <a:cubicBezTo>
                  <a:pt x="454" y="1048"/>
                  <a:pt x="450" y="1047"/>
                  <a:pt x="450" y="1048"/>
                </a:cubicBezTo>
                <a:cubicBezTo>
                  <a:pt x="452" y="1048"/>
                  <a:pt x="450" y="1053"/>
                  <a:pt x="453" y="1052"/>
                </a:cubicBezTo>
                <a:cubicBezTo>
                  <a:pt x="457" y="1045"/>
                  <a:pt x="459" y="1036"/>
                  <a:pt x="468" y="1033"/>
                </a:cubicBezTo>
                <a:cubicBezTo>
                  <a:pt x="468" y="1030"/>
                  <a:pt x="464" y="1033"/>
                  <a:pt x="465" y="1029"/>
                </a:cubicBezTo>
                <a:cubicBezTo>
                  <a:pt x="472" y="1025"/>
                  <a:pt x="470" y="1014"/>
                  <a:pt x="480" y="1013"/>
                </a:cubicBezTo>
                <a:cubicBezTo>
                  <a:pt x="479" y="1009"/>
                  <a:pt x="480" y="1009"/>
                  <a:pt x="479" y="1004"/>
                </a:cubicBezTo>
                <a:cubicBezTo>
                  <a:pt x="484" y="1003"/>
                  <a:pt x="484" y="997"/>
                  <a:pt x="490" y="996"/>
                </a:cubicBezTo>
                <a:cubicBezTo>
                  <a:pt x="488" y="993"/>
                  <a:pt x="492" y="993"/>
                  <a:pt x="492" y="990"/>
                </a:cubicBezTo>
                <a:cubicBezTo>
                  <a:pt x="488" y="990"/>
                  <a:pt x="487" y="988"/>
                  <a:pt x="486" y="985"/>
                </a:cubicBezTo>
                <a:cubicBezTo>
                  <a:pt x="491" y="984"/>
                  <a:pt x="489" y="976"/>
                  <a:pt x="497" y="977"/>
                </a:cubicBezTo>
                <a:cubicBezTo>
                  <a:pt x="498" y="971"/>
                  <a:pt x="502" y="970"/>
                  <a:pt x="505" y="966"/>
                </a:cubicBezTo>
                <a:cubicBezTo>
                  <a:pt x="505" y="963"/>
                  <a:pt x="503" y="963"/>
                  <a:pt x="503" y="960"/>
                </a:cubicBezTo>
                <a:cubicBezTo>
                  <a:pt x="507" y="959"/>
                  <a:pt x="515" y="953"/>
                  <a:pt x="518" y="957"/>
                </a:cubicBezTo>
                <a:cubicBezTo>
                  <a:pt x="513" y="959"/>
                  <a:pt x="518" y="969"/>
                  <a:pt x="509" y="967"/>
                </a:cubicBezTo>
                <a:cubicBezTo>
                  <a:pt x="508" y="974"/>
                  <a:pt x="507" y="980"/>
                  <a:pt x="504" y="986"/>
                </a:cubicBezTo>
                <a:cubicBezTo>
                  <a:pt x="507" y="986"/>
                  <a:pt x="506" y="983"/>
                  <a:pt x="510" y="983"/>
                </a:cubicBezTo>
                <a:cubicBezTo>
                  <a:pt x="512" y="988"/>
                  <a:pt x="510" y="995"/>
                  <a:pt x="502" y="994"/>
                </a:cubicBezTo>
                <a:cubicBezTo>
                  <a:pt x="501" y="996"/>
                  <a:pt x="500" y="998"/>
                  <a:pt x="500" y="1001"/>
                </a:cubicBezTo>
                <a:cubicBezTo>
                  <a:pt x="503" y="1002"/>
                  <a:pt x="506" y="1003"/>
                  <a:pt x="508" y="1005"/>
                </a:cubicBezTo>
                <a:cubicBezTo>
                  <a:pt x="502" y="1009"/>
                  <a:pt x="503" y="1020"/>
                  <a:pt x="494" y="1022"/>
                </a:cubicBezTo>
                <a:cubicBezTo>
                  <a:pt x="497" y="1025"/>
                  <a:pt x="490" y="1026"/>
                  <a:pt x="493" y="1032"/>
                </a:cubicBezTo>
                <a:cubicBezTo>
                  <a:pt x="496" y="1031"/>
                  <a:pt x="497" y="1028"/>
                  <a:pt x="499" y="1026"/>
                </a:cubicBezTo>
                <a:cubicBezTo>
                  <a:pt x="498" y="1030"/>
                  <a:pt x="502" y="1028"/>
                  <a:pt x="502" y="1031"/>
                </a:cubicBezTo>
                <a:cubicBezTo>
                  <a:pt x="499" y="1033"/>
                  <a:pt x="502" y="1037"/>
                  <a:pt x="503" y="1040"/>
                </a:cubicBezTo>
                <a:cubicBezTo>
                  <a:pt x="508" y="1040"/>
                  <a:pt x="508" y="1040"/>
                  <a:pt x="508" y="1040"/>
                </a:cubicBezTo>
                <a:cubicBezTo>
                  <a:pt x="506" y="1035"/>
                  <a:pt x="510" y="1035"/>
                  <a:pt x="511" y="1033"/>
                </a:cubicBezTo>
                <a:cubicBezTo>
                  <a:pt x="509" y="1025"/>
                  <a:pt x="512" y="1015"/>
                  <a:pt x="519" y="1011"/>
                </a:cubicBezTo>
                <a:cubicBezTo>
                  <a:pt x="512" y="999"/>
                  <a:pt x="526" y="989"/>
                  <a:pt x="526" y="980"/>
                </a:cubicBezTo>
                <a:cubicBezTo>
                  <a:pt x="531" y="980"/>
                  <a:pt x="534" y="976"/>
                  <a:pt x="530" y="974"/>
                </a:cubicBezTo>
                <a:cubicBezTo>
                  <a:pt x="535" y="971"/>
                  <a:pt x="535" y="962"/>
                  <a:pt x="538" y="955"/>
                </a:cubicBezTo>
                <a:cubicBezTo>
                  <a:pt x="540" y="953"/>
                  <a:pt x="543" y="950"/>
                  <a:pt x="545" y="948"/>
                </a:cubicBezTo>
                <a:cubicBezTo>
                  <a:pt x="548" y="943"/>
                  <a:pt x="546" y="939"/>
                  <a:pt x="552" y="941"/>
                </a:cubicBezTo>
                <a:cubicBezTo>
                  <a:pt x="552" y="938"/>
                  <a:pt x="550" y="939"/>
                  <a:pt x="550" y="936"/>
                </a:cubicBezTo>
                <a:cubicBezTo>
                  <a:pt x="553" y="935"/>
                  <a:pt x="555" y="932"/>
                  <a:pt x="557" y="929"/>
                </a:cubicBezTo>
                <a:cubicBezTo>
                  <a:pt x="555" y="930"/>
                  <a:pt x="554" y="929"/>
                  <a:pt x="554" y="927"/>
                </a:cubicBezTo>
                <a:cubicBezTo>
                  <a:pt x="560" y="925"/>
                  <a:pt x="563" y="922"/>
                  <a:pt x="564" y="917"/>
                </a:cubicBezTo>
                <a:cubicBezTo>
                  <a:pt x="565" y="915"/>
                  <a:pt x="561" y="920"/>
                  <a:pt x="561" y="917"/>
                </a:cubicBezTo>
                <a:cubicBezTo>
                  <a:pt x="565" y="911"/>
                  <a:pt x="571" y="908"/>
                  <a:pt x="572" y="900"/>
                </a:cubicBezTo>
                <a:cubicBezTo>
                  <a:pt x="575" y="899"/>
                  <a:pt x="575" y="899"/>
                  <a:pt x="578" y="899"/>
                </a:cubicBezTo>
                <a:cubicBezTo>
                  <a:pt x="577" y="894"/>
                  <a:pt x="578" y="890"/>
                  <a:pt x="581" y="888"/>
                </a:cubicBezTo>
                <a:cubicBezTo>
                  <a:pt x="589" y="892"/>
                  <a:pt x="587" y="881"/>
                  <a:pt x="594" y="881"/>
                </a:cubicBezTo>
                <a:cubicBezTo>
                  <a:pt x="593" y="877"/>
                  <a:pt x="596" y="874"/>
                  <a:pt x="596" y="870"/>
                </a:cubicBezTo>
                <a:cubicBezTo>
                  <a:pt x="602" y="871"/>
                  <a:pt x="606" y="867"/>
                  <a:pt x="609" y="863"/>
                </a:cubicBezTo>
                <a:cubicBezTo>
                  <a:pt x="606" y="860"/>
                  <a:pt x="610" y="856"/>
                  <a:pt x="611" y="853"/>
                </a:cubicBezTo>
                <a:cubicBezTo>
                  <a:pt x="608" y="854"/>
                  <a:pt x="608" y="851"/>
                  <a:pt x="607" y="850"/>
                </a:cubicBezTo>
                <a:cubicBezTo>
                  <a:pt x="610" y="848"/>
                  <a:pt x="613" y="852"/>
                  <a:pt x="614" y="849"/>
                </a:cubicBezTo>
                <a:cubicBezTo>
                  <a:pt x="611" y="849"/>
                  <a:pt x="609" y="848"/>
                  <a:pt x="606" y="845"/>
                </a:cubicBezTo>
                <a:cubicBezTo>
                  <a:pt x="607" y="844"/>
                  <a:pt x="608" y="844"/>
                  <a:pt x="607" y="842"/>
                </a:cubicBezTo>
                <a:cubicBezTo>
                  <a:pt x="612" y="842"/>
                  <a:pt x="616" y="835"/>
                  <a:pt x="620" y="839"/>
                </a:cubicBezTo>
                <a:cubicBezTo>
                  <a:pt x="619" y="841"/>
                  <a:pt x="619" y="842"/>
                  <a:pt x="620" y="843"/>
                </a:cubicBezTo>
                <a:cubicBezTo>
                  <a:pt x="627" y="842"/>
                  <a:pt x="631" y="830"/>
                  <a:pt x="629" y="828"/>
                </a:cubicBezTo>
                <a:cubicBezTo>
                  <a:pt x="628" y="831"/>
                  <a:pt x="626" y="827"/>
                  <a:pt x="619" y="829"/>
                </a:cubicBezTo>
                <a:cubicBezTo>
                  <a:pt x="618" y="831"/>
                  <a:pt x="618" y="833"/>
                  <a:pt x="616" y="834"/>
                </a:cubicBezTo>
                <a:cubicBezTo>
                  <a:pt x="614" y="828"/>
                  <a:pt x="611" y="836"/>
                  <a:pt x="606" y="835"/>
                </a:cubicBezTo>
                <a:cubicBezTo>
                  <a:pt x="606" y="831"/>
                  <a:pt x="606" y="831"/>
                  <a:pt x="606" y="831"/>
                </a:cubicBezTo>
                <a:cubicBezTo>
                  <a:pt x="611" y="829"/>
                  <a:pt x="611" y="824"/>
                  <a:pt x="617" y="824"/>
                </a:cubicBezTo>
                <a:cubicBezTo>
                  <a:pt x="620" y="819"/>
                  <a:pt x="624" y="816"/>
                  <a:pt x="628" y="813"/>
                </a:cubicBezTo>
                <a:cubicBezTo>
                  <a:pt x="630" y="814"/>
                  <a:pt x="630" y="815"/>
                  <a:pt x="629" y="817"/>
                </a:cubicBezTo>
                <a:cubicBezTo>
                  <a:pt x="633" y="817"/>
                  <a:pt x="639" y="815"/>
                  <a:pt x="642" y="816"/>
                </a:cubicBezTo>
                <a:cubicBezTo>
                  <a:pt x="640" y="821"/>
                  <a:pt x="641" y="822"/>
                  <a:pt x="638" y="826"/>
                </a:cubicBezTo>
                <a:cubicBezTo>
                  <a:pt x="638" y="829"/>
                  <a:pt x="642" y="825"/>
                  <a:pt x="642" y="828"/>
                </a:cubicBezTo>
                <a:cubicBezTo>
                  <a:pt x="639" y="840"/>
                  <a:pt x="630" y="843"/>
                  <a:pt x="627" y="854"/>
                </a:cubicBezTo>
                <a:cubicBezTo>
                  <a:pt x="623" y="854"/>
                  <a:pt x="622" y="856"/>
                  <a:pt x="621" y="859"/>
                </a:cubicBezTo>
                <a:cubicBezTo>
                  <a:pt x="623" y="859"/>
                  <a:pt x="626" y="858"/>
                  <a:pt x="626" y="860"/>
                </a:cubicBezTo>
                <a:cubicBezTo>
                  <a:pt x="622" y="862"/>
                  <a:pt x="623" y="867"/>
                  <a:pt x="617" y="867"/>
                </a:cubicBezTo>
                <a:cubicBezTo>
                  <a:pt x="620" y="871"/>
                  <a:pt x="614" y="872"/>
                  <a:pt x="610" y="873"/>
                </a:cubicBezTo>
                <a:cubicBezTo>
                  <a:pt x="610" y="871"/>
                  <a:pt x="610" y="869"/>
                  <a:pt x="607" y="870"/>
                </a:cubicBezTo>
                <a:cubicBezTo>
                  <a:pt x="606" y="872"/>
                  <a:pt x="604" y="874"/>
                  <a:pt x="605" y="877"/>
                </a:cubicBezTo>
                <a:cubicBezTo>
                  <a:pt x="607" y="878"/>
                  <a:pt x="610" y="876"/>
                  <a:pt x="610" y="878"/>
                </a:cubicBezTo>
                <a:cubicBezTo>
                  <a:pt x="612" y="884"/>
                  <a:pt x="606" y="893"/>
                  <a:pt x="599" y="888"/>
                </a:cubicBezTo>
                <a:cubicBezTo>
                  <a:pt x="597" y="894"/>
                  <a:pt x="589" y="890"/>
                  <a:pt x="589" y="897"/>
                </a:cubicBezTo>
                <a:cubicBezTo>
                  <a:pt x="592" y="898"/>
                  <a:pt x="593" y="894"/>
                  <a:pt x="595" y="896"/>
                </a:cubicBezTo>
                <a:cubicBezTo>
                  <a:pt x="583" y="906"/>
                  <a:pt x="593" y="921"/>
                  <a:pt x="584" y="930"/>
                </a:cubicBezTo>
                <a:cubicBezTo>
                  <a:pt x="586" y="931"/>
                  <a:pt x="586" y="933"/>
                  <a:pt x="587" y="935"/>
                </a:cubicBezTo>
                <a:cubicBezTo>
                  <a:pt x="586" y="939"/>
                  <a:pt x="583" y="941"/>
                  <a:pt x="578" y="942"/>
                </a:cubicBezTo>
                <a:cubicBezTo>
                  <a:pt x="578" y="946"/>
                  <a:pt x="582" y="943"/>
                  <a:pt x="582" y="947"/>
                </a:cubicBezTo>
                <a:cubicBezTo>
                  <a:pt x="577" y="947"/>
                  <a:pt x="580" y="949"/>
                  <a:pt x="580" y="952"/>
                </a:cubicBezTo>
                <a:cubicBezTo>
                  <a:pt x="577" y="953"/>
                  <a:pt x="577" y="953"/>
                  <a:pt x="577" y="953"/>
                </a:cubicBezTo>
                <a:cubicBezTo>
                  <a:pt x="577" y="961"/>
                  <a:pt x="575" y="963"/>
                  <a:pt x="566" y="963"/>
                </a:cubicBezTo>
                <a:cubicBezTo>
                  <a:pt x="565" y="963"/>
                  <a:pt x="566" y="958"/>
                  <a:pt x="564" y="958"/>
                </a:cubicBezTo>
                <a:cubicBezTo>
                  <a:pt x="563" y="960"/>
                  <a:pt x="557" y="959"/>
                  <a:pt x="558" y="964"/>
                </a:cubicBezTo>
                <a:cubicBezTo>
                  <a:pt x="561" y="964"/>
                  <a:pt x="562" y="963"/>
                  <a:pt x="563" y="962"/>
                </a:cubicBezTo>
                <a:cubicBezTo>
                  <a:pt x="563" y="965"/>
                  <a:pt x="567" y="963"/>
                  <a:pt x="567" y="967"/>
                </a:cubicBezTo>
                <a:cubicBezTo>
                  <a:pt x="567" y="969"/>
                  <a:pt x="564" y="968"/>
                  <a:pt x="564" y="970"/>
                </a:cubicBezTo>
                <a:cubicBezTo>
                  <a:pt x="566" y="971"/>
                  <a:pt x="568" y="971"/>
                  <a:pt x="569" y="972"/>
                </a:cubicBezTo>
                <a:cubicBezTo>
                  <a:pt x="570" y="979"/>
                  <a:pt x="558" y="977"/>
                  <a:pt x="556" y="983"/>
                </a:cubicBezTo>
                <a:cubicBezTo>
                  <a:pt x="560" y="983"/>
                  <a:pt x="562" y="980"/>
                  <a:pt x="563" y="983"/>
                </a:cubicBezTo>
                <a:cubicBezTo>
                  <a:pt x="557" y="986"/>
                  <a:pt x="552" y="997"/>
                  <a:pt x="557" y="1003"/>
                </a:cubicBezTo>
                <a:cubicBezTo>
                  <a:pt x="558" y="999"/>
                  <a:pt x="560" y="997"/>
                  <a:pt x="561" y="994"/>
                </a:cubicBezTo>
                <a:cubicBezTo>
                  <a:pt x="563" y="999"/>
                  <a:pt x="566" y="993"/>
                  <a:pt x="571" y="994"/>
                </a:cubicBezTo>
                <a:cubicBezTo>
                  <a:pt x="568" y="996"/>
                  <a:pt x="569" y="1003"/>
                  <a:pt x="563" y="1004"/>
                </a:cubicBezTo>
                <a:cubicBezTo>
                  <a:pt x="563" y="1007"/>
                  <a:pt x="566" y="1006"/>
                  <a:pt x="566" y="1010"/>
                </a:cubicBezTo>
                <a:cubicBezTo>
                  <a:pt x="574" y="1005"/>
                  <a:pt x="588" y="1004"/>
                  <a:pt x="589" y="1018"/>
                </a:cubicBezTo>
                <a:cubicBezTo>
                  <a:pt x="584" y="1021"/>
                  <a:pt x="580" y="1025"/>
                  <a:pt x="577" y="1029"/>
                </a:cubicBezTo>
                <a:cubicBezTo>
                  <a:pt x="575" y="1030"/>
                  <a:pt x="573" y="1030"/>
                  <a:pt x="572" y="1028"/>
                </a:cubicBezTo>
                <a:cubicBezTo>
                  <a:pt x="571" y="1026"/>
                  <a:pt x="576" y="1022"/>
                  <a:pt x="572" y="1022"/>
                </a:cubicBezTo>
                <a:cubicBezTo>
                  <a:pt x="570" y="1025"/>
                  <a:pt x="570" y="1030"/>
                  <a:pt x="565" y="1030"/>
                </a:cubicBezTo>
                <a:cubicBezTo>
                  <a:pt x="565" y="1029"/>
                  <a:pt x="564" y="1029"/>
                  <a:pt x="564" y="1027"/>
                </a:cubicBezTo>
                <a:cubicBezTo>
                  <a:pt x="564" y="1025"/>
                  <a:pt x="567" y="1026"/>
                  <a:pt x="566" y="1023"/>
                </a:cubicBezTo>
                <a:cubicBezTo>
                  <a:pt x="562" y="1025"/>
                  <a:pt x="562" y="1020"/>
                  <a:pt x="558" y="1020"/>
                </a:cubicBezTo>
                <a:cubicBezTo>
                  <a:pt x="554" y="1026"/>
                  <a:pt x="551" y="1040"/>
                  <a:pt x="538" y="1034"/>
                </a:cubicBezTo>
                <a:cubicBezTo>
                  <a:pt x="538" y="1032"/>
                  <a:pt x="537" y="1029"/>
                  <a:pt x="536" y="1028"/>
                </a:cubicBezTo>
                <a:cubicBezTo>
                  <a:pt x="533" y="1032"/>
                  <a:pt x="529" y="1034"/>
                  <a:pt x="527" y="1039"/>
                </a:cubicBezTo>
                <a:cubicBezTo>
                  <a:pt x="529" y="1038"/>
                  <a:pt x="531" y="1038"/>
                  <a:pt x="531" y="1040"/>
                </a:cubicBezTo>
                <a:cubicBezTo>
                  <a:pt x="529" y="1045"/>
                  <a:pt x="527" y="1051"/>
                  <a:pt x="525" y="1056"/>
                </a:cubicBezTo>
                <a:cubicBezTo>
                  <a:pt x="520" y="1059"/>
                  <a:pt x="514" y="1054"/>
                  <a:pt x="511" y="1061"/>
                </a:cubicBezTo>
                <a:cubicBezTo>
                  <a:pt x="515" y="1059"/>
                  <a:pt x="521" y="1058"/>
                  <a:pt x="523" y="1061"/>
                </a:cubicBezTo>
                <a:cubicBezTo>
                  <a:pt x="521" y="1064"/>
                  <a:pt x="521" y="1067"/>
                  <a:pt x="521" y="1069"/>
                </a:cubicBezTo>
                <a:cubicBezTo>
                  <a:pt x="522" y="1069"/>
                  <a:pt x="523" y="1069"/>
                  <a:pt x="523" y="1070"/>
                </a:cubicBezTo>
                <a:cubicBezTo>
                  <a:pt x="522" y="1071"/>
                  <a:pt x="521" y="1073"/>
                  <a:pt x="522" y="1076"/>
                </a:cubicBezTo>
                <a:cubicBezTo>
                  <a:pt x="521" y="1077"/>
                  <a:pt x="521" y="1078"/>
                  <a:pt x="519" y="1078"/>
                </a:cubicBezTo>
                <a:cubicBezTo>
                  <a:pt x="513" y="1098"/>
                  <a:pt x="498" y="1111"/>
                  <a:pt x="486" y="1126"/>
                </a:cubicBezTo>
                <a:cubicBezTo>
                  <a:pt x="492" y="1127"/>
                  <a:pt x="489" y="1131"/>
                  <a:pt x="492" y="1135"/>
                </a:cubicBezTo>
                <a:cubicBezTo>
                  <a:pt x="489" y="1138"/>
                  <a:pt x="478" y="1140"/>
                  <a:pt x="478" y="1134"/>
                </a:cubicBezTo>
                <a:cubicBezTo>
                  <a:pt x="476" y="1134"/>
                  <a:pt x="472" y="1133"/>
                  <a:pt x="472" y="1135"/>
                </a:cubicBezTo>
                <a:cubicBezTo>
                  <a:pt x="476" y="1137"/>
                  <a:pt x="469" y="1138"/>
                  <a:pt x="469" y="1141"/>
                </a:cubicBezTo>
                <a:cubicBezTo>
                  <a:pt x="476" y="1142"/>
                  <a:pt x="483" y="1139"/>
                  <a:pt x="490" y="1140"/>
                </a:cubicBezTo>
                <a:cubicBezTo>
                  <a:pt x="483" y="1146"/>
                  <a:pt x="488" y="1154"/>
                  <a:pt x="480" y="1160"/>
                </a:cubicBezTo>
                <a:cubicBezTo>
                  <a:pt x="479" y="1171"/>
                  <a:pt x="474" y="1180"/>
                  <a:pt x="469" y="1189"/>
                </a:cubicBezTo>
                <a:cubicBezTo>
                  <a:pt x="470" y="1191"/>
                  <a:pt x="471" y="1192"/>
                  <a:pt x="472" y="1193"/>
                </a:cubicBezTo>
                <a:cubicBezTo>
                  <a:pt x="470" y="1196"/>
                  <a:pt x="468" y="1200"/>
                  <a:pt x="465" y="1202"/>
                </a:cubicBezTo>
                <a:cubicBezTo>
                  <a:pt x="462" y="1203"/>
                  <a:pt x="463" y="1200"/>
                  <a:pt x="460" y="1201"/>
                </a:cubicBezTo>
                <a:cubicBezTo>
                  <a:pt x="458" y="1202"/>
                  <a:pt x="458" y="1206"/>
                  <a:pt x="455" y="1206"/>
                </a:cubicBezTo>
                <a:cubicBezTo>
                  <a:pt x="455" y="1209"/>
                  <a:pt x="458" y="1209"/>
                  <a:pt x="460" y="1210"/>
                </a:cubicBezTo>
                <a:cubicBezTo>
                  <a:pt x="456" y="1214"/>
                  <a:pt x="452" y="1218"/>
                  <a:pt x="446" y="1219"/>
                </a:cubicBezTo>
                <a:cubicBezTo>
                  <a:pt x="441" y="1214"/>
                  <a:pt x="444" y="1206"/>
                  <a:pt x="450" y="1204"/>
                </a:cubicBezTo>
                <a:cubicBezTo>
                  <a:pt x="448" y="1188"/>
                  <a:pt x="455" y="1179"/>
                  <a:pt x="464" y="1173"/>
                </a:cubicBezTo>
                <a:cubicBezTo>
                  <a:pt x="463" y="1167"/>
                  <a:pt x="469" y="1165"/>
                  <a:pt x="466" y="1160"/>
                </a:cubicBezTo>
                <a:cubicBezTo>
                  <a:pt x="467" y="1160"/>
                  <a:pt x="468" y="1159"/>
                  <a:pt x="469" y="1158"/>
                </a:cubicBezTo>
                <a:cubicBezTo>
                  <a:pt x="469" y="1155"/>
                  <a:pt x="466" y="1153"/>
                  <a:pt x="469" y="1151"/>
                </a:cubicBezTo>
                <a:cubicBezTo>
                  <a:pt x="467" y="1149"/>
                  <a:pt x="465" y="1153"/>
                  <a:pt x="463" y="1154"/>
                </a:cubicBezTo>
                <a:cubicBezTo>
                  <a:pt x="463" y="1156"/>
                  <a:pt x="464" y="1159"/>
                  <a:pt x="462" y="1160"/>
                </a:cubicBezTo>
                <a:cubicBezTo>
                  <a:pt x="460" y="1160"/>
                  <a:pt x="459" y="1158"/>
                  <a:pt x="456" y="1159"/>
                </a:cubicBezTo>
                <a:cubicBezTo>
                  <a:pt x="456" y="1167"/>
                  <a:pt x="457" y="1176"/>
                  <a:pt x="449" y="1179"/>
                </a:cubicBezTo>
                <a:cubicBezTo>
                  <a:pt x="449" y="1188"/>
                  <a:pt x="442" y="1192"/>
                  <a:pt x="435" y="1195"/>
                </a:cubicBezTo>
                <a:cubicBezTo>
                  <a:pt x="448" y="1204"/>
                  <a:pt x="434" y="1220"/>
                  <a:pt x="420" y="1221"/>
                </a:cubicBezTo>
                <a:cubicBezTo>
                  <a:pt x="417" y="1229"/>
                  <a:pt x="423" y="1235"/>
                  <a:pt x="425" y="1240"/>
                </a:cubicBezTo>
                <a:cubicBezTo>
                  <a:pt x="422" y="1244"/>
                  <a:pt x="423" y="1251"/>
                  <a:pt x="418" y="1252"/>
                </a:cubicBezTo>
                <a:cubicBezTo>
                  <a:pt x="416" y="1252"/>
                  <a:pt x="415" y="1251"/>
                  <a:pt x="415" y="1248"/>
                </a:cubicBezTo>
                <a:cubicBezTo>
                  <a:pt x="412" y="1249"/>
                  <a:pt x="411" y="1253"/>
                  <a:pt x="407" y="1254"/>
                </a:cubicBezTo>
                <a:cubicBezTo>
                  <a:pt x="408" y="1261"/>
                  <a:pt x="400" y="1261"/>
                  <a:pt x="402" y="1269"/>
                </a:cubicBezTo>
                <a:cubicBezTo>
                  <a:pt x="400" y="1270"/>
                  <a:pt x="399" y="1271"/>
                  <a:pt x="397" y="1271"/>
                </a:cubicBezTo>
                <a:cubicBezTo>
                  <a:pt x="395" y="1277"/>
                  <a:pt x="400" y="1276"/>
                  <a:pt x="401" y="1279"/>
                </a:cubicBezTo>
                <a:cubicBezTo>
                  <a:pt x="403" y="1278"/>
                  <a:pt x="407" y="1278"/>
                  <a:pt x="409" y="1277"/>
                </a:cubicBezTo>
                <a:cubicBezTo>
                  <a:pt x="410" y="1281"/>
                  <a:pt x="416" y="1280"/>
                  <a:pt x="417" y="1284"/>
                </a:cubicBezTo>
                <a:cubicBezTo>
                  <a:pt x="412" y="1284"/>
                  <a:pt x="411" y="1287"/>
                  <a:pt x="410" y="1289"/>
                </a:cubicBezTo>
                <a:cubicBezTo>
                  <a:pt x="413" y="1288"/>
                  <a:pt x="415" y="1291"/>
                  <a:pt x="420" y="1291"/>
                </a:cubicBezTo>
                <a:cubicBezTo>
                  <a:pt x="421" y="1287"/>
                  <a:pt x="423" y="1283"/>
                  <a:pt x="421" y="1280"/>
                </a:cubicBezTo>
                <a:cubicBezTo>
                  <a:pt x="423" y="1279"/>
                  <a:pt x="425" y="1278"/>
                  <a:pt x="426" y="1276"/>
                </a:cubicBezTo>
                <a:cubicBezTo>
                  <a:pt x="424" y="1274"/>
                  <a:pt x="427" y="1272"/>
                  <a:pt x="425" y="1269"/>
                </a:cubicBezTo>
                <a:cubicBezTo>
                  <a:pt x="422" y="1270"/>
                  <a:pt x="418" y="1271"/>
                  <a:pt x="418" y="1268"/>
                </a:cubicBezTo>
                <a:cubicBezTo>
                  <a:pt x="427" y="1268"/>
                  <a:pt x="424" y="1258"/>
                  <a:pt x="432" y="1257"/>
                </a:cubicBezTo>
                <a:cubicBezTo>
                  <a:pt x="432" y="1256"/>
                  <a:pt x="431" y="1254"/>
                  <a:pt x="432" y="1254"/>
                </a:cubicBezTo>
                <a:cubicBezTo>
                  <a:pt x="437" y="1257"/>
                  <a:pt x="434" y="1263"/>
                  <a:pt x="438" y="1268"/>
                </a:cubicBezTo>
                <a:cubicBezTo>
                  <a:pt x="437" y="1270"/>
                  <a:pt x="432" y="1268"/>
                  <a:pt x="432" y="1271"/>
                </a:cubicBezTo>
                <a:cubicBezTo>
                  <a:pt x="438" y="1269"/>
                  <a:pt x="433" y="1275"/>
                  <a:pt x="433" y="1276"/>
                </a:cubicBezTo>
                <a:cubicBezTo>
                  <a:pt x="437" y="1274"/>
                  <a:pt x="435" y="1281"/>
                  <a:pt x="437" y="1282"/>
                </a:cubicBezTo>
                <a:cubicBezTo>
                  <a:pt x="438" y="1280"/>
                  <a:pt x="444" y="1280"/>
                  <a:pt x="443" y="1283"/>
                </a:cubicBezTo>
                <a:cubicBezTo>
                  <a:pt x="441" y="1290"/>
                  <a:pt x="433" y="1288"/>
                  <a:pt x="429" y="1292"/>
                </a:cubicBezTo>
                <a:cubicBezTo>
                  <a:pt x="435" y="1298"/>
                  <a:pt x="432" y="1306"/>
                  <a:pt x="428" y="1310"/>
                </a:cubicBezTo>
                <a:cubicBezTo>
                  <a:pt x="429" y="1310"/>
                  <a:pt x="429" y="1312"/>
                  <a:pt x="429" y="1313"/>
                </a:cubicBezTo>
                <a:cubicBezTo>
                  <a:pt x="433" y="1311"/>
                  <a:pt x="433" y="1313"/>
                  <a:pt x="432" y="1316"/>
                </a:cubicBezTo>
                <a:cubicBezTo>
                  <a:pt x="436" y="1318"/>
                  <a:pt x="438" y="1316"/>
                  <a:pt x="440" y="1314"/>
                </a:cubicBezTo>
                <a:cubicBezTo>
                  <a:pt x="440" y="1316"/>
                  <a:pt x="441" y="1316"/>
                  <a:pt x="442" y="1316"/>
                </a:cubicBezTo>
                <a:cubicBezTo>
                  <a:pt x="441" y="1323"/>
                  <a:pt x="434" y="1323"/>
                  <a:pt x="429" y="1321"/>
                </a:cubicBezTo>
                <a:cubicBezTo>
                  <a:pt x="429" y="1322"/>
                  <a:pt x="428" y="1323"/>
                  <a:pt x="428" y="1324"/>
                </a:cubicBezTo>
                <a:cubicBezTo>
                  <a:pt x="431" y="1327"/>
                  <a:pt x="433" y="1325"/>
                  <a:pt x="436" y="1324"/>
                </a:cubicBezTo>
                <a:cubicBezTo>
                  <a:pt x="436" y="1335"/>
                  <a:pt x="431" y="1344"/>
                  <a:pt x="425" y="1351"/>
                </a:cubicBezTo>
                <a:cubicBezTo>
                  <a:pt x="426" y="1351"/>
                  <a:pt x="426" y="1352"/>
                  <a:pt x="426" y="1354"/>
                </a:cubicBezTo>
                <a:cubicBezTo>
                  <a:pt x="423" y="1355"/>
                  <a:pt x="421" y="1358"/>
                  <a:pt x="417" y="1356"/>
                </a:cubicBezTo>
                <a:cubicBezTo>
                  <a:pt x="416" y="1361"/>
                  <a:pt x="411" y="1362"/>
                  <a:pt x="407" y="1364"/>
                </a:cubicBezTo>
                <a:cubicBezTo>
                  <a:pt x="407" y="1356"/>
                  <a:pt x="413" y="1344"/>
                  <a:pt x="405" y="1339"/>
                </a:cubicBezTo>
                <a:cubicBezTo>
                  <a:pt x="403" y="1342"/>
                  <a:pt x="400" y="1345"/>
                  <a:pt x="395" y="1345"/>
                </a:cubicBezTo>
                <a:cubicBezTo>
                  <a:pt x="394" y="1358"/>
                  <a:pt x="386" y="1364"/>
                  <a:pt x="386" y="1378"/>
                </a:cubicBezTo>
                <a:cubicBezTo>
                  <a:pt x="385" y="1379"/>
                  <a:pt x="379" y="1381"/>
                  <a:pt x="380" y="1382"/>
                </a:cubicBezTo>
                <a:cubicBezTo>
                  <a:pt x="382" y="1383"/>
                  <a:pt x="383" y="1379"/>
                  <a:pt x="384" y="1382"/>
                </a:cubicBezTo>
                <a:cubicBezTo>
                  <a:pt x="385" y="1387"/>
                  <a:pt x="379" y="1387"/>
                  <a:pt x="376" y="1389"/>
                </a:cubicBezTo>
                <a:cubicBezTo>
                  <a:pt x="377" y="1396"/>
                  <a:pt x="382" y="1404"/>
                  <a:pt x="377" y="1411"/>
                </a:cubicBezTo>
                <a:cubicBezTo>
                  <a:pt x="379" y="1414"/>
                  <a:pt x="382" y="1415"/>
                  <a:pt x="383" y="1419"/>
                </a:cubicBezTo>
                <a:cubicBezTo>
                  <a:pt x="389" y="1419"/>
                  <a:pt x="396" y="1420"/>
                  <a:pt x="401" y="1417"/>
                </a:cubicBezTo>
                <a:cubicBezTo>
                  <a:pt x="402" y="1422"/>
                  <a:pt x="409" y="1421"/>
                  <a:pt x="411" y="1422"/>
                </a:cubicBezTo>
                <a:cubicBezTo>
                  <a:pt x="414" y="1420"/>
                  <a:pt x="415" y="1415"/>
                  <a:pt x="417" y="1413"/>
                </a:cubicBezTo>
                <a:cubicBezTo>
                  <a:pt x="420" y="1413"/>
                  <a:pt x="423" y="1413"/>
                  <a:pt x="424" y="1415"/>
                </a:cubicBezTo>
                <a:cubicBezTo>
                  <a:pt x="423" y="1416"/>
                  <a:pt x="421" y="1420"/>
                  <a:pt x="423" y="1421"/>
                </a:cubicBezTo>
                <a:cubicBezTo>
                  <a:pt x="426" y="1420"/>
                  <a:pt x="429" y="1417"/>
                  <a:pt x="433" y="1419"/>
                </a:cubicBezTo>
                <a:cubicBezTo>
                  <a:pt x="428" y="1421"/>
                  <a:pt x="430" y="1430"/>
                  <a:pt x="434" y="1431"/>
                </a:cubicBezTo>
                <a:cubicBezTo>
                  <a:pt x="433" y="1427"/>
                  <a:pt x="437" y="1427"/>
                  <a:pt x="434" y="1423"/>
                </a:cubicBezTo>
                <a:close/>
                <a:moveTo>
                  <a:pt x="903" y="1202"/>
                </a:moveTo>
                <a:cubicBezTo>
                  <a:pt x="899" y="1202"/>
                  <a:pt x="900" y="1205"/>
                  <a:pt x="899" y="1206"/>
                </a:cubicBezTo>
                <a:cubicBezTo>
                  <a:pt x="896" y="1204"/>
                  <a:pt x="895" y="1205"/>
                  <a:pt x="891" y="1206"/>
                </a:cubicBezTo>
                <a:cubicBezTo>
                  <a:pt x="890" y="1201"/>
                  <a:pt x="890" y="1201"/>
                  <a:pt x="890" y="1201"/>
                </a:cubicBezTo>
                <a:cubicBezTo>
                  <a:pt x="895" y="1200"/>
                  <a:pt x="902" y="1194"/>
                  <a:pt x="903" y="1202"/>
                </a:cubicBezTo>
                <a:close/>
                <a:moveTo>
                  <a:pt x="924" y="1179"/>
                </a:moveTo>
                <a:cubicBezTo>
                  <a:pt x="923" y="1180"/>
                  <a:pt x="921" y="1181"/>
                  <a:pt x="919" y="1181"/>
                </a:cubicBezTo>
                <a:cubicBezTo>
                  <a:pt x="919" y="1178"/>
                  <a:pt x="917" y="1179"/>
                  <a:pt x="918" y="1176"/>
                </a:cubicBezTo>
                <a:cubicBezTo>
                  <a:pt x="919" y="1176"/>
                  <a:pt x="920" y="1176"/>
                  <a:pt x="921" y="1175"/>
                </a:cubicBezTo>
                <a:cubicBezTo>
                  <a:pt x="922" y="1175"/>
                  <a:pt x="923" y="1177"/>
                  <a:pt x="924" y="1179"/>
                </a:cubicBezTo>
                <a:close/>
                <a:moveTo>
                  <a:pt x="876" y="1174"/>
                </a:moveTo>
                <a:cubicBezTo>
                  <a:pt x="872" y="1174"/>
                  <a:pt x="872" y="1174"/>
                  <a:pt x="872" y="1174"/>
                </a:cubicBezTo>
                <a:cubicBezTo>
                  <a:pt x="873" y="1176"/>
                  <a:pt x="873" y="1179"/>
                  <a:pt x="876" y="1180"/>
                </a:cubicBezTo>
                <a:cubicBezTo>
                  <a:pt x="877" y="1181"/>
                  <a:pt x="871" y="1184"/>
                  <a:pt x="871" y="1180"/>
                </a:cubicBezTo>
                <a:cubicBezTo>
                  <a:pt x="869" y="1180"/>
                  <a:pt x="869" y="1182"/>
                  <a:pt x="867" y="1182"/>
                </a:cubicBezTo>
                <a:cubicBezTo>
                  <a:pt x="869" y="1183"/>
                  <a:pt x="867" y="1188"/>
                  <a:pt x="870" y="1189"/>
                </a:cubicBezTo>
                <a:cubicBezTo>
                  <a:pt x="868" y="1192"/>
                  <a:pt x="867" y="1189"/>
                  <a:pt x="865" y="1189"/>
                </a:cubicBezTo>
                <a:cubicBezTo>
                  <a:pt x="859" y="1190"/>
                  <a:pt x="854" y="1197"/>
                  <a:pt x="848" y="1199"/>
                </a:cubicBezTo>
                <a:cubicBezTo>
                  <a:pt x="845" y="1200"/>
                  <a:pt x="845" y="1197"/>
                  <a:pt x="843" y="1197"/>
                </a:cubicBezTo>
                <a:cubicBezTo>
                  <a:pt x="842" y="1197"/>
                  <a:pt x="842" y="1198"/>
                  <a:pt x="842" y="1198"/>
                </a:cubicBezTo>
                <a:cubicBezTo>
                  <a:pt x="840" y="1195"/>
                  <a:pt x="851" y="1195"/>
                  <a:pt x="850" y="1190"/>
                </a:cubicBezTo>
                <a:cubicBezTo>
                  <a:pt x="853" y="1191"/>
                  <a:pt x="858" y="1188"/>
                  <a:pt x="861" y="1186"/>
                </a:cubicBezTo>
                <a:cubicBezTo>
                  <a:pt x="861" y="1184"/>
                  <a:pt x="857" y="1186"/>
                  <a:pt x="856" y="1185"/>
                </a:cubicBezTo>
                <a:cubicBezTo>
                  <a:pt x="857" y="1183"/>
                  <a:pt x="859" y="1182"/>
                  <a:pt x="860" y="1179"/>
                </a:cubicBezTo>
                <a:cubicBezTo>
                  <a:pt x="860" y="1178"/>
                  <a:pt x="858" y="1179"/>
                  <a:pt x="856" y="1179"/>
                </a:cubicBezTo>
                <a:cubicBezTo>
                  <a:pt x="861" y="1175"/>
                  <a:pt x="855" y="1173"/>
                  <a:pt x="853" y="1168"/>
                </a:cubicBezTo>
                <a:cubicBezTo>
                  <a:pt x="858" y="1169"/>
                  <a:pt x="856" y="1163"/>
                  <a:pt x="860" y="1165"/>
                </a:cubicBezTo>
                <a:cubicBezTo>
                  <a:pt x="861" y="1169"/>
                  <a:pt x="856" y="1167"/>
                  <a:pt x="857" y="1171"/>
                </a:cubicBezTo>
                <a:cubicBezTo>
                  <a:pt x="862" y="1171"/>
                  <a:pt x="859" y="1164"/>
                  <a:pt x="866" y="1165"/>
                </a:cubicBezTo>
                <a:cubicBezTo>
                  <a:pt x="868" y="1167"/>
                  <a:pt x="869" y="1170"/>
                  <a:pt x="872" y="1171"/>
                </a:cubicBezTo>
                <a:cubicBezTo>
                  <a:pt x="876" y="1170"/>
                  <a:pt x="872" y="1167"/>
                  <a:pt x="874" y="1167"/>
                </a:cubicBezTo>
                <a:cubicBezTo>
                  <a:pt x="879" y="1166"/>
                  <a:pt x="878" y="1172"/>
                  <a:pt x="876" y="1174"/>
                </a:cubicBezTo>
                <a:close/>
                <a:moveTo>
                  <a:pt x="937" y="1157"/>
                </a:moveTo>
                <a:cubicBezTo>
                  <a:pt x="938" y="1161"/>
                  <a:pt x="938" y="1161"/>
                  <a:pt x="938" y="1161"/>
                </a:cubicBezTo>
                <a:cubicBezTo>
                  <a:pt x="935" y="1161"/>
                  <a:pt x="935" y="1161"/>
                  <a:pt x="935" y="1161"/>
                </a:cubicBezTo>
                <a:cubicBezTo>
                  <a:pt x="935" y="1160"/>
                  <a:pt x="935" y="1159"/>
                  <a:pt x="936" y="1158"/>
                </a:cubicBezTo>
                <a:cubicBezTo>
                  <a:pt x="936" y="1157"/>
                  <a:pt x="934" y="1158"/>
                  <a:pt x="934" y="1158"/>
                </a:cubicBezTo>
                <a:cubicBezTo>
                  <a:pt x="934" y="1155"/>
                  <a:pt x="937" y="1157"/>
                  <a:pt x="937" y="1157"/>
                </a:cubicBezTo>
                <a:close/>
                <a:moveTo>
                  <a:pt x="856" y="1135"/>
                </a:moveTo>
                <a:cubicBezTo>
                  <a:pt x="857" y="1137"/>
                  <a:pt x="857" y="1139"/>
                  <a:pt x="856" y="1140"/>
                </a:cubicBezTo>
                <a:cubicBezTo>
                  <a:pt x="853" y="1142"/>
                  <a:pt x="853" y="1139"/>
                  <a:pt x="851" y="1140"/>
                </a:cubicBezTo>
                <a:cubicBezTo>
                  <a:pt x="852" y="1139"/>
                  <a:pt x="851" y="1136"/>
                  <a:pt x="853" y="1134"/>
                </a:cubicBezTo>
                <a:cubicBezTo>
                  <a:pt x="853" y="1135"/>
                  <a:pt x="855" y="1135"/>
                  <a:pt x="856" y="1135"/>
                </a:cubicBezTo>
                <a:close/>
                <a:moveTo>
                  <a:pt x="851" y="1136"/>
                </a:moveTo>
                <a:cubicBezTo>
                  <a:pt x="849" y="1136"/>
                  <a:pt x="849" y="1138"/>
                  <a:pt x="847" y="1138"/>
                </a:cubicBezTo>
                <a:cubicBezTo>
                  <a:pt x="846" y="1135"/>
                  <a:pt x="847" y="1133"/>
                  <a:pt x="850" y="1133"/>
                </a:cubicBezTo>
                <a:lnTo>
                  <a:pt x="851" y="1136"/>
                </a:lnTo>
                <a:close/>
                <a:moveTo>
                  <a:pt x="1221" y="1215"/>
                </a:moveTo>
                <a:cubicBezTo>
                  <a:pt x="1219" y="1216"/>
                  <a:pt x="1217" y="1218"/>
                  <a:pt x="1213" y="1218"/>
                </a:cubicBezTo>
                <a:cubicBezTo>
                  <a:pt x="1213" y="1215"/>
                  <a:pt x="1213" y="1212"/>
                  <a:pt x="1214" y="1209"/>
                </a:cubicBezTo>
                <a:cubicBezTo>
                  <a:pt x="1218" y="1209"/>
                  <a:pt x="1221" y="1210"/>
                  <a:pt x="1221" y="1215"/>
                </a:cubicBezTo>
                <a:close/>
                <a:moveTo>
                  <a:pt x="1277" y="1182"/>
                </a:moveTo>
                <a:cubicBezTo>
                  <a:pt x="1274" y="1183"/>
                  <a:pt x="1273" y="1181"/>
                  <a:pt x="1271" y="1181"/>
                </a:cubicBezTo>
                <a:cubicBezTo>
                  <a:pt x="1271" y="1179"/>
                  <a:pt x="1273" y="1178"/>
                  <a:pt x="1272" y="1175"/>
                </a:cubicBezTo>
                <a:cubicBezTo>
                  <a:pt x="1276" y="1176"/>
                  <a:pt x="1277" y="1179"/>
                  <a:pt x="1277" y="1174"/>
                </a:cubicBezTo>
                <a:cubicBezTo>
                  <a:pt x="1282" y="1175"/>
                  <a:pt x="1277" y="1179"/>
                  <a:pt x="1277" y="1182"/>
                </a:cubicBezTo>
                <a:close/>
                <a:moveTo>
                  <a:pt x="1087" y="1189"/>
                </a:moveTo>
                <a:cubicBezTo>
                  <a:pt x="1086" y="1191"/>
                  <a:pt x="1083" y="1192"/>
                  <a:pt x="1081" y="1194"/>
                </a:cubicBezTo>
                <a:cubicBezTo>
                  <a:pt x="1085" y="1197"/>
                  <a:pt x="1077" y="1202"/>
                  <a:pt x="1075" y="1198"/>
                </a:cubicBezTo>
                <a:cubicBezTo>
                  <a:pt x="1074" y="1190"/>
                  <a:pt x="1082" y="1189"/>
                  <a:pt x="1085" y="1184"/>
                </a:cubicBezTo>
                <a:cubicBezTo>
                  <a:pt x="1084" y="1185"/>
                  <a:pt x="1085" y="1189"/>
                  <a:pt x="1087" y="1189"/>
                </a:cubicBezTo>
                <a:close/>
                <a:moveTo>
                  <a:pt x="1445" y="929"/>
                </a:moveTo>
                <a:cubicBezTo>
                  <a:pt x="1443" y="935"/>
                  <a:pt x="1438" y="928"/>
                  <a:pt x="1435" y="927"/>
                </a:cubicBezTo>
                <a:cubicBezTo>
                  <a:pt x="1436" y="926"/>
                  <a:pt x="1440" y="926"/>
                  <a:pt x="1442" y="925"/>
                </a:cubicBezTo>
                <a:cubicBezTo>
                  <a:pt x="1444" y="926"/>
                  <a:pt x="1443" y="929"/>
                  <a:pt x="1445" y="929"/>
                </a:cubicBezTo>
                <a:close/>
                <a:moveTo>
                  <a:pt x="1481" y="977"/>
                </a:moveTo>
                <a:cubicBezTo>
                  <a:pt x="1480" y="980"/>
                  <a:pt x="1477" y="982"/>
                  <a:pt x="1475" y="983"/>
                </a:cubicBezTo>
                <a:cubicBezTo>
                  <a:pt x="1473" y="978"/>
                  <a:pt x="1477" y="977"/>
                  <a:pt x="1481" y="977"/>
                </a:cubicBezTo>
                <a:close/>
                <a:moveTo>
                  <a:pt x="1475" y="958"/>
                </a:moveTo>
                <a:cubicBezTo>
                  <a:pt x="1475" y="963"/>
                  <a:pt x="1475" y="963"/>
                  <a:pt x="1475" y="963"/>
                </a:cubicBezTo>
                <a:cubicBezTo>
                  <a:pt x="1473" y="964"/>
                  <a:pt x="1472" y="957"/>
                  <a:pt x="1475" y="958"/>
                </a:cubicBezTo>
                <a:close/>
                <a:moveTo>
                  <a:pt x="1545" y="935"/>
                </a:moveTo>
                <a:cubicBezTo>
                  <a:pt x="1547" y="936"/>
                  <a:pt x="1548" y="937"/>
                  <a:pt x="1548" y="940"/>
                </a:cubicBezTo>
                <a:cubicBezTo>
                  <a:pt x="1545" y="941"/>
                  <a:pt x="1543" y="942"/>
                  <a:pt x="1542" y="943"/>
                </a:cubicBezTo>
                <a:cubicBezTo>
                  <a:pt x="1540" y="943"/>
                  <a:pt x="1538" y="941"/>
                  <a:pt x="1538" y="938"/>
                </a:cubicBezTo>
                <a:cubicBezTo>
                  <a:pt x="1541" y="936"/>
                  <a:pt x="1547" y="935"/>
                  <a:pt x="1547" y="931"/>
                </a:cubicBezTo>
                <a:cubicBezTo>
                  <a:pt x="1550" y="932"/>
                  <a:pt x="1547" y="935"/>
                  <a:pt x="1545" y="935"/>
                </a:cubicBezTo>
                <a:close/>
                <a:moveTo>
                  <a:pt x="1539" y="901"/>
                </a:moveTo>
                <a:cubicBezTo>
                  <a:pt x="1536" y="903"/>
                  <a:pt x="1533" y="905"/>
                  <a:pt x="1531" y="908"/>
                </a:cubicBezTo>
                <a:cubicBezTo>
                  <a:pt x="1533" y="909"/>
                  <a:pt x="1533" y="913"/>
                  <a:pt x="1533" y="915"/>
                </a:cubicBezTo>
                <a:cubicBezTo>
                  <a:pt x="1530" y="917"/>
                  <a:pt x="1523" y="917"/>
                  <a:pt x="1520" y="919"/>
                </a:cubicBezTo>
                <a:cubicBezTo>
                  <a:pt x="1527" y="928"/>
                  <a:pt x="1514" y="932"/>
                  <a:pt x="1513" y="939"/>
                </a:cubicBezTo>
                <a:cubicBezTo>
                  <a:pt x="1505" y="935"/>
                  <a:pt x="1509" y="947"/>
                  <a:pt x="1502" y="946"/>
                </a:cubicBezTo>
                <a:cubicBezTo>
                  <a:pt x="1502" y="949"/>
                  <a:pt x="1506" y="946"/>
                  <a:pt x="1506" y="950"/>
                </a:cubicBezTo>
                <a:cubicBezTo>
                  <a:pt x="1499" y="952"/>
                  <a:pt x="1493" y="953"/>
                  <a:pt x="1484" y="951"/>
                </a:cubicBezTo>
                <a:cubicBezTo>
                  <a:pt x="1483" y="947"/>
                  <a:pt x="1487" y="938"/>
                  <a:pt x="1493" y="940"/>
                </a:cubicBezTo>
                <a:cubicBezTo>
                  <a:pt x="1489" y="929"/>
                  <a:pt x="1496" y="919"/>
                  <a:pt x="1506" y="915"/>
                </a:cubicBezTo>
                <a:cubicBezTo>
                  <a:pt x="1506" y="916"/>
                  <a:pt x="1507" y="917"/>
                  <a:pt x="1507" y="918"/>
                </a:cubicBezTo>
                <a:cubicBezTo>
                  <a:pt x="1510" y="916"/>
                  <a:pt x="1515" y="915"/>
                  <a:pt x="1514" y="910"/>
                </a:cubicBezTo>
                <a:cubicBezTo>
                  <a:pt x="1523" y="909"/>
                  <a:pt x="1531" y="906"/>
                  <a:pt x="1532" y="898"/>
                </a:cubicBezTo>
                <a:cubicBezTo>
                  <a:pt x="1537" y="897"/>
                  <a:pt x="1536" y="902"/>
                  <a:pt x="1539" y="901"/>
                </a:cubicBezTo>
                <a:close/>
                <a:moveTo>
                  <a:pt x="1732" y="740"/>
                </a:moveTo>
                <a:cubicBezTo>
                  <a:pt x="1736" y="739"/>
                  <a:pt x="1736" y="739"/>
                  <a:pt x="1736" y="739"/>
                </a:cubicBezTo>
                <a:cubicBezTo>
                  <a:pt x="1736" y="741"/>
                  <a:pt x="1735" y="743"/>
                  <a:pt x="1732" y="743"/>
                </a:cubicBezTo>
                <a:lnTo>
                  <a:pt x="1732" y="740"/>
                </a:lnTo>
                <a:close/>
                <a:moveTo>
                  <a:pt x="1674" y="798"/>
                </a:moveTo>
                <a:cubicBezTo>
                  <a:pt x="1678" y="799"/>
                  <a:pt x="1678" y="797"/>
                  <a:pt x="1680" y="796"/>
                </a:cubicBezTo>
                <a:cubicBezTo>
                  <a:pt x="1678" y="793"/>
                  <a:pt x="1674" y="792"/>
                  <a:pt x="1676" y="787"/>
                </a:cubicBezTo>
                <a:cubicBezTo>
                  <a:pt x="1683" y="787"/>
                  <a:pt x="1678" y="784"/>
                  <a:pt x="1681" y="781"/>
                </a:cubicBezTo>
                <a:cubicBezTo>
                  <a:pt x="1687" y="782"/>
                  <a:pt x="1687" y="778"/>
                  <a:pt x="1692" y="778"/>
                </a:cubicBezTo>
                <a:cubicBezTo>
                  <a:pt x="1693" y="781"/>
                  <a:pt x="1690" y="782"/>
                  <a:pt x="1692" y="783"/>
                </a:cubicBezTo>
                <a:cubicBezTo>
                  <a:pt x="1696" y="781"/>
                  <a:pt x="1697" y="777"/>
                  <a:pt x="1701" y="777"/>
                </a:cubicBezTo>
                <a:cubicBezTo>
                  <a:pt x="1700" y="773"/>
                  <a:pt x="1697" y="776"/>
                  <a:pt x="1694" y="776"/>
                </a:cubicBezTo>
                <a:cubicBezTo>
                  <a:pt x="1693" y="773"/>
                  <a:pt x="1699" y="775"/>
                  <a:pt x="1698" y="770"/>
                </a:cubicBezTo>
                <a:cubicBezTo>
                  <a:pt x="1712" y="778"/>
                  <a:pt x="1700" y="793"/>
                  <a:pt x="1693" y="800"/>
                </a:cubicBezTo>
                <a:cubicBezTo>
                  <a:pt x="1687" y="799"/>
                  <a:pt x="1680" y="806"/>
                  <a:pt x="1674" y="804"/>
                </a:cubicBezTo>
                <a:cubicBezTo>
                  <a:pt x="1673" y="801"/>
                  <a:pt x="1675" y="800"/>
                  <a:pt x="1674" y="798"/>
                </a:cubicBezTo>
                <a:close/>
                <a:moveTo>
                  <a:pt x="1670" y="805"/>
                </a:moveTo>
                <a:cubicBezTo>
                  <a:pt x="1669" y="809"/>
                  <a:pt x="1666" y="808"/>
                  <a:pt x="1663" y="807"/>
                </a:cubicBezTo>
                <a:cubicBezTo>
                  <a:pt x="1663" y="804"/>
                  <a:pt x="1668" y="805"/>
                  <a:pt x="1670" y="805"/>
                </a:cubicBezTo>
                <a:close/>
                <a:moveTo>
                  <a:pt x="1642" y="820"/>
                </a:moveTo>
                <a:cubicBezTo>
                  <a:pt x="1643" y="817"/>
                  <a:pt x="1649" y="817"/>
                  <a:pt x="1651" y="814"/>
                </a:cubicBezTo>
                <a:cubicBezTo>
                  <a:pt x="1649" y="811"/>
                  <a:pt x="1649" y="807"/>
                  <a:pt x="1654" y="808"/>
                </a:cubicBezTo>
                <a:cubicBezTo>
                  <a:pt x="1652" y="810"/>
                  <a:pt x="1652" y="814"/>
                  <a:pt x="1655" y="811"/>
                </a:cubicBezTo>
                <a:cubicBezTo>
                  <a:pt x="1658" y="814"/>
                  <a:pt x="1652" y="816"/>
                  <a:pt x="1650" y="817"/>
                </a:cubicBezTo>
                <a:cubicBezTo>
                  <a:pt x="1650" y="820"/>
                  <a:pt x="1653" y="819"/>
                  <a:pt x="1654" y="820"/>
                </a:cubicBezTo>
                <a:cubicBezTo>
                  <a:pt x="1652" y="825"/>
                  <a:pt x="1648" y="817"/>
                  <a:pt x="1642" y="820"/>
                </a:cubicBezTo>
                <a:close/>
                <a:moveTo>
                  <a:pt x="1674" y="823"/>
                </a:moveTo>
                <a:cubicBezTo>
                  <a:pt x="1675" y="825"/>
                  <a:pt x="1676" y="826"/>
                  <a:pt x="1677" y="826"/>
                </a:cubicBezTo>
                <a:cubicBezTo>
                  <a:pt x="1674" y="831"/>
                  <a:pt x="1667" y="827"/>
                  <a:pt x="1667" y="835"/>
                </a:cubicBezTo>
                <a:cubicBezTo>
                  <a:pt x="1659" y="831"/>
                  <a:pt x="1670" y="825"/>
                  <a:pt x="1674" y="823"/>
                </a:cubicBezTo>
                <a:close/>
                <a:moveTo>
                  <a:pt x="2593" y="336"/>
                </a:moveTo>
                <a:cubicBezTo>
                  <a:pt x="2595" y="335"/>
                  <a:pt x="2595" y="335"/>
                  <a:pt x="2596" y="333"/>
                </a:cubicBezTo>
                <a:cubicBezTo>
                  <a:pt x="2601" y="335"/>
                  <a:pt x="2594" y="342"/>
                  <a:pt x="2593" y="336"/>
                </a:cubicBezTo>
                <a:close/>
                <a:moveTo>
                  <a:pt x="2382" y="403"/>
                </a:moveTo>
                <a:cubicBezTo>
                  <a:pt x="2382" y="406"/>
                  <a:pt x="2380" y="406"/>
                  <a:pt x="2378" y="407"/>
                </a:cubicBezTo>
                <a:cubicBezTo>
                  <a:pt x="2378" y="404"/>
                  <a:pt x="2376" y="404"/>
                  <a:pt x="2376" y="402"/>
                </a:cubicBezTo>
                <a:cubicBezTo>
                  <a:pt x="2377" y="402"/>
                  <a:pt x="2378" y="401"/>
                  <a:pt x="2378" y="400"/>
                </a:cubicBezTo>
                <a:cubicBezTo>
                  <a:pt x="2380" y="400"/>
                  <a:pt x="2381" y="402"/>
                  <a:pt x="2382" y="403"/>
                </a:cubicBezTo>
                <a:close/>
                <a:moveTo>
                  <a:pt x="2388" y="386"/>
                </a:moveTo>
                <a:cubicBezTo>
                  <a:pt x="2391" y="389"/>
                  <a:pt x="2383" y="389"/>
                  <a:pt x="2385" y="394"/>
                </a:cubicBezTo>
                <a:cubicBezTo>
                  <a:pt x="2383" y="395"/>
                  <a:pt x="2383" y="393"/>
                  <a:pt x="2380" y="394"/>
                </a:cubicBezTo>
                <a:cubicBezTo>
                  <a:pt x="2381" y="390"/>
                  <a:pt x="2380" y="388"/>
                  <a:pt x="2378" y="385"/>
                </a:cubicBezTo>
                <a:cubicBezTo>
                  <a:pt x="2381" y="388"/>
                  <a:pt x="2386" y="387"/>
                  <a:pt x="2388" y="386"/>
                </a:cubicBezTo>
                <a:close/>
                <a:moveTo>
                  <a:pt x="2371" y="389"/>
                </a:moveTo>
                <a:cubicBezTo>
                  <a:pt x="2370" y="393"/>
                  <a:pt x="2364" y="389"/>
                  <a:pt x="2361" y="388"/>
                </a:cubicBezTo>
                <a:cubicBezTo>
                  <a:pt x="2363" y="385"/>
                  <a:pt x="2367" y="389"/>
                  <a:pt x="2371" y="389"/>
                </a:cubicBezTo>
                <a:close/>
                <a:moveTo>
                  <a:pt x="2383" y="380"/>
                </a:moveTo>
                <a:cubicBezTo>
                  <a:pt x="2381" y="381"/>
                  <a:pt x="2381" y="379"/>
                  <a:pt x="2379" y="379"/>
                </a:cubicBezTo>
                <a:cubicBezTo>
                  <a:pt x="2379" y="376"/>
                  <a:pt x="2383" y="376"/>
                  <a:pt x="2384" y="377"/>
                </a:cubicBezTo>
                <a:cubicBezTo>
                  <a:pt x="2384" y="378"/>
                  <a:pt x="2383" y="379"/>
                  <a:pt x="2383" y="380"/>
                </a:cubicBezTo>
                <a:close/>
                <a:moveTo>
                  <a:pt x="2496" y="327"/>
                </a:moveTo>
                <a:cubicBezTo>
                  <a:pt x="2494" y="331"/>
                  <a:pt x="2499" y="333"/>
                  <a:pt x="2504" y="335"/>
                </a:cubicBezTo>
                <a:cubicBezTo>
                  <a:pt x="2504" y="337"/>
                  <a:pt x="2504" y="337"/>
                  <a:pt x="2504" y="337"/>
                </a:cubicBezTo>
                <a:cubicBezTo>
                  <a:pt x="2492" y="342"/>
                  <a:pt x="2482" y="347"/>
                  <a:pt x="2473" y="354"/>
                </a:cubicBezTo>
                <a:cubicBezTo>
                  <a:pt x="2473" y="357"/>
                  <a:pt x="2476" y="357"/>
                  <a:pt x="2477" y="358"/>
                </a:cubicBezTo>
                <a:cubicBezTo>
                  <a:pt x="2477" y="362"/>
                  <a:pt x="2468" y="363"/>
                  <a:pt x="2464" y="361"/>
                </a:cubicBezTo>
                <a:cubicBezTo>
                  <a:pt x="2463" y="360"/>
                  <a:pt x="2464" y="358"/>
                  <a:pt x="2465" y="358"/>
                </a:cubicBezTo>
                <a:cubicBezTo>
                  <a:pt x="2463" y="356"/>
                  <a:pt x="2456" y="357"/>
                  <a:pt x="2453" y="358"/>
                </a:cubicBezTo>
                <a:cubicBezTo>
                  <a:pt x="2456" y="354"/>
                  <a:pt x="2460" y="350"/>
                  <a:pt x="2464" y="347"/>
                </a:cubicBezTo>
                <a:cubicBezTo>
                  <a:pt x="2464" y="346"/>
                  <a:pt x="2465" y="343"/>
                  <a:pt x="2462" y="344"/>
                </a:cubicBezTo>
                <a:cubicBezTo>
                  <a:pt x="2462" y="341"/>
                  <a:pt x="2464" y="343"/>
                  <a:pt x="2466" y="343"/>
                </a:cubicBezTo>
                <a:cubicBezTo>
                  <a:pt x="2467" y="342"/>
                  <a:pt x="2467" y="340"/>
                  <a:pt x="2467" y="338"/>
                </a:cubicBezTo>
                <a:cubicBezTo>
                  <a:pt x="2478" y="340"/>
                  <a:pt x="2483" y="330"/>
                  <a:pt x="2492" y="334"/>
                </a:cubicBezTo>
                <a:cubicBezTo>
                  <a:pt x="2491" y="332"/>
                  <a:pt x="2491" y="330"/>
                  <a:pt x="2489" y="330"/>
                </a:cubicBezTo>
                <a:cubicBezTo>
                  <a:pt x="2491" y="328"/>
                  <a:pt x="2493" y="327"/>
                  <a:pt x="2496" y="327"/>
                </a:cubicBezTo>
                <a:close/>
                <a:moveTo>
                  <a:pt x="2456" y="344"/>
                </a:moveTo>
                <a:cubicBezTo>
                  <a:pt x="2455" y="344"/>
                  <a:pt x="2454" y="343"/>
                  <a:pt x="2454" y="341"/>
                </a:cubicBezTo>
                <a:cubicBezTo>
                  <a:pt x="2460" y="340"/>
                  <a:pt x="2460" y="340"/>
                  <a:pt x="2460" y="340"/>
                </a:cubicBezTo>
                <a:cubicBezTo>
                  <a:pt x="2460" y="343"/>
                  <a:pt x="2460" y="343"/>
                  <a:pt x="2460" y="343"/>
                </a:cubicBezTo>
                <a:cubicBezTo>
                  <a:pt x="2459" y="343"/>
                  <a:pt x="2456" y="343"/>
                  <a:pt x="2456" y="344"/>
                </a:cubicBezTo>
                <a:close/>
                <a:moveTo>
                  <a:pt x="2391" y="324"/>
                </a:moveTo>
                <a:cubicBezTo>
                  <a:pt x="2390" y="322"/>
                  <a:pt x="2391" y="322"/>
                  <a:pt x="2391" y="320"/>
                </a:cubicBezTo>
                <a:cubicBezTo>
                  <a:pt x="2392" y="320"/>
                  <a:pt x="2392" y="321"/>
                  <a:pt x="2393" y="321"/>
                </a:cubicBezTo>
                <a:cubicBezTo>
                  <a:pt x="2393" y="314"/>
                  <a:pt x="2395" y="325"/>
                  <a:pt x="2391" y="324"/>
                </a:cubicBezTo>
                <a:close/>
                <a:moveTo>
                  <a:pt x="2401" y="370"/>
                </a:moveTo>
                <a:cubicBezTo>
                  <a:pt x="2404" y="365"/>
                  <a:pt x="2407" y="359"/>
                  <a:pt x="2411" y="354"/>
                </a:cubicBezTo>
                <a:cubicBezTo>
                  <a:pt x="2403" y="357"/>
                  <a:pt x="2401" y="355"/>
                  <a:pt x="2392" y="357"/>
                </a:cubicBezTo>
                <a:cubicBezTo>
                  <a:pt x="2391" y="355"/>
                  <a:pt x="2390" y="354"/>
                  <a:pt x="2388" y="353"/>
                </a:cubicBezTo>
                <a:cubicBezTo>
                  <a:pt x="2391" y="348"/>
                  <a:pt x="2397" y="350"/>
                  <a:pt x="2401" y="346"/>
                </a:cubicBezTo>
                <a:cubicBezTo>
                  <a:pt x="2401" y="347"/>
                  <a:pt x="2400" y="348"/>
                  <a:pt x="2401" y="349"/>
                </a:cubicBezTo>
                <a:cubicBezTo>
                  <a:pt x="2405" y="349"/>
                  <a:pt x="2401" y="342"/>
                  <a:pt x="2407" y="343"/>
                </a:cubicBezTo>
                <a:cubicBezTo>
                  <a:pt x="2409" y="336"/>
                  <a:pt x="2409" y="324"/>
                  <a:pt x="2418" y="326"/>
                </a:cubicBezTo>
                <a:cubicBezTo>
                  <a:pt x="2421" y="326"/>
                  <a:pt x="2418" y="321"/>
                  <a:pt x="2420" y="319"/>
                </a:cubicBezTo>
                <a:cubicBezTo>
                  <a:pt x="2424" y="319"/>
                  <a:pt x="2426" y="318"/>
                  <a:pt x="2428" y="315"/>
                </a:cubicBezTo>
                <a:cubicBezTo>
                  <a:pt x="2432" y="316"/>
                  <a:pt x="2444" y="317"/>
                  <a:pt x="2444" y="311"/>
                </a:cubicBezTo>
                <a:cubicBezTo>
                  <a:pt x="2454" y="310"/>
                  <a:pt x="2456" y="310"/>
                  <a:pt x="2464" y="306"/>
                </a:cubicBezTo>
                <a:cubicBezTo>
                  <a:pt x="2465" y="307"/>
                  <a:pt x="2466" y="308"/>
                  <a:pt x="2466" y="311"/>
                </a:cubicBezTo>
                <a:cubicBezTo>
                  <a:pt x="2471" y="311"/>
                  <a:pt x="2476" y="311"/>
                  <a:pt x="2480" y="313"/>
                </a:cubicBezTo>
                <a:cubicBezTo>
                  <a:pt x="2480" y="317"/>
                  <a:pt x="2480" y="320"/>
                  <a:pt x="2483" y="323"/>
                </a:cubicBezTo>
                <a:cubicBezTo>
                  <a:pt x="2478" y="328"/>
                  <a:pt x="2471" y="327"/>
                  <a:pt x="2467" y="330"/>
                </a:cubicBezTo>
                <a:cubicBezTo>
                  <a:pt x="2467" y="332"/>
                  <a:pt x="2461" y="329"/>
                  <a:pt x="2464" y="327"/>
                </a:cubicBezTo>
                <a:cubicBezTo>
                  <a:pt x="2459" y="327"/>
                  <a:pt x="2459" y="330"/>
                  <a:pt x="2453" y="330"/>
                </a:cubicBezTo>
                <a:cubicBezTo>
                  <a:pt x="2451" y="331"/>
                  <a:pt x="2453" y="335"/>
                  <a:pt x="2451" y="336"/>
                </a:cubicBezTo>
                <a:cubicBezTo>
                  <a:pt x="2451" y="337"/>
                  <a:pt x="2453" y="336"/>
                  <a:pt x="2454" y="336"/>
                </a:cubicBezTo>
                <a:cubicBezTo>
                  <a:pt x="2454" y="338"/>
                  <a:pt x="2451" y="339"/>
                  <a:pt x="2450" y="338"/>
                </a:cubicBezTo>
                <a:cubicBezTo>
                  <a:pt x="2450" y="341"/>
                  <a:pt x="2454" y="340"/>
                  <a:pt x="2453" y="344"/>
                </a:cubicBezTo>
                <a:cubicBezTo>
                  <a:pt x="2448" y="344"/>
                  <a:pt x="2445" y="345"/>
                  <a:pt x="2445" y="348"/>
                </a:cubicBezTo>
                <a:cubicBezTo>
                  <a:pt x="2441" y="348"/>
                  <a:pt x="2439" y="346"/>
                  <a:pt x="2435" y="348"/>
                </a:cubicBezTo>
                <a:cubicBezTo>
                  <a:pt x="2436" y="358"/>
                  <a:pt x="2420" y="354"/>
                  <a:pt x="2419" y="364"/>
                </a:cubicBezTo>
                <a:cubicBezTo>
                  <a:pt x="2419" y="367"/>
                  <a:pt x="2423" y="366"/>
                  <a:pt x="2422" y="370"/>
                </a:cubicBezTo>
                <a:cubicBezTo>
                  <a:pt x="2416" y="371"/>
                  <a:pt x="2404" y="379"/>
                  <a:pt x="2401" y="370"/>
                </a:cubicBezTo>
                <a:close/>
                <a:moveTo>
                  <a:pt x="2298" y="411"/>
                </a:moveTo>
                <a:cubicBezTo>
                  <a:pt x="2297" y="408"/>
                  <a:pt x="2300" y="408"/>
                  <a:pt x="2301" y="407"/>
                </a:cubicBezTo>
                <a:cubicBezTo>
                  <a:pt x="2295" y="400"/>
                  <a:pt x="2313" y="382"/>
                  <a:pt x="2318" y="393"/>
                </a:cubicBezTo>
                <a:cubicBezTo>
                  <a:pt x="2324" y="388"/>
                  <a:pt x="2328" y="388"/>
                  <a:pt x="2332" y="379"/>
                </a:cubicBezTo>
                <a:cubicBezTo>
                  <a:pt x="2333" y="379"/>
                  <a:pt x="2332" y="380"/>
                  <a:pt x="2332" y="380"/>
                </a:cubicBezTo>
                <a:cubicBezTo>
                  <a:pt x="2331" y="383"/>
                  <a:pt x="2336" y="381"/>
                  <a:pt x="2338" y="381"/>
                </a:cubicBezTo>
                <a:cubicBezTo>
                  <a:pt x="2337" y="382"/>
                  <a:pt x="2338" y="383"/>
                  <a:pt x="2339" y="383"/>
                </a:cubicBezTo>
                <a:cubicBezTo>
                  <a:pt x="2338" y="385"/>
                  <a:pt x="2338" y="387"/>
                  <a:pt x="2335" y="386"/>
                </a:cubicBezTo>
                <a:cubicBezTo>
                  <a:pt x="2335" y="389"/>
                  <a:pt x="2338" y="388"/>
                  <a:pt x="2338" y="391"/>
                </a:cubicBezTo>
                <a:cubicBezTo>
                  <a:pt x="2336" y="391"/>
                  <a:pt x="2336" y="392"/>
                  <a:pt x="2335" y="392"/>
                </a:cubicBezTo>
                <a:cubicBezTo>
                  <a:pt x="2335" y="394"/>
                  <a:pt x="2337" y="394"/>
                  <a:pt x="2336" y="396"/>
                </a:cubicBezTo>
                <a:cubicBezTo>
                  <a:pt x="2331" y="407"/>
                  <a:pt x="2321" y="396"/>
                  <a:pt x="2314" y="401"/>
                </a:cubicBezTo>
                <a:cubicBezTo>
                  <a:pt x="2317" y="405"/>
                  <a:pt x="2312" y="408"/>
                  <a:pt x="2310" y="410"/>
                </a:cubicBezTo>
                <a:cubicBezTo>
                  <a:pt x="2304" y="409"/>
                  <a:pt x="2302" y="411"/>
                  <a:pt x="2298" y="411"/>
                </a:cubicBezTo>
                <a:close/>
                <a:moveTo>
                  <a:pt x="2358" y="423"/>
                </a:moveTo>
                <a:cubicBezTo>
                  <a:pt x="2359" y="418"/>
                  <a:pt x="2356" y="416"/>
                  <a:pt x="2357" y="411"/>
                </a:cubicBezTo>
                <a:cubicBezTo>
                  <a:pt x="2360" y="407"/>
                  <a:pt x="2371" y="409"/>
                  <a:pt x="2375" y="405"/>
                </a:cubicBezTo>
                <a:cubicBezTo>
                  <a:pt x="2376" y="410"/>
                  <a:pt x="2372" y="410"/>
                  <a:pt x="2370" y="413"/>
                </a:cubicBezTo>
                <a:cubicBezTo>
                  <a:pt x="2372" y="413"/>
                  <a:pt x="2373" y="416"/>
                  <a:pt x="2378" y="415"/>
                </a:cubicBezTo>
                <a:cubicBezTo>
                  <a:pt x="2376" y="419"/>
                  <a:pt x="2384" y="419"/>
                  <a:pt x="2388" y="421"/>
                </a:cubicBezTo>
                <a:cubicBezTo>
                  <a:pt x="2388" y="422"/>
                  <a:pt x="2387" y="423"/>
                  <a:pt x="2387" y="424"/>
                </a:cubicBezTo>
                <a:cubicBezTo>
                  <a:pt x="2378" y="423"/>
                  <a:pt x="2374" y="433"/>
                  <a:pt x="2364" y="434"/>
                </a:cubicBezTo>
                <a:cubicBezTo>
                  <a:pt x="2360" y="433"/>
                  <a:pt x="2366" y="423"/>
                  <a:pt x="2358" y="423"/>
                </a:cubicBezTo>
                <a:close/>
                <a:moveTo>
                  <a:pt x="1883" y="502"/>
                </a:moveTo>
                <a:cubicBezTo>
                  <a:pt x="1884" y="497"/>
                  <a:pt x="1891" y="495"/>
                  <a:pt x="1897" y="494"/>
                </a:cubicBezTo>
                <a:cubicBezTo>
                  <a:pt x="1897" y="496"/>
                  <a:pt x="1897" y="497"/>
                  <a:pt x="1898" y="497"/>
                </a:cubicBezTo>
                <a:cubicBezTo>
                  <a:pt x="1899" y="497"/>
                  <a:pt x="1899" y="495"/>
                  <a:pt x="1899" y="493"/>
                </a:cubicBezTo>
                <a:cubicBezTo>
                  <a:pt x="1905" y="493"/>
                  <a:pt x="1905" y="493"/>
                  <a:pt x="1905" y="493"/>
                </a:cubicBezTo>
                <a:cubicBezTo>
                  <a:pt x="1903" y="498"/>
                  <a:pt x="1901" y="503"/>
                  <a:pt x="1895" y="506"/>
                </a:cubicBezTo>
                <a:cubicBezTo>
                  <a:pt x="1895" y="504"/>
                  <a:pt x="1894" y="504"/>
                  <a:pt x="1894" y="503"/>
                </a:cubicBezTo>
                <a:cubicBezTo>
                  <a:pt x="1893" y="505"/>
                  <a:pt x="1893" y="509"/>
                  <a:pt x="1888" y="508"/>
                </a:cubicBezTo>
                <a:cubicBezTo>
                  <a:pt x="1889" y="509"/>
                  <a:pt x="1889" y="510"/>
                  <a:pt x="1889" y="511"/>
                </a:cubicBezTo>
                <a:cubicBezTo>
                  <a:pt x="1893" y="511"/>
                  <a:pt x="1891" y="507"/>
                  <a:pt x="1896" y="508"/>
                </a:cubicBezTo>
                <a:cubicBezTo>
                  <a:pt x="1897" y="512"/>
                  <a:pt x="1892" y="515"/>
                  <a:pt x="1890" y="513"/>
                </a:cubicBezTo>
                <a:cubicBezTo>
                  <a:pt x="1886" y="506"/>
                  <a:pt x="1880" y="513"/>
                  <a:pt x="1875" y="514"/>
                </a:cubicBezTo>
                <a:cubicBezTo>
                  <a:pt x="1875" y="512"/>
                  <a:pt x="1873" y="509"/>
                  <a:pt x="1872" y="511"/>
                </a:cubicBezTo>
                <a:cubicBezTo>
                  <a:pt x="1872" y="509"/>
                  <a:pt x="1878" y="500"/>
                  <a:pt x="1883" y="502"/>
                </a:cubicBezTo>
                <a:close/>
                <a:moveTo>
                  <a:pt x="1863" y="517"/>
                </a:moveTo>
                <a:cubicBezTo>
                  <a:pt x="1862" y="515"/>
                  <a:pt x="1864" y="515"/>
                  <a:pt x="1863" y="513"/>
                </a:cubicBezTo>
                <a:cubicBezTo>
                  <a:pt x="1870" y="512"/>
                  <a:pt x="1870" y="512"/>
                  <a:pt x="1870" y="512"/>
                </a:cubicBezTo>
                <a:cubicBezTo>
                  <a:pt x="1870" y="514"/>
                  <a:pt x="1870" y="516"/>
                  <a:pt x="1869" y="517"/>
                </a:cubicBezTo>
                <a:cubicBezTo>
                  <a:pt x="1867" y="517"/>
                  <a:pt x="1866" y="516"/>
                  <a:pt x="1863" y="517"/>
                </a:cubicBezTo>
                <a:close/>
                <a:moveTo>
                  <a:pt x="2239" y="476"/>
                </a:moveTo>
                <a:cubicBezTo>
                  <a:pt x="2241" y="475"/>
                  <a:pt x="2243" y="475"/>
                  <a:pt x="2243" y="478"/>
                </a:cubicBezTo>
                <a:cubicBezTo>
                  <a:pt x="2241" y="478"/>
                  <a:pt x="2239" y="479"/>
                  <a:pt x="2239" y="476"/>
                </a:cubicBezTo>
                <a:close/>
                <a:moveTo>
                  <a:pt x="1833" y="532"/>
                </a:moveTo>
                <a:cubicBezTo>
                  <a:pt x="1837" y="532"/>
                  <a:pt x="1837" y="532"/>
                  <a:pt x="1837" y="532"/>
                </a:cubicBezTo>
                <a:cubicBezTo>
                  <a:pt x="1838" y="535"/>
                  <a:pt x="1833" y="536"/>
                  <a:pt x="1833" y="532"/>
                </a:cubicBezTo>
                <a:close/>
                <a:moveTo>
                  <a:pt x="1180" y="55"/>
                </a:moveTo>
                <a:cubicBezTo>
                  <a:pt x="1179" y="53"/>
                  <a:pt x="1181" y="52"/>
                  <a:pt x="1181" y="50"/>
                </a:cubicBezTo>
                <a:cubicBezTo>
                  <a:pt x="1183" y="51"/>
                  <a:pt x="1184" y="55"/>
                  <a:pt x="1180" y="55"/>
                </a:cubicBezTo>
                <a:close/>
                <a:moveTo>
                  <a:pt x="1134" y="13"/>
                </a:moveTo>
                <a:cubicBezTo>
                  <a:pt x="1133" y="10"/>
                  <a:pt x="1139" y="8"/>
                  <a:pt x="1136" y="6"/>
                </a:cubicBezTo>
                <a:cubicBezTo>
                  <a:pt x="1139" y="5"/>
                  <a:pt x="1139" y="8"/>
                  <a:pt x="1144" y="5"/>
                </a:cubicBezTo>
                <a:cubicBezTo>
                  <a:pt x="1144" y="7"/>
                  <a:pt x="1145" y="9"/>
                  <a:pt x="1147" y="9"/>
                </a:cubicBezTo>
                <a:cubicBezTo>
                  <a:pt x="1143" y="10"/>
                  <a:pt x="1140" y="10"/>
                  <a:pt x="1142" y="17"/>
                </a:cubicBezTo>
                <a:cubicBezTo>
                  <a:pt x="1138" y="17"/>
                  <a:pt x="1136" y="15"/>
                  <a:pt x="1134" y="13"/>
                </a:cubicBezTo>
                <a:close/>
                <a:moveTo>
                  <a:pt x="1073" y="80"/>
                </a:moveTo>
                <a:cubicBezTo>
                  <a:pt x="1077" y="81"/>
                  <a:pt x="1083" y="76"/>
                  <a:pt x="1089" y="76"/>
                </a:cubicBezTo>
                <a:cubicBezTo>
                  <a:pt x="1086" y="79"/>
                  <a:pt x="1077" y="88"/>
                  <a:pt x="1073" y="80"/>
                </a:cubicBezTo>
                <a:close/>
                <a:moveTo>
                  <a:pt x="816" y="139"/>
                </a:moveTo>
                <a:cubicBezTo>
                  <a:pt x="819" y="139"/>
                  <a:pt x="820" y="141"/>
                  <a:pt x="823" y="140"/>
                </a:cubicBezTo>
                <a:cubicBezTo>
                  <a:pt x="823" y="142"/>
                  <a:pt x="823" y="142"/>
                  <a:pt x="823" y="142"/>
                </a:cubicBezTo>
                <a:cubicBezTo>
                  <a:pt x="819" y="141"/>
                  <a:pt x="816" y="145"/>
                  <a:pt x="816" y="139"/>
                </a:cubicBezTo>
                <a:close/>
                <a:moveTo>
                  <a:pt x="838" y="134"/>
                </a:moveTo>
                <a:cubicBezTo>
                  <a:pt x="839" y="135"/>
                  <a:pt x="839" y="137"/>
                  <a:pt x="839" y="139"/>
                </a:cubicBezTo>
                <a:cubicBezTo>
                  <a:pt x="838" y="138"/>
                  <a:pt x="834" y="139"/>
                  <a:pt x="832" y="139"/>
                </a:cubicBezTo>
                <a:cubicBezTo>
                  <a:pt x="829" y="140"/>
                  <a:pt x="832" y="145"/>
                  <a:pt x="829" y="146"/>
                </a:cubicBezTo>
                <a:cubicBezTo>
                  <a:pt x="820" y="141"/>
                  <a:pt x="831" y="134"/>
                  <a:pt x="838" y="134"/>
                </a:cubicBezTo>
                <a:close/>
                <a:moveTo>
                  <a:pt x="956" y="174"/>
                </a:moveTo>
                <a:cubicBezTo>
                  <a:pt x="959" y="173"/>
                  <a:pt x="959" y="176"/>
                  <a:pt x="961" y="177"/>
                </a:cubicBezTo>
                <a:cubicBezTo>
                  <a:pt x="963" y="176"/>
                  <a:pt x="961" y="172"/>
                  <a:pt x="962" y="172"/>
                </a:cubicBezTo>
                <a:cubicBezTo>
                  <a:pt x="967" y="172"/>
                  <a:pt x="974" y="172"/>
                  <a:pt x="977" y="171"/>
                </a:cubicBezTo>
                <a:cubicBezTo>
                  <a:pt x="978" y="176"/>
                  <a:pt x="971" y="177"/>
                  <a:pt x="975" y="183"/>
                </a:cubicBezTo>
                <a:cubicBezTo>
                  <a:pt x="972" y="184"/>
                  <a:pt x="970" y="185"/>
                  <a:pt x="971" y="189"/>
                </a:cubicBezTo>
                <a:cubicBezTo>
                  <a:pt x="968" y="189"/>
                  <a:pt x="968" y="187"/>
                  <a:pt x="968" y="185"/>
                </a:cubicBezTo>
                <a:cubicBezTo>
                  <a:pt x="960" y="189"/>
                  <a:pt x="955" y="187"/>
                  <a:pt x="952" y="180"/>
                </a:cubicBezTo>
                <a:cubicBezTo>
                  <a:pt x="955" y="179"/>
                  <a:pt x="956" y="177"/>
                  <a:pt x="956" y="174"/>
                </a:cubicBezTo>
                <a:close/>
                <a:moveTo>
                  <a:pt x="431" y="236"/>
                </a:moveTo>
                <a:cubicBezTo>
                  <a:pt x="433" y="245"/>
                  <a:pt x="440" y="236"/>
                  <a:pt x="445" y="237"/>
                </a:cubicBezTo>
                <a:cubicBezTo>
                  <a:pt x="444" y="242"/>
                  <a:pt x="435" y="240"/>
                  <a:pt x="437" y="247"/>
                </a:cubicBezTo>
                <a:cubicBezTo>
                  <a:pt x="434" y="246"/>
                  <a:pt x="435" y="247"/>
                  <a:pt x="432" y="247"/>
                </a:cubicBezTo>
                <a:cubicBezTo>
                  <a:pt x="434" y="243"/>
                  <a:pt x="426" y="241"/>
                  <a:pt x="431" y="236"/>
                </a:cubicBezTo>
                <a:close/>
                <a:moveTo>
                  <a:pt x="371" y="255"/>
                </a:moveTo>
                <a:cubicBezTo>
                  <a:pt x="370" y="251"/>
                  <a:pt x="374" y="252"/>
                  <a:pt x="377" y="251"/>
                </a:cubicBezTo>
                <a:cubicBezTo>
                  <a:pt x="376" y="254"/>
                  <a:pt x="374" y="255"/>
                  <a:pt x="371" y="255"/>
                </a:cubicBezTo>
                <a:close/>
                <a:moveTo>
                  <a:pt x="930" y="222"/>
                </a:moveTo>
                <a:cubicBezTo>
                  <a:pt x="933" y="219"/>
                  <a:pt x="937" y="217"/>
                  <a:pt x="939" y="214"/>
                </a:cubicBezTo>
                <a:cubicBezTo>
                  <a:pt x="939" y="212"/>
                  <a:pt x="937" y="213"/>
                  <a:pt x="936" y="213"/>
                </a:cubicBezTo>
                <a:cubicBezTo>
                  <a:pt x="936" y="210"/>
                  <a:pt x="938" y="210"/>
                  <a:pt x="939" y="208"/>
                </a:cubicBezTo>
                <a:cubicBezTo>
                  <a:pt x="942" y="208"/>
                  <a:pt x="938" y="210"/>
                  <a:pt x="940" y="212"/>
                </a:cubicBezTo>
                <a:cubicBezTo>
                  <a:pt x="941" y="211"/>
                  <a:pt x="941" y="210"/>
                  <a:pt x="941" y="208"/>
                </a:cubicBezTo>
                <a:cubicBezTo>
                  <a:pt x="938" y="205"/>
                  <a:pt x="930" y="208"/>
                  <a:pt x="927" y="205"/>
                </a:cubicBezTo>
                <a:cubicBezTo>
                  <a:pt x="933" y="200"/>
                  <a:pt x="930" y="190"/>
                  <a:pt x="937" y="188"/>
                </a:cubicBezTo>
                <a:cubicBezTo>
                  <a:pt x="939" y="188"/>
                  <a:pt x="944" y="189"/>
                  <a:pt x="948" y="184"/>
                </a:cubicBezTo>
                <a:cubicBezTo>
                  <a:pt x="949" y="188"/>
                  <a:pt x="953" y="190"/>
                  <a:pt x="958" y="190"/>
                </a:cubicBezTo>
                <a:cubicBezTo>
                  <a:pt x="959" y="194"/>
                  <a:pt x="954" y="192"/>
                  <a:pt x="954" y="194"/>
                </a:cubicBezTo>
                <a:cubicBezTo>
                  <a:pt x="955" y="197"/>
                  <a:pt x="957" y="193"/>
                  <a:pt x="960" y="193"/>
                </a:cubicBezTo>
                <a:cubicBezTo>
                  <a:pt x="962" y="194"/>
                  <a:pt x="960" y="191"/>
                  <a:pt x="959" y="191"/>
                </a:cubicBezTo>
                <a:cubicBezTo>
                  <a:pt x="959" y="189"/>
                  <a:pt x="964" y="190"/>
                  <a:pt x="966" y="189"/>
                </a:cubicBezTo>
                <a:cubicBezTo>
                  <a:pt x="967" y="192"/>
                  <a:pt x="963" y="191"/>
                  <a:pt x="963" y="192"/>
                </a:cubicBezTo>
                <a:cubicBezTo>
                  <a:pt x="963" y="195"/>
                  <a:pt x="966" y="194"/>
                  <a:pt x="969" y="194"/>
                </a:cubicBezTo>
                <a:cubicBezTo>
                  <a:pt x="969" y="197"/>
                  <a:pt x="965" y="196"/>
                  <a:pt x="964" y="199"/>
                </a:cubicBezTo>
                <a:cubicBezTo>
                  <a:pt x="965" y="201"/>
                  <a:pt x="969" y="201"/>
                  <a:pt x="967" y="204"/>
                </a:cubicBezTo>
                <a:cubicBezTo>
                  <a:pt x="965" y="204"/>
                  <a:pt x="964" y="202"/>
                  <a:pt x="963" y="202"/>
                </a:cubicBezTo>
                <a:cubicBezTo>
                  <a:pt x="961" y="205"/>
                  <a:pt x="958" y="209"/>
                  <a:pt x="953" y="206"/>
                </a:cubicBezTo>
                <a:cubicBezTo>
                  <a:pt x="953" y="207"/>
                  <a:pt x="954" y="207"/>
                  <a:pt x="955" y="207"/>
                </a:cubicBezTo>
                <a:cubicBezTo>
                  <a:pt x="948" y="212"/>
                  <a:pt x="943" y="219"/>
                  <a:pt x="934" y="223"/>
                </a:cubicBezTo>
                <a:cubicBezTo>
                  <a:pt x="935" y="226"/>
                  <a:pt x="937" y="227"/>
                  <a:pt x="934" y="228"/>
                </a:cubicBezTo>
                <a:cubicBezTo>
                  <a:pt x="931" y="229"/>
                  <a:pt x="931" y="225"/>
                  <a:pt x="930" y="222"/>
                </a:cubicBezTo>
                <a:close/>
                <a:moveTo>
                  <a:pt x="263" y="429"/>
                </a:moveTo>
                <a:cubicBezTo>
                  <a:pt x="263" y="428"/>
                  <a:pt x="261" y="429"/>
                  <a:pt x="261" y="429"/>
                </a:cubicBezTo>
                <a:cubicBezTo>
                  <a:pt x="259" y="422"/>
                  <a:pt x="263" y="421"/>
                  <a:pt x="264" y="417"/>
                </a:cubicBezTo>
                <a:cubicBezTo>
                  <a:pt x="266" y="416"/>
                  <a:pt x="266" y="419"/>
                  <a:pt x="267" y="419"/>
                </a:cubicBezTo>
                <a:cubicBezTo>
                  <a:pt x="269" y="416"/>
                  <a:pt x="269" y="412"/>
                  <a:pt x="271" y="410"/>
                </a:cubicBezTo>
                <a:cubicBezTo>
                  <a:pt x="279" y="411"/>
                  <a:pt x="281" y="406"/>
                  <a:pt x="285" y="410"/>
                </a:cubicBezTo>
                <a:cubicBezTo>
                  <a:pt x="283" y="414"/>
                  <a:pt x="280" y="416"/>
                  <a:pt x="279" y="420"/>
                </a:cubicBezTo>
                <a:cubicBezTo>
                  <a:pt x="271" y="418"/>
                  <a:pt x="271" y="429"/>
                  <a:pt x="263" y="429"/>
                </a:cubicBezTo>
                <a:close/>
                <a:moveTo>
                  <a:pt x="766" y="427"/>
                </a:moveTo>
                <a:cubicBezTo>
                  <a:pt x="765" y="424"/>
                  <a:pt x="765" y="423"/>
                  <a:pt x="768" y="423"/>
                </a:cubicBezTo>
                <a:cubicBezTo>
                  <a:pt x="768" y="425"/>
                  <a:pt x="768" y="427"/>
                  <a:pt x="766" y="427"/>
                </a:cubicBezTo>
                <a:close/>
                <a:moveTo>
                  <a:pt x="786" y="447"/>
                </a:moveTo>
                <a:cubicBezTo>
                  <a:pt x="783" y="448"/>
                  <a:pt x="783" y="450"/>
                  <a:pt x="782" y="453"/>
                </a:cubicBezTo>
                <a:cubicBezTo>
                  <a:pt x="779" y="453"/>
                  <a:pt x="780" y="448"/>
                  <a:pt x="776" y="451"/>
                </a:cubicBezTo>
                <a:cubicBezTo>
                  <a:pt x="777" y="449"/>
                  <a:pt x="779" y="449"/>
                  <a:pt x="778" y="446"/>
                </a:cubicBezTo>
                <a:cubicBezTo>
                  <a:pt x="782" y="445"/>
                  <a:pt x="785" y="445"/>
                  <a:pt x="786" y="447"/>
                </a:cubicBezTo>
                <a:close/>
                <a:moveTo>
                  <a:pt x="726" y="463"/>
                </a:moveTo>
                <a:cubicBezTo>
                  <a:pt x="727" y="457"/>
                  <a:pt x="733" y="454"/>
                  <a:pt x="732" y="447"/>
                </a:cubicBezTo>
                <a:cubicBezTo>
                  <a:pt x="742" y="448"/>
                  <a:pt x="743" y="430"/>
                  <a:pt x="753" y="434"/>
                </a:cubicBezTo>
                <a:cubicBezTo>
                  <a:pt x="752" y="441"/>
                  <a:pt x="749" y="447"/>
                  <a:pt x="741" y="449"/>
                </a:cubicBezTo>
                <a:cubicBezTo>
                  <a:pt x="738" y="452"/>
                  <a:pt x="735" y="465"/>
                  <a:pt x="726" y="463"/>
                </a:cubicBezTo>
                <a:close/>
                <a:moveTo>
                  <a:pt x="696" y="468"/>
                </a:moveTo>
                <a:cubicBezTo>
                  <a:pt x="699" y="467"/>
                  <a:pt x="699" y="470"/>
                  <a:pt x="699" y="472"/>
                </a:cubicBezTo>
                <a:cubicBezTo>
                  <a:pt x="696" y="472"/>
                  <a:pt x="696" y="473"/>
                  <a:pt x="694" y="474"/>
                </a:cubicBezTo>
                <a:cubicBezTo>
                  <a:pt x="694" y="472"/>
                  <a:pt x="694" y="469"/>
                  <a:pt x="696" y="468"/>
                </a:cubicBezTo>
                <a:close/>
                <a:moveTo>
                  <a:pt x="709" y="486"/>
                </a:moveTo>
                <a:cubicBezTo>
                  <a:pt x="708" y="478"/>
                  <a:pt x="715" y="478"/>
                  <a:pt x="713" y="469"/>
                </a:cubicBezTo>
                <a:cubicBezTo>
                  <a:pt x="720" y="470"/>
                  <a:pt x="730" y="478"/>
                  <a:pt x="721" y="484"/>
                </a:cubicBezTo>
                <a:cubicBezTo>
                  <a:pt x="719" y="483"/>
                  <a:pt x="715" y="483"/>
                  <a:pt x="712" y="482"/>
                </a:cubicBezTo>
                <a:cubicBezTo>
                  <a:pt x="710" y="483"/>
                  <a:pt x="712" y="486"/>
                  <a:pt x="709" y="486"/>
                </a:cubicBezTo>
                <a:close/>
                <a:moveTo>
                  <a:pt x="660" y="542"/>
                </a:moveTo>
                <a:cubicBezTo>
                  <a:pt x="657" y="542"/>
                  <a:pt x="658" y="541"/>
                  <a:pt x="656" y="542"/>
                </a:cubicBezTo>
                <a:cubicBezTo>
                  <a:pt x="654" y="542"/>
                  <a:pt x="658" y="540"/>
                  <a:pt x="657" y="538"/>
                </a:cubicBezTo>
                <a:cubicBezTo>
                  <a:pt x="659" y="539"/>
                  <a:pt x="659" y="540"/>
                  <a:pt x="660" y="542"/>
                </a:cubicBezTo>
                <a:close/>
                <a:moveTo>
                  <a:pt x="683" y="524"/>
                </a:moveTo>
                <a:cubicBezTo>
                  <a:pt x="683" y="527"/>
                  <a:pt x="685" y="527"/>
                  <a:pt x="685" y="530"/>
                </a:cubicBezTo>
                <a:cubicBezTo>
                  <a:pt x="680" y="530"/>
                  <a:pt x="680" y="534"/>
                  <a:pt x="676" y="535"/>
                </a:cubicBezTo>
                <a:cubicBezTo>
                  <a:pt x="677" y="531"/>
                  <a:pt x="678" y="527"/>
                  <a:pt x="679" y="523"/>
                </a:cubicBezTo>
                <a:cubicBezTo>
                  <a:pt x="680" y="524"/>
                  <a:pt x="681" y="524"/>
                  <a:pt x="683" y="524"/>
                </a:cubicBezTo>
                <a:cubicBezTo>
                  <a:pt x="682" y="523"/>
                  <a:pt x="682" y="522"/>
                  <a:pt x="682" y="521"/>
                </a:cubicBezTo>
                <a:cubicBezTo>
                  <a:pt x="687" y="519"/>
                  <a:pt x="688" y="513"/>
                  <a:pt x="695" y="512"/>
                </a:cubicBezTo>
                <a:cubicBezTo>
                  <a:pt x="698" y="519"/>
                  <a:pt x="688" y="521"/>
                  <a:pt x="683" y="524"/>
                </a:cubicBezTo>
                <a:close/>
                <a:moveTo>
                  <a:pt x="686" y="516"/>
                </a:moveTo>
                <a:cubicBezTo>
                  <a:pt x="682" y="511"/>
                  <a:pt x="679" y="521"/>
                  <a:pt x="676" y="517"/>
                </a:cubicBezTo>
                <a:cubicBezTo>
                  <a:pt x="680" y="513"/>
                  <a:pt x="680" y="505"/>
                  <a:pt x="688" y="504"/>
                </a:cubicBezTo>
                <a:cubicBezTo>
                  <a:pt x="689" y="509"/>
                  <a:pt x="684" y="509"/>
                  <a:pt x="684" y="513"/>
                </a:cubicBezTo>
                <a:cubicBezTo>
                  <a:pt x="687" y="512"/>
                  <a:pt x="687" y="508"/>
                  <a:pt x="692" y="509"/>
                </a:cubicBezTo>
                <a:cubicBezTo>
                  <a:pt x="691" y="512"/>
                  <a:pt x="688" y="513"/>
                  <a:pt x="686" y="516"/>
                </a:cubicBezTo>
                <a:close/>
                <a:moveTo>
                  <a:pt x="703" y="503"/>
                </a:moveTo>
                <a:cubicBezTo>
                  <a:pt x="702" y="506"/>
                  <a:pt x="699" y="507"/>
                  <a:pt x="696" y="509"/>
                </a:cubicBezTo>
                <a:cubicBezTo>
                  <a:pt x="696" y="505"/>
                  <a:pt x="696" y="505"/>
                  <a:pt x="696" y="505"/>
                </a:cubicBezTo>
                <a:cubicBezTo>
                  <a:pt x="700" y="505"/>
                  <a:pt x="701" y="501"/>
                  <a:pt x="703" y="503"/>
                </a:cubicBezTo>
                <a:close/>
                <a:moveTo>
                  <a:pt x="977" y="461"/>
                </a:moveTo>
                <a:cubicBezTo>
                  <a:pt x="975" y="466"/>
                  <a:pt x="973" y="470"/>
                  <a:pt x="968" y="473"/>
                </a:cubicBezTo>
                <a:cubicBezTo>
                  <a:pt x="968" y="475"/>
                  <a:pt x="970" y="475"/>
                  <a:pt x="970" y="478"/>
                </a:cubicBezTo>
                <a:cubicBezTo>
                  <a:pt x="972" y="478"/>
                  <a:pt x="971" y="475"/>
                  <a:pt x="974" y="475"/>
                </a:cubicBezTo>
                <a:cubicBezTo>
                  <a:pt x="972" y="481"/>
                  <a:pt x="967" y="482"/>
                  <a:pt x="960" y="482"/>
                </a:cubicBezTo>
                <a:cubicBezTo>
                  <a:pt x="958" y="480"/>
                  <a:pt x="957" y="479"/>
                  <a:pt x="957" y="475"/>
                </a:cubicBezTo>
                <a:cubicBezTo>
                  <a:pt x="964" y="471"/>
                  <a:pt x="968" y="461"/>
                  <a:pt x="977" y="461"/>
                </a:cubicBezTo>
                <a:close/>
                <a:moveTo>
                  <a:pt x="210" y="556"/>
                </a:moveTo>
                <a:cubicBezTo>
                  <a:pt x="212" y="554"/>
                  <a:pt x="214" y="554"/>
                  <a:pt x="215" y="552"/>
                </a:cubicBezTo>
                <a:cubicBezTo>
                  <a:pt x="218" y="554"/>
                  <a:pt x="216" y="556"/>
                  <a:pt x="216" y="559"/>
                </a:cubicBezTo>
                <a:cubicBezTo>
                  <a:pt x="218" y="557"/>
                  <a:pt x="219" y="554"/>
                  <a:pt x="218" y="550"/>
                </a:cubicBezTo>
                <a:cubicBezTo>
                  <a:pt x="222" y="551"/>
                  <a:pt x="223" y="555"/>
                  <a:pt x="224" y="560"/>
                </a:cubicBezTo>
                <a:cubicBezTo>
                  <a:pt x="220" y="567"/>
                  <a:pt x="215" y="561"/>
                  <a:pt x="211" y="562"/>
                </a:cubicBezTo>
                <a:cubicBezTo>
                  <a:pt x="213" y="560"/>
                  <a:pt x="210" y="559"/>
                  <a:pt x="210" y="556"/>
                </a:cubicBezTo>
                <a:close/>
                <a:moveTo>
                  <a:pt x="185" y="599"/>
                </a:moveTo>
                <a:cubicBezTo>
                  <a:pt x="186" y="594"/>
                  <a:pt x="182" y="596"/>
                  <a:pt x="182" y="592"/>
                </a:cubicBezTo>
                <a:cubicBezTo>
                  <a:pt x="179" y="595"/>
                  <a:pt x="175" y="594"/>
                  <a:pt x="172" y="593"/>
                </a:cubicBezTo>
                <a:cubicBezTo>
                  <a:pt x="177" y="583"/>
                  <a:pt x="185" y="575"/>
                  <a:pt x="190" y="565"/>
                </a:cubicBezTo>
                <a:cubicBezTo>
                  <a:pt x="194" y="565"/>
                  <a:pt x="198" y="564"/>
                  <a:pt x="199" y="568"/>
                </a:cubicBezTo>
                <a:cubicBezTo>
                  <a:pt x="200" y="565"/>
                  <a:pt x="204" y="564"/>
                  <a:pt x="205" y="561"/>
                </a:cubicBezTo>
                <a:cubicBezTo>
                  <a:pt x="207" y="561"/>
                  <a:pt x="207" y="563"/>
                  <a:pt x="209" y="562"/>
                </a:cubicBezTo>
                <a:cubicBezTo>
                  <a:pt x="210" y="565"/>
                  <a:pt x="208" y="565"/>
                  <a:pt x="209" y="567"/>
                </a:cubicBezTo>
                <a:cubicBezTo>
                  <a:pt x="213" y="564"/>
                  <a:pt x="215" y="565"/>
                  <a:pt x="218" y="568"/>
                </a:cubicBezTo>
                <a:cubicBezTo>
                  <a:pt x="221" y="564"/>
                  <a:pt x="226" y="565"/>
                  <a:pt x="228" y="560"/>
                </a:cubicBezTo>
                <a:cubicBezTo>
                  <a:pt x="230" y="559"/>
                  <a:pt x="230" y="562"/>
                  <a:pt x="233" y="561"/>
                </a:cubicBezTo>
                <a:cubicBezTo>
                  <a:pt x="232" y="565"/>
                  <a:pt x="229" y="567"/>
                  <a:pt x="226" y="570"/>
                </a:cubicBezTo>
                <a:cubicBezTo>
                  <a:pt x="226" y="576"/>
                  <a:pt x="229" y="580"/>
                  <a:pt x="227" y="584"/>
                </a:cubicBezTo>
                <a:cubicBezTo>
                  <a:pt x="222" y="583"/>
                  <a:pt x="222" y="586"/>
                  <a:pt x="219" y="588"/>
                </a:cubicBezTo>
                <a:cubicBezTo>
                  <a:pt x="220" y="589"/>
                  <a:pt x="222" y="590"/>
                  <a:pt x="222" y="593"/>
                </a:cubicBezTo>
                <a:cubicBezTo>
                  <a:pt x="220" y="593"/>
                  <a:pt x="217" y="594"/>
                  <a:pt x="217" y="592"/>
                </a:cubicBezTo>
                <a:cubicBezTo>
                  <a:pt x="214" y="593"/>
                  <a:pt x="219" y="593"/>
                  <a:pt x="218" y="595"/>
                </a:cubicBezTo>
                <a:cubicBezTo>
                  <a:pt x="216" y="596"/>
                  <a:pt x="215" y="597"/>
                  <a:pt x="212" y="598"/>
                </a:cubicBezTo>
                <a:cubicBezTo>
                  <a:pt x="212" y="594"/>
                  <a:pt x="208" y="597"/>
                  <a:pt x="207" y="594"/>
                </a:cubicBezTo>
                <a:cubicBezTo>
                  <a:pt x="202" y="596"/>
                  <a:pt x="200" y="600"/>
                  <a:pt x="194" y="601"/>
                </a:cubicBezTo>
                <a:cubicBezTo>
                  <a:pt x="193" y="597"/>
                  <a:pt x="189" y="598"/>
                  <a:pt x="185" y="599"/>
                </a:cubicBezTo>
                <a:close/>
                <a:moveTo>
                  <a:pt x="595" y="574"/>
                </a:moveTo>
                <a:cubicBezTo>
                  <a:pt x="600" y="576"/>
                  <a:pt x="598" y="570"/>
                  <a:pt x="605" y="571"/>
                </a:cubicBezTo>
                <a:cubicBezTo>
                  <a:pt x="607" y="564"/>
                  <a:pt x="609" y="560"/>
                  <a:pt x="614" y="555"/>
                </a:cubicBezTo>
                <a:cubicBezTo>
                  <a:pt x="612" y="559"/>
                  <a:pt x="616" y="557"/>
                  <a:pt x="617" y="561"/>
                </a:cubicBezTo>
                <a:cubicBezTo>
                  <a:pt x="614" y="562"/>
                  <a:pt x="613" y="563"/>
                  <a:pt x="610" y="562"/>
                </a:cubicBezTo>
                <a:cubicBezTo>
                  <a:pt x="613" y="567"/>
                  <a:pt x="608" y="574"/>
                  <a:pt x="603" y="572"/>
                </a:cubicBezTo>
                <a:cubicBezTo>
                  <a:pt x="603" y="575"/>
                  <a:pt x="605" y="574"/>
                  <a:pt x="604" y="577"/>
                </a:cubicBezTo>
                <a:cubicBezTo>
                  <a:pt x="597" y="579"/>
                  <a:pt x="599" y="587"/>
                  <a:pt x="591" y="589"/>
                </a:cubicBezTo>
                <a:cubicBezTo>
                  <a:pt x="590" y="581"/>
                  <a:pt x="591" y="579"/>
                  <a:pt x="595" y="574"/>
                </a:cubicBezTo>
                <a:close/>
                <a:moveTo>
                  <a:pt x="1060" y="595"/>
                </a:moveTo>
                <a:cubicBezTo>
                  <a:pt x="1060" y="591"/>
                  <a:pt x="1067" y="589"/>
                  <a:pt x="1067" y="594"/>
                </a:cubicBezTo>
                <a:cubicBezTo>
                  <a:pt x="1065" y="597"/>
                  <a:pt x="1062" y="597"/>
                  <a:pt x="1060" y="595"/>
                </a:cubicBezTo>
                <a:close/>
                <a:moveTo>
                  <a:pt x="128" y="807"/>
                </a:moveTo>
                <a:cubicBezTo>
                  <a:pt x="124" y="807"/>
                  <a:pt x="125" y="799"/>
                  <a:pt x="129" y="799"/>
                </a:cubicBezTo>
                <a:cubicBezTo>
                  <a:pt x="130" y="802"/>
                  <a:pt x="129" y="805"/>
                  <a:pt x="128" y="807"/>
                </a:cubicBezTo>
                <a:close/>
                <a:moveTo>
                  <a:pt x="120" y="805"/>
                </a:moveTo>
                <a:cubicBezTo>
                  <a:pt x="119" y="801"/>
                  <a:pt x="121" y="798"/>
                  <a:pt x="119" y="795"/>
                </a:cubicBezTo>
                <a:cubicBezTo>
                  <a:pt x="120" y="795"/>
                  <a:pt x="120" y="795"/>
                  <a:pt x="120" y="794"/>
                </a:cubicBezTo>
                <a:cubicBezTo>
                  <a:pt x="125" y="794"/>
                  <a:pt x="126" y="806"/>
                  <a:pt x="120" y="805"/>
                </a:cubicBezTo>
                <a:close/>
                <a:moveTo>
                  <a:pt x="106" y="797"/>
                </a:moveTo>
                <a:cubicBezTo>
                  <a:pt x="103" y="795"/>
                  <a:pt x="106" y="792"/>
                  <a:pt x="109" y="791"/>
                </a:cubicBezTo>
                <a:cubicBezTo>
                  <a:pt x="110" y="795"/>
                  <a:pt x="109" y="797"/>
                  <a:pt x="106" y="797"/>
                </a:cubicBezTo>
                <a:close/>
                <a:moveTo>
                  <a:pt x="220" y="739"/>
                </a:moveTo>
                <a:cubicBezTo>
                  <a:pt x="217" y="740"/>
                  <a:pt x="217" y="740"/>
                  <a:pt x="217" y="740"/>
                </a:cubicBezTo>
                <a:cubicBezTo>
                  <a:pt x="217" y="737"/>
                  <a:pt x="218" y="737"/>
                  <a:pt x="217" y="734"/>
                </a:cubicBezTo>
                <a:cubicBezTo>
                  <a:pt x="218" y="734"/>
                  <a:pt x="219" y="734"/>
                  <a:pt x="219" y="733"/>
                </a:cubicBezTo>
                <a:cubicBezTo>
                  <a:pt x="223" y="733"/>
                  <a:pt x="219" y="736"/>
                  <a:pt x="220" y="739"/>
                </a:cubicBezTo>
                <a:close/>
                <a:moveTo>
                  <a:pt x="58" y="750"/>
                </a:moveTo>
                <a:cubicBezTo>
                  <a:pt x="55" y="748"/>
                  <a:pt x="60" y="745"/>
                  <a:pt x="63" y="745"/>
                </a:cubicBezTo>
                <a:cubicBezTo>
                  <a:pt x="64" y="749"/>
                  <a:pt x="57" y="747"/>
                  <a:pt x="58" y="750"/>
                </a:cubicBezTo>
                <a:close/>
                <a:moveTo>
                  <a:pt x="2174" y="501"/>
                </a:moveTo>
                <a:cubicBezTo>
                  <a:pt x="2181" y="500"/>
                  <a:pt x="2181" y="500"/>
                  <a:pt x="2181" y="500"/>
                </a:cubicBezTo>
                <a:cubicBezTo>
                  <a:pt x="2182" y="504"/>
                  <a:pt x="2177" y="504"/>
                  <a:pt x="2176" y="506"/>
                </a:cubicBezTo>
                <a:cubicBezTo>
                  <a:pt x="2175" y="505"/>
                  <a:pt x="2174" y="503"/>
                  <a:pt x="2174" y="501"/>
                </a:cubicBezTo>
                <a:close/>
                <a:moveTo>
                  <a:pt x="1671" y="681"/>
                </a:moveTo>
                <a:cubicBezTo>
                  <a:pt x="1671" y="683"/>
                  <a:pt x="1670" y="684"/>
                  <a:pt x="1670" y="685"/>
                </a:cubicBezTo>
                <a:cubicBezTo>
                  <a:pt x="1667" y="685"/>
                  <a:pt x="1667" y="681"/>
                  <a:pt x="1671" y="681"/>
                </a:cubicBezTo>
                <a:close/>
                <a:moveTo>
                  <a:pt x="1689" y="661"/>
                </a:moveTo>
                <a:cubicBezTo>
                  <a:pt x="1686" y="663"/>
                  <a:pt x="1686" y="664"/>
                  <a:pt x="1690" y="665"/>
                </a:cubicBezTo>
                <a:cubicBezTo>
                  <a:pt x="1689" y="667"/>
                  <a:pt x="1687" y="667"/>
                  <a:pt x="1686" y="669"/>
                </a:cubicBezTo>
                <a:cubicBezTo>
                  <a:pt x="1686" y="670"/>
                  <a:pt x="1688" y="669"/>
                  <a:pt x="1689" y="669"/>
                </a:cubicBezTo>
                <a:cubicBezTo>
                  <a:pt x="1686" y="673"/>
                  <a:pt x="1683" y="681"/>
                  <a:pt x="1676" y="678"/>
                </a:cubicBezTo>
                <a:cubicBezTo>
                  <a:pt x="1677" y="677"/>
                  <a:pt x="1675" y="673"/>
                  <a:pt x="1677" y="671"/>
                </a:cubicBezTo>
                <a:cubicBezTo>
                  <a:pt x="1675" y="669"/>
                  <a:pt x="1673" y="673"/>
                  <a:pt x="1670" y="671"/>
                </a:cubicBezTo>
                <a:cubicBezTo>
                  <a:pt x="1670" y="664"/>
                  <a:pt x="1677" y="674"/>
                  <a:pt x="1675" y="665"/>
                </a:cubicBezTo>
                <a:cubicBezTo>
                  <a:pt x="1680" y="665"/>
                  <a:pt x="1684" y="664"/>
                  <a:pt x="1684" y="660"/>
                </a:cubicBezTo>
                <a:cubicBezTo>
                  <a:pt x="1687" y="659"/>
                  <a:pt x="1687" y="661"/>
                  <a:pt x="1689" y="661"/>
                </a:cubicBezTo>
                <a:close/>
                <a:moveTo>
                  <a:pt x="820" y="743"/>
                </a:moveTo>
                <a:cubicBezTo>
                  <a:pt x="816" y="749"/>
                  <a:pt x="825" y="757"/>
                  <a:pt x="819" y="761"/>
                </a:cubicBezTo>
                <a:cubicBezTo>
                  <a:pt x="818" y="756"/>
                  <a:pt x="818" y="756"/>
                  <a:pt x="818" y="756"/>
                </a:cubicBezTo>
                <a:cubicBezTo>
                  <a:pt x="814" y="760"/>
                  <a:pt x="809" y="758"/>
                  <a:pt x="805" y="762"/>
                </a:cubicBezTo>
                <a:cubicBezTo>
                  <a:pt x="798" y="756"/>
                  <a:pt x="805" y="748"/>
                  <a:pt x="807" y="742"/>
                </a:cubicBezTo>
                <a:cubicBezTo>
                  <a:pt x="812" y="741"/>
                  <a:pt x="817" y="741"/>
                  <a:pt x="820" y="743"/>
                </a:cubicBezTo>
                <a:close/>
                <a:moveTo>
                  <a:pt x="1676" y="641"/>
                </a:moveTo>
                <a:cubicBezTo>
                  <a:pt x="1678" y="642"/>
                  <a:pt x="1679" y="642"/>
                  <a:pt x="1681" y="642"/>
                </a:cubicBezTo>
                <a:cubicBezTo>
                  <a:pt x="1681" y="646"/>
                  <a:pt x="1676" y="647"/>
                  <a:pt x="1676" y="641"/>
                </a:cubicBezTo>
                <a:close/>
                <a:moveTo>
                  <a:pt x="1699" y="636"/>
                </a:moveTo>
                <a:cubicBezTo>
                  <a:pt x="1691" y="634"/>
                  <a:pt x="1690" y="643"/>
                  <a:pt x="1683" y="644"/>
                </a:cubicBezTo>
                <a:cubicBezTo>
                  <a:pt x="1682" y="641"/>
                  <a:pt x="1681" y="639"/>
                  <a:pt x="1679" y="638"/>
                </a:cubicBezTo>
                <a:cubicBezTo>
                  <a:pt x="1680" y="636"/>
                  <a:pt x="1683" y="635"/>
                  <a:pt x="1683" y="631"/>
                </a:cubicBezTo>
                <a:cubicBezTo>
                  <a:pt x="1690" y="631"/>
                  <a:pt x="1693" y="632"/>
                  <a:pt x="1699" y="630"/>
                </a:cubicBezTo>
                <a:cubicBezTo>
                  <a:pt x="1700" y="631"/>
                  <a:pt x="1700" y="635"/>
                  <a:pt x="1699" y="636"/>
                </a:cubicBezTo>
                <a:close/>
                <a:moveTo>
                  <a:pt x="1742" y="618"/>
                </a:moveTo>
                <a:cubicBezTo>
                  <a:pt x="1738" y="618"/>
                  <a:pt x="1735" y="625"/>
                  <a:pt x="1731" y="621"/>
                </a:cubicBezTo>
                <a:cubicBezTo>
                  <a:pt x="1733" y="618"/>
                  <a:pt x="1734" y="617"/>
                  <a:pt x="1733" y="614"/>
                </a:cubicBezTo>
                <a:cubicBezTo>
                  <a:pt x="1739" y="617"/>
                  <a:pt x="1739" y="610"/>
                  <a:pt x="1742" y="609"/>
                </a:cubicBezTo>
                <a:cubicBezTo>
                  <a:pt x="1746" y="612"/>
                  <a:pt x="1741" y="613"/>
                  <a:pt x="1742" y="618"/>
                </a:cubicBezTo>
                <a:close/>
                <a:moveTo>
                  <a:pt x="1728" y="613"/>
                </a:moveTo>
                <a:cubicBezTo>
                  <a:pt x="1721" y="612"/>
                  <a:pt x="1724" y="619"/>
                  <a:pt x="1717" y="618"/>
                </a:cubicBezTo>
                <a:cubicBezTo>
                  <a:pt x="1715" y="623"/>
                  <a:pt x="1703" y="636"/>
                  <a:pt x="1700" y="625"/>
                </a:cubicBezTo>
                <a:cubicBezTo>
                  <a:pt x="1707" y="620"/>
                  <a:pt x="1716" y="616"/>
                  <a:pt x="1718" y="606"/>
                </a:cubicBezTo>
                <a:cubicBezTo>
                  <a:pt x="1722" y="606"/>
                  <a:pt x="1722" y="608"/>
                  <a:pt x="1726" y="606"/>
                </a:cubicBezTo>
                <a:cubicBezTo>
                  <a:pt x="1727" y="607"/>
                  <a:pt x="1727" y="610"/>
                  <a:pt x="1728" y="613"/>
                </a:cubicBezTo>
                <a:close/>
                <a:moveTo>
                  <a:pt x="811" y="704"/>
                </a:moveTo>
                <a:cubicBezTo>
                  <a:pt x="810" y="701"/>
                  <a:pt x="812" y="701"/>
                  <a:pt x="811" y="698"/>
                </a:cubicBezTo>
                <a:cubicBezTo>
                  <a:pt x="813" y="699"/>
                  <a:pt x="815" y="699"/>
                  <a:pt x="816" y="701"/>
                </a:cubicBezTo>
                <a:cubicBezTo>
                  <a:pt x="816" y="703"/>
                  <a:pt x="814" y="704"/>
                  <a:pt x="811" y="704"/>
                </a:cubicBezTo>
                <a:close/>
                <a:moveTo>
                  <a:pt x="1730" y="600"/>
                </a:moveTo>
                <a:cubicBezTo>
                  <a:pt x="1730" y="602"/>
                  <a:pt x="1727" y="603"/>
                  <a:pt x="1727" y="605"/>
                </a:cubicBezTo>
                <a:cubicBezTo>
                  <a:pt x="1723" y="603"/>
                  <a:pt x="1728" y="598"/>
                  <a:pt x="1730" y="600"/>
                </a:cubicBezTo>
                <a:close/>
                <a:moveTo>
                  <a:pt x="1905" y="569"/>
                </a:moveTo>
                <a:cubicBezTo>
                  <a:pt x="1905" y="565"/>
                  <a:pt x="1901" y="567"/>
                  <a:pt x="1902" y="564"/>
                </a:cubicBezTo>
                <a:cubicBezTo>
                  <a:pt x="1905" y="564"/>
                  <a:pt x="1906" y="567"/>
                  <a:pt x="1909" y="567"/>
                </a:cubicBezTo>
                <a:cubicBezTo>
                  <a:pt x="1910" y="569"/>
                  <a:pt x="1906" y="568"/>
                  <a:pt x="1905" y="569"/>
                </a:cubicBezTo>
                <a:close/>
                <a:moveTo>
                  <a:pt x="1904" y="574"/>
                </a:moveTo>
                <a:cubicBezTo>
                  <a:pt x="1904" y="572"/>
                  <a:pt x="1909" y="572"/>
                  <a:pt x="1912" y="573"/>
                </a:cubicBezTo>
                <a:cubicBezTo>
                  <a:pt x="1912" y="577"/>
                  <a:pt x="1907" y="572"/>
                  <a:pt x="1904" y="574"/>
                </a:cubicBezTo>
                <a:close/>
                <a:moveTo>
                  <a:pt x="1937" y="596"/>
                </a:moveTo>
                <a:cubicBezTo>
                  <a:pt x="1931" y="596"/>
                  <a:pt x="1929" y="598"/>
                  <a:pt x="1924" y="598"/>
                </a:cubicBezTo>
                <a:cubicBezTo>
                  <a:pt x="1922" y="594"/>
                  <a:pt x="1922" y="590"/>
                  <a:pt x="1923" y="585"/>
                </a:cubicBezTo>
                <a:cubicBezTo>
                  <a:pt x="1933" y="582"/>
                  <a:pt x="1943" y="588"/>
                  <a:pt x="1937" y="596"/>
                </a:cubicBezTo>
                <a:close/>
                <a:moveTo>
                  <a:pt x="2047" y="554"/>
                </a:moveTo>
                <a:cubicBezTo>
                  <a:pt x="2046" y="557"/>
                  <a:pt x="2046" y="558"/>
                  <a:pt x="2047" y="561"/>
                </a:cubicBezTo>
                <a:cubicBezTo>
                  <a:pt x="2048" y="560"/>
                  <a:pt x="2049" y="560"/>
                  <a:pt x="2049" y="559"/>
                </a:cubicBezTo>
                <a:cubicBezTo>
                  <a:pt x="2052" y="560"/>
                  <a:pt x="2048" y="562"/>
                  <a:pt x="2048" y="563"/>
                </a:cubicBezTo>
                <a:cubicBezTo>
                  <a:pt x="2044" y="562"/>
                  <a:pt x="2040" y="561"/>
                  <a:pt x="2039" y="556"/>
                </a:cubicBezTo>
                <a:cubicBezTo>
                  <a:pt x="2041" y="554"/>
                  <a:pt x="2044" y="553"/>
                  <a:pt x="2047" y="554"/>
                </a:cubicBezTo>
                <a:close/>
                <a:moveTo>
                  <a:pt x="2106" y="535"/>
                </a:moveTo>
                <a:cubicBezTo>
                  <a:pt x="2104" y="536"/>
                  <a:pt x="2103" y="534"/>
                  <a:pt x="2101" y="534"/>
                </a:cubicBezTo>
                <a:cubicBezTo>
                  <a:pt x="2101" y="532"/>
                  <a:pt x="2103" y="532"/>
                  <a:pt x="2102" y="530"/>
                </a:cubicBezTo>
                <a:cubicBezTo>
                  <a:pt x="2105" y="530"/>
                  <a:pt x="2106" y="532"/>
                  <a:pt x="2106" y="535"/>
                </a:cubicBezTo>
                <a:close/>
                <a:moveTo>
                  <a:pt x="2137" y="520"/>
                </a:moveTo>
                <a:cubicBezTo>
                  <a:pt x="2134" y="528"/>
                  <a:pt x="2124" y="525"/>
                  <a:pt x="2121" y="519"/>
                </a:cubicBezTo>
                <a:cubicBezTo>
                  <a:pt x="2126" y="521"/>
                  <a:pt x="2130" y="517"/>
                  <a:pt x="2137" y="520"/>
                </a:cubicBezTo>
                <a:close/>
                <a:moveTo>
                  <a:pt x="1765" y="551"/>
                </a:moveTo>
                <a:cubicBezTo>
                  <a:pt x="1770" y="550"/>
                  <a:pt x="1773" y="551"/>
                  <a:pt x="1774" y="554"/>
                </a:cubicBezTo>
                <a:cubicBezTo>
                  <a:pt x="1772" y="560"/>
                  <a:pt x="1767" y="554"/>
                  <a:pt x="1766" y="558"/>
                </a:cubicBezTo>
                <a:cubicBezTo>
                  <a:pt x="1763" y="557"/>
                  <a:pt x="1767" y="554"/>
                  <a:pt x="1765" y="551"/>
                </a:cubicBezTo>
                <a:close/>
                <a:moveTo>
                  <a:pt x="2088" y="522"/>
                </a:moveTo>
                <a:cubicBezTo>
                  <a:pt x="2083" y="527"/>
                  <a:pt x="2078" y="526"/>
                  <a:pt x="2080" y="534"/>
                </a:cubicBezTo>
                <a:cubicBezTo>
                  <a:pt x="2083" y="534"/>
                  <a:pt x="2088" y="534"/>
                  <a:pt x="2088" y="531"/>
                </a:cubicBezTo>
                <a:cubicBezTo>
                  <a:pt x="2092" y="531"/>
                  <a:pt x="2091" y="537"/>
                  <a:pt x="2094" y="538"/>
                </a:cubicBezTo>
                <a:cubicBezTo>
                  <a:pt x="2089" y="540"/>
                  <a:pt x="2086" y="538"/>
                  <a:pt x="2085" y="542"/>
                </a:cubicBezTo>
                <a:cubicBezTo>
                  <a:pt x="2077" y="538"/>
                  <a:pt x="2071" y="547"/>
                  <a:pt x="2063" y="545"/>
                </a:cubicBezTo>
                <a:cubicBezTo>
                  <a:pt x="2064" y="543"/>
                  <a:pt x="2066" y="542"/>
                  <a:pt x="2069" y="541"/>
                </a:cubicBezTo>
                <a:cubicBezTo>
                  <a:pt x="2067" y="539"/>
                  <a:pt x="2066" y="535"/>
                  <a:pt x="2064" y="533"/>
                </a:cubicBezTo>
                <a:cubicBezTo>
                  <a:pt x="2066" y="523"/>
                  <a:pt x="2077" y="522"/>
                  <a:pt x="2088" y="522"/>
                </a:cubicBezTo>
                <a:close/>
                <a:moveTo>
                  <a:pt x="1979" y="537"/>
                </a:moveTo>
                <a:cubicBezTo>
                  <a:pt x="1980" y="541"/>
                  <a:pt x="1978" y="542"/>
                  <a:pt x="1981" y="544"/>
                </a:cubicBezTo>
                <a:cubicBezTo>
                  <a:pt x="1983" y="543"/>
                  <a:pt x="1981" y="540"/>
                  <a:pt x="1984" y="540"/>
                </a:cubicBezTo>
                <a:cubicBezTo>
                  <a:pt x="1985" y="542"/>
                  <a:pt x="1986" y="541"/>
                  <a:pt x="1987" y="541"/>
                </a:cubicBezTo>
                <a:cubicBezTo>
                  <a:pt x="1988" y="545"/>
                  <a:pt x="1988" y="545"/>
                  <a:pt x="1988" y="545"/>
                </a:cubicBezTo>
                <a:cubicBezTo>
                  <a:pt x="1994" y="544"/>
                  <a:pt x="1999" y="541"/>
                  <a:pt x="2004" y="539"/>
                </a:cubicBezTo>
                <a:cubicBezTo>
                  <a:pt x="2004" y="544"/>
                  <a:pt x="2009" y="545"/>
                  <a:pt x="2011" y="547"/>
                </a:cubicBezTo>
                <a:cubicBezTo>
                  <a:pt x="2028" y="542"/>
                  <a:pt x="2046" y="530"/>
                  <a:pt x="2060" y="530"/>
                </a:cubicBezTo>
                <a:cubicBezTo>
                  <a:pt x="2056" y="533"/>
                  <a:pt x="2051" y="539"/>
                  <a:pt x="2053" y="544"/>
                </a:cubicBezTo>
                <a:cubicBezTo>
                  <a:pt x="2051" y="539"/>
                  <a:pt x="2041" y="547"/>
                  <a:pt x="2030" y="548"/>
                </a:cubicBezTo>
                <a:cubicBezTo>
                  <a:pt x="2029" y="549"/>
                  <a:pt x="2029" y="550"/>
                  <a:pt x="2029" y="552"/>
                </a:cubicBezTo>
                <a:cubicBezTo>
                  <a:pt x="2024" y="551"/>
                  <a:pt x="2026" y="553"/>
                  <a:pt x="2022" y="553"/>
                </a:cubicBezTo>
                <a:cubicBezTo>
                  <a:pt x="2020" y="552"/>
                  <a:pt x="2023" y="550"/>
                  <a:pt x="2021" y="549"/>
                </a:cubicBezTo>
                <a:cubicBezTo>
                  <a:pt x="2017" y="550"/>
                  <a:pt x="2016" y="552"/>
                  <a:pt x="2015" y="555"/>
                </a:cubicBezTo>
                <a:cubicBezTo>
                  <a:pt x="2007" y="560"/>
                  <a:pt x="1996" y="557"/>
                  <a:pt x="1988" y="562"/>
                </a:cubicBezTo>
                <a:cubicBezTo>
                  <a:pt x="1994" y="558"/>
                  <a:pt x="1995" y="551"/>
                  <a:pt x="2004" y="550"/>
                </a:cubicBezTo>
                <a:cubicBezTo>
                  <a:pt x="2001" y="546"/>
                  <a:pt x="1994" y="554"/>
                  <a:pt x="1991" y="546"/>
                </a:cubicBezTo>
                <a:cubicBezTo>
                  <a:pt x="1988" y="547"/>
                  <a:pt x="1983" y="550"/>
                  <a:pt x="1983" y="544"/>
                </a:cubicBezTo>
                <a:cubicBezTo>
                  <a:pt x="1980" y="544"/>
                  <a:pt x="1981" y="548"/>
                  <a:pt x="1981" y="549"/>
                </a:cubicBezTo>
                <a:cubicBezTo>
                  <a:pt x="1978" y="549"/>
                  <a:pt x="1979" y="548"/>
                  <a:pt x="1979" y="546"/>
                </a:cubicBezTo>
                <a:cubicBezTo>
                  <a:pt x="1973" y="551"/>
                  <a:pt x="1965" y="553"/>
                  <a:pt x="1963" y="560"/>
                </a:cubicBezTo>
                <a:cubicBezTo>
                  <a:pt x="1964" y="561"/>
                  <a:pt x="1965" y="561"/>
                  <a:pt x="1968" y="561"/>
                </a:cubicBezTo>
                <a:cubicBezTo>
                  <a:pt x="1965" y="563"/>
                  <a:pt x="1963" y="566"/>
                  <a:pt x="1967" y="569"/>
                </a:cubicBezTo>
                <a:cubicBezTo>
                  <a:pt x="1966" y="569"/>
                  <a:pt x="1965" y="570"/>
                  <a:pt x="1965" y="571"/>
                </a:cubicBezTo>
                <a:cubicBezTo>
                  <a:pt x="1963" y="571"/>
                  <a:pt x="1961" y="570"/>
                  <a:pt x="1961" y="567"/>
                </a:cubicBezTo>
                <a:cubicBezTo>
                  <a:pt x="1962" y="571"/>
                  <a:pt x="1961" y="574"/>
                  <a:pt x="1962" y="579"/>
                </a:cubicBezTo>
                <a:cubicBezTo>
                  <a:pt x="1960" y="580"/>
                  <a:pt x="1958" y="582"/>
                  <a:pt x="1955" y="582"/>
                </a:cubicBezTo>
                <a:cubicBezTo>
                  <a:pt x="1956" y="580"/>
                  <a:pt x="1958" y="579"/>
                  <a:pt x="1955" y="577"/>
                </a:cubicBezTo>
                <a:cubicBezTo>
                  <a:pt x="1951" y="579"/>
                  <a:pt x="1949" y="578"/>
                  <a:pt x="1944" y="579"/>
                </a:cubicBezTo>
                <a:cubicBezTo>
                  <a:pt x="1945" y="583"/>
                  <a:pt x="1950" y="580"/>
                  <a:pt x="1950" y="585"/>
                </a:cubicBezTo>
                <a:cubicBezTo>
                  <a:pt x="1942" y="587"/>
                  <a:pt x="1942" y="580"/>
                  <a:pt x="1935" y="584"/>
                </a:cubicBezTo>
                <a:cubicBezTo>
                  <a:pt x="1935" y="583"/>
                  <a:pt x="1934" y="583"/>
                  <a:pt x="1933" y="581"/>
                </a:cubicBezTo>
                <a:cubicBezTo>
                  <a:pt x="1935" y="578"/>
                  <a:pt x="1938" y="574"/>
                  <a:pt x="1942" y="572"/>
                </a:cubicBezTo>
                <a:cubicBezTo>
                  <a:pt x="1941" y="571"/>
                  <a:pt x="1939" y="571"/>
                  <a:pt x="1940" y="570"/>
                </a:cubicBezTo>
                <a:cubicBezTo>
                  <a:pt x="1941" y="568"/>
                  <a:pt x="1943" y="567"/>
                  <a:pt x="1945" y="566"/>
                </a:cubicBezTo>
                <a:cubicBezTo>
                  <a:pt x="1942" y="561"/>
                  <a:pt x="1946" y="560"/>
                  <a:pt x="1946" y="555"/>
                </a:cubicBezTo>
                <a:cubicBezTo>
                  <a:pt x="1947" y="555"/>
                  <a:pt x="1948" y="555"/>
                  <a:pt x="1948" y="556"/>
                </a:cubicBezTo>
                <a:cubicBezTo>
                  <a:pt x="1959" y="550"/>
                  <a:pt x="1968" y="543"/>
                  <a:pt x="1979" y="537"/>
                </a:cubicBezTo>
                <a:close/>
                <a:moveTo>
                  <a:pt x="690" y="764"/>
                </a:moveTo>
                <a:cubicBezTo>
                  <a:pt x="691" y="767"/>
                  <a:pt x="686" y="766"/>
                  <a:pt x="685" y="768"/>
                </a:cubicBezTo>
                <a:cubicBezTo>
                  <a:pt x="682" y="766"/>
                  <a:pt x="688" y="764"/>
                  <a:pt x="690" y="764"/>
                </a:cubicBezTo>
                <a:close/>
                <a:moveTo>
                  <a:pt x="430" y="811"/>
                </a:moveTo>
                <a:cubicBezTo>
                  <a:pt x="439" y="810"/>
                  <a:pt x="437" y="816"/>
                  <a:pt x="442" y="819"/>
                </a:cubicBezTo>
                <a:cubicBezTo>
                  <a:pt x="438" y="823"/>
                  <a:pt x="430" y="816"/>
                  <a:pt x="430" y="811"/>
                </a:cubicBezTo>
                <a:close/>
                <a:moveTo>
                  <a:pt x="693" y="800"/>
                </a:moveTo>
                <a:cubicBezTo>
                  <a:pt x="688" y="786"/>
                  <a:pt x="700" y="778"/>
                  <a:pt x="703" y="766"/>
                </a:cubicBezTo>
                <a:cubicBezTo>
                  <a:pt x="697" y="766"/>
                  <a:pt x="697" y="773"/>
                  <a:pt x="692" y="769"/>
                </a:cubicBezTo>
                <a:cubicBezTo>
                  <a:pt x="691" y="763"/>
                  <a:pt x="695" y="762"/>
                  <a:pt x="698" y="759"/>
                </a:cubicBezTo>
                <a:cubicBezTo>
                  <a:pt x="703" y="745"/>
                  <a:pt x="710" y="734"/>
                  <a:pt x="727" y="730"/>
                </a:cubicBezTo>
                <a:cubicBezTo>
                  <a:pt x="729" y="728"/>
                  <a:pt x="729" y="726"/>
                  <a:pt x="728" y="723"/>
                </a:cubicBezTo>
                <a:cubicBezTo>
                  <a:pt x="726" y="723"/>
                  <a:pt x="725" y="724"/>
                  <a:pt x="724" y="725"/>
                </a:cubicBezTo>
                <a:cubicBezTo>
                  <a:pt x="720" y="719"/>
                  <a:pt x="729" y="716"/>
                  <a:pt x="729" y="710"/>
                </a:cubicBezTo>
                <a:cubicBezTo>
                  <a:pt x="732" y="709"/>
                  <a:pt x="733" y="710"/>
                  <a:pt x="735" y="711"/>
                </a:cubicBezTo>
                <a:cubicBezTo>
                  <a:pt x="736" y="709"/>
                  <a:pt x="738" y="707"/>
                  <a:pt x="740" y="705"/>
                </a:cubicBezTo>
                <a:cubicBezTo>
                  <a:pt x="743" y="704"/>
                  <a:pt x="742" y="707"/>
                  <a:pt x="745" y="707"/>
                </a:cubicBezTo>
                <a:cubicBezTo>
                  <a:pt x="745" y="697"/>
                  <a:pt x="755" y="693"/>
                  <a:pt x="763" y="693"/>
                </a:cubicBezTo>
                <a:cubicBezTo>
                  <a:pt x="764" y="697"/>
                  <a:pt x="757" y="702"/>
                  <a:pt x="763" y="704"/>
                </a:cubicBezTo>
                <a:cubicBezTo>
                  <a:pt x="761" y="709"/>
                  <a:pt x="756" y="710"/>
                  <a:pt x="753" y="713"/>
                </a:cubicBezTo>
                <a:cubicBezTo>
                  <a:pt x="755" y="715"/>
                  <a:pt x="758" y="715"/>
                  <a:pt x="760" y="714"/>
                </a:cubicBezTo>
                <a:cubicBezTo>
                  <a:pt x="761" y="709"/>
                  <a:pt x="768" y="703"/>
                  <a:pt x="773" y="700"/>
                </a:cubicBezTo>
                <a:cubicBezTo>
                  <a:pt x="774" y="701"/>
                  <a:pt x="774" y="705"/>
                  <a:pt x="775" y="707"/>
                </a:cubicBezTo>
                <a:cubicBezTo>
                  <a:pt x="777" y="706"/>
                  <a:pt x="775" y="702"/>
                  <a:pt x="776" y="700"/>
                </a:cubicBezTo>
                <a:cubicBezTo>
                  <a:pt x="785" y="702"/>
                  <a:pt x="792" y="694"/>
                  <a:pt x="794" y="685"/>
                </a:cubicBezTo>
                <a:cubicBezTo>
                  <a:pt x="792" y="682"/>
                  <a:pt x="792" y="687"/>
                  <a:pt x="789" y="687"/>
                </a:cubicBezTo>
                <a:cubicBezTo>
                  <a:pt x="790" y="684"/>
                  <a:pt x="790" y="681"/>
                  <a:pt x="791" y="679"/>
                </a:cubicBezTo>
                <a:cubicBezTo>
                  <a:pt x="798" y="677"/>
                  <a:pt x="804" y="680"/>
                  <a:pt x="809" y="683"/>
                </a:cubicBezTo>
                <a:cubicBezTo>
                  <a:pt x="812" y="681"/>
                  <a:pt x="808" y="680"/>
                  <a:pt x="809" y="678"/>
                </a:cubicBezTo>
                <a:cubicBezTo>
                  <a:pt x="809" y="676"/>
                  <a:pt x="807" y="679"/>
                  <a:pt x="804" y="678"/>
                </a:cubicBezTo>
                <a:cubicBezTo>
                  <a:pt x="804" y="672"/>
                  <a:pt x="811" y="675"/>
                  <a:pt x="813" y="677"/>
                </a:cubicBezTo>
                <a:cubicBezTo>
                  <a:pt x="810" y="684"/>
                  <a:pt x="815" y="690"/>
                  <a:pt x="809" y="697"/>
                </a:cubicBezTo>
                <a:cubicBezTo>
                  <a:pt x="807" y="696"/>
                  <a:pt x="805" y="695"/>
                  <a:pt x="802" y="695"/>
                </a:cubicBezTo>
                <a:cubicBezTo>
                  <a:pt x="800" y="696"/>
                  <a:pt x="802" y="699"/>
                  <a:pt x="800" y="699"/>
                </a:cubicBezTo>
                <a:cubicBezTo>
                  <a:pt x="800" y="702"/>
                  <a:pt x="803" y="702"/>
                  <a:pt x="803" y="706"/>
                </a:cubicBezTo>
                <a:cubicBezTo>
                  <a:pt x="805" y="706"/>
                  <a:pt x="806" y="704"/>
                  <a:pt x="808" y="704"/>
                </a:cubicBezTo>
                <a:cubicBezTo>
                  <a:pt x="805" y="716"/>
                  <a:pt x="805" y="729"/>
                  <a:pt x="790" y="733"/>
                </a:cubicBezTo>
                <a:cubicBezTo>
                  <a:pt x="793" y="737"/>
                  <a:pt x="790" y="737"/>
                  <a:pt x="789" y="739"/>
                </a:cubicBezTo>
                <a:cubicBezTo>
                  <a:pt x="791" y="740"/>
                  <a:pt x="795" y="735"/>
                  <a:pt x="797" y="740"/>
                </a:cubicBezTo>
                <a:cubicBezTo>
                  <a:pt x="788" y="746"/>
                  <a:pt x="771" y="746"/>
                  <a:pt x="769" y="757"/>
                </a:cubicBezTo>
                <a:cubicBezTo>
                  <a:pt x="765" y="758"/>
                  <a:pt x="762" y="755"/>
                  <a:pt x="759" y="758"/>
                </a:cubicBezTo>
                <a:cubicBezTo>
                  <a:pt x="760" y="761"/>
                  <a:pt x="764" y="759"/>
                  <a:pt x="764" y="762"/>
                </a:cubicBezTo>
                <a:cubicBezTo>
                  <a:pt x="760" y="763"/>
                  <a:pt x="759" y="761"/>
                  <a:pt x="757" y="760"/>
                </a:cubicBezTo>
                <a:cubicBezTo>
                  <a:pt x="755" y="761"/>
                  <a:pt x="757" y="761"/>
                  <a:pt x="758" y="761"/>
                </a:cubicBezTo>
                <a:cubicBezTo>
                  <a:pt x="757" y="763"/>
                  <a:pt x="755" y="764"/>
                  <a:pt x="752" y="765"/>
                </a:cubicBezTo>
                <a:cubicBezTo>
                  <a:pt x="751" y="760"/>
                  <a:pt x="759" y="756"/>
                  <a:pt x="759" y="756"/>
                </a:cubicBezTo>
                <a:cubicBezTo>
                  <a:pt x="760" y="754"/>
                  <a:pt x="756" y="750"/>
                  <a:pt x="758" y="747"/>
                </a:cubicBezTo>
                <a:cubicBezTo>
                  <a:pt x="758" y="745"/>
                  <a:pt x="755" y="747"/>
                  <a:pt x="754" y="746"/>
                </a:cubicBezTo>
                <a:cubicBezTo>
                  <a:pt x="749" y="748"/>
                  <a:pt x="748" y="753"/>
                  <a:pt x="743" y="756"/>
                </a:cubicBezTo>
                <a:cubicBezTo>
                  <a:pt x="743" y="759"/>
                  <a:pt x="747" y="761"/>
                  <a:pt x="745" y="763"/>
                </a:cubicBezTo>
                <a:cubicBezTo>
                  <a:pt x="743" y="763"/>
                  <a:pt x="744" y="760"/>
                  <a:pt x="741" y="761"/>
                </a:cubicBezTo>
                <a:cubicBezTo>
                  <a:pt x="737" y="769"/>
                  <a:pt x="725" y="779"/>
                  <a:pt x="716" y="774"/>
                </a:cubicBezTo>
                <a:cubicBezTo>
                  <a:pt x="714" y="774"/>
                  <a:pt x="716" y="778"/>
                  <a:pt x="713" y="777"/>
                </a:cubicBezTo>
                <a:cubicBezTo>
                  <a:pt x="715" y="779"/>
                  <a:pt x="718" y="779"/>
                  <a:pt x="717" y="784"/>
                </a:cubicBezTo>
                <a:cubicBezTo>
                  <a:pt x="707" y="787"/>
                  <a:pt x="706" y="801"/>
                  <a:pt x="693" y="800"/>
                </a:cubicBezTo>
                <a:close/>
                <a:moveTo>
                  <a:pt x="412" y="1028"/>
                </a:moveTo>
                <a:cubicBezTo>
                  <a:pt x="411" y="1031"/>
                  <a:pt x="409" y="1033"/>
                  <a:pt x="408" y="1035"/>
                </a:cubicBezTo>
                <a:cubicBezTo>
                  <a:pt x="405" y="1035"/>
                  <a:pt x="404" y="1033"/>
                  <a:pt x="404" y="1030"/>
                </a:cubicBezTo>
                <a:cubicBezTo>
                  <a:pt x="407" y="1030"/>
                  <a:pt x="408" y="1028"/>
                  <a:pt x="412" y="1028"/>
                </a:cubicBezTo>
                <a:close/>
                <a:moveTo>
                  <a:pt x="383" y="1007"/>
                </a:moveTo>
                <a:cubicBezTo>
                  <a:pt x="381" y="1011"/>
                  <a:pt x="382" y="1015"/>
                  <a:pt x="384" y="1018"/>
                </a:cubicBezTo>
                <a:cubicBezTo>
                  <a:pt x="379" y="1019"/>
                  <a:pt x="375" y="1022"/>
                  <a:pt x="372" y="1019"/>
                </a:cubicBezTo>
                <a:cubicBezTo>
                  <a:pt x="371" y="1015"/>
                  <a:pt x="371" y="1011"/>
                  <a:pt x="373" y="1009"/>
                </a:cubicBezTo>
                <a:cubicBezTo>
                  <a:pt x="376" y="1008"/>
                  <a:pt x="374" y="1012"/>
                  <a:pt x="377" y="1011"/>
                </a:cubicBezTo>
                <a:cubicBezTo>
                  <a:pt x="379" y="1010"/>
                  <a:pt x="378" y="1004"/>
                  <a:pt x="383" y="1007"/>
                </a:cubicBezTo>
                <a:close/>
                <a:moveTo>
                  <a:pt x="417" y="916"/>
                </a:moveTo>
                <a:cubicBezTo>
                  <a:pt x="418" y="919"/>
                  <a:pt x="418" y="921"/>
                  <a:pt x="415" y="921"/>
                </a:cubicBezTo>
                <a:cubicBezTo>
                  <a:pt x="415" y="919"/>
                  <a:pt x="413" y="915"/>
                  <a:pt x="417" y="916"/>
                </a:cubicBezTo>
                <a:close/>
                <a:moveTo>
                  <a:pt x="543" y="848"/>
                </a:moveTo>
                <a:cubicBezTo>
                  <a:pt x="542" y="852"/>
                  <a:pt x="538" y="849"/>
                  <a:pt x="533" y="850"/>
                </a:cubicBezTo>
                <a:cubicBezTo>
                  <a:pt x="531" y="848"/>
                  <a:pt x="533" y="848"/>
                  <a:pt x="531" y="845"/>
                </a:cubicBezTo>
                <a:cubicBezTo>
                  <a:pt x="537" y="846"/>
                  <a:pt x="539" y="845"/>
                  <a:pt x="543" y="848"/>
                </a:cubicBezTo>
                <a:close/>
                <a:moveTo>
                  <a:pt x="1454" y="915"/>
                </a:moveTo>
                <a:cubicBezTo>
                  <a:pt x="1453" y="916"/>
                  <a:pt x="1452" y="918"/>
                  <a:pt x="1450" y="918"/>
                </a:cubicBezTo>
                <a:cubicBezTo>
                  <a:pt x="1450" y="917"/>
                  <a:pt x="1450" y="917"/>
                  <a:pt x="1449" y="917"/>
                </a:cubicBezTo>
                <a:cubicBezTo>
                  <a:pt x="1449" y="914"/>
                  <a:pt x="1453" y="914"/>
                  <a:pt x="1454" y="915"/>
                </a:cubicBezTo>
                <a:close/>
                <a:moveTo>
                  <a:pt x="875" y="980"/>
                </a:moveTo>
                <a:cubicBezTo>
                  <a:pt x="872" y="981"/>
                  <a:pt x="870" y="982"/>
                  <a:pt x="868" y="984"/>
                </a:cubicBezTo>
                <a:cubicBezTo>
                  <a:pt x="866" y="982"/>
                  <a:pt x="863" y="980"/>
                  <a:pt x="864" y="978"/>
                </a:cubicBezTo>
                <a:cubicBezTo>
                  <a:pt x="867" y="975"/>
                  <a:pt x="871" y="977"/>
                  <a:pt x="873" y="974"/>
                </a:cubicBezTo>
                <a:cubicBezTo>
                  <a:pt x="876" y="975"/>
                  <a:pt x="874" y="977"/>
                  <a:pt x="875" y="980"/>
                </a:cubicBezTo>
                <a:close/>
                <a:moveTo>
                  <a:pt x="1627" y="848"/>
                </a:moveTo>
                <a:cubicBezTo>
                  <a:pt x="1631" y="848"/>
                  <a:pt x="1633" y="850"/>
                  <a:pt x="1632" y="855"/>
                </a:cubicBezTo>
                <a:cubicBezTo>
                  <a:pt x="1632" y="857"/>
                  <a:pt x="1628" y="855"/>
                  <a:pt x="1628" y="857"/>
                </a:cubicBezTo>
                <a:cubicBezTo>
                  <a:pt x="1626" y="856"/>
                  <a:pt x="1627" y="852"/>
                  <a:pt x="1627" y="848"/>
                </a:cubicBezTo>
                <a:close/>
                <a:moveTo>
                  <a:pt x="1626" y="858"/>
                </a:moveTo>
                <a:cubicBezTo>
                  <a:pt x="1627" y="863"/>
                  <a:pt x="1627" y="863"/>
                  <a:pt x="1627" y="863"/>
                </a:cubicBezTo>
                <a:cubicBezTo>
                  <a:pt x="1625" y="863"/>
                  <a:pt x="1625" y="864"/>
                  <a:pt x="1623" y="864"/>
                </a:cubicBezTo>
                <a:cubicBezTo>
                  <a:pt x="1623" y="868"/>
                  <a:pt x="1627" y="866"/>
                  <a:pt x="1627" y="868"/>
                </a:cubicBezTo>
                <a:cubicBezTo>
                  <a:pt x="1627" y="874"/>
                  <a:pt x="1621" y="878"/>
                  <a:pt x="1621" y="882"/>
                </a:cubicBezTo>
                <a:cubicBezTo>
                  <a:pt x="1611" y="882"/>
                  <a:pt x="1606" y="887"/>
                  <a:pt x="1595" y="883"/>
                </a:cubicBezTo>
                <a:cubicBezTo>
                  <a:pt x="1603" y="880"/>
                  <a:pt x="1601" y="869"/>
                  <a:pt x="1604" y="862"/>
                </a:cubicBezTo>
                <a:cubicBezTo>
                  <a:pt x="1612" y="860"/>
                  <a:pt x="1619" y="856"/>
                  <a:pt x="1626" y="858"/>
                </a:cubicBezTo>
                <a:close/>
                <a:moveTo>
                  <a:pt x="719" y="960"/>
                </a:moveTo>
                <a:cubicBezTo>
                  <a:pt x="719" y="965"/>
                  <a:pt x="718" y="969"/>
                  <a:pt x="712" y="969"/>
                </a:cubicBezTo>
                <a:cubicBezTo>
                  <a:pt x="712" y="963"/>
                  <a:pt x="710" y="957"/>
                  <a:pt x="717" y="957"/>
                </a:cubicBezTo>
                <a:cubicBezTo>
                  <a:pt x="715" y="958"/>
                  <a:pt x="714" y="962"/>
                  <a:pt x="719" y="960"/>
                </a:cubicBezTo>
                <a:close/>
                <a:moveTo>
                  <a:pt x="667" y="953"/>
                </a:moveTo>
                <a:cubicBezTo>
                  <a:pt x="664" y="953"/>
                  <a:pt x="663" y="951"/>
                  <a:pt x="662" y="949"/>
                </a:cubicBezTo>
                <a:cubicBezTo>
                  <a:pt x="666" y="948"/>
                  <a:pt x="667" y="950"/>
                  <a:pt x="667" y="953"/>
                </a:cubicBezTo>
                <a:close/>
                <a:moveTo>
                  <a:pt x="1599" y="802"/>
                </a:moveTo>
                <a:cubicBezTo>
                  <a:pt x="1590" y="809"/>
                  <a:pt x="1585" y="825"/>
                  <a:pt x="1572" y="826"/>
                </a:cubicBezTo>
                <a:cubicBezTo>
                  <a:pt x="1572" y="824"/>
                  <a:pt x="1573" y="822"/>
                  <a:pt x="1572" y="819"/>
                </a:cubicBezTo>
                <a:cubicBezTo>
                  <a:pt x="1579" y="817"/>
                  <a:pt x="1579" y="810"/>
                  <a:pt x="1588" y="810"/>
                </a:cubicBezTo>
                <a:cubicBezTo>
                  <a:pt x="1590" y="806"/>
                  <a:pt x="1594" y="800"/>
                  <a:pt x="1599" y="802"/>
                </a:cubicBezTo>
                <a:close/>
                <a:moveTo>
                  <a:pt x="1625" y="756"/>
                </a:moveTo>
                <a:cubicBezTo>
                  <a:pt x="1622" y="757"/>
                  <a:pt x="1625" y="765"/>
                  <a:pt x="1619" y="765"/>
                </a:cubicBezTo>
                <a:cubicBezTo>
                  <a:pt x="1620" y="768"/>
                  <a:pt x="1619" y="768"/>
                  <a:pt x="1623" y="770"/>
                </a:cubicBezTo>
                <a:cubicBezTo>
                  <a:pt x="1624" y="772"/>
                  <a:pt x="1621" y="772"/>
                  <a:pt x="1622" y="775"/>
                </a:cubicBezTo>
                <a:cubicBezTo>
                  <a:pt x="1619" y="776"/>
                  <a:pt x="1620" y="772"/>
                  <a:pt x="1617" y="772"/>
                </a:cubicBezTo>
                <a:cubicBezTo>
                  <a:pt x="1617" y="775"/>
                  <a:pt x="1619" y="775"/>
                  <a:pt x="1619" y="778"/>
                </a:cubicBezTo>
                <a:cubicBezTo>
                  <a:pt x="1615" y="780"/>
                  <a:pt x="1607" y="784"/>
                  <a:pt x="1606" y="777"/>
                </a:cubicBezTo>
                <a:cubicBezTo>
                  <a:pt x="1604" y="778"/>
                  <a:pt x="1602" y="779"/>
                  <a:pt x="1601" y="781"/>
                </a:cubicBezTo>
                <a:cubicBezTo>
                  <a:pt x="1602" y="783"/>
                  <a:pt x="1604" y="783"/>
                  <a:pt x="1606" y="783"/>
                </a:cubicBezTo>
                <a:cubicBezTo>
                  <a:pt x="1610" y="793"/>
                  <a:pt x="1592" y="788"/>
                  <a:pt x="1593" y="799"/>
                </a:cubicBezTo>
                <a:cubicBezTo>
                  <a:pt x="1589" y="800"/>
                  <a:pt x="1588" y="796"/>
                  <a:pt x="1584" y="795"/>
                </a:cubicBezTo>
                <a:cubicBezTo>
                  <a:pt x="1586" y="794"/>
                  <a:pt x="1585" y="790"/>
                  <a:pt x="1587" y="789"/>
                </a:cubicBezTo>
                <a:cubicBezTo>
                  <a:pt x="1589" y="788"/>
                  <a:pt x="1590" y="788"/>
                  <a:pt x="1592" y="788"/>
                </a:cubicBezTo>
                <a:cubicBezTo>
                  <a:pt x="1592" y="778"/>
                  <a:pt x="1605" y="778"/>
                  <a:pt x="1605" y="768"/>
                </a:cubicBezTo>
                <a:cubicBezTo>
                  <a:pt x="1616" y="768"/>
                  <a:pt x="1610" y="761"/>
                  <a:pt x="1613" y="757"/>
                </a:cubicBezTo>
                <a:cubicBezTo>
                  <a:pt x="1618" y="761"/>
                  <a:pt x="1620" y="753"/>
                  <a:pt x="1625" y="756"/>
                </a:cubicBezTo>
                <a:close/>
                <a:moveTo>
                  <a:pt x="793" y="816"/>
                </a:moveTo>
                <a:cubicBezTo>
                  <a:pt x="801" y="824"/>
                  <a:pt x="791" y="840"/>
                  <a:pt x="782" y="845"/>
                </a:cubicBezTo>
                <a:cubicBezTo>
                  <a:pt x="780" y="845"/>
                  <a:pt x="783" y="847"/>
                  <a:pt x="781" y="849"/>
                </a:cubicBezTo>
                <a:cubicBezTo>
                  <a:pt x="778" y="849"/>
                  <a:pt x="777" y="847"/>
                  <a:pt x="777" y="844"/>
                </a:cubicBezTo>
                <a:cubicBezTo>
                  <a:pt x="771" y="847"/>
                  <a:pt x="764" y="852"/>
                  <a:pt x="767" y="858"/>
                </a:cubicBezTo>
                <a:cubicBezTo>
                  <a:pt x="766" y="862"/>
                  <a:pt x="763" y="864"/>
                  <a:pt x="758" y="864"/>
                </a:cubicBezTo>
                <a:cubicBezTo>
                  <a:pt x="759" y="855"/>
                  <a:pt x="767" y="851"/>
                  <a:pt x="769" y="845"/>
                </a:cubicBezTo>
                <a:cubicBezTo>
                  <a:pt x="769" y="845"/>
                  <a:pt x="766" y="839"/>
                  <a:pt x="771" y="838"/>
                </a:cubicBezTo>
                <a:cubicBezTo>
                  <a:pt x="771" y="834"/>
                  <a:pt x="766" y="836"/>
                  <a:pt x="765" y="833"/>
                </a:cubicBezTo>
                <a:cubicBezTo>
                  <a:pt x="767" y="831"/>
                  <a:pt x="773" y="823"/>
                  <a:pt x="776" y="827"/>
                </a:cubicBezTo>
                <a:cubicBezTo>
                  <a:pt x="776" y="820"/>
                  <a:pt x="784" y="816"/>
                  <a:pt x="793" y="816"/>
                </a:cubicBezTo>
                <a:close/>
                <a:moveTo>
                  <a:pt x="672" y="923"/>
                </a:moveTo>
                <a:cubicBezTo>
                  <a:pt x="675" y="922"/>
                  <a:pt x="675" y="919"/>
                  <a:pt x="678" y="919"/>
                </a:cubicBezTo>
                <a:cubicBezTo>
                  <a:pt x="674" y="912"/>
                  <a:pt x="687" y="908"/>
                  <a:pt x="683" y="901"/>
                </a:cubicBezTo>
                <a:cubicBezTo>
                  <a:pt x="689" y="898"/>
                  <a:pt x="695" y="894"/>
                  <a:pt x="695" y="886"/>
                </a:cubicBezTo>
                <a:cubicBezTo>
                  <a:pt x="699" y="885"/>
                  <a:pt x="699" y="888"/>
                  <a:pt x="704" y="887"/>
                </a:cubicBezTo>
                <a:cubicBezTo>
                  <a:pt x="702" y="894"/>
                  <a:pt x="696" y="900"/>
                  <a:pt x="694" y="907"/>
                </a:cubicBezTo>
                <a:cubicBezTo>
                  <a:pt x="699" y="906"/>
                  <a:pt x="703" y="898"/>
                  <a:pt x="705" y="892"/>
                </a:cubicBezTo>
                <a:cubicBezTo>
                  <a:pt x="709" y="893"/>
                  <a:pt x="708" y="889"/>
                  <a:pt x="712" y="890"/>
                </a:cubicBezTo>
                <a:cubicBezTo>
                  <a:pt x="706" y="884"/>
                  <a:pt x="714" y="878"/>
                  <a:pt x="719" y="877"/>
                </a:cubicBezTo>
                <a:cubicBezTo>
                  <a:pt x="718" y="874"/>
                  <a:pt x="714" y="874"/>
                  <a:pt x="714" y="870"/>
                </a:cubicBezTo>
                <a:cubicBezTo>
                  <a:pt x="718" y="870"/>
                  <a:pt x="717" y="867"/>
                  <a:pt x="721" y="867"/>
                </a:cubicBezTo>
                <a:cubicBezTo>
                  <a:pt x="724" y="869"/>
                  <a:pt x="720" y="872"/>
                  <a:pt x="719" y="874"/>
                </a:cubicBezTo>
                <a:cubicBezTo>
                  <a:pt x="726" y="873"/>
                  <a:pt x="728" y="868"/>
                  <a:pt x="732" y="865"/>
                </a:cubicBezTo>
                <a:cubicBezTo>
                  <a:pt x="731" y="863"/>
                  <a:pt x="725" y="864"/>
                  <a:pt x="728" y="861"/>
                </a:cubicBezTo>
                <a:cubicBezTo>
                  <a:pt x="727" y="862"/>
                  <a:pt x="726" y="862"/>
                  <a:pt x="724" y="862"/>
                </a:cubicBezTo>
                <a:cubicBezTo>
                  <a:pt x="722" y="857"/>
                  <a:pt x="724" y="853"/>
                  <a:pt x="723" y="849"/>
                </a:cubicBezTo>
                <a:cubicBezTo>
                  <a:pt x="726" y="850"/>
                  <a:pt x="728" y="846"/>
                  <a:pt x="733" y="848"/>
                </a:cubicBezTo>
                <a:cubicBezTo>
                  <a:pt x="733" y="847"/>
                  <a:pt x="734" y="844"/>
                  <a:pt x="736" y="843"/>
                </a:cubicBezTo>
                <a:cubicBezTo>
                  <a:pt x="735" y="842"/>
                  <a:pt x="733" y="842"/>
                  <a:pt x="732" y="841"/>
                </a:cubicBezTo>
                <a:cubicBezTo>
                  <a:pt x="735" y="838"/>
                  <a:pt x="738" y="836"/>
                  <a:pt x="741" y="833"/>
                </a:cubicBezTo>
                <a:cubicBezTo>
                  <a:pt x="741" y="836"/>
                  <a:pt x="741" y="840"/>
                  <a:pt x="744" y="840"/>
                </a:cubicBezTo>
                <a:cubicBezTo>
                  <a:pt x="747" y="840"/>
                  <a:pt x="746" y="836"/>
                  <a:pt x="747" y="833"/>
                </a:cubicBezTo>
                <a:cubicBezTo>
                  <a:pt x="745" y="830"/>
                  <a:pt x="740" y="831"/>
                  <a:pt x="739" y="827"/>
                </a:cubicBezTo>
                <a:cubicBezTo>
                  <a:pt x="738" y="827"/>
                  <a:pt x="737" y="827"/>
                  <a:pt x="737" y="828"/>
                </a:cubicBezTo>
                <a:cubicBezTo>
                  <a:pt x="734" y="827"/>
                  <a:pt x="736" y="826"/>
                  <a:pt x="736" y="824"/>
                </a:cubicBezTo>
                <a:cubicBezTo>
                  <a:pt x="736" y="823"/>
                  <a:pt x="735" y="823"/>
                  <a:pt x="733" y="823"/>
                </a:cubicBezTo>
                <a:cubicBezTo>
                  <a:pt x="731" y="823"/>
                  <a:pt x="734" y="827"/>
                  <a:pt x="732" y="828"/>
                </a:cubicBezTo>
                <a:cubicBezTo>
                  <a:pt x="729" y="822"/>
                  <a:pt x="721" y="833"/>
                  <a:pt x="721" y="828"/>
                </a:cubicBezTo>
                <a:cubicBezTo>
                  <a:pt x="715" y="829"/>
                  <a:pt x="715" y="835"/>
                  <a:pt x="707" y="835"/>
                </a:cubicBezTo>
                <a:cubicBezTo>
                  <a:pt x="707" y="834"/>
                  <a:pt x="708" y="832"/>
                  <a:pt x="707" y="830"/>
                </a:cubicBezTo>
                <a:cubicBezTo>
                  <a:pt x="713" y="828"/>
                  <a:pt x="715" y="822"/>
                  <a:pt x="721" y="819"/>
                </a:cubicBezTo>
                <a:cubicBezTo>
                  <a:pt x="717" y="818"/>
                  <a:pt x="711" y="819"/>
                  <a:pt x="709" y="816"/>
                </a:cubicBezTo>
                <a:cubicBezTo>
                  <a:pt x="709" y="813"/>
                  <a:pt x="712" y="813"/>
                  <a:pt x="713" y="814"/>
                </a:cubicBezTo>
                <a:cubicBezTo>
                  <a:pt x="711" y="812"/>
                  <a:pt x="712" y="810"/>
                  <a:pt x="713" y="808"/>
                </a:cubicBezTo>
                <a:cubicBezTo>
                  <a:pt x="718" y="809"/>
                  <a:pt x="725" y="807"/>
                  <a:pt x="729" y="812"/>
                </a:cubicBezTo>
                <a:cubicBezTo>
                  <a:pt x="729" y="808"/>
                  <a:pt x="737" y="805"/>
                  <a:pt x="731" y="802"/>
                </a:cubicBezTo>
                <a:cubicBezTo>
                  <a:pt x="732" y="800"/>
                  <a:pt x="735" y="801"/>
                  <a:pt x="733" y="797"/>
                </a:cubicBezTo>
                <a:cubicBezTo>
                  <a:pt x="734" y="798"/>
                  <a:pt x="734" y="799"/>
                  <a:pt x="735" y="800"/>
                </a:cubicBezTo>
                <a:cubicBezTo>
                  <a:pt x="736" y="799"/>
                  <a:pt x="737" y="797"/>
                  <a:pt x="738" y="796"/>
                </a:cubicBezTo>
                <a:cubicBezTo>
                  <a:pt x="741" y="796"/>
                  <a:pt x="743" y="797"/>
                  <a:pt x="746" y="797"/>
                </a:cubicBezTo>
                <a:cubicBezTo>
                  <a:pt x="745" y="800"/>
                  <a:pt x="743" y="801"/>
                  <a:pt x="746" y="805"/>
                </a:cubicBezTo>
                <a:cubicBezTo>
                  <a:pt x="742" y="805"/>
                  <a:pt x="738" y="808"/>
                  <a:pt x="735" y="806"/>
                </a:cubicBezTo>
                <a:cubicBezTo>
                  <a:pt x="734" y="807"/>
                  <a:pt x="734" y="808"/>
                  <a:pt x="733" y="809"/>
                </a:cubicBezTo>
                <a:cubicBezTo>
                  <a:pt x="734" y="810"/>
                  <a:pt x="737" y="810"/>
                  <a:pt x="738" y="811"/>
                </a:cubicBezTo>
                <a:cubicBezTo>
                  <a:pt x="739" y="815"/>
                  <a:pt x="736" y="815"/>
                  <a:pt x="736" y="818"/>
                </a:cubicBezTo>
                <a:cubicBezTo>
                  <a:pt x="741" y="817"/>
                  <a:pt x="740" y="813"/>
                  <a:pt x="744" y="812"/>
                </a:cubicBezTo>
                <a:cubicBezTo>
                  <a:pt x="745" y="817"/>
                  <a:pt x="748" y="819"/>
                  <a:pt x="751" y="821"/>
                </a:cubicBezTo>
                <a:cubicBezTo>
                  <a:pt x="757" y="818"/>
                  <a:pt x="760" y="817"/>
                  <a:pt x="767" y="816"/>
                </a:cubicBezTo>
                <a:cubicBezTo>
                  <a:pt x="768" y="818"/>
                  <a:pt x="771" y="821"/>
                  <a:pt x="769" y="822"/>
                </a:cubicBezTo>
                <a:cubicBezTo>
                  <a:pt x="770" y="824"/>
                  <a:pt x="770" y="819"/>
                  <a:pt x="773" y="819"/>
                </a:cubicBezTo>
                <a:cubicBezTo>
                  <a:pt x="773" y="822"/>
                  <a:pt x="771" y="823"/>
                  <a:pt x="770" y="826"/>
                </a:cubicBezTo>
                <a:cubicBezTo>
                  <a:pt x="768" y="824"/>
                  <a:pt x="762" y="832"/>
                  <a:pt x="761" y="836"/>
                </a:cubicBezTo>
                <a:cubicBezTo>
                  <a:pt x="754" y="837"/>
                  <a:pt x="753" y="839"/>
                  <a:pt x="746" y="841"/>
                </a:cubicBezTo>
                <a:cubicBezTo>
                  <a:pt x="745" y="847"/>
                  <a:pt x="752" y="843"/>
                  <a:pt x="751" y="849"/>
                </a:cubicBezTo>
                <a:cubicBezTo>
                  <a:pt x="749" y="846"/>
                  <a:pt x="746" y="845"/>
                  <a:pt x="741" y="845"/>
                </a:cubicBezTo>
                <a:cubicBezTo>
                  <a:pt x="739" y="845"/>
                  <a:pt x="741" y="849"/>
                  <a:pt x="741" y="850"/>
                </a:cubicBezTo>
                <a:cubicBezTo>
                  <a:pt x="743" y="845"/>
                  <a:pt x="745" y="852"/>
                  <a:pt x="749" y="851"/>
                </a:cubicBezTo>
                <a:cubicBezTo>
                  <a:pt x="743" y="854"/>
                  <a:pt x="740" y="863"/>
                  <a:pt x="734" y="863"/>
                </a:cubicBezTo>
                <a:cubicBezTo>
                  <a:pt x="734" y="866"/>
                  <a:pt x="735" y="868"/>
                  <a:pt x="737" y="868"/>
                </a:cubicBezTo>
                <a:cubicBezTo>
                  <a:pt x="735" y="870"/>
                  <a:pt x="733" y="871"/>
                  <a:pt x="735" y="874"/>
                </a:cubicBezTo>
                <a:cubicBezTo>
                  <a:pt x="731" y="875"/>
                  <a:pt x="729" y="877"/>
                  <a:pt x="726" y="879"/>
                </a:cubicBezTo>
                <a:cubicBezTo>
                  <a:pt x="730" y="891"/>
                  <a:pt x="711" y="885"/>
                  <a:pt x="714" y="896"/>
                </a:cubicBezTo>
                <a:cubicBezTo>
                  <a:pt x="706" y="900"/>
                  <a:pt x="705" y="913"/>
                  <a:pt x="693" y="911"/>
                </a:cubicBezTo>
                <a:cubicBezTo>
                  <a:pt x="689" y="914"/>
                  <a:pt x="690" y="915"/>
                  <a:pt x="692" y="919"/>
                </a:cubicBezTo>
                <a:cubicBezTo>
                  <a:pt x="695" y="919"/>
                  <a:pt x="698" y="917"/>
                  <a:pt x="699" y="920"/>
                </a:cubicBezTo>
                <a:cubicBezTo>
                  <a:pt x="696" y="927"/>
                  <a:pt x="690" y="931"/>
                  <a:pt x="689" y="939"/>
                </a:cubicBezTo>
                <a:cubicBezTo>
                  <a:pt x="681" y="943"/>
                  <a:pt x="677" y="945"/>
                  <a:pt x="671" y="950"/>
                </a:cubicBezTo>
                <a:cubicBezTo>
                  <a:pt x="668" y="946"/>
                  <a:pt x="660" y="948"/>
                  <a:pt x="657" y="944"/>
                </a:cubicBezTo>
                <a:cubicBezTo>
                  <a:pt x="657" y="941"/>
                  <a:pt x="657" y="941"/>
                  <a:pt x="657" y="941"/>
                </a:cubicBezTo>
                <a:cubicBezTo>
                  <a:pt x="658" y="940"/>
                  <a:pt x="663" y="939"/>
                  <a:pt x="664" y="941"/>
                </a:cubicBezTo>
                <a:cubicBezTo>
                  <a:pt x="664" y="932"/>
                  <a:pt x="676" y="932"/>
                  <a:pt x="672" y="923"/>
                </a:cubicBezTo>
                <a:close/>
                <a:moveTo>
                  <a:pt x="583" y="993"/>
                </a:moveTo>
                <a:cubicBezTo>
                  <a:pt x="583" y="987"/>
                  <a:pt x="587" y="983"/>
                  <a:pt x="593" y="982"/>
                </a:cubicBezTo>
                <a:cubicBezTo>
                  <a:pt x="592" y="979"/>
                  <a:pt x="589" y="981"/>
                  <a:pt x="589" y="978"/>
                </a:cubicBezTo>
                <a:cubicBezTo>
                  <a:pt x="600" y="967"/>
                  <a:pt x="605" y="951"/>
                  <a:pt x="615" y="939"/>
                </a:cubicBezTo>
                <a:cubicBezTo>
                  <a:pt x="620" y="940"/>
                  <a:pt x="621" y="942"/>
                  <a:pt x="625" y="942"/>
                </a:cubicBezTo>
                <a:cubicBezTo>
                  <a:pt x="625" y="955"/>
                  <a:pt x="615" y="966"/>
                  <a:pt x="604" y="975"/>
                </a:cubicBezTo>
                <a:cubicBezTo>
                  <a:pt x="606" y="977"/>
                  <a:pt x="610" y="972"/>
                  <a:pt x="611" y="977"/>
                </a:cubicBezTo>
                <a:cubicBezTo>
                  <a:pt x="603" y="979"/>
                  <a:pt x="601" y="984"/>
                  <a:pt x="598" y="990"/>
                </a:cubicBezTo>
                <a:cubicBezTo>
                  <a:pt x="590" y="988"/>
                  <a:pt x="592" y="993"/>
                  <a:pt x="583" y="993"/>
                </a:cubicBezTo>
                <a:close/>
                <a:moveTo>
                  <a:pt x="618" y="1021"/>
                </a:moveTo>
                <a:cubicBezTo>
                  <a:pt x="616" y="1020"/>
                  <a:pt x="616" y="1017"/>
                  <a:pt x="614" y="1016"/>
                </a:cubicBezTo>
                <a:cubicBezTo>
                  <a:pt x="615" y="1013"/>
                  <a:pt x="619" y="1012"/>
                  <a:pt x="622" y="1011"/>
                </a:cubicBezTo>
                <a:cubicBezTo>
                  <a:pt x="622" y="1008"/>
                  <a:pt x="619" y="1010"/>
                  <a:pt x="619" y="1008"/>
                </a:cubicBezTo>
                <a:cubicBezTo>
                  <a:pt x="621" y="999"/>
                  <a:pt x="626" y="993"/>
                  <a:pt x="634" y="990"/>
                </a:cubicBezTo>
                <a:cubicBezTo>
                  <a:pt x="639" y="986"/>
                  <a:pt x="639" y="978"/>
                  <a:pt x="646" y="976"/>
                </a:cubicBezTo>
                <a:cubicBezTo>
                  <a:pt x="648" y="975"/>
                  <a:pt x="648" y="978"/>
                  <a:pt x="650" y="978"/>
                </a:cubicBezTo>
                <a:cubicBezTo>
                  <a:pt x="645" y="985"/>
                  <a:pt x="643" y="994"/>
                  <a:pt x="637" y="1000"/>
                </a:cubicBezTo>
                <a:cubicBezTo>
                  <a:pt x="637" y="1001"/>
                  <a:pt x="638" y="1002"/>
                  <a:pt x="639" y="1002"/>
                </a:cubicBezTo>
                <a:cubicBezTo>
                  <a:pt x="638" y="1005"/>
                  <a:pt x="631" y="1004"/>
                  <a:pt x="631" y="1008"/>
                </a:cubicBezTo>
                <a:cubicBezTo>
                  <a:pt x="633" y="1009"/>
                  <a:pt x="635" y="1011"/>
                  <a:pt x="636" y="1014"/>
                </a:cubicBezTo>
                <a:cubicBezTo>
                  <a:pt x="634" y="1019"/>
                  <a:pt x="623" y="1014"/>
                  <a:pt x="625" y="1021"/>
                </a:cubicBezTo>
                <a:cubicBezTo>
                  <a:pt x="622" y="1019"/>
                  <a:pt x="621" y="1020"/>
                  <a:pt x="618" y="1021"/>
                </a:cubicBezTo>
                <a:close/>
                <a:moveTo>
                  <a:pt x="794" y="1081"/>
                </a:moveTo>
                <a:cubicBezTo>
                  <a:pt x="794" y="1081"/>
                  <a:pt x="792" y="1081"/>
                  <a:pt x="791" y="1081"/>
                </a:cubicBezTo>
                <a:cubicBezTo>
                  <a:pt x="791" y="1075"/>
                  <a:pt x="786" y="1078"/>
                  <a:pt x="784" y="1076"/>
                </a:cubicBezTo>
                <a:cubicBezTo>
                  <a:pt x="784" y="1073"/>
                  <a:pt x="791" y="1075"/>
                  <a:pt x="788" y="1069"/>
                </a:cubicBezTo>
                <a:cubicBezTo>
                  <a:pt x="793" y="1069"/>
                  <a:pt x="794" y="1062"/>
                  <a:pt x="799" y="1065"/>
                </a:cubicBezTo>
                <a:cubicBezTo>
                  <a:pt x="799" y="1071"/>
                  <a:pt x="795" y="1075"/>
                  <a:pt x="794" y="1081"/>
                </a:cubicBezTo>
                <a:close/>
                <a:moveTo>
                  <a:pt x="912" y="1055"/>
                </a:moveTo>
                <a:cubicBezTo>
                  <a:pt x="911" y="1058"/>
                  <a:pt x="910" y="1061"/>
                  <a:pt x="906" y="1061"/>
                </a:cubicBezTo>
                <a:cubicBezTo>
                  <a:pt x="906" y="1057"/>
                  <a:pt x="907" y="1053"/>
                  <a:pt x="912" y="1055"/>
                </a:cubicBezTo>
                <a:close/>
                <a:moveTo>
                  <a:pt x="1357" y="1015"/>
                </a:moveTo>
                <a:cubicBezTo>
                  <a:pt x="1354" y="1015"/>
                  <a:pt x="1352" y="1009"/>
                  <a:pt x="1353" y="1005"/>
                </a:cubicBezTo>
                <a:cubicBezTo>
                  <a:pt x="1355" y="1009"/>
                  <a:pt x="1359" y="1011"/>
                  <a:pt x="1357" y="1015"/>
                </a:cubicBezTo>
                <a:close/>
                <a:moveTo>
                  <a:pt x="763" y="1063"/>
                </a:moveTo>
                <a:cubicBezTo>
                  <a:pt x="761" y="1063"/>
                  <a:pt x="759" y="1062"/>
                  <a:pt x="759" y="1059"/>
                </a:cubicBezTo>
                <a:cubicBezTo>
                  <a:pt x="763" y="1058"/>
                  <a:pt x="765" y="1061"/>
                  <a:pt x="763" y="1063"/>
                </a:cubicBezTo>
                <a:close/>
                <a:moveTo>
                  <a:pt x="925" y="1028"/>
                </a:moveTo>
                <a:cubicBezTo>
                  <a:pt x="923" y="1025"/>
                  <a:pt x="930" y="1021"/>
                  <a:pt x="925" y="1021"/>
                </a:cubicBezTo>
                <a:cubicBezTo>
                  <a:pt x="924" y="1017"/>
                  <a:pt x="927" y="1017"/>
                  <a:pt x="927" y="1014"/>
                </a:cubicBezTo>
                <a:cubicBezTo>
                  <a:pt x="931" y="1016"/>
                  <a:pt x="930" y="1028"/>
                  <a:pt x="925" y="1028"/>
                </a:cubicBezTo>
                <a:close/>
                <a:moveTo>
                  <a:pt x="609" y="1041"/>
                </a:moveTo>
                <a:cubicBezTo>
                  <a:pt x="612" y="1041"/>
                  <a:pt x="612" y="1038"/>
                  <a:pt x="616" y="1038"/>
                </a:cubicBezTo>
                <a:cubicBezTo>
                  <a:pt x="615" y="1036"/>
                  <a:pt x="614" y="1038"/>
                  <a:pt x="612" y="1038"/>
                </a:cubicBezTo>
                <a:cubicBezTo>
                  <a:pt x="612" y="1035"/>
                  <a:pt x="615" y="1035"/>
                  <a:pt x="618" y="1034"/>
                </a:cubicBezTo>
                <a:cubicBezTo>
                  <a:pt x="617" y="1039"/>
                  <a:pt x="618" y="1035"/>
                  <a:pt x="621" y="1037"/>
                </a:cubicBezTo>
                <a:cubicBezTo>
                  <a:pt x="617" y="1040"/>
                  <a:pt x="622" y="1041"/>
                  <a:pt x="623" y="1045"/>
                </a:cubicBezTo>
                <a:cubicBezTo>
                  <a:pt x="619" y="1042"/>
                  <a:pt x="612" y="1042"/>
                  <a:pt x="610" y="1047"/>
                </a:cubicBezTo>
                <a:cubicBezTo>
                  <a:pt x="610" y="1044"/>
                  <a:pt x="610" y="1045"/>
                  <a:pt x="609" y="1041"/>
                </a:cubicBezTo>
                <a:close/>
                <a:moveTo>
                  <a:pt x="612" y="1050"/>
                </a:moveTo>
                <a:cubicBezTo>
                  <a:pt x="618" y="1049"/>
                  <a:pt x="618" y="1049"/>
                  <a:pt x="618" y="1049"/>
                </a:cubicBezTo>
                <a:cubicBezTo>
                  <a:pt x="618" y="1050"/>
                  <a:pt x="617" y="1050"/>
                  <a:pt x="617" y="1051"/>
                </a:cubicBezTo>
                <a:cubicBezTo>
                  <a:pt x="617" y="1053"/>
                  <a:pt x="615" y="1053"/>
                  <a:pt x="616" y="1057"/>
                </a:cubicBezTo>
                <a:cubicBezTo>
                  <a:pt x="611" y="1059"/>
                  <a:pt x="612" y="1053"/>
                  <a:pt x="612" y="1050"/>
                </a:cubicBezTo>
                <a:close/>
                <a:moveTo>
                  <a:pt x="619" y="1099"/>
                </a:moveTo>
                <a:cubicBezTo>
                  <a:pt x="619" y="1093"/>
                  <a:pt x="616" y="1090"/>
                  <a:pt x="613" y="1087"/>
                </a:cubicBezTo>
                <a:cubicBezTo>
                  <a:pt x="614" y="1086"/>
                  <a:pt x="617" y="1086"/>
                  <a:pt x="620" y="1086"/>
                </a:cubicBezTo>
                <a:cubicBezTo>
                  <a:pt x="620" y="1084"/>
                  <a:pt x="618" y="1084"/>
                  <a:pt x="618" y="1081"/>
                </a:cubicBezTo>
                <a:cubicBezTo>
                  <a:pt x="623" y="1077"/>
                  <a:pt x="623" y="1057"/>
                  <a:pt x="633" y="1067"/>
                </a:cubicBezTo>
                <a:cubicBezTo>
                  <a:pt x="642" y="1067"/>
                  <a:pt x="651" y="1067"/>
                  <a:pt x="654" y="1057"/>
                </a:cubicBezTo>
                <a:cubicBezTo>
                  <a:pt x="655" y="1058"/>
                  <a:pt x="656" y="1058"/>
                  <a:pt x="658" y="1057"/>
                </a:cubicBezTo>
                <a:cubicBezTo>
                  <a:pt x="662" y="1046"/>
                  <a:pt x="664" y="1033"/>
                  <a:pt x="672" y="1026"/>
                </a:cubicBezTo>
                <a:cubicBezTo>
                  <a:pt x="673" y="1031"/>
                  <a:pt x="667" y="1036"/>
                  <a:pt x="670" y="1041"/>
                </a:cubicBezTo>
                <a:cubicBezTo>
                  <a:pt x="668" y="1044"/>
                  <a:pt x="666" y="1047"/>
                  <a:pt x="662" y="1049"/>
                </a:cubicBezTo>
                <a:cubicBezTo>
                  <a:pt x="662" y="1052"/>
                  <a:pt x="665" y="1050"/>
                  <a:pt x="664" y="1054"/>
                </a:cubicBezTo>
                <a:cubicBezTo>
                  <a:pt x="660" y="1056"/>
                  <a:pt x="660" y="1062"/>
                  <a:pt x="656" y="1064"/>
                </a:cubicBezTo>
                <a:cubicBezTo>
                  <a:pt x="662" y="1068"/>
                  <a:pt x="653" y="1073"/>
                  <a:pt x="655" y="1077"/>
                </a:cubicBezTo>
                <a:cubicBezTo>
                  <a:pt x="654" y="1077"/>
                  <a:pt x="654" y="1078"/>
                  <a:pt x="654" y="1078"/>
                </a:cubicBezTo>
                <a:cubicBezTo>
                  <a:pt x="649" y="1080"/>
                  <a:pt x="650" y="1075"/>
                  <a:pt x="646" y="1076"/>
                </a:cubicBezTo>
                <a:cubicBezTo>
                  <a:pt x="644" y="1077"/>
                  <a:pt x="643" y="1078"/>
                  <a:pt x="643" y="1080"/>
                </a:cubicBezTo>
                <a:cubicBezTo>
                  <a:pt x="643" y="1080"/>
                  <a:pt x="643" y="1086"/>
                  <a:pt x="639" y="1087"/>
                </a:cubicBezTo>
                <a:cubicBezTo>
                  <a:pt x="638" y="1089"/>
                  <a:pt x="640" y="1088"/>
                  <a:pt x="640" y="1091"/>
                </a:cubicBezTo>
                <a:cubicBezTo>
                  <a:pt x="635" y="1093"/>
                  <a:pt x="634" y="1099"/>
                  <a:pt x="632" y="1103"/>
                </a:cubicBezTo>
                <a:cubicBezTo>
                  <a:pt x="625" y="1105"/>
                  <a:pt x="624" y="1099"/>
                  <a:pt x="619" y="1099"/>
                </a:cubicBezTo>
                <a:close/>
                <a:moveTo>
                  <a:pt x="703" y="1118"/>
                </a:moveTo>
                <a:cubicBezTo>
                  <a:pt x="703" y="1125"/>
                  <a:pt x="703" y="1125"/>
                  <a:pt x="703" y="1125"/>
                </a:cubicBezTo>
                <a:cubicBezTo>
                  <a:pt x="700" y="1125"/>
                  <a:pt x="697" y="1118"/>
                  <a:pt x="703" y="1118"/>
                </a:cubicBezTo>
                <a:close/>
                <a:moveTo>
                  <a:pt x="1333" y="1051"/>
                </a:moveTo>
                <a:cubicBezTo>
                  <a:pt x="1328" y="1053"/>
                  <a:pt x="1328" y="1060"/>
                  <a:pt x="1323" y="1061"/>
                </a:cubicBezTo>
                <a:cubicBezTo>
                  <a:pt x="1319" y="1055"/>
                  <a:pt x="1327" y="1049"/>
                  <a:pt x="1333" y="1051"/>
                </a:cubicBezTo>
                <a:close/>
                <a:moveTo>
                  <a:pt x="1344" y="1039"/>
                </a:moveTo>
                <a:cubicBezTo>
                  <a:pt x="1344" y="1042"/>
                  <a:pt x="1344" y="1042"/>
                  <a:pt x="1344" y="1042"/>
                </a:cubicBezTo>
                <a:cubicBezTo>
                  <a:pt x="1340" y="1043"/>
                  <a:pt x="1342" y="1044"/>
                  <a:pt x="1341" y="1047"/>
                </a:cubicBezTo>
                <a:cubicBezTo>
                  <a:pt x="1337" y="1047"/>
                  <a:pt x="1337" y="1047"/>
                  <a:pt x="1337" y="1047"/>
                </a:cubicBezTo>
                <a:cubicBezTo>
                  <a:pt x="1336" y="1043"/>
                  <a:pt x="1336" y="1043"/>
                  <a:pt x="1337" y="1039"/>
                </a:cubicBezTo>
                <a:cubicBezTo>
                  <a:pt x="1339" y="1041"/>
                  <a:pt x="1341" y="1037"/>
                  <a:pt x="1344" y="1039"/>
                </a:cubicBezTo>
                <a:close/>
                <a:moveTo>
                  <a:pt x="782" y="1092"/>
                </a:moveTo>
                <a:cubicBezTo>
                  <a:pt x="784" y="1092"/>
                  <a:pt x="782" y="1096"/>
                  <a:pt x="783" y="1098"/>
                </a:cubicBezTo>
                <a:cubicBezTo>
                  <a:pt x="779" y="1098"/>
                  <a:pt x="779" y="1098"/>
                  <a:pt x="779" y="1098"/>
                </a:cubicBezTo>
                <a:cubicBezTo>
                  <a:pt x="778" y="1094"/>
                  <a:pt x="781" y="1094"/>
                  <a:pt x="782" y="1092"/>
                </a:cubicBezTo>
                <a:close/>
                <a:moveTo>
                  <a:pt x="633" y="1125"/>
                </a:moveTo>
                <a:cubicBezTo>
                  <a:pt x="636" y="1125"/>
                  <a:pt x="638" y="1124"/>
                  <a:pt x="638" y="1127"/>
                </a:cubicBezTo>
                <a:cubicBezTo>
                  <a:pt x="641" y="1127"/>
                  <a:pt x="640" y="1123"/>
                  <a:pt x="641" y="1122"/>
                </a:cubicBezTo>
                <a:cubicBezTo>
                  <a:pt x="641" y="1120"/>
                  <a:pt x="637" y="1122"/>
                  <a:pt x="635" y="1122"/>
                </a:cubicBezTo>
                <a:cubicBezTo>
                  <a:pt x="637" y="1118"/>
                  <a:pt x="644" y="1117"/>
                  <a:pt x="644" y="1110"/>
                </a:cubicBezTo>
                <a:cubicBezTo>
                  <a:pt x="646" y="1114"/>
                  <a:pt x="645" y="1118"/>
                  <a:pt x="648" y="1124"/>
                </a:cubicBezTo>
                <a:cubicBezTo>
                  <a:pt x="646" y="1126"/>
                  <a:pt x="645" y="1127"/>
                  <a:pt x="642" y="1128"/>
                </a:cubicBezTo>
                <a:cubicBezTo>
                  <a:pt x="645" y="1132"/>
                  <a:pt x="639" y="1135"/>
                  <a:pt x="639" y="1139"/>
                </a:cubicBezTo>
                <a:cubicBezTo>
                  <a:pt x="630" y="1142"/>
                  <a:pt x="633" y="1130"/>
                  <a:pt x="633" y="1125"/>
                </a:cubicBezTo>
                <a:close/>
                <a:moveTo>
                  <a:pt x="575" y="1210"/>
                </a:moveTo>
                <a:cubicBezTo>
                  <a:pt x="578" y="1209"/>
                  <a:pt x="573" y="1204"/>
                  <a:pt x="578" y="1204"/>
                </a:cubicBezTo>
                <a:cubicBezTo>
                  <a:pt x="579" y="1210"/>
                  <a:pt x="579" y="1210"/>
                  <a:pt x="579" y="1210"/>
                </a:cubicBezTo>
                <a:lnTo>
                  <a:pt x="575" y="1210"/>
                </a:lnTo>
                <a:close/>
                <a:moveTo>
                  <a:pt x="528" y="1381"/>
                </a:moveTo>
                <a:cubicBezTo>
                  <a:pt x="537" y="1387"/>
                  <a:pt x="526" y="1401"/>
                  <a:pt x="518" y="1394"/>
                </a:cubicBezTo>
                <a:cubicBezTo>
                  <a:pt x="519" y="1389"/>
                  <a:pt x="522" y="1387"/>
                  <a:pt x="517" y="1384"/>
                </a:cubicBezTo>
                <a:cubicBezTo>
                  <a:pt x="520" y="1382"/>
                  <a:pt x="524" y="1381"/>
                  <a:pt x="525" y="1377"/>
                </a:cubicBezTo>
                <a:cubicBezTo>
                  <a:pt x="530" y="1379"/>
                  <a:pt x="533" y="1375"/>
                  <a:pt x="537" y="1374"/>
                </a:cubicBezTo>
                <a:cubicBezTo>
                  <a:pt x="535" y="1377"/>
                  <a:pt x="532" y="1379"/>
                  <a:pt x="528" y="1381"/>
                </a:cubicBezTo>
                <a:close/>
                <a:moveTo>
                  <a:pt x="453" y="1392"/>
                </a:moveTo>
                <a:cubicBezTo>
                  <a:pt x="454" y="1391"/>
                  <a:pt x="452" y="1387"/>
                  <a:pt x="454" y="1386"/>
                </a:cubicBezTo>
                <a:cubicBezTo>
                  <a:pt x="457" y="1386"/>
                  <a:pt x="457" y="1390"/>
                  <a:pt x="457" y="1393"/>
                </a:cubicBezTo>
                <a:cubicBezTo>
                  <a:pt x="454" y="1395"/>
                  <a:pt x="455" y="1391"/>
                  <a:pt x="453" y="1392"/>
                </a:cubicBezTo>
                <a:close/>
                <a:moveTo>
                  <a:pt x="397" y="1403"/>
                </a:moveTo>
                <a:cubicBezTo>
                  <a:pt x="393" y="1395"/>
                  <a:pt x="400" y="1393"/>
                  <a:pt x="401" y="1385"/>
                </a:cubicBezTo>
                <a:cubicBezTo>
                  <a:pt x="408" y="1385"/>
                  <a:pt x="408" y="1385"/>
                  <a:pt x="408" y="1385"/>
                </a:cubicBezTo>
                <a:cubicBezTo>
                  <a:pt x="408" y="1387"/>
                  <a:pt x="412" y="1386"/>
                  <a:pt x="411" y="1390"/>
                </a:cubicBezTo>
                <a:cubicBezTo>
                  <a:pt x="414" y="1388"/>
                  <a:pt x="419" y="1388"/>
                  <a:pt x="419" y="1384"/>
                </a:cubicBezTo>
                <a:cubicBezTo>
                  <a:pt x="423" y="1383"/>
                  <a:pt x="425" y="1385"/>
                  <a:pt x="428" y="1385"/>
                </a:cubicBezTo>
                <a:cubicBezTo>
                  <a:pt x="426" y="1389"/>
                  <a:pt x="428" y="1393"/>
                  <a:pt x="420" y="1393"/>
                </a:cubicBezTo>
                <a:cubicBezTo>
                  <a:pt x="419" y="1389"/>
                  <a:pt x="419" y="1389"/>
                  <a:pt x="419" y="1389"/>
                </a:cubicBezTo>
                <a:cubicBezTo>
                  <a:pt x="417" y="1397"/>
                  <a:pt x="409" y="1397"/>
                  <a:pt x="403" y="1397"/>
                </a:cubicBezTo>
                <a:cubicBezTo>
                  <a:pt x="400" y="1399"/>
                  <a:pt x="401" y="1403"/>
                  <a:pt x="397" y="1403"/>
                </a:cubicBezTo>
                <a:close/>
                <a:moveTo>
                  <a:pt x="1844" y="588"/>
                </a:moveTo>
                <a:cubicBezTo>
                  <a:pt x="1844" y="589"/>
                  <a:pt x="1844" y="589"/>
                  <a:pt x="1844" y="589"/>
                </a:cubicBezTo>
                <a:cubicBezTo>
                  <a:pt x="1844" y="589"/>
                  <a:pt x="1844" y="589"/>
                  <a:pt x="1844" y="588"/>
                </a:cubicBezTo>
                <a:close/>
                <a:moveTo>
                  <a:pt x="1432" y="1075"/>
                </a:moveTo>
                <a:cubicBezTo>
                  <a:pt x="1433" y="1078"/>
                  <a:pt x="1433" y="1077"/>
                  <a:pt x="1432" y="1079"/>
                </a:cubicBezTo>
                <a:cubicBezTo>
                  <a:pt x="1437" y="1079"/>
                  <a:pt x="1435" y="1074"/>
                  <a:pt x="1436" y="1072"/>
                </a:cubicBezTo>
                <a:cubicBezTo>
                  <a:pt x="1432" y="1072"/>
                  <a:pt x="1437" y="1077"/>
                  <a:pt x="1432" y="1075"/>
                </a:cubicBezTo>
                <a:close/>
                <a:moveTo>
                  <a:pt x="2370" y="282"/>
                </a:moveTo>
                <a:cubicBezTo>
                  <a:pt x="2373" y="280"/>
                  <a:pt x="2375" y="282"/>
                  <a:pt x="2376" y="279"/>
                </a:cubicBezTo>
                <a:cubicBezTo>
                  <a:pt x="2373" y="279"/>
                  <a:pt x="2371" y="280"/>
                  <a:pt x="2370" y="282"/>
                </a:cubicBezTo>
                <a:close/>
                <a:moveTo>
                  <a:pt x="2246" y="302"/>
                </a:moveTo>
                <a:cubicBezTo>
                  <a:pt x="2239" y="301"/>
                  <a:pt x="2232" y="307"/>
                  <a:pt x="2230" y="310"/>
                </a:cubicBezTo>
                <a:cubicBezTo>
                  <a:pt x="2234" y="311"/>
                  <a:pt x="2240" y="309"/>
                  <a:pt x="2240" y="314"/>
                </a:cubicBezTo>
                <a:cubicBezTo>
                  <a:pt x="2232" y="312"/>
                  <a:pt x="2221" y="318"/>
                  <a:pt x="2218" y="314"/>
                </a:cubicBezTo>
                <a:cubicBezTo>
                  <a:pt x="2211" y="320"/>
                  <a:pt x="2201" y="319"/>
                  <a:pt x="2192" y="324"/>
                </a:cubicBezTo>
                <a:cubicBezTo>
                  <a:pt x="2190" y="330"/>
                  <a:pt x="2187" y="329"/>
                  <a:pt x="2180" y="329"/>
                </a:cubicBezTo>
                <a:cubicBezTo>
                  <a:pt x="2178" y="331"/>
                  <a:pt x="2181" y="334"/>
                  <a:pt x="2178" y="335"/>
                </a:cubicBezTo>
                <a:cubicBezTo>
                  <a:pt x="2176" y="335"/>
                  <a:pt x="2176" y="334"/>
                  <a:pt x="2176" y="332"/>
                </a:cubicBezTo>
                <a:cubicBezTo>
                  <a:pt x="2171" y="333"/>
                  <a:pt x="2166" y="336"/>
                  <a:pt x="2166" y="339"/>
                </a:cubicBezTo>
                <a:cubicBezTo>
                  <a:pt x="2161" y="337"/>
                  <a:pt x="2155" y="346"/>
                  <a:pt x="2149" y="346"/>
                </a:cubicBezTo>
                <a:cubicBezTo>
                  <a:pt x="2149" y="345"/>
                  <a:pt x="2151" y="344"/>
                  <a:pt x="2149" y="343"/>
                </a:cubicBezTo>
                <a:cubicBezTo>
                  <a:pt x="2147" y="346"/>
                  <a:pt x="2148" y="351"/>
                  <a:pt x="2144" y="348"/>
                </a:cubicBezTo>
                <a:cubicBezTo>
                  <a:pt x="2143" y="351"/>
                  <a:pt x="2145" y="352"/>
                  <a:pt x="2144" y="355"/>
                </a:cubicBezTo>
                <a:cubicBezTo>
                  <a:pt x="2151" y="356"/>
                  <a:pt x="2151" y="349"/>
                  <a:pt x="2157" y="349"/>
                </a:cubicBezTo>
                <a:cubicBezTo>
                  <a:pt x="2158" y="347"/>
                  <a:pt x="2154" y="346"/>
                  <a:pt x="2157" y="345"/>
                </a:cubicBezTo>
                <a:cubicBezTo>
                  <a:pt x="2173" y="349"/>
                  <a:pt x="2185" y="337"/>
                  <a:pt x="2200" y="334"/>
                </a:cubicBezTo>
                <a:cubicBezTo>
                  <a:pt x="2200" y="337"/>
                  <a:pt x="2202" y="337"/>
                  <a:pt x="2202" y="339"/>
                </a:cubicBezTo>
                <a:cubicBezTo>
                  <a:pt x="2200" y="340"/>
                  <a:pt x="2196" y="342"/>
                  <a:pt x="2199" y="344"/>
                </a:cubicBezTo>
                <a:cubicBezTo>
                  <a:pt x="2200" y="341"/>
                  <a:pt x="2203" y="344"/>
                  <a:pt x="2204" y="345"/>
                </a:cubicBezTo>
                <a:cubicBezTo>
                  <a:pt x="2201" y="347"/>
                  <a:pt x="2200" y="344"/>
                  <a:pt x="2196" y="345"/>
                </a:cubicBezTo>
                <a:cubicBezTo>
                  <a:pt x="2198" y="352"/>
                  <a:pt x="2191" y="347"/>
                  <a:pt x="2190" y="352"/>
                </a:cubicBezTo>
                <a:cubicBezTo>
                  <a:pt x="2195" y="352"/>
                  <a:pt x="2191" y="353"/>
                  <a:pt x="2195" y="353"/>
                </a:cubicBezTo>
                <a:cubicBezTo>
                  <a:pt x="2194" y="355"/>
                  <a:pt x="2189" y="354"/>
                  <a:pt x="2190" y="357"/>
                </a:cubicBezTo>
                <a:cubicBezTo>
                  <a:pt x="2202" y="351"/>
                  <a:pt x="2219" y="347"/>
                  <a:pt x="2230" y="337"/>
                </a:cubicBezTo>
                <a:cubicBezTo>
                  <a:pt x="2229" y="337"/>
                  <a:pt x="2230" y="338"/>
                  <a:pt x="2229" y="338"/>
                </a:cubicBezTo>
                <a:cubicBezTo>
                  <a:pt x="2231" y="338"/>
                  <a:pt x="2232" y="336"/>
                  <a:pt x="2232" y="333"/>
                </a:cubicBezTo>
                <a:cubicBezTo>
                  <a:pt x="2230" y="334"/>
                  <a:pt x="2229" y="335"/>
                  <a:pt x="2228" y="333"/>
                </a:cubicBezTo>
                <a:cubicBezTo>
                  <a:pt x="2232" y="333"/>
                  <a:pt x="2227" y="328"/>
                  <a:pt x="2226" y="328"/>
                </a:cubicBezTo>
                <a:cubicBezTo>
                  <a:pt x="2226" y="329"/>
                  <a:pt x="2225" y="330"/>
                  <a:pt x="2223" y="330"/>
                </a:cubicBezTo>
                <a:cubicBezTo>
                  <a:pt x="2224" y="327"/>
                  <a:pt x="2222" y="325"/>
                  <a:pt x="2222" y="323"/>
                </a:cubicBezTo>
                <a:cubicBezTo>
                  <a:pt x="2224" y="323"/>
                  <a:pt x="2224" y="320"/>
                  <a:pt x="2226" y="319"/>
                </a:cubicBezTo>
                <a:cubicBezTo>
                  <a:pt x="2232" y="320"/>
                  <a:pt x="2234" y="318"/>
                  <a:pt x="2238" y="319"/>
                </a:cubicBezTo>
                <a:cubicBezTo>
                  <a:pt x="2238" y="321"/>
                  <a:pt x="2236" y="322"/>
                  <a:pt x="2237" y="324"/>
                </a:cubicBezTo>
                <a:cubicBezTo>
                  <a:pt x="2242" y="323"/>
                  <a:pt x="2247" y="320"/>
                  <a:pt x="2250" y="316"/>
                </a:cubicBezTo>
                <a:cubicBezTo>
                  <a:pt x="2249" y="315"/>
                  <a:pt x="2247" y="316"/>
                  <a:pt x="2247" y="313"/>
                </a:cubicBezTo>
                <a:cubicBezTo>
                  <a:pt x="2253" y="315"/>
                  <a:pt x="2257" y="310"/>
                  <a:pt x="2261" y="315"/>
                </a:cubicBezTo>
                <a:cubicBezTo>
                  <a:pt x="2260" y="322"/>
                  <a:pt x="2251" y="320"/>
                  <a:pt x="2247" y="325"/>
                </a:cubicBezTo>
                <a:cubicBezTo>
                  <a:pt x="2253" y="326"/>
                  <a:pt x="2248" y="324"/>
                  <a:pt x="2254" y="324"/>
                </a:cubicBezTo>
                <a:cubicBezTo>
                  <a:pt x="2254" y="325"/>
                  <a:pt x="2252" y="325"/>
                  <a:pt x="2252" y="327"/>
                </a:cubicBezTo>
                <a:cubicBezTo>
                  <a:pt x="2255" y="325"/>
                  <a:pt x="2257" y="326"/>
                  <a:pt x="2258" y="325"/>
                </a:cubicBezTo>
                <a:cubicBezTo>
                  <a:pt x="2258" y="324"/>
                  <a:pt x="2258" y="323"/>
                  <a:pt x="2257" y="322"/>
                </a:cubicBezTo>
                <a:cubicBezTo>
                  <a:pt x="2263" y="320"/>
                  <a:pt x="2273" y="321"/>
                  <a:pt x="2273" y="314"/>
                </a:cubicBezTo>
                <a:cubicBezTo>
                  <a:pt x="2274" y="316"/>
                  <a:pt x="2278" y="316"/>
                  <a:pt x="2280" y="314"/>
                </a:cubicBezTo>
                <a:cubicBezTo>
                  <a:pt x="2279" y="310"/>
                  <a:pt x="2277" y="312"/>
                  <a:pt x="2272" y="312"/>
                </a:cubicBezTo>
                <a:cubicBezTo>
                  <a:pt x="2271" y="311"/>
                  <a:pt x="2269" y="310"/>
                  <a:pt x="2270" y="307"/>
                </a:cubicBezTo>
                <a:cubicBezTo>
                  <a:pt x="2266" y="307"/>
                  <a:pt x="2266" y="310"/>
                  <a:pt x="2263" y="311"/>
                </a:cubicBezTo>
                <a:cubicBezTo>
                  <a:pt x="2262" y="307"/>
                  <a:pt x="2262" y="307"/>
                  <a:pt x="2262" y="307"/>
                </a:cubicBezTo>
                <a:cubicBezTo>
                  <a:pt x="2254" y="306"/>
                  <a:pt x="2247" y="313"/>
                  <a:pt x="2242" y="309"/>
                </a:cubicBezTo>
                <a:cubicBezTo>
                  <a:pt x="2241" y="305"/>
                  <a:pt x="2244" y="304"/>
                  <a:pt x="2246" y="302"/>
                </a:cubicBezTo>
                <a:close/>
                <a:moveTo>
                  <a:pt x="2212" y="337"/>
                </a:moveTo>
                <a:cubicBezTo>
                  <a:pt x="2212" y="340"/>
                  <a:pt x="2212" y="343"/>
                  <a:pt x="2208" y="343"/>
                </a:cubicBezTo>
                <a:cubicBezTo>
                  <a:pt x="2206" y="341"/>
                  <a:pt x="2209" y="338"/>
                  <a:pt x="2212" y="337"/>
                </a:cubicBezTo>
                <a:close/>
                <a:moveTo>
                  <a:pt x="2119" y="574"/>
                </a:moveTo>
                <a:cubicBezTo>
                  <a:pt x="2123" y="574"/>
                  <a:pt x="2120" y="567"/>
                  <a:pt x="2125" y="567"/>
                </a:cubicBezTo>
                <a:cubicBezTo>
                  <a:pt x="2128" y="566"/>
                  <a:pt x="2126" y="571"/>
                  <a:pt x="2129" y="570"/>
                </a:cubicBezTo>
                <a:cubicBezTo>
                  <a:pt x="2130" y="568"/>
                  <a:pt x="2133" y="568"/>
                  <a:pt x="2132" y="563"/>
                </a:cubicBezTo>
                <a:cubicBezTo>
                  <a:pt x="2125" y="561"/>
                  <a:pt x="2121" y="568"/>
                  <a:pt x="2119" y="574"/>
                </a:cubicBezTo>
                <a:close/>
                <a:moveTo>
                  <a:pt x="2006" y="380"/>
                </a:moveTo>
                <a:cubicBezTo>
                  <a:pt x="2011" y="378"/>
                  <a:pt x="2016" y="375"/>
                  <a:pt x="2020" y="372"/>
                </a:cubicBezTo>
                <a:cubicBezTo>
                  <a:pt x="2015" y="374"/>
                  <a:pt x="2009" y="376"/>
                  <a:pt x="2006" y="380"/>
                </a:cubicBezTo>
                <a:close/>
                <a:moveTo>
                  <a:pt x="1888" y="660"/>
                </a:moveTo>
                <a:cubicBezTo>
                  <a:pt x="1888" y="660"/>
                  <a:pt x="1888" y="660"/>
                  <a:pt x="1888" y="660"/>
                </a:cubicBezTo>
                <a:cubicBezTo>
                  <a:pt x="1889" y="660"/>
                  <a:pt x="1888" y="660"/>
                  <a:pt x="1888" y="660"/>
                </a:cubicBezTo>
                <a:close/>
                <a:moveTo>
                  <a:pt x="1882" y="666"/>
                </a:moveTo>
                <a:cubicBezTo>
                  <a:pt x="1884" y="666"/>
                  <a:pt x="1887" y="661"/>
                  <a:pt x="1888" y="660"/>
                </a:cubicBezTo>
                <a:cubicBezTo>
                  <a:pt x="1884" y="661"/>
                  <a:pt x="1884" y="661"/>
                  <a:pt x="1884" y="661"/>
                </a:cubicBezTo>
                <a:cubicBezTo>
                  <a:pt x="1884" y="663"/>
                  <a:pt x="1880" y="665"/>
                  <a:pt x="1882" y="666"/>
                </a:cubicBezTo>
                <a:close/>
                <a:moveTo>
                  <a:pt x="1856" y="645"/>
                </a:moveTo>
                <a:cubicBezTo>
                  <a:pt x="1860" y="643"/>
                  <a:pt x="1866" y="642"/>
                  <a:pt x="1866" y="636"/>
                </a:cubicBezTo>
                <a:cubicBezTo>
                  <a:pt x="1862" y="638"/>
                  <a:pt x="1862" y="635"/>
                  <a:pt x="1860" y="634"/>
                </a:cubicBezTo>
                <a:cubicBezTo>
                  <a:pt x="1861" y="638"/>
                  <a:pt x="1858" y="639"/>
                  <a:pt x="1854" y="639"/>
                </a:cubicBezTo>
                <a:cubicBezTo>
                  <a:pt x="1854" y="642"/>
                  <a:pt x="1857" y="641"/>
                  <a:pt x="1857" y="644"/>
                </a:cubicBezTo>
                <a:cubicBezTo>
                  <a:pt x="1856" y="644"/>
                  <a:pt x="1854" y="645"/>
                  <a:pt x="1856" y="645"/>
                </a:cubicBezTo>
                <a:close/>
                <a:moveTo>
                  <a:pt x="1802" y="445"/>
                </a:moveTo>
                <a:cubicBezTo>
                  <a:pt x="1801" y="449"/>
                  <a:pt x="1795" y="448"/>
                  <a:pt x="1796" y="453"/>
                </a:cubicBezTo>
                <a:cubicBezTo>
                  <a:pt x="1799" y="451"/>
                  <a:pt x="1803" y="447"/>
                  <a:pt x="1802" y="445"/>
                </a:cubicBezTo>
                <a:close/>
                <a:moveTo>
                  <a:pt x="1791" y="456"/>
                </a:moveTo>
                <a:cubicBezTo>
                  <a:pt x="1787" y="456"/>
                  <a:pt x="1786" y="458"/>
                  <a:pt x="1783" y="458"/>
                </a:cubicBezTo>
                <a:cubicBezTo>
                  <a:pt x="1782" y="459"/>
                  <a:pt x="1785" y="461"/>
                  <a:pt x="1782" y="463"/>
                </a:cubicBezTo>
                <a:cubicBezTo>
                  <a:pt x="1766" y="468"/>
                  <a:pt x="1746" y="478"/>
                  <a:pt x="1732" y="488"/>
                </a:cubicBezTo>
                <a:cubicBezTo>
                  <a:pt x="1731" y="488"/>
                  <a:pt x="1731" y="486"/>
                  <a:pt x="1728" y="487"/>
                </a:cubicBezTo>
                <a:cubicBezTo>
                  <a:pt x="1728" y="490"/>
                  <a:pt x="1732" y="487"/>
                  <a:pt x="1731" y="490"/>
                </a:cubicBezTo>
                <a:cubicBezTo>
                  <a:pt x="1728" y="492"/>
                  <a:pt x="1724" y="493"/>
                  <a:pt x="1723" y="490"/>
                </a:cubicBezTo>
                <a:cubicBezTo>
                  <a:pt x="1726" y="497"/>
                  <a:pt x="1716" y="494"/>
                  <a:pt x="1718" y="500"/>
                </a:cubicBezTo>
                <a:cubicBezTo>
                  <a:pt x="1721" y="502"/>
                  <a:pt x="1727" y="497"/>
                  <a:pt x="1730" y="501"/>
                </a:cubicBezTo>
                <a:cubicBezTo>
                  <a:pt x="1729" y="503"/>
                  <a:pt x="1728" y="505"/>
                  <a:pt x="1724" y="505"/>
                </a:cubicBezTo>
                <a:cubicBezTo>
                  <a:pt x="1726" y="513"/>
                  <a:pt x="1736" y="507"/>
                  <a:pt x="1742" y="504"/>
                </a:cubicBezTo>
                <a:cubicBezTo>
                  <a:pt x="1745" y="505"/>
                  <a:pt x="1747" y="507"/>
                  <a:pt x="1748" y="503"/>
                </a:cubicBezTo>
                <a:cubicBezTo>
                  <a:pt x="1739" y="495"/>
                  <a:pt x="1752" y="484"/>
                  <a:pt x="1762" y="486"/>
                </a:cubicBezTo>
                <a:cubicBezTo>
                  <a:pt x="1761" y="484"/>
                  <a:pt x="1759" y="484"/>
                  <a:pt x="1762" y="482"/>
                </a:cubicBezTo>
                <a:cubicBezTo>
                  <a:pt x="1769" y="482"/>
                  <a:pt x="1779" y="478"/>
                  <a:pt x="1790" y="480"/>
                </a:cubicBezTo>
                <a:cubicBezTo>
                  <a:pt x="1789" y="477"/>
                  <a:pt x="1791" y="475"/>
                  <a:pt x="1790" y="472"/>
                </a:cubicBezTo>
                <a:cubicBezTo>
                  <a:pt x="1785" y="473"/>
                  <a:pt x="1783" y="475"/>
                  <a:pt x="1778" y="472"/>
                </a:cubicBezTo>
                <a:cubicBezTo>
                  <a:pt x="1778" y="462"/>
                  <a:pt x="1787" y="464"/>
                  <a:pt x="1791" y="456"/>
                </a:cubicBezTo>
                <a:close/>
                <a:moveTo>
                  <a:pt x="1749" y="699"/>
                </a:moveTo>
                <a:cubicBezTo>
                  <a:pt x="1751" y="699"/>
                  <a:pt x="1754" y="694"/>
                  <a:pt x="1752" y="696"/>
                </a:cubicBezTo>
                <a:cubicBezTo>
                  <a:pt x="1748" y="698"/>
                  <a:pt x="1745" y="702"/>
                  <a:pt x="1743" y="706"/>
                </a:cubicBezTo>
                <a:cubicBezTo>
                  <a:pt x="1748" y="705"/>
                  <a:pt x="1748" y="705"/>
                  <a:pt x="1748" y="705"/>
                </a:cubicBezTo>
                <a:cubicBezTo>
                  <a:pt x="1747" y="701"/>
                  <a:pt x="1752" y="703"/>
                  <a:pt x="1749" y="699"/>
                </a:cubicBezTo>
                <a:close/>
                <a:moveTo>
                  <a:pt x="1689" y="858"/>
                </a:moveTo>
                <a:cubicBezTo>
                  <a:pt x="1693" y="858"/>
                  <a:pt x="1694" y="854"/>
                  <a:pt x="1692" y="851"/>
                </a:cubicBezTo>
                <a:cubicBezTo>
                  <a:pt x="1695" y="851"/>
                  <a:pt x="1697" y="846"/>
                  <a:pt x="1695" y="846"/>
                </a:cubicBezTo>
                <a:cubicBezTo>
                  <a:pt x="1691" y="848"/>
                  <a:pt x="1691" y="854"/>
                  <a:pt x="1689" y="858"/>
                </a:cubicBezTo>
                <a:close/>
                <a:moveTo>
                  <a:pt x="1442" y="937"/>
                </a:moveTo>
                <a:cubicBezTo>
                  <a:pt x="1441" y="940"/>
                  <a:pt x="1436" y="940"/>
                  <a:pt x="1436" y="943"/>
                </a:cubicBezTo>
                <a:cubicBezTo>
                  <a:pt x="1440" y="943"/>
                  <a:pt x="1440" y="943"/>
                  <a:pt x="1440" y="943"/>
                </a:cubicBezTo>
                <a:cubicBezTo>
                  <a:pt x="1439" y="940"/>
                  <a:pt x="1444" y="938"/>
                  <a:pt x="1442" y="937"/>
                </a:cubicBezTo>
                <a:close/>
                <a:moveTo>
                  <a:pt x="1414" y="1068"/>
                </a:moveTo>
                <a:cubicBezTo>
                  <a:pt x="1412" y="1066"/>
                  <a:pt x="1407" y="1070"/>
                  <a:pt x="1410" y="1071"/>
                </a:cubicBezTo>
                <a:cubicBezTo>
                  <a:pt x="1411" y="1068"/>
                  <a:pt x="1414" y="1072"/>
                  <a:pt x="1414" y="1068"/>
                </a:cubicBezTo>
                <a:close/>
                <a:moveTo>
                  <a:pt x="1414" y="1080"/>
                </a:moveTo>
                <a:cubicBezTo>
                  <a:pt x="1411" y="1080"/>
                  <a:pt x="1412" y="1076"/>
                  <a:pt x="1409" y="1075"/>
                </a:cubicBezTo>
                <a:cubicBezTo>
                  <a:pt x="1403" y="1086"/>
                  <a:pt x="1390" y="1080"/>
                  <a:pt x="1385" y="1089"/>
                </a:cubicBezTo>
                <a:cubicBezTo>
                  <a:pt x="1388" y="1090"/>
                  <a:pt x="1392" y="1091"/>
                  <a:pt x="1393" y="1091"/>
                </a:cubicBezTo>
                <a:cubicBezTo>
                  <a:pt x="1395" y="1096"/>
                  <a:pt x="1391" y="1097"/>
                  <a:pt x="1391" y="1101"/>
                </a:cubicBezTo>
                <a:cubicBezTo>
                  <a:pt x="1397" y="1100"/>
                  <a:pt x="1402" y="1100"/>
                  <a:pt x="1403" y="1096"/>
                </a:cubicBezTo>
                <a:cubicBezTo>
                  <a:pt x="1401" y="1095"/>
                  <a:pt x="1401" y="1098"/>
                  <a:pt x="1400" y="1098"/>
                </a:cubicBezTo>
                <a:cubicBezTo>
                  <a:pt x="1398" y="1096"/>
                  <a:pt x="1395" y="1096"/>
                  <a:pt x="1394" y="1094"/>
                </a:cubicBezTo>
                <a:cubicBezTo>
                  <a:pt x="1400" y="1092"/>
                  <a:pt x="1401" y="1096"/>
                  <a:pt x="1405" y="1096"/>
                </a:cubicBezTo>
                <a:cubicBezTo>
                  <a:pt x="1404" y="1092"/>
                  <a:pt x="1409" y="1094"/>
                  <a:pt x="1410" y="1092"/>
                </a:cubicBezTo>
                <a:cubicBezTo>
                  <a:pt x="1410" y="1088"/>
                  <a:pt x="1404" y="1090"/>
                  <a:pt x="1405" y="1084"/>
                </a:cubicBezTo>
                <a:cubicBezTo>
                  <a:pt x="1409" y="1084"/>
                  <a:pt x="1412" y="1082"/>
                  <a:pt x="1414" y="1080"/>
                </a:cubicBezTo>
                <a:close/>
                <a:moveTo>
                  <a:pt x="1404" y="1086"/>
                </a:moveTo>
                <a:cubicBezTo>
                  <a:pt x="1402" y="1089"/>
                  <a:pt x="1401" y="1086"/>
                  <a:pt x="1399" y="1088"/>
                </a:cubicBezTo>
                <a:cubicBezTo>
                  <a:pt x="1398" y="1085"/>
                  <a:pt x="1398" y="1085"/>
                  <a:pt x="1398" y="1085"/>
                </a:cubicBezTo>
                <a:cubicBezTo>
                  <a:pt x="1401" y="1084"/>
                  <a:pt x="1401" y="1087"/>
                  <a:pt x="1404" y="1086"/>
                </a:cubicBezTo>
                <a:close/>
                <a:moveTo>
                  <a:pt x="1379" y="1092"/>
                </a:moveTo>
                <a:cubicBezTo>
                  <a:pt x="1376" y="1091"/>
                  <a:pt x="1377" y="1094"/>
                  <a:pt x="1374" y="1094"/>
                </a:cubicBezTo>
                <a:cubicBezTo>
                  <a:pt x="1374" y="1098"/>
                  <a:pt x="1379" y="1096"/>
                  <a:pt x="1380" y="1099"/>
                </a:cubicBezTo>
                <a:cubicBezTo>
                  <a:pt x="1375" y="1099"/>
                  <a:pt x="1377" y="1104"/>
                  <a:pt x="1374" y="1105"/>
                </a:cubicBezTo>
                <a:cubicBezTo>
                  <a:pt x="1368" y="1107"/>
                  <a:pt x="1365" y="1110"/>
                  <a:pt x="1364" y="1116"/>
                </a:cubicBezTo>
                <a:cubicBezTo>
                  <a:pt x="1371" y="1116"/>
                  <a:pt x="1370" y="1129"/>
                  <a:pt x="1369" y="1132"/>
                </a:cubicBezTo>
                <a:cubicBezTo>
                  <a:pt x="1370" y="1132"/>
                  <a:pt x="1371" y="1132"/>
                  <a:pt x="1371" y="1133"/>
                </a:cubicBezTo>
                <a:cubicBezTo>
                  <a:pt x="1373" y="1130"/>
                  <a:pt x="1379" y="1130"/>
                  <a:pt x="1380" y="1127"/>
                </a:cubicBezTo>
                <a:cubicBezTo>
                  <a:pt x="1377" y="1126"/>
                  <a:pt x="1374" y="1124"/>
                  <a:pt x="1372" y="1121"/>
                </a:cubicBezTo>
                <a:cubicBezTo>
                  <a:pt x="1376" y="1114"/>
                  <a:pt x="1384" y="1109"/>
                  <a:pt x="1384" y="1100"/>
                </a:cubicBezTo>
                <a:cubicBezTo>
                  <a:pt x="1380" y="1100"/>
                  <a:pt x="1379" y="1096"/>
                  <a:pt x="1379" y="1092"/>
                </a:cubicBezTo>
                <a:close/>
                <a:moveTo>
                  <a:pt x="1358" y="1044"/>
                </a:moveTo>
                <a:cubicBezTo>
                  <a:pt x="1359" y="1046"/>
                  <a:pt x="1354" y="1048"/>
                  <a:pt x="1356" y="1049"/>
                </a:cubicBezTo>
                <a:cubicBezTo>
                  <a:pt x="1359" y="1046"/>
                  <a:pt x="1362" y="1043"/>
                  <a:pt x="1364" y="1039"/>
                </a:cubicBezTo>
                <a:cubicBezTo>
                  <a:pt x="1359" y="1037"/>
                  <a:pt x="1357" y="1043"/>
                  <a:pt x="1355" y="1044"/>
                </a:cubicBezTo>
                <a:cubicBezTo>
                  <a:pt x="1356" y="1044"/>
                  <a:pt x="1358" y="1043"/>
                  <a:pt x="1358" y="1044"/>
                </a:cubicBezTo>
                <a:close/>
                <a:moveTo>
                  <a:pt x="1332" y="1098"/>
                </a:moveTo>
                <a:cubicBezTo>
                  <a:pt x="1332" y="1099"/>
                  <a:pt x="1331" y="1101"/>
                  <a:pt x="1331" y="1103"/>
                </a:cubicBezTo>
                <a:cubicBezTo>
                  <a:pt x="1338" y="1107"/>
                  <a:pt x="1342" y="1099"/>
                  <a:pt x="1351" y="1100"/>
                </a:cubicBezTo>
                <a:cubicBezTo>
                  <a:pt x="1352" y="1096"/>
                  <a:pt x="1358" y="1092"/>
                  <a:pt x="1361" y="1092"/>
                </a:cubicBezTo>
                <a:cubicBezTo>
                  <a:pt x="1358" y="1087"/>
                  <a:pt x="1364" y="1083"/>
                  <a:pt x="1363" y="1080"/>
                </a:cubicBezTo>
                <a:cubicBezTo>
                  <a:pt x="1361" y="1081"/>
                  <a:pt x="1362" y="1085"/>
                  <a:pt x="1358" y="1085"/>
                </a:cubicBezTo>
                <a:cubicBezTo>
                  <a:pt x="1359" y="1096"/>
                  <a:pt x="1346" y="1096"/>
                  <a:pt x="1339" y="1101"/>
                </a:cubicBezTo>
                <a:cubicBezTo>
                  <a:pt x="1337" y="1100"/>
                  <a:pt x="1340" y="1097"/>
                  <a:pt x="1338" y="1097"/>
                </a:cubicBezTo>
                <a:cubicBezTo>
                  <a:pt x="1337" y="1100"/>
                  <a:pt x="1334" y="1096"/>
                  <a:pt x="1332" y="1098"/>
                </a:cubicBezTo>
                <a:close/>
                <a:moveTo>
                  <a:pt x="1361" y="1127"/>
                </a:moveTo>
                <a:cubicBezTo>
                  <a:pt x="1359" y="1123"/>
                  <a:pt x="1361" y="1122"/>
                  <a:pt x="1364" y="1121"/>
                </a:cubicBezTo>
                <a:cubicBezTo>
                  <a:pt x="1362" y="1120"/>
                  <a:pt x="1362" y="1119"/>
                  <a:pt x="1362" y="1118"/>
                </a:cubicBezTo>
                <a:cubicBezTo>
                  <a:pt x="1359" y="1118"/>
                  <a:pt x="1359" y="1122"/>
                  <a:pt x="1355" y="1122"/>
                </a:cubicBezTo>
                <a:cubicBezTo>
                  <a:pt x="1355" y="1120"/>
                  <a:pt x="1356" y="1115"/>
                  <a:pt x="1354" y="1115"/>
                </a:cubicBezTo>
                <a:cubicBezTo>
                  <a:pt x="1351" y="1118"/>
                  <a:pt x="1343" y="1117"/>
                  <a:pt x="1340" y="1119"/>
                </a:cubicBezTo>
                <a:cubicBezTo>
                  <a:pt x="1339" y="1122"/>
                  <a:pt x="1344" y="1122"/>
                  <a:pt x="1341" y="1123"/>
                </a:cubicBezTo>
                <a:cubicBezTo>
                  <a:pt x="1334" y="1126"/>
                  <a:pt x="1330" y="1131"/>
                  <a:pt x="1329" y="1139"/>
                </a:cubicBezTo>
                <a:cubicBezTo>
                  <a:pt x="1335" y="1140"/>
                  <a:pt x="1339" y="1141"/>
                  <a:pt x="1346" y="1138"/>
                </a:cubicBezTo>
                <a:cubicBezTo>
                  <a:pt x="1351" y="1147"/>
                  <a:pt x="1337" y="1148"/>
                  <a:pt x="1334" y="1154"/>
                </a:cubicBezTo>
                <a:cubicBezTo>
                  <a:pt x="1336" y="1157"/>
                  <a:pt x="1338" y="1157"/>
                  <a:pt x="1335" y="1160"/>
                </a:cubicBezTo>
                <a:cubicBezTo>
                  <a:pt x="1338" y="1158"/>
                  <a:pt x="1341" y="1156"/>
                  <a:pt x="1344" y="1154"/>
                </a:cubicBezTo>
                <a:cubicBezTo>
                  <a:pt x="1347" y="1154"/>
                  <a:pt x="1347" y="1158"/>
                  <a:pt x="1350" y="1158"/>
                </a:cubicBezTo>
                <a:cubicBezTo>
                  <a:pt x="1353" y="1154"/>
                  <a:pt x="1344" y="1155"/>
                  <a:pt x="1344" y="1151"/>
                </a:cubicBezTo>
                <a:cubicBezTo>
                  <a:pt x="1348" y="1149"/>
                  <a:pt x="1350" y="1147"/>
                  <a:pt x="1354" y="1146"/>
                </a:cubicBezTo>
                <a:cubicBezTo>
                  <a:pt x="1354" y="1142"/>
                  <a:pt x="1349" y="1145"/>
                  <a:pt x="1350" y="1142"/>
                </a:cubicBezTo>
                <a:cubicBezTo>
                  <a:pt x="1352" y="1140"/>
                  <a:pt x="1352" y="1138"/>
                  <a:pt x="1352" y="1137"/>
                </a:cubicBezTo>
                <a:cubicBezTo>
                  <a:pt x="1355" y="1138"/>
                  <a:pt x="1355" y="1140"/>
                  <a:pt x="1358" y="1138"/>
                </a:cubicBezTo>
                <a:cubicBezTo>
                  <a:pt x="1354" y="1136"/>
                  <a:pt x="1352" y="1127"/>
                  <a:pt x="1361" y="1127"/>
                </a:cubicBezTo>
                <a:close/>
                <a:moveTo>
                  <a:pt x="1325" y="1111"/>
                </a:moveTo>
                <a:cubicBezTo>
                  <a:pt x="1325" y="1114"/>
                  <a:pt x="1319" y="1113"/>
                  <a:pt x="1319" y="1116"/>
                </a:cubicBezTo>
                <a:cubicBezTo>
                  <a:pt x="1322" y="1116"/>
                  <a:pt x="1322" y="1114"/>
                  <a:pt x="1325" y="1114"/>
                </a:cubicBezTo>
                <a:cubicBezTo>
                  <a:pt x="1324" y="1112"/>
                  <a:pt x="1327" y="1110"/>
                  <a:pt x="1325" y="1111"/>
                </a:cubicBezTo>
                <a:close/>
                <a:moveTo>
                  <a:pt x="1230" y="1249"/>
                </a:moveTo>
                <a:cubicBezTo>
                  <a:pt x="1232" y="1247"/>
                  <a:pt x="1235" y="1251"/>
                  <a:pt x="1235" y="1248"/>
                </a:cubicBezTo>
                <a:cubicBezTo>
                  <a:pt x="1233" y="1249"/>
                  <a:pt x="1234" y="1246"/>
                  <a:pt x="1233" y="1246"/>
                </a:cubicBezTo>
                <a:cubicBezTo>
                  <a:pt x="1233" y="1248"/>
                  <a:pt x="1228" y="1246"/>
                  <a:pt x="1230" y="1249"/>
                </a:cubicBezTo>
                <a:close/>
                <a:moveTo>
                  <a:pt x="1137" y="1244"/>
                </a:moveTo>
                <a:cubicBezTo>
                  <a:pt x="1139" y="1245"/>
                  <a:pt x="1139" y="1249"/>
                  <a:pt x="1141" y="1250"/>
                </a:cubicBezTo>
                <a:cubicBezTo>
                  <a:pt x="1142" y="1247"/>
                  <a:pt x="1145" y="1245"/>
                  <a:pt x="1150" y="1245"/>
                </a:cubicBezTo>
                <a:cubicBezTo>
                  <a:pt x="1151" y="1243"/>
                  <a:pt x="1147" y="1241"/>
                  <a:pt x="1150" y="1241"/>
                </a:cubicBezTo>
                <a:cubicBezTo>
                  <a:pt x="1156" y="1238"/>
                  <a:pt x="1159" y="1234"/>
                  <a:pt x="1164" y="1231"/>
                </a:cubicBezTo>
                <a:cubicBezTo>
                  <a:pt x="1160" y="1232"/>
                  <a:pt x="1159" y="1228"/>
                  <a:pt x="1155" y="1230"/>
                </a:cubicBezTo>
                <a:cubicBezTo>
                  <a:pt x="1154" y="1234"/>
                  <a:pt x="1159" y="1233"/>
                  <a:pt x="1156" y="1236"/>
                </a:cubicBezTo>
                <a:cubicBezTo>
                  <a:pt x="1149" y="1237"/>
                  <a:pt x="1140" y="1237"/>
                  <a:pt x="1137" y="1244"/>
                </a:cubicBezTo>
                <a:close/>
                <a:moveTo>
                  <a:pt x="1003" y="118"/>
                </a:moveTo>
                <a:cubicBezTo>
                  <a:pt x="1001" y="118"/>
                  <a:pt x="1001" y="118"/>
                  <a:pt x="1001" y="118"/>
                </a:cubicBezTo>
                <a:cubicBezTo>
                  <a:pt x="1002" y="120"/>
                  <a:pt x="998" y="122"/>
                  <a:pt x="1001" y="125"/>
                </a:cubicBezTo>
                <a:cubicBezTo>
                  <a:pt x="1002" y="123"/>
                  <a:pt x="1001" y="120"/>
                  <a:pt x="1004" y="120"/>
                </a:cubicBezTo>
                <a:cubicBezTo>
                  <a:pt x="1004" y="119"/>
                  <a:pt x="1003" y="118"/>
                  <a:pt x="1003" y="118"/>
                </a:cubicBezTo>
                <a:close/>
                <a:moveTo>
                  <a:pt x="1034" y="1144"/>
                </a:moveTo>
                <a:cubicBezTo>
                  <a:pt x="1037" y="1142"/>
                  <a:pt x="1036" y="1138"/>
                  <a:pt x="1037" y="1134"/>
                </a:cubicBezTo>
                <a:cubicBezTo>
                  <a:pt x="1034" y="1140"/>
                  <a:pt x="1029" y="1143"/>
                  <a:pt x="1028" y="1150"/>
                </a:cubicBezTo>
                <a:cubicBezTo>
                  <a:pt x="1034" y="1150"/>
                  <a:pt x="1033" y="1145"/>
                  <a:pt x="1033" y="1142"/>
                </a:cubicBezTo>
                <a:cubicBezTo>
                  <a:pt x="1034" y="1143"/>
                  <a:pt x="1033" y="1144"/>
                  <a:pt x="1034" y="1144"/>
                </a:cubicBezTo>
                <a:close/>
                <a:moveTo>
                  <a:pt x="915" y="1242"/>
                </a:moveTo>
                <a:cubicBezTo>
                  <a:pt x="913" y="1242"/>
                  <a:pt x="914" y="1240"/>
                  <a:pt x="912" y="1240"/>
                </a:cubicBezTo>
                <a:cubicBezTo>
                  <a:pt x="913" y="1242"/>
                  <a:pt x="908" y="1247"/>
                  <a:pt x="911" y="1246"/>
                </a:cubicBezTo>
                <a:cubicBezTo>
                  <a:pt x="910" y="1243"/>
                  <a:pt x="914" y="1244"/>
                  <a:pt x="915" y="1242"/>
                </a:cubicBezTo>
                <a:close/>
                <a:moveTo>
                  <a:pt x="771" y="1227"/>
                </a:moveTo>
                <a:cubicBezTo>
                  <a:pt x="767" y="1227"/>
                  <a:pt x="767" y="1222"/>
                  <a:pt x="763" y="1221"/>
                </a:cubicBezTo>
                <a:cubicBezTo>
                  <a:pt x="762" y="1223"/>
                  <a:pt x="769" y="1230"/>
                  <a:pt x="771" y="1227"/>
                </a:cubicBezTo>
                <a:close/>
                <a:moveTo>
                  <a:pt x="672" y="1182"/>
                </a:moveTo>
                <a:cubicBezTo>
                  <a:pt x="674" y="1180"/>
                  <a:pt x="677" y="1180"/>
                  <a:pt x="678" y="1180"/>
                </a:cubicBezTo>
                <a:cubicBezTo>
                  <a:pt x="677" y="1178"/>
                  <a:pt x="670" y="1177"/>
                  <a:pt x="672" y="1182"/>
                </a:cubicBezTo>
                <a:close/>
                <a:moveTo>
                  <a:pt x="572" y="1348"/>
                </a:moveTo>
                <a:cubicBezTo>
                  <a:pt x="575" y="1347"/>
                  <a:pt x="578" y="1346"/>
                  <a:pt x="577" y="1350"/>
                </a:cubicBezTo>
                <a:cubicBezTo>
                  <a:pt x="580" y="1350"/>
                  <a:pt x="580" y="1348"/>
                  <a:pt x="581" y="1347"/>
                </a:cubicBezTo>
                <a:cubicBezTo>
                  <a:pt x="577" y="1348"/>
                  <a:pt x="573" y="1341"/>
                  <a:pt x="572" y="1348"/>
                </a:cubicBezTo>
                <a:close/>
                <a:moveTo>
                  <a:pt x="566" y="1418"/>
                </a:moveTo>
                <a:cubicBezTo>
                  <a:pt x="571" y="1416"/>
                  <a:pt x="566" y="1415"/>
                  <a:pt x="569" y="1411"/>
                </a:cubicBezTo>
                <a:cubicBezTo>
                  <a:pt x="561" y="1413"/>
                  <a:pt x="567" y="1415"/>
                  <a:pt x="566" y="1418"/>
                </a:cubicBezTo>
                <a:close/>
                <a:moveTo>
                  <a:pt x="429" y="152"/>
                </a:moveTo>
                <a:cubicBezTo>
                  <a:pt x="427" y="149"/>
                  <a:pt x="429" y="147"/>
                  <a:pt x="428" y="142"/>
                </a:cubicBezTo>
                <a:cubicBezTo>
                  <a:pt x="424" y="143"/>
                  <a:pt x="421" y="145"/>
                  <a:pt x="420" y="148"/>
                </a:cubicBezTo>
                <a:cubicBezTo>
                  <a:pt x="427" y="146"/>
                  <a:pt x="427" y="151"/>
                  <a:pt x="427" y="153"/>
                </a:cubicBezTo>
                <a:cubicBezTo>
                  <a:pt x="427" y="152"/>
                  <a:pt x="428" y="152"/>
                  <a:pt x="429" y="152"/>
                </a:cubicBezTo>
                <a:close/>
                <a:moveTo>
                  <a:pt x="418" y="170"/>
                </a:moveTo>
                <a:cubicBezTo>
                  <a:pt x="417" y="167"/>
                  <a:pt x="416" y="165"/>
                  <a:pt x="418" y="163"/>
                </a:cubicBezTo>
                <a:cubicBezTo>
                  <a:pt x="414" y="163"/>
                  <a:pt x="415" y="169"/>
                  <a:pt x="412" y="168"/>
                </a:cubicBezTo>
                <a:cubicBezTo>
                  <a:pt x="414" y="169"/>
                  <a:pt x="415" y="173"/>
                  <a:pt x="414" y="175"/>
                </a:cubicBezTo>
                <a:cubicBezTo>
                  <a:pt x="420" y="176"/>
                  <a:pt x="412" y="170"/>
                  <a:pt x="418" y="170"/>
                </a:cubicBezTo>
                <a:close/>
                <a:moveTo>
                  <a:pt x="489" y="1107"/>
                </a:moveTo>
                <a:cubicBezTo>
                  <a:pt x="492" y="1102"/>
                  <a:pt x="496" y="1095"/>
                  <a:pt x="494" y="1089"/>
                </a:cubicBezTo>
                <a:cubicBezTo>
                  <a:pt x="491" y="1090"/>
                  <a:pt x="487" y="1091"/>
                  <a:pt x="481" y="1093"/>
                </a:cubicBezTo>
                <a:cubicBezTo>
                  <a:pt x="481" y="1092"/>
                  <a:pt x="481" y="1090"/>
                  <a:pt x="480" y="1090"/>
                </a:cubicBezTo>
                <a:cubicBezTo>
                  <a:pt x="471" y="1091"/>
                  <a:pt x="461" y="1102"/>
                  <a:pt x="462" y="1106"/>
                </a:cubicBezTo>
                <a:cubicBezTo>
                  <a:pt x="463" y="1105"/>
                  <a:pt x="469" y="1103"/>
                  <a:pt x="467" y="1108"/>
                </a:cubicBezTo>
                <a:cubicBezTo>
                  <a:pt x="471" y="1104"/>
                  <a:pt x="474" y="1106"/>
                  <a:pt x="477" y="1108"/>
                </a:cubicBezTo>
                <a:cubicBezTo>
                  <a:pt x="477" y="1101"/>
                  <a:pt x="485" y="1100"/>
                  <a:pt x="491" y="1097"/>
                </a:cubicBezTo>
                <a:cubicBezTo>
                  <a:pt x="491" y="1100"/>
                  <a:pt x="490" y="1103"/>
                  <a:pt x="488" y="1101"/>
                </a:cubicBezTo>
                <a:cubicBezTo>
                  <a:pt x="490" y="1103"/>
                  <a:pt x="487" y="1106"/>
                  <a:pt x="489" y="1107"/>
                </a:cubicBezTo>
                <a:close/>
                <a:moveTo>
                  <a:pt x="500" y="1422"/>
                </a:moveTo>
                <a:cubicBezTo>
                  <a:pt x="501" y="1422"/>
                  <a:pt x="501" y="1423"/>
                  <a:pt x="502" y="1423"/>
                </a:cubicBezTo>
                <a:cubicBezTo>
                  <a:pt x="504" y="1421"/>
                  <a:pt x="508" y="1423"/>
                  <a:pt x="509" y="1420"/>
                </a:cubicBezTo>
                <a:cubicBezTo>
                  <a:pt x="507" y="1421"/>
                  <a:pt x="502" y="1418"/>
                  <a:pt x="500" y="1422"/>
                </a:cubicBezTo>
                <a:close/>
                <a:moveTo>
                  <a:pt x="459" y="1077"/>
                </a:moveTo>
                <a:cubicBezTo>
                  <a:pt x="460" y="1072"/>
                  <a:pt x="457" y="1073"/>
                  <a:pt x="455" y="1071"/>
                </a:cubicBezTo>
                <a:cubicBezTo>
                  <a:pt x="454" y="1069"/>
                  <a:pt x="457" y="1065"/>
                  <a:pt x="455" y="1065"/>
                </a:cubicBezTo>
                <a:cubicBezTo>
                  <a:pt x="454" y="1068"/>
                  <a:pt x="453" y="1070"/>
                  <a:pt x="452" y="1074"/>
                </a:cubicBezTo>
                <a:cubicBezTo>
                  <a:pt x="456" y="1071"/>
                  <a:pt x="457" y="1074"/>
                  <a:pt x="459" y="1077"/>
                </a:cubicBezTo>
                <a:close/>
                <a:moveTo>
                  <a:pt x="482" y="1418"/>
                </a:moveTo>
                <a:cubicBezTo>
                  <a:pt x="482" y="1415"/>
                  <a:pt x="482" y="1415"/>
                  <a:pt x="482" y="1415"/>
                </a:cubicBezTo>
                <a:cubicBezTo>
                  <a:pt x="482" y="1415"/>
                  <a:pt x="482" y="1414"/>
                  <a:pt x="481" y="1414"/>
                </a:cubicBezTo>
                <a:cubicBezTo>
                  <a:pt x="478" y="1413"/>
                  <a:pt x="471" y="1420"/>
                  <a:pt x="478" y="1422"/>
                </a:cubicBezTo>
                <a:cubicBezTo>
                  <a:pt x="479" y="1419"/>
                  <a:pt x="475" y="1421"/>
                  <a:pt x="476" y="1418"/>
                </a:cubicBezTo>
                <a:cubicBezTo>
                  <a:pt x="478" y="1417"/>
                  <a:pt x="481" y="1417"/>
                  <a:pt x="482" y="1418"/>
                </a:cubicBezTo>
                <a:close/>
                <a:moveTo>
                  <a:pt x="410" y="1201"/>
                </a:moveTo>
                <a:cubicBezTo>
                  <a:pt x="411" y="1194"/>
                  <a:pt x="415" y="1188"/>
                  <a:pt x="417" y="1179"/>
                </a:cubicBezTo>
                <a:cubicBezTo>
                  <a:pt x="412" y="1185"/>
                  <a:pt x="407" y="1194"/>
                  <a:pt x="410" y="1201"/>
                </a:cubicBezTo>
                <a:close/>
                <a:moveTo>
                  <a:pt x="361" y="1064"/>
                </a:moveTo>
                <a:cubicBezTo>
                  <a:pt x="361" y="1062"/>
                  <a:pt x="359" y="1062"/>
                  <a:pt x="359" y="1060"/>
                </a:cubicBezTo>
                <a:cubicBezTo>
                  <a:pt x="364" y="1059"/>
                  <a:pt x="364" y="1054"/>
                  <a:pt x="367" y="1051"/>
                </a:cubicBezTo>
                <a:cubicBezTo>
                  <a:pt x="367" y="1049"/>
                  <a:pt x="364" y="1050"/>
                  <a:pt x="364" y="1048"/>
                </a:cubicBezTo>
                <a:cubicBezTo>
                  <a:pt x="369" y="1048"/>
                  <a:pt x="369" y="1043"/>
                  <a:pt x="372" y="1041"/>
                </a:cubicBezTo>
                <a:cubicBezTo>
                  <a:pt x="371" y="1041"/>
                  <a:pt x="369" y="1040"/>
                  <a:pt x="368" y="1039"/>
                </a:cubicBezTo>
                <a:cubicBezTo>
                  <a:pt x="369" y="1037"/>
                  <a:pt x="369" y="1031"/>
                  <a:pt x="373" y="1034"/>
                </a:cubicBezTo>
                <a:cubicBezTo>
                  <a:pt x="373" y="1032"/>
                  <a:pt x="372" y="1032"/>
                  <a:pt x="372" y="1030"/>
                </a:cubicBezTo>
                <a:cubicBezTo>
                  <a:pt x="363" y="1035"/>
                  <a:pt x="362" y="1046"/>
                  <a:pt x="358" y="1054"/>
                </a:cubicBezTo>
                <a:cubicBezTo>
                  <a:pt x="357" y="1053"/>
                  <a:pt x="355" y="1053"/>
                  <a:pt x="353" y="1053"/>
                </a:cubicBezTo>
                <a:cubicBezTo>
                  <a:pt x="355" y="1056"/>
                  <a:pt x="353" y="1057"/>
                  <a:pt x="350" y="1058"/>
                </a:cubicBezTo>
                <a:cubicBezTo>
                  <a:pt x="350" y="1061"/>
                  <a:pt x="354" y="1062"/>
                  <a:pt x="350" y="1064"/>
                </a:cubicBezTo>
                <a:cubicBezTo>
                  <a:pt x="353" y="1065"/>
                  <a:pt x="356" y="1064"/>
                  <a:pt x="356" y="1067"/>
                </a:cubicBezTo>
                <a:cubicBezTo>
                  <a:pt x="355" y="1069"/>
                  <a:pt x="352" y="1070"/>
                  <a:pt x="350" y="1072"/>
                </a:cubicBezTo>
                <a:cubicBezTo>
                  <a:pt x="354" y="1075"/>
                  <a:pt x="354" y="1073"/>
                  <a:pt x="358" y="1071"/>
                </a:cubicBezTo>
                <a:cubicBezTo>
                  <a:pt x="354" y="1069"/>
                  <a:pt x="357" y="1065"/>
                  <a:pt x="361" y="1064"/>
                </a:cubicBezTo>
                <a:close/>
                <a:moveTo>
                  <a:pt x="393" y="1253"/>
                </a:moveTo>
                <a:cubicBezTo>
                  <a:pt x="389" y="1253"/>
                  <a:pt x="385" y="1257"/>
                  <a:pt x="387" y="1258"/>
                </a:cubicBezTo>
                <a:cubicBezTo>
                  <a:pt x="388" y="1256"/>
                  <a:pt x="395" y="1258"/>
                  <a:pt x="393" y="1253"/>
                </a:cubicBezTo>
                <a:close/>
                <a:moveTo>
                  <a:pt x="350" y="1018"/>
                </a:moveTo>
                <a:cubicBezTo>
                  <a:pt x="348" y="1020"/>
                  <a:pt x="345" y="1021"/>
                  <a:pt x="343" y="1023"/>
                </a:cubicBezTo>
                <a:cubicBezTo>
                  <a:pt x="347" y="1024"/>
                  <a:pt x="340" y="1027"/>
                  <a:pt x="345" y="1028"/>
                </a:cubicBezTo>
                <a:cubicBezTo>
                  <a:pt x="346" y="1025"/>
                  <a:pt x="351" y="1017"/>
                  <a:pt x="350" y="1018"/>
                </a:cubicBezTo>
                <a:close/>
                <a:moveTo>
                  <a:pt x="305" y="980"/>
                </a:moveTo>
                <a:cubicBezTo>
                  <a:pt x="300" y="984"/>
                  <a:pt x="301" y="978"/>
                  <a:pt x="300" y="979"/>
                </a:cubicBezTo>
                <a:cubicBezTo>
                  <a:pt x="299" y="982"/>
                  <a:pt x="297" y="981"/>
                  <a:pt x="295" y="981"/>
                </a:cubicBezTo>
                <a:cubicBezTo>
                  <a:pt x="294" y="983"/>
                  <a:pt x="292" y="985"/>
                  <a:pt x="292" y="987"/>
                </a:cubicBezTo>
                <a:cubicBezTo>
                  <a:pt x="293" y="988"/>
                  <a:pt x="297" y="986"/>
                  <a:pt x="297" y="988"/>
                </a:cubicBezTo>
                <a:cubicBezTo>
                  <a:pt x="298" y="991"/>
                  <a:pt x="297" y="997"/>
                  <a:pt x="300" y="997"/>
                </a:cubicBezTo>
                <a:cubicBezTo>
                  <a:pt x="300" y="988"/>
                  <a:pt x="299" y="986"/>
                  <a:pt x="305" y="980"/>
                </a:cubicBezTo>
                <a:close/>
                <a:moveTo>
                  <a:pt x="232" y="411"/>
                </a:moveTo>
                <a:cubicBezTo>
                  <a:pt x="233" y="409"/>
                  <a:pt x="235" y="408"/>
                  <a:pt x="237" y="406"/>
                </a:cubicBezTo>
                <a:cubicBezTo>
                  <a:pt x="233" y="406"/>
                  <a:pt x="230" y="410"/>
                  <a:pt x="232" y="411"/>
                </a:cubicBezTo>
                <a:close/>
                <a:moveTo>
                  <a:pt x="205" y="456"/>
                </a:moveTo>
                <a:cubicBezTo>
                  <a:pt x="206" y="451"/>
                  <a:pt x="212" y="450"/>
                  <a:pt x="214" y="445"/>
                </a:cubicBezTo>
                <a:cubicBezTo>
                  <a:pt x="214" y="442"/>
                  <a:pt x="210" y="444"/>
                  <a:pt x="210" y="440"/>
                </a:cubicBezTo>
                <a:cubicBezTo>
                  <a:pt x="224" y="439"/>
                  <a:pt x="221" y="425"/>
                  <a:pt x="233" y="423"/>
                </a:cubicBezTo>
                <a:cubicBezTo>
                  <a:pt x="231" y="416"/>
                  <a:pt x="238" y="413"/>
                  <a:pt x="236" y="410"/>
                </a:cubicBezTo>
                <a:cubicBezTo>
                  <a:pt x="235" y="412"/>
                  <a:pt x="226" y="415"/>
                  <a:pt x="228" y="415"/>
                </a:cubicBezTo>
                <a:cubicBezTo>
                  <a:pt x="231" y="415"/>
                  <a:pt x="232" y="413"/>
                  <a:pt x="233" y="416"/>
                </a:cubicBezTo>
                <a:cubicBezTo>
                  <a:pt x="230" y="420"/>
                  <a:pt x="225" y="422"/>
                  <a:pt x="223" y="427"/>
                </a:cubicBezTo>
                <a:cubicBezTo>
                  <a:pt x="212" y="430"/>
                  <a:pt x="208" y="444"/>
                  <a:pt x="198" y="450"/>
                </a:cubicBezTo>
                <a:cubicBezTo>
                  <a:pt x="199" y="452"/>
                  <a:pt x="198" y="456"/>
                  <a:pt x="200" y="457"/>
                </a:cubicBezTo>
                <a:cubicBezTo>
                  <a:pt x="200" y="454"/>
                  <a:pt x="203" y="457"/>
                  <a:pt x="205" y="456"/>
                </a:cubicBezTo>
                <a:close/>
                <a:moveTo>
                  <a:pt x="167" y="509"/>
                </a:moveTo>
                <a:cubicBezTo>
                  <a:pt x="164" y="509"/>
                  <a:pt x="165" y="512"/>
                  <a:pt x="164" y="513"/>
                </a:cubicBezTo>
                <a:cubicBezTo>
                  <a:pt x="166" y="513"/>
                  <a:pt x="166" y="512"/>
                  <a:pt x="167" y="512"/>
                </a:cubicBezTo>
                <a:cubicBezTo>
                  <a:pt x="168" y="519"/>
                  <a:pt x="168" y="519"/>
                  <a:pt x="168" y="519"/>
                </a:cubicBezTo>
                <a:cubicBezTo>
                  <a:pt x="171" y="518"/>
                  <a:pt x="174" y="512"/>
                  <a:pt x="171" y="511"/>
                </a:cubicBezTo>
                <a:cubicBezTo>
                  <a:pt x="171" y="512"/>
                  <a:pt x="172" y="514"/>
                  <a:pt x="170" y="514"/>
                </a:cubicBezTo>
                <a:cubicBezTo>
                  <a:pt x="169" y="513"/>
                  <a:pt x="167" y="512"/>
                  <a:pt x="167" y="509"/>
                </a:cubicBezTo>
                <a:close/>
                <a:moveTo>
                  <a:pt x="136" y="852"/>
                </a:moveTo>
                <a:cubicBezTo>
                  <a:pt x="135" y="855"/>
                  <a:pt x="134" y="858"/>
                  <a:pt x="130" y="859"/>
                </a:cubicBezTo>
                <a:cubicBezTo>
                  <a:pt x="130" y="861"/>
                  <a:pt x="130" y="862"/>
                  <a:pt x="130" y="863"/>
                </a:cubicBezTo>
                <a:cubicBezTo>
                  <a:pt x="132" y="861"/>
                  <a:pt x="134" y="858"/>
                  <a:pt x="137" y="857"/>
                </a:cubicBezTo>
                <a:cubicBezTo>
                  <a:pt x="133" y="857"/>
                  <a:pt x="138" y="853"/>
                  <a:pt x="136" y="852"/>
                </a:cubicBezTo>
                <a:close/>
                <a:moveTo>
                  <a:pt x="127" y="839"/>
                </a:moveTo>
                <a:cubicBezTo>
                  <a:pt x="125" y="838"/>
                  <a:pt x="122" y="837"/>
                  <a:pt x="121" y="835"/>
                </a:cubicBezTo>
                <a:cubicBezTo>
                  <a:pt x="121" y="837"/>
                  <a:pt x="118" y="838"/>
                  <a:pt x="118" y="840"/>
                </a:cubicBezTo>
                <a:cubicBezTo>
                  <a:pt x="120" y="838"/>
                  <a:pt x="126" y="841"/>
                  <a:pt x="127" y="839"/>
                </a:cubicBezTo>
                <a:close/>
                <a:moveTo>
                  <a:pt x="84" y="548"/>
                </a:moveTo>
                <a:cubicBezTo>
                  <a:pt x="85" y="554"/>
                  <a:pt x="73" y="554"/>
                  <a:pt x="77" y="560"/>
                </a:cubicBezTo>
                <a:cubicBezTo>
                  <a:pt x="77" y="555"/>
                  <a:pt x="89" y="551"/>
                  <a:pt x="84" y="548"/>
                </a:cubicBezTo>
                <a:close/>
                <a:moveTo>
                  <a:pt x="70" y="572"/>
                </a:moveTo>
                <a:cubicBezTo>
                  <a:pt x="69" y="574"/>
                  <a:pt x="65" y="574"/>
                  <a:pt x="65" y="577"/>
                </a:cubicBezTo>
                <a:cubicBezTo>
                  <a:pt x="68" y="577"/>
                  <a:pt x="71" y="572"/>
                  <a:pt x="70" y="572"/>
                </a:cubicBezTo>
                <a:close/>
                <a:moveTo>
                  <a:pt x="30" y="795"/>
                </a:moveTo>
                <a:cubicBezTo>
                  <a:pt x="30" y="792"/>
                  <a:pt x="30" y="789"/>
                  <a:pt x="32" y="786"/>
                </a:cubicBezTo>
                <a:cubicBezTo>
                  <a:pt x="30" y="788"/>
                  <a:pt x="26" y="794"/>
                  <a:pt x="30" y="795"/>
                </a:cubicBezTo>
                <a:close/>
                <a:moveTo>
                  <a:pt x="23" y="759"/>
                </a:moveTo>
                <a:cubicBezTo>
                  <a:pt x="21" y="761"/>
                  <a:pt x="20" y="765"/>
                  <a:pt x="23" y="767"/>
                </a:cubicBezTo>
                <a:cubicBezTo>
                  <a:pt x="23" y="765"/>
                  <a:pt x="24" y="760"/>
                  <a:pt x="23" y="759"/>
                </a:cubicBezTo>
                <a:close/>
                <a:moveTo>
                  <a:pt x="2639" y="266"/>
                </a:moveTo>
                <a:cubicBezTo>
                  <a:pt x="2635" y="269"/>
                  <a:pt x="2628" y="265"/>
                  <a:pt x="2626" y="269"/>
                </a:cubicBezTo>
                <a:cubicBezTo>
                  <a:pt x="2635" y="274"/>
                  <a:pt x="2650" y="271"/>
                  <a:pt x="2661" y="272"/>
                </a:cubicBezTo>
                <a:cubicBezTo>
                  <a:pt x="2662" y="268"/>
                  <a:pt x="2658" y="269"/>
                  <a:pt x="2659" y="265"/>
                </a:cubicBezTo>
                <a:cubicBezTo>
                  <a:pt x="2655" y="265"/>
                  <a:pt x="2654" y="269"/>
                  <a:pt x="2652" y="270"/>
                </a:cubicBezTo>
                <a:cubicBezTo>
                  <a:pt x="2649" y="268"/>
                  <a:pt x="2651" y="266"/>
                  <a:pt x="2649" y="264"/>
                </a:cubicBezTo>
                <a:cubicBezTo>
                  <a:pt x="2646" y="265"/>
                  <a:pt x="2642" y="265"/>
                  <a:pt x="2638" y="262"/>
                </a:cubicBezTo>
                <a:cubicBezTo>
                  <a:pt x="2638" y="264"/>
                  <a:pt x="2639" y="264"/>
                  <a:pt x="2639" y="266"/>
                </a:cubicBezTo>
                <a:close/>
                <a:moveTo>
                  <a:pt x="2566" y="369"/>
                </a:moveTo>
                <a:cubicBezTo>
                  <a:pt x="2567" y="373"/>
                  <a:pt x="2564" y="372"/>
                  <a:pt x="2561" y="373"/>
                </a:cubicBezTo>
                <a:cubicBezTo>
                  <a:pt x="2564" y="384"/>
                  <a:pt x="2549" y="383"/>
                  <a:pt x="2545" y="381"/>
                </a:cubicBezTo>
                <a:cubicBezTo>
                  <a:pt x="2535" y="390"/>
                  <a:pt x="2522" y="377"/>
                  <a:pt x="2513" y="384"/>
                </a:cubicBezTo>
                <a:cubicBezTo>
                  <a:pt x="2511" y="383"/>
                  <a:pt x="2508" y="380"/>
                  <a:pt x="2505" y="383"/>
                </a:cubicBezTo>
                <a:cubicBezTo>
                  <a:pt x="2508" y="383"/>
                  <a:pt x="2509" y="384"/>
                  <a:pt x="2508" y="386"/>
                </a:cubicBezTo>
                <a:cubicBezTo>
                  <a:pt x="2506" y="385"/>
                  <a:pt x="2504" y="384"/>
                  <a:pt x="2501" y="384"/>
                </a:cubicBezTo>
                <a:cubicBezTo>
                  <a:pt x="2502" y="388"/>
                  <a:pt x="2496" y="386"/>
                  <a:pt x="2495" y="389"/>
                </a:cubicBezTo>
                <a:cubicBezTo>
                  <a:pt x="2496" y="392"/>
                  <a:pt x="2493" y="393"/>
                  <a:pt x="2495" y="395"/>
                </a:cubicBezTo>
                <a:cubicBezTo>
                  <a:pt x="2502" y="392"/>
                  <a:pt x="2509" y="390"/>
                  <a:pt x="2517" y="390"/>
                </a:cubicBezTo>
                <a:cubicBezTo>
                  <a:pt x="2516" y="393"/>
                  <a:pt x="2517" y="395"/>
                  <a:pt x="2520" y="396"/>
                </a:cubicBezTo>
                <a:cubicBezTo>
                  <a:pt x="2516" y="390"/>
                  <a:pt x="2530" y="388"/>
                  <a:pt x="2533" y="388"/>
                </a:cubicBezTo>
                <a:cubicBezTo>
                  <a:pt x="2532" y="388"/>
                  <a:pt x="2532" y="389"/>
                  <a:pt x="2532" y="391"/>
                </a:cubicBezTo>
                <a:cubicBezTo>
                  <a:pt x="2536" y="392"/>
                  <a:pt x="2533" y="387"/>
                  <a:pt x="2535" y="388"/>
                </a:cubicBezTo>
                <a:cubicBezTo>
                  <a:pt x="2544" y="391"/>
                  <a:pt x="2550" y="382"/>
                  <a:pt x="2557" y="389"/>
                </a:cubicBezTo>
                <a:cubicBezTo>
                  <a:pt x="2560" y="388"/>
                  <a:pt x="2559" y="383"/>
                  <a:pt x="2563" y="383"/>
                </a:cubicBezTo>
                <a:cubicBezTo>
                  <a:pt x="2563" y="384"/>
                  <a:pt x="2562" y="384"/>
                  <a:pt x="2562" y="386"/>
                </a:cubicBezTo>
                <a:cubicBezTo>
                  <a:pt x="2565" y="383"/>
                  <a:pt x="2567" y="384"/>
                  <a:pt x="2571" y="385"/>
                </a:cubicBezTo>
                <a:cubicBezTo>
                  <a:pt x="2570" y="381"/>
                  <a:pt x="2573" y="382"/>
                  <a:pt x="2573" y="380"/>
                </a:cubicBezTo>
                <a:cubicBezTo>
                  <a:pt x="2569" y="381"/>
                  <a:pt x="2567" y="379"/>
                  <a:pt x="2565" y="378"/>
                </a:cubicBezTo>
                <a:cubicBezTo>
                  <a:pt x="2564" y="375"/>
                  <a:pt x="2569" y="373"/>
                  <a:pt x="2570" y="375"/>
                </a:cubicBezTo>
                <a:cubicBezTo>
                  <a:pt x="2569" y="373"/>
                  <a:pt x="2573" y="373"/>
                  <a:pt x="2571" y="370"/>
                </a:cubicBezTo>
                <a:cubicBezTo>
                  <a:pt x="2569" y="371"/>
                  <a:pt x="2569" y="368"/>
                  <a:pt x="2566" y="369"/>
                </a:cubicBezTo>
                <a:close/>
                <a:moveTo>
                  <a:pt x="2540" y="321"/>
                </a:moveTo>
                <a:cubicBezTo>
                  <a:pt x="2539" y="320"/>
                  <a:pt x="2541" y="317"/>
                  <a:pt x="2539" y="317"/>
                </a:cubicBezTo>
                <a:cubicBezTo>
                  <a:pt x="2537" y="318"/>
                  <a:pt x="2532" y="319"/>
                  <a:pt x="2529" y="321"/>
                </a:cubicBezTo>
                <a:cubicBezTo>
                  <a:pt x="2533" y="321"/>
                  <a:pt x="2536" y="322"/>
                  <a:pt x="2540" y="321"/>
                </a:cubicBezTo>
                <a:close/>
                <a:moveTo>
                  <a:pt x="2155" y="364"/>
                </a:moveTo>
                <a:cubicBezTo>
                  <a:pt x="2151" y="364"/>
                  <a:pt x="2146" y="366"/>
                  <a:pt x="2141" y="364"/>
                </a:cubicBezTo>
                <a:cubicBezTo>
                  <a:pt x="2138" y="369"/>
                  <a:pt x="2141" y="369"/>
                  <a:pt x="2139" y="372"/>
                </a:cubicBezTo>
                <a:cubicBezTo>
                  <a:pt x="2146" y="373"/>
                  <a:pt x="2151" y="366"/>
                  <a:pt x="2155" y="364"/>
                </a:cubicBezTo>
                <a:close/>
                <a:moveTo>
                  <a:pt x="1836" y="612"/>
                </a:moveTo>
                <a:cubicBezTo>
                  <a:pt x="1837" y="612"/>
                  <a:pt x="1837" y="611"/>
                  <a:pt x="1837" y="609"/>
                </a:cubicBezTo>
                <a:cubicBezTo>
                  <a:pt x="1835" y="610"/>
                  <a:pt x="1834" y="611"/>
                  <a:pt x="1834" y="614"/>
                </a:cubicBezTo>
                <a:cubicBezTo>
                  <a:pt x="1836" y="614"/>
                  <a:pt x="1838" y="615"/>
                  <a:pt x="1840" y="616"/>
                </a:cubicBezTo>
                <a:cubicBezTo>
                  <a:pt x="1840" y="613"/>
                  <a:pt x="1847" y="610"/>
                  <a:pt x="1846" y="615"/>
                </a:cubicBezTo>
                <a:cubicBezTo>
                  <a:pt x="1850" y="612"/>
                  <a:pt x="1854" y="609"/>
                  <a:pt x="1853" y="602"/>
                </a:cubicBezTo>
                <a:cubicBezTo>
                  <a:pt x="1846" y="602"/>
                  <a:pt x="1838" y="605"/>
                  <a:pt x="1839" y="609"/>
                </a:cubicBezTo>
                <a:cubicBezTo>
                  <a:pt x="1839" y="608"/>
                  <a:pt x="1841" y="608"/>
                  <a:pt x="1842" y="609"/>
                </a:cubicBezTo>
                <a:cubicBezTo>
                  <a:pt x="1842" y="612"/>
                  <a:pt x="1842" y="612"/>
                  <a:pt x="1842" y="612"/>
                </a:cubicBezTo>
                <a:cubicBezTo>
                  <a:pt x="1839" y="611"/>
                  <a:pt x="1837" y="614"/>
                  <a:pt x="1836" y="612"/>
                </a:cubicBezTo>
                <a:close/>
                <a:moveTo>
                  <a:pt x="401" y="1436"/>
                </a:moveTo>
                <a:cubicBezTo>
                  <a:pt x="399" y="1437"/>
                  <a:pt x="397" y="1437"/>
                  <a:pt x="397" y="1438"/>
                </a:cubicBezTo>
                <a:cubicBezTo>
                  <a:pt x="399" y="1439"/>
                  <a:pt x="399" y="1443"/>
                  <a:pt x="402" y="1443"/>
                </a:cubicBezTo>
                <a:cubicBezTo>
                  <a:pt x="402" y="1439"/>
                  <a:pt x="404" y="1439"/>
                  <a:pt x="401" y="1436"/>
                </a:cubicBezTo>
                <a:close/>
                <a:moveTo>
                  <a:pt x="82" y="910"/>
                </a:moveTo>
                <a:cubicBezTo>
                  <a:pt x="79" y="904"/>
                  <a:pt x="68" y="908"/>
                  <a:pt x="65" y="902"/>
                </a:cubicBezTo>
                <a:cubicBezTo>
                  <a:pt x="64" y="904"/>
                  <a:pt x="60" y="904"/>
                  <a:pt x="59" y="906"/>
                </a:cubicBezTo>
                <a:cubicBezTo>
                  <a:pt x="64" y="911"/>
                  <a:pt x="72" y="913"/>
                  <a:pt x="81" y="913"/>
                </a:cubicBezTo>
                <a:cubicBezTo>
                  <a:pt x="81" y="912"/>
                  <a:pt x="81" y="911"/>
                  <a:pt x="82" y="910"/>
                </a:cubicBezTo>
                <a:close/>
              </a:path>
            </a:pathLst>
          </a:custGeom>
          <a:solidFill>
            <a:srgbClr val="0B36F5"/>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11" name="矩形 10">
            <a:extLst>
              <a:ext uri="{FF2B5EF4-FFF2-40B4-BE49-F238E27FC236}">
                <a16:creationId xmlns:a16="http://schemas.microsoft.com/office/drawing/2014/main" xmlns="" id="{C84C6E74-ADE7-4E60-8E42-18389A76B1A4}"/>
              </a:ext>
            </a:extLst>
          </p:cNvPr>
          <p:cNvSpPr/>
          <p:nvPr/>
        </p:nvSpPr>
        <p:spPr>
          <a:xfrm>
            <a:off x="6095999" y="374650"/>
            <a:ext cx="6096000" cy="596900"/>
          </a:xfrm>
          <a:prstGeom prst="rect">
            <a:avLst/>
          </a:prstGeom>
          <a:solidFill>
            <a:srgbClr val="FB36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xmlns="" id="{55B9058B-DFBD-4A7A-A537-FE100C9CA2AE}"/>
              </a:ext>
            </a:extLst>
          </p:cNvPr>
          <p:cNvSpPr/>
          <p:nvPr/>
        </p:nvSpPr>
        <p:spPr>
          <a:xfrm>
            <a:off x="6095999" y="1752600"/>
            <a:ext cx="6096000" cy="596900"/>
          </a:xfrm>
          <a:prstGeom prst="rect">
            <a:avLst/>
          </a:prstGeom>
          <a:solidFill>
            <a:srgbClr val="FB36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extLst>
              <a:ext uri="{FF2B5EF4-FFF2-40B4-BE49-F238E27FC236}">
                <a16:creationId xmlns:a16="http://schemas.microsoft.com/office/drawing/2014/main" xmlns="" id="{BBFFB3B7-53B7-4E6F-ABE9-6E4A33D6C17F}"/>
              </a:ext>
            </a:extLst>
          </p:cNvPr>
          <p:cNvSpPr/>
          <p:nvPr/>
        </p:nvSpPr>
        <p:spPr>
          <a:xfrm>
            <a:off x="6095999" y="3130550"/>
            <a:ext cx="6096000" cy="596900"/>
          </a:xfrm>
          <a:prstGeom prst="rect">
            <a:avLst/>
          </a:prstGeom>
          <a:solidFill>
            <a:srgbClr val="FB36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extLst>
              <a:ext uri="{FF2B5EF4-FFF2-40B4-BE49-F238E27FC236}">
                <a16:creationId xmlns:a16="http://schemas.microsoft.com/office/drawing/2014/main" xmlns="" id="{DC426864-946E-47F8-B9EB-D577DC78D93E}"/>
              </a:ext>
            </a:extLst>
          </p:cNvPr>
          <p:cNvSpPr/>
          <p:nvPr/>
        </p:nvSpPr>
        <p:spPr>
          <a:xfrm>
            <a:off x="6095999" y="4508500"/>
            <a:ext cx="6096000" cy="596900"/>
          </a:xfrm>
          <a:prstGeom prst="rect">
            <a:avLst/>
          </a:prstGeom>
          <a:solidFill>
            <a:srgbClr val="FB36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a:extLst>
              <a:ext uri="{FF2B5EF4-FFF2-40B4-BE49-F238E27FC236}">
                <a16:creationId xmlns:a16="http://schemas.microsoft.com/office/drawing/2014/main" xmlns="" id="{64B4D268-F244-490D-A222-0F771CBEDB2C}"/>
              </a:ext>
            </a:extLst>
          </p:cNvPr>
          <p:cNvSpPr/>
          <p:nvPr/>
        </p:nvSpPr>
        <p:spPr>
          <a:xfrm>
            <a:off x="6095999" y="5886450"/>
            <a:ext cx="6096000" cy="596900"/>
          </a:xfrm>
          <a:prstGeom prst="rect">
            <a:avLst/>
          </a:prstGeom>
          <a:solidFill>
            <a:srgbClr val="FB36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extLst>
              <a:ext uri="{FF2B5EF4-FFF2-40B4-BE49-F238E27FC236}">
                <a16:creationId xmlns:a16="http://schemas.microsoft.com/office/drawing/2014/main" xmlns="" id="{0ACB0803-F03A-45E8-A6D8-B8A3792B6085}"/>
              </a:ext>
            </a:extLst>
          </p:cNvPr>
          <p:cNvSpPr/>
          <p:nvPr/>
        </p:nvSpPr>
        <p:spPr>
          <a:xfrm>
            <a:off x="0" y="0"/>
            <a:ext cx="6096000" cy="6858000"/>
          </a:xfrm>
          <a:prstGeom prst="rect">
            <a:avLst/>
          </a:prstGeom>
          <a:solidFill>
            <a:srgbClr val="C3EC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descr="图片包含 人, 户外, 女人, 红色&#10;&#10;描述已自动生成">
            <a:extLst>
              <a:ext uri="{FF2B5EF4-FFF2-40B4-BE49-F238E27FC236}">
                <a16:creationId xmlns:a16="http://schemas.microsoft.com/office/drawing/2014/main" xmlns="" id="{62FA4721-C705-4DB9-BD11-4D1BE6BA91C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60598" y="490171"/>
            <a:ext cx="2920747" cy="4381500"/>
          </a:xfrm>
          <a:prstGeom prst="rect">
            <a:avLst/>
          </a:prstGeom>
        </p:spPr>
      </p:pic>
      <p:sp>
        <p:nvSpPr>
          <p:cNvPr id="5" name="文本框 4">
            <a:extLst>
              <a:ext uri="{FF2B5EF4-FFF2-40B4-BE49-F238E27FC236}">
                <a16:creationId xmlns:a16="http://schemas.microsoft.com/office/drawing/2014/main" xmlns="" id="{DEF25426-E420-4397-986D-0B2A57513C0A}"/>
              </a:ext>
            </a:extLst>
          </p:cNvPr>
          <p:cNvSpPr txBox="1"/>
          <p:nvPr/>
        </p:nvSpPr>
        <p:spPr>
          <a:xfrm>
            <a:off x="660598" y="5218822"/>
            <a:ext cx="5029002" cy="1446550"/>
          </a:xfrm>
          <a:prstGeom prst="rect">
            <a:avLst/>
          </a:prstGeom>
          <a:noFill/>
        </p:spPr>
        <p:txBody>
          <a:bodyPr wrap="square" rtlCol="0">
            <a:spAutoFit/>
          </a:bodyPr>
          <a:lstStyle/>
          <a:p>
            <a:r>
              <a:rPr lang="en-US" altLang="zh-CN" sz="4400" b="1">
                <a:latin typeface="Camellion" panose="02000506000000020004" pitchFamily="50" charset="0"/>
                <a:ea typeface="站酷庆科黄油体" panose="02000803000000020004" pitchFamily="2" charset="-122"/>
              </a:rPr>
              <a:t>DESIGNED BY XIAO</a:t>
            </a:r>
          </a:p>
          <a:p>
            <a:r>
              <a:rPr lang="en-US" altLang="zh-CN" sz="4400" b="1">
                <a:latin typeface="Camellion" panose="02000506000000020004" pitchFamily="50" charset="0"/>
                <a:ea typeface="站酷庆科黄油体" panose="02000803000000020004" pitchFamily="2" charset="-122"/>
              </a:rPr>
              <a:t>POWER YOUR POINT</a:t>
            </a:r>
          </a:p>
        </p:txBody>
      </p:sp>
      <p:sp>
        <p:nvSpPr>
          <p:cNvPr id="7" name="文本框 6">
            <a:extLst>
              <a:ext uri="{FF2B5EF4-FFF2-40B4-BE49-F238E27FC236}">
                <a16:creationId xmlns:a16="http://schemas.microsoft.com/office/drawing/2014/main" xmlns="" id="{68A80EAA-B650-46DC-B4B7-CC3BB09FDD37}"/>
              </a:ext>
            </a:extLst>
          </p:cNvPr>
          <p:cNvSpPr txBox="1"/>
          <p:nvPr/>
        </p:nvSpPr>
        <p:spPr>
          <a:xfrm>
            <a:off x="3822700" y="388570"/>
            <a:ext cx="1866900" cy="4576702"/>
          </a:xfrm>
          <a:prstGeom prst="rect">
            <a:avLst/>
          </a:prstGeom>
          <a:noFill/>
        </p:spPr>
        <p:txBody>
          <a:bodyPr wrap="square" rtlCol="0">
            <a:spAutoFit/>
          </a:bodyPr>
          <a:lstStyle/>
          <a:p>
            <a:pPr>
              <a:lnSpc>
                <a:spcPct val="150000"/>
              </a:lnSpc>
            </a:pPr>
            <a:r>
              <a:rPr lang="fr-FR" altLang="zh-CN" sz="1400">
                <a:latin typeface="Arial" panose="020B0604020202020204" pitchFamily="34" charset="0"/>
                <a:cs typeface="Arial" panose="020B0604020202020204" pitchFamily="34" charset="0"/>
              </a:rPr>
              <a:t>Lorem ipsum dolor sit amet, consectetuer adipiscing elit. Maecenas porttitor congue massa. Fusce posuere, magna sed pulvinar ultricies, purus lectus malesuada libero, sit amet commodo magna eros quis urna. magna eros quis urna. amet</a:t>
            </a:r>
          </a:p>
        </p:txBody>
      </p:sp>
      <p:sp>
        <p:nvSpPr>
          <p:cNvPr id="17" name="文本框 16">
            <a:extLst>
              <a:ext uri="{FF2B5EF4-FFF2-40B4-BE49-F238E27FC236}">
                <a16:creationId xmlns:a16="http://schemas.microsoft.com/office/drawing/2014/main" xmlns="" id="{78A22DE2-86D1-4833-A4F7-C3F3F633F3BE}"/>
              </a:ext>
            </a:extLst>
          </p:cNvPr>
          <p:cNvSpPr txBox="1"/>
          <p:nvPr/>
        </p:nvSpPr>
        <p:spPr>
          <a:xfrm>
            <a:off x="6569020" y="-356752"/>
            <a:ext cx="5149959" cy="6784999"/>
          </a:xfrm>
          <a:prstGeom prst="rect">
            <a:avLst/>
          </a:prstGeom>
          <a:noFill/>
        </p:spPr>
        <p:txBody>
          <a:bodyPr wrap="square" rtlCol="0">
            <a:spAutoFit/>
          </a:bodyPr>
          <a:lstStyle/>
          <a:p>
            <a:pPr>
              <a:lnSpc>
                <a:spcPct val="650000"/>
              </a:lnSpc>
            </a:pPr>
            <a:r>
              <a:rPr lang="fr-FR" altLang="zh-CN" sz="1400">
                <a:latin typeface="Arial" panose="020B0604020202020204" pitchFamily="34" charset="0"/>
                <a:cs typeface="Arial" panose="020B0604020202020204" pitchFamily="34" charset="0"/>
              </a:rPr>
              <a:t>Lorem ipsum dolor sit amet, consectetuer adipiscing elit. Maecenas porttitor congue massa. Fusce posuere, magna sed pulvinar ultricies, purus lectus malesuada libero, sit amet commodo magna eros quis urna. Nunc viverra imperdiet enim.</a:t>
            </a:r>
          </a:p>
          <a:p>
            <a:pPr>
              <a:lnSpc>
                <a:spcPct val="650000"/>
              </a:lnSpc>
            </a:pPr>
            <a:r>
              <a:rPr lang="fr-FR" altLang="zh-CN" sz="1400">
                <a:latin typeface="Arial" panose="020B0604020202020204" pitchFamily="34" charset="0"/>
                <a:cs typeface="Arial" panose="020B0604020202020204" pitchFamily="34" charset="0"/>
              </a:rPr>
              <a:t>Fusce est. Vivamus a tellus. Pellentesque habitant morbi</a:t>
            </a:r>
          </a:p>
        </p:txBody>
      </p:sp>
    </p:spTree>
    <p:extLst>
      <p:ext uri="{BB962C8B-B14F-4D97-AF65-F5344CB8AC3E}">
        <p14:creationId xmlns:p14="http://schemas.microsoft.com/office/powerpoint/2010/main" val="1488956148"/>
      </p:ext>
    </p:extLst>
  </p:cSld>
  <p:clrMapOvr>
    <a:masterClrMapping/>
  </p:clrMapOvr>
  <mc:AlternateContent xmlns:mc="http://schemas.openxmlformats.org/markup-compatibility/2006" xmlns:p14="http://schemas.microsoft.com/office/powerpoint/2010/main">
    <mc:Choice Requires="p14">
      <p:transition spd="slow" p14:dur="2500">
        <p:checker dir="vert"/>
      </p:transition>
    </mc:Choice>
    <mc:Fallback xmlns="" xmlns:a16="http://schemas.microsoft.com/office/drawing/2014/main" xmlns:a14="http://schemas.microsoft.com/office/drawing/2010/main">
      <p:transition spd="slow">
        <p:checker dir="vert"/>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A1B5DA60-2ECB-4538-B16B-223392C8A506}"/>
              </a:ext>
            </a:extLst>
          </p:cNvPr>
          <p:cNvSpPr/>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a:extLst>
              <a:ext uri="{FF2B5EF4-FFF2-40B4-BE49-F238E27FC236}">
                <a16:creationId xmlns:a16="http://schemas.microsoft.com/office/drawing/2014/main" xmlns="" id="{70279248-1F0F-4297-9018-2373CE3756E3}"/>
              </a:ext>
            </a:extLst>
          </p:cNvPr>
          <p:cNvSpPr/>
          <p:nvPr/>
        </p:nvSpPr>
        <p:spPr>
          <a:xfrm>
            <a:off x="0" y="0"/>
            <a:ext cx="4513943" cy="6858000"/>
          </a:xfrm>
          <a:prstGeom prst="rect">
            <a:avLst/>
          </a:prstGeom>
          <a:solidFill>
            <a:srgbClr val="FB36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Freeform 1815">
            <a:extLst>
              <a:ext uri="{FF2B5EF4-FFF2-40B4-BE49-F238E27FC236}">
                <a16:creationId xmlns:a16="http://schemas.microsoft.com/office/drawing/2014/main" xmlns="" id="{959A9C38-F34E-47B1-BBC8-C8B130598A50}"/>
              </a:ext>
            </a:extLst>
          </p:cNvPr>
          <p:cNvSpPr>
            <a:spLocks noEditPoints="1"/>
          </p:cNvSpPr>
          <p:nvPr/>
        </p:nvSpPr>
        <p:spPr bwMode="auto">
          <a:xfrm>
            <a:off x="0" y="0"/>
            <a:ext cx="12683169" cy="6858000"/>
          </a:xfrm>
          <a:custGeom>
            <a:avLst/>
            <a:gdLst>
              <a:gd name="T0" fmla="*/ 2427 w 2671"/>
              <a:gd name="T1" fmla="*/ 397 h 1443"/>
              <a:gd name="T2" fmla="*/ 2031 w 2671"/>
              <a:gd name="T3" fmla="*/ 607 h 1443"/>
              <a:gd name="T4" fmla="*/ 1820 w 2671"/>
              <a:gd name="T5" fmla="*/ 601 h 1443"/>
              <a:gd name="T6" fmla="*/ 1690 w 2671"/>
              <a:gd name="T7" fmla="*/ 716 h 1443"/>
              <a:gd name="T8" fmla="*/ 1428 w 2671"/>
              <a:gd name="T9" fmla="*/ 954 h 1443"/>
              <a:gd name="T10" fmla="*/ 1200 w 2671"/>
              <a:gd name="T11" fmla="*/ 283 h 1443"/>
              <a:gd name="T12" fmla="*/ 929 w 2671"/>
              <a:gd name="T13" fmla="*/ 1300 h 1443"/>
              <a:gd name="T14" fmla="*/ 654 w 2671"/>
              <a:gd name="T15" fmla="*/ 1199 h 1443"/>
              <a:gd name="T16" fmla="*/ 483 w 2671"/>
              <a:gd name="T17" fmla="*/ 1114 h 1443"/>
              <a:gd name="T18" fmla="*/ 443 w 2671"/>
              <a:gd name="T19" fmla="*/ 1422 h 1443"/>
              <a:gd name="T20" fmla="*/ 387 w 2671"/>
              <a:gd name="T21" fmla="*/ 1353 h 1443"/>
              <a:gd name="T22" fmla="*/ 147 w 2671"/>
              <a:gd name="T23" fmla="*/ 811 h 1443"/>
              <a:gd name="T24" fmla="*/ 30 w 2671"/>
              <a:gd name="T25" fmla="*/ 730 h 1443"/>
              <a:gd name="T26" fmla="*/ 543 w 2671"/>
              <a:gd name="T27" fmla="*/ 1400 h 1443"/>
              <a:gd name="T28" fmla="*/ 633 w 2671"/>
              <a:gd name="T29" fmla="*/ 1222 h 1443"/>
              <a:gd name="T30" fmla="*/ 839 w 2671"/>
              <a:gd name="T31" fmla="*/ 1210 h 1443"/>
              <a:gd name="T32" fmla="*/ 967 w 2671"/>
              <a:gd name="T33" fmla="*/ 1166 h 1443"/>
              <a:gd name="T34" fmla="*/ 1180 w 2671"/>
              <a:gd name="T35" fmla="*/ 1225 h 1443"/>
              <a:gd name="T36" fmla="*/ 1310 w 2671"/>
              <a:gd name="T37" fmla="*/ 1127 h 1443"/>
              <a:gd name="T38" fmla="*/ 1442 w 2671"/>
              <a:gd name="T39" fmla="*/ 1019 h 1443"/>
              <a:gd name="T40" fmla="*/ 1630 w 2671"/>
              <a:gd name="T41" fmla="*/ 902 h 1443"/>
              <a:gd name="T42" fmla="*/ 1749 w 2671"/>
              <a:gd name="T43" fmla="*/ 710 h 1443"/>
              <a:gd name="T44" fmla="*/ 1750 w 2671"/>
              <a:gd name="T45" fmla="*/ 638 h 1443"/>
              <a:gd name="T46" fmla="*/ 1956 w 2671"/>
              <a:gd name="T47" fmla="*/ 616 h 1443"/>
              <a:gd name="T48" fmla="*/ 2334 w 2671"/>
              <a:gd name="T49" fmla="*/ 453 h 1443"/>
              <a:gd name="T50" fmla="*/ 2551 w 2671"/>
              <a:gd name="T51" fmla="*/ 362 h 1443"/>
              <a:gd name="T52" fmla="*/ 2487 w 2671"/>
              <a:gd name="T53" fmla="*/ 310 h 1443"/>
              <a:gd name="T54" fmla="*/ 2042 w 2671"/>
              <a:gd name="T55" fmla="*/ 404 h 1443"/>
              <a:gd name="T56" fmla="*/ 1657 w 2671"/>
              <a:gd name="T57" fmla="*/ 534 h 1443"/>
              <a:gd name="T58" fmla="*/ 1302 w 2671"/>
              <a:gd name="T59" fmla="*/ 504 h 1443"/>
              <a:gd name="T60" fmla="*/ 1261 w 2671"/>
              <a:gd name="T61" fmla="*/ 226 h 1443"/>
              <a:gd name="T62" fmla="*/ 1216 w 2671"/>
              <a:gd name="T63" fmla="*/ 66 h 1443"/>
              <a:gd name="T64" fmla="*/ 1013 w 2671"/>
              <a:gd name="T65" fmla="*/ 127 h 1443"/>
              <a:gd name="T66" fmla="*/ 719 w 2671"/>
              <a:gd name="T67" fmla="*/ 147 h 1443"/>
              <a:gd name="T68" fmla="*/ 381 w 2671"/>
              <a:gd name="T69" fmla="*/ 213 h 1443"/>
              <a:gd name="T70" fmla="*/ 139 w 2671"/>
              <a:gd name="T71" fmla="*/ 563 h 1443"/>
              <a:gd name="T72" fmla="*/ 109 w 2671"/>
              <a:gd name="T73" fmla="*/ 815 h 1443"/>
              <a:gd name="T74" fmla="*/ 222 w 2671"/>
              <a:gd name="T75" fmla="*/ 724 h 1443"/>
              <a:gd name="T76" fmla="*/ 335 w 2671"/>
              <a:gd name="T77" fmla="*/ 1011 h 1443"/>
              <a:gd name="T78" fmla="*/ 508 w 2671"/>
              <a:gd name="T79" fmla="*/ 1005 h 1443"/>
              <a:gd name="T80" fmla="*/ 564 w 2671"/>
              <a:gd name="T81" fmla="*/ 958 h 1443"/>
              <a:gd name="T82" fmla="*/ 402 w 2671"/>
              <a:gd name="T83" fmla="*/ 1269 h 1443"/>
              <a:gd name="T84" fmla="*/ 867 w 2671"/>
              <a:gd name="T85" fmla="*/ 1182 h 1443"/>
              <a:gd name="T86" fmla="*/ 1547 w 2671"/>
              <a:gd name="T87" fmla="*/ 931 h 1443"/>
              <a:gd name="T88" fmla="*/ 2371 w 2671"/>
              <a:gd name="T89" fmla="*/ 389 h 1443"/>
              <a:gd name="T90" fmla="*/ 2338 w 2671"/>
              <a:gd name="T91" fmla="*/ 381 h 1443"/>
              <a:gd name="T92" fmla="*/ 832 w 2671"/>
              <a:gd name="T93" fmla="*/ 139 h 1443"/>
              <a:gd name="T94" fmla="*/ 732 w 2671"/>
              <a:gd name="T95" fmla="*/ 447 h 1443"/>
              <a:gd name="T96" fmla="*/ 227 w 2671"/>
              <a:gd name="T97" fmla="*/ 584 h 1443"/>
              <a:gd name="T98" fmla="*/ 820 w 2671"/>
              <a:gd name="T99" fmla="*/ 743 h 1443"/>
              <a:gd name="T100" fmla="*/ 2063 w 2671"/>
              <a:gd name="T101" fmla="*/ 545 h 1443"/>
              <a:gd name="T102" fmla="*/ 753 w 2671"/>
              <a:gd name="T103" fmla="*/ 713 h 1443"/>
              <a:gd name="T104" fmla="*/ 875 w 2671"/>
              <a:gd name="T105" fmla="*/ 980 h 1443"/>
              <a:gd name="T106" fmla="*/ 714 w 2671"/>
              <a:gd name="T107" fmla="*/ 870 h 1443"/>
              <a:gd name="T108" fmla="*/ 672 w 2671"/>
              <a:gd name="T109" fmla="*/ 923 h 1443"/>
              <a:gd name="T110" fmla="*/ 658 w 2671"/>
              <a:gd name="T111" fmla="*/ 1057 h 1443"/>
              <a:gd name="T112" fmla="*/ 403 w 2671"/>
              <a:gd name="T113" fmla="*/ 1397 h 1443"/>
              <a:gd name="T114" fmla="*/ 2212 w 2671"/>
              <a:gd name="T115" fmla="*/ 337 h 1443"/>
              <a:gd name="T116" fmla="*/ 1414 w 2671"/>
              <a:gd name="T117" fmla="*/ 1080 h 1443"/>
              <a:gd name="T118" fmla="*/ 1319 w 2671"/>
              <a:gd name="T119" fmla="*/ 1116 h 1443"/>
              <a:gd name="T120" fmla="*/ 489 w 2671"/>
              <a:gd name="T121" fmla="*/ 1107 h 1443"/>
              <a:gd name="T122" fmla="*/ 200 w 2671"/>
              <a:gd name="T123" fmla="*/ 457 h 1443"/>
              <a:gd name="T124" fmla="*/ 2540 w 2671"/>
              <a:gd name="T125" fmla="*/ 321 h 1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671" h="1443">
                <a:moveTo>
                  <a:pt x="2661" y="311"/>
                </a:moveTo>
                <a:cubicBezTo>
                  <a:pt x="2665" y="309"/>
                  <a:pt x="2669" y="313"/>
                  <a:pt x="2671" y="309"/>
                </a:cubicBezTo>
                <a:cubicBezTo>
                  <a:pt x="2668" y="307"/>
                  <a:pt x="2662" y="311"/>
                  <a:pt x="2664" y="305"/>
                </a:cubicBezTo>
                <a:cubicBezTo>
                  <a:pt x="2661" y="305"/>
                  <a:pt x="2661" y="308"/>
                  <a:pt x="2661" y="311"/>
                </a:cubicBezTo>
                <a:close/>
                <a:moveTo>
                  <a:pt x="2661" y="296"/>
                </a:moveTo>
                <a:cubicBezTo>
                  <a:pt x="2667" y="296"/>
                  <a:pt x="2667" y="296"/>
                  <a:pt x="2667" y="296"/>
                </a:cubicBezTo>
                <a:cubicBezTo>
                  <a:pt x="2666" y="293"/>
                  <a:pt x="2666" y="293"/>
                  <a:pt x="2666" y="293"/>
                </a:cubicBezTo>
                <a:cubicBezTo>
                  <a:pt x="2664" y="293"/>
                  <a:pt x="2660" y="293"/>
                  <a:pt x="2661" y="296"/>
                </a:cubicBezTo>
                <a:close/>
                <a:moveTo>
                  <a:pt x="2653" y="260"/>
                </a:moveTo>
                <a:cubicBezTo>
                  <a:pt x="2656" y="260"/>
                  <a:pt x="2655" y="258"/>
                  <a:pt x="2655" y="255"/>
                </a:cubicBezTo>
                <a:cubicBezTo>
                  <a:pt x="2652" y="255"/>
                  <a:pt x="2652" y="258"/>
                  <a:pt x="2653" y="260"/>
                </a:cubicBezTo>
                <a:close/>
                <a:moveTo>
                  <a:pt x="2650" y="295"/>
                </a:moveTo>
                <a:cubicBezTo>
                  <a:pt x="2652" y="292"/>
                  <a:pt x="2656" y="296"/>
                  <a:pt x="2656" y="292"/>
                </a:cubicBezTo>
                <a:cubicBezTo>
                  <a:pt x="2654" y="292"/>
                  <a:pt x="2649" y="291"/>
                  <a:pt x="2650" y="295"/>
                </a:cubicBezTo>
                <a:close/>
                <a:moveTo>
                  <a:pt x="2637" y="305"/>
                </a:moveTo>
                <a:cubicBezTo>
                  <a:pt x="2638" y="301"/>
                  <a:pt x="2641" y="305"/>
                  <a:pt x="2642" y="306"/>
                </a:cubicBezTo>
                <a:cubicBezTo>
                  <a:pt x="2646" y="303"/>
                  <a:pt x="2633" y="301"/>
                  <a:pt x="2637" y="305"/>
                </a:cubicBezTo>
                <a:close/>
                <a:moveTo>
                  <a:pt x="2591" y="301"/>
                </a:moveTo>
                <a:cubicBezTo>
                  <a:pt x="2591" y="300"/>
                  <a:pt x="2589" y="297"/>
                  <a:pt x="2588" y="299"/>
                </a:cubicBezTo>
                <a:cubicBezTo>
                  <a:pt x="2591" y="300"/>
                  <a:pt x="2588" y="302"/>
                  <a:pt x="2589" y="303"/>
                </a:cubicBezTo>
                <a:cubicBezTo>
                  <a:pt x="2592" y="302"/>
                  <a:pt x="2591" y="305"/>
                  <a:pt x="2593" y="306"/>
                </a:cubicBezTo>
                <a:cubicBezTo>
                  <a:pt x="2595" y="304"/>
                  <a:pt x="2598" y="303"/>
                  <a:pt x="2600" y="301"/>
                </a:cubicBezTo>
                <a:cubicBezTo>
                  <a:pt x="2599" y="303"/>
                  <a:pt x="2599" y="304"/>
                  <a:pt x="2602" y="304"/>
                </a:cubicBezTo>
                <a:cubicBezTo>
                  <a:pt x="2599" y="300"/>
                  <a:pt x="2602" y="297"/>
                  <a:pt x="2602" y="293"/>
                </a:cubicBezTo>
                <a:cubicBezTo>
                  <a:pt x="2598" y="294"/>
                  <a:pt x="2598" y="292"/>
                  <a:pt x="2595" y="292"/>
                </a:cubicBezTo>
                <a:cubicBezTo>
                  <a:pt x="2594" y="295"/>
                  <a:pt x="2594" y="299"/>
                  <a:pt x="2591" y="301"/>
                </a:cubicBezTo>
                <a:close/>
                <a:moveTo>
                  <a:pt x="2572" y="365"/>
                </a:moveTo>
                <a:cubicBezTo>
                  <a:pt x="2576" y="364"/>
                  <a:pt x="2580" y="364"/>
                  <a:pt x="2582" y="367"/>
                </a:cubicBezTo>
                <a:cubicBezTo>
                  <a:pt x="2582" y="365"/>
                  <a:pt x="2585" y="365"/>
                  <a:pt x="2584" y="363"/>
                </a:cubicBezTo>
                <a:cubicBezTo>
                  <a:pt x="2580" y="360"/>
                  <a:pt x="2573" y="360"/>
                  <a:pt x="2572" y="365"/>
                </a:cubicBezTo>
                <a:close/>
                <a:moveTo>
                  <a:pt x="2554" y="363"/>
                </a:moveTo>
                <a:cubicBezTo>
                  <a:pt x="2557" y="365"/>
                  <a:pt x="2559" y="360"/>
                  <a:pt x="2564" y="361"/>
                </a:cubicBezTo>
                <a:cubicBezTo>
                  <a:pt x="2563" y="360"/>
                  <a:pt x="2566" y="357"/>
                  <a:pt x="2564" y="356"/>
                </a:cubicBezTo>
                <a:cubicBezTo>
                  <a:pt x="2562" y="360"/>
                  <a:pt x="2556" y="360"/>
                  <a:pt x="2554" y="363"/>
                </a:cubicBezTo>
                <a:close/>
                <a:moveTo>
                  <a:pt x="2552" y="325"/>
                </a:moveTo>
                <a:cubicBezTo>
                  <a:pt x="2555" y="325"/>
                  <a:pt x="2558" y="325"/>
                  <a:pt x="2558" y="321"/>
                </a:cubicBezTo>
                <a:cubicBezTo>
                  <a:pt x="2555" y="322"/>
                  <a:pt x="2551" y="321"/>
                  <a:pt x="2552" y="325"/>
                </a:cubicBezTo>
                <a:close/>
                <a:moveTo>
                  <a:pt x="2539" y="374"/>
                </a:moveTo>
                <a:cubicBezTo>
                  <a:pt x="2539" y="370"/>
                  <a:pt x="2537" y="367"/>
                  <a:pt x="2532" y="367"/>
                </a:cubicBezTo>
                <a:cubicBezTo>
                  <a:pt x="2533" y="371"/>
                  <a:pt x="2529" y="371"/>
                  <a:pt x="2532" y="373"/>
                </a:cubicBezTo>
                <a:cubicBezTo>
                  <a:pt x="2534" y="373"/>
                  <a:pt x="2532" y="370"/>
                  <a:pt x="2536" y="371"/>
                </a:cubicBezTo>
                <a:cubicBezTo>
                  <a:pt x="2535" y="373"/>
                  <a:pt x="2535" y="375"/>
                  <a:pt x="2539" y="374"/>
                </a:cubicBezTo>
                <a:close/>
                <a:moveTo>
                  <a:pt x="2493" y="386"/>
                </a:moveTo>
                <a:cubicBezTo>
                  <a:pt x="2489" y="386"/>
                  <a:pt x="2488" y="388"/>
                  <a:pt x="2484" y="386"/>
                </a:cubicBezTo>
                <a:cubicBezTo>
                  <a:pt x="2484" y="392"/>
                  <a:pt x="2493" y="389"/>
                  <a:pt x="2493" y="386"/>
                </a:cubicBezTo>
                <a:close/>
                <a:moveTo>
                  <a:pt x="2484" y="395"/>
                </a:moveTo>
                <a:cubicBezTo>
                  <a:pt x="2474" y="395"/>
                  <a:pt x="2467" y="397"/>
                  <a:pt x="2459" y="393"/>
                </a:cubicBezTo>
                <a:cubicBezTo>
                  <a:pt x="2458" y="394"/>
                  <a:pt x="2457" y="396"/>
                  <a:pt x="2455" y="397"/>
                </a:cubicBezTo>
                <a:cubicBezTo>
                  <a:pt x="2456" y="398"/>
                  <a:pt x="2459" y="397"/>
                  <a:pt x="2458" y="399"/>
                </a:cubicBezTo>
                <a:cubicBezTo>
                  <a:pt x="2454" y="400"/>
                  <a:pt x="2452" y="399"/>
                  <a:pt x="2449" y="399"/>
                </a:cubicBezTo>
                <a:cubicBezTo>
                  <a:pt x="2449" y="401"/>
                  <a:pt x="2451" y="401"/>
                  <a:pt x="2450" y="404"/>
                </a:cubicBezTo>
                <a:cubicBezTo>
                  <a:pt x="2461" y="400"/>
                  <a:pt x="2477" y="406"/>
                  <a:pt x="2484" y="395"/>
                </a:cubicBezTo>
                <a:close/>
                <a:moveTo>
                  <a:pt x="2474" y="409"/>
                </a:moveTo>
                <a:cubicBezTo>
                  <a:pt x="2474" y="407"/>
                  <a:pt x="2478" y="408"/>
                  <a:pt x="2478" y="406"/>
                </a:cubicBezTo>
                <a:cubicBezTo>
                  <a:pt x="2476" y="406"/>
                  <a:pt x="2476" y="403"/>
                  <a:pt x="2474" y="404"/>
                </a:cubicBezTo>
                <a:cubicBezTo>
                  <a:pt x="2473" y="405"/>
                  <a:pt x="2472" y="409"/>
                  <a:pt x="2474" y="409"/>
                </a:cubicBezTo>
                <a:close/>
                <a:moveTo>
                  <a:pt x="2425" y="196"/>
                </a:moveTo>
                <a:cubicBezTo>
                  <a:pt x="2427" y="195"/>
                  <a:pt x="2428" y="197"/>
                  <a:pt x="2430" y="196"/>
                </a:cubicBezTo>
                <a:cubicBezTo>
                  <a:pt x="2430" y="193"/>
                  <a:pt x="2430" y="193"/>
                  <a:pt x="2430" y="193"/>
                </a:cubicBezTo>
                <a:cubicBezTo>
                  <a:pt x="2426" y="192"/>
                  <a:pt x="2426" y="195"/>
                  <a:pt x="2425" y="196"/>
                </a:cubicBezTo>
                <a:close/>
                <a:moveTo>
                  <a:pt x="2427" y="397"/>
                </a:moveTo>
                <a:cubicBezTo>
                  <a:pt x="2431" y="400"/>
                  <a:pt x="2433" y="397"/>
                  <a:pt x="2434" y="394"/>
                </a:cubicBezTo>
                <a:cubicBezTo>
                  <a:pt x="2431" y="396"/>
                  <a:pt x="2428" y="394"/>
                  <a:pt x="2427" y="397"/>
                </a:cubicBezTo>
                <a:close/>
                <a:moveTo>
                  <a:pt x="2381" y="263"/>
                </a:moveTo>
                <a:cubicBezTo>
                  <a:pt x="2383" y="263"/>
                  <a:pt x="2381" y="259"/>
                  <a:pt x="2383" y="258"/>
                </a:cubicBezTo>
                <a:cubicBezTo>
                  <a:pt x="2383" y="258"/>
                  <a:pt x="2384" y="258"/>
                  <a:pt x="2383" y="257"/>
                </a:cubicBezTo>
                <a:cubicBezTo>
                  <a:pt x="2380" y="257"/>
                  <a:pt x="2379" y="263"/>
                  <a:pt x="2381" y="263"/>
                </a:cubicBezTo>
                <a:close/>
                <a:moveTo>
                  <a:pt x="2363" y="281"/>
                </a:moveTo>
                <a:cubicBezTo>
                  <a:pt x="2363" y="282"/>
                  <a:pt x="2363" y="282"/>
                  <a:pt x="2362" y="282"/>
                </a:cubicBezTo>
                <a:cubicBezTo>
                  <a:pt x="2362" y="285"/>
                  <a:pt x="2369" y="287"/>
                  <a:pt x="2369" y="283"/>
                </a:cubicBezTo>
                <a:cubicBezTo>
                  <a:pt x="2365" y="285"/>
                  <a:pt x="2366" y="281"/>
                  <a:pt x="2363" y="281"/>
                </a:cubicBezTo>
                <a:close/>
                <a:moveTo>
                  <a:pt x="2317" y="317"/>
                </a:moveTo>
                <a:cubicBezTo>
                  <a:pt x="2317" y="314"/>
                  <a:pt x="2315" y="312"/>
                  <a:pt x="2313" y="312"/>
                </a:cubicBezTo>
                <a:cubicBezTo>
                  <a:pt x="2314" y="314"/>
                  <a:pt x="2314" y="317"/>
                  <a:pt x="2317" y="317"/>
                </a:cubicBezTo>
                <a:close/>
                <a:moveTo>
                  <a:pt x="2301" y="266"/>
                </a:moveTo>
                <a:cubicBezTo>
                  <a:pt x="2302" y="266"/>
                  <a:pt x="2309" y="266"/>
                  <a:pt x="2306" y="265"/>
                </a:cubicBezTo>
                <a:cubicBezTo>
                  <a:pt x="2303" y="265"/>
                  <a:pt x="2303" y="265"/>
                  <a:pt x="2303" y="265"/>
                </a:cubicBezTo>
                <a:cubicBezTo>
                  <a:pt x="2302" y="264"/>
                  <a:pt x="2303" y="262"/>
                  <a:pt x="2302" y="262"/>
                </a:cubicBezTo>
                <a:cubicBezTo>
                  <a:pt x="2301" y="264"/>
                  <a:pt x="2300" y="264"/>
                  <a:pt x="2301" y="266"/>
                </a:cubicBezTo>
                <a:close/>
                <a:moveTo>
                  <a:pt x="2241" y="284"/>
                </a:moveTo>
                <a:cubicBezTo>
                  <a:pt x="2242" y="282"/>
                  <a:pt x="2251" y="283"/>
                  <a:pt x="2248" y="281"/>
                </a:cubicBezTo>
                <a:cubicBezTo>
                  <a:pt x="2245" y="282"/>
                  <a:pt x="2241" y="279"/>
                  <a:pt x="2241" y="284"/>
                </a:cubicBezTo>
                <a:close/>
                <a:moveTo>
                  <a:pt x="2236" y="277"/>
                </a:moveTo>
                <a:cubicBezTo>
                  <a:pt x="2234" y="277"/>
                  <a:pt x="2234" y="276"/>
                  <a:pt x="2233" y="275"/>
                </a:cubicBezTo>
                <a:cubicBezTo>
                  <a:pt x="2231" y="279"/>
                  <a:pt x="2235" y="285"/>
                  <a:pt x="2237" y="282"/>
                </a:cubicBezTo>
                <a:cubicBezTo>
                  <a:pt x="2236" y="282"/>
                  <a:pt x="2236" y="281"/>
                  <a:pt x="2235" y="281"/>
                </a:cubicBezTo>
                <a:cubicBezTo>
                  <a:pt x="2235" y="279"/>
                  <a:pt x="2236" y="279"/>
                  <a:pt x="2236" y="277"/>
                </a:cubicBezTo>
                <a:close/>
                <a:moveTo>
                  <a:pt x="2202" y="285"/>
                </a:moveTo>
                <a:cubicBezTo>
                  <a:pt x="2199" y="286"/>
                  <a:pt x="2197" y="287"/>
                  <a:pt x="2195" y="289"/>
                </a:cubicBezTo>
                <a:cubicBezTo>
                  <a:pt x="2199" y="289"/>
                  <a:pt x="2200" y="287"/>
                  <a:pt x="2202" y="285"/>
                </a:cubicBezTo>
                <a:close/>
                <a:moveTo>
                  <a:pt x="2149" y="313"/>
                </a:moveTo>
                <a:cubicBezTo>
                  <a:pt x="2151" y="313"/>
                  <a:pt x="2151" y="310"/>
                  <a:pt x="2152" y="308"/>
                </a:cubicBezTo>
                <a:cubicBezTo>
                  <a:pt x="2149" y="309"/>
                  <a:pt x="2147" y="312"/>
                  <a:pt x="2149" y="313"/>
                </a:cubicBezTo>
                <a:close/>
                <a:moveTo>
                  <a:pt x="2115" y="359"/>
                </a:moveTo>
                <a:cubicBezTo>
                  <a:pt x="2122" y="358"/>
                  <a:pt x="2134" y="363"/>
                  <a:pt x="2139" y="355"/>
                </a:cubicBezTo>
                <a:cubicBezTo>
                  <a:pt x="2133" y="359"/>
                  <a:pt x="2119" y="353"/>
                  <a:pt x="2115" y="359"/>
                </a:cubicBezTo>
                <a:close/>
                <a:moveTo>
                  <a:pt x="2142" y="553"/>
                </a:moveTo>
                <a:cubicBezTo>
                  <a:pt x="2144" y="552"/>
                  <a:pt x="2142" y="548"/>
                  <a:pt x="2143" y="548"/>
                </a:cubicBezTo>
                <a:cubicBezTo>
                  <a:pt x="2144" y="550"/>
                  <a:pt x="2144" y="552"/>
                  <a:pt x="2146" y="552"/>
                </a:cubicBezTo>
                <a:cubicBezTo>
                  <a:pt x="2146" y="549"/>
                  <a:pt x="2146" y="546"/>
                  <a:pt x="2147" y="544"/>
                </a:cubicBezTo>
                <a:cubicBezTo>
                  <a:pt x="2140" y="542"/>
                  <a:pt x="2137" y="549"/>
                  <a:pt x="2133" y="550"/>
                </a:cubicBezTo>
                <a:cubicBezTo>
                  <a:pt x="2138" y="549"/>
                  <a:pt x="2139" y="553"/>
                  <a:pt x="2142" y="553"/>
                </a:cubicBezTo>
                <a:close/>
                <a:moveTo>
                  <a:pt x="2124" y="383"/>
                </a:moveTo>
                <a:cubicBezTo>
                  <a:pt x="2124" y="381"/>
                  <a:pt x="2125" y="381"/>
                  <a:pt x="2124" y="380"/>
                </a:cubicBezTo>
                <a:cubicBezTo>
                  <a:pt x="2120" y="379"/>
                  <a:pt x="2121" y="384"/>
                  <a:pt x="2124" y="383"/>
                </a:cubicBezTo>
                <a:close/>
                <a:moveTo>
                  <a:pt x="2090" y="365"/>
                </a:moveTo>
                <a:cubicBezTo>
                  <a:pt x="2089" y="365"/>
                  <a:pt x="2088" y="364"/>
                  <a:pt x="2086" y="365"/>
                </a:cubicBezTo>
                <a:cubicBezTo>
                  <a:pt x="2088" y="369"/>
                  <a:pt x="2083" y="368"/>
                  <a:pt x="2084" y="372"/>
                </a:cubicBezTo>
                <a:cubicBezTo>
                  <a:pt x="2086" y="370"/>
                  <a:pt x="2087" y="370"/>
                  <a:pt x="2090" y="371"/>
                </a:cubicBezTo>
                <a:cubicBezTo>
                  <a:pt x="2089" y="368"/>
                  <a:pt x="2089" y="367"/>
                  <a:pt x="2090" y="365"/>
                </a:cubicBezTo>
                <a:close/>
                <a:moveTo>
                  <a:pt x="2087" y="572"/>
                </a:moveTo>
                <a:cubicBezTo>
                  <a:pt x="2087" y="568"/>
                  <a:pt x="2086" y="564"/>
                  <a:pt x="2082" y="566"/>
                </a:cubicBezTo>
                <a:cubicBezTo>
                  <a:pt x="2083" y="568"/>
                  <a:pt x="2084" y="571"/>
                  <a:pt x="2087" y="572"/>
                </a:cubicBezTo>
                <a:close/>
                <a:moveTo>
                  <a:pt x="2064" y="590"/>
                </a:moveTo>
                <a:cubicBezTo>
                  <a:pt x="2062" y="588"/>
                  <a:pt x="2062" y="590"/>
                  <a:pt x="2060" y="589"/>
                </a:cubicBezTo>
                <a:cubicBezTo>
                  <a:pt x="2059" y="592"/>
                  <a:pt x="2064" y="593"/>
                  <a:pt x="2064" y="590"/>
                </a:cubicBezTo>
                <a:close/>
                <a:moveTo>
                  <a:pt x="2025" y="372"/>
                </a:moveTo>
                <a:cubicBezTo>
                  <a:pt x="2024" y="373"/>
                  <a:pt x="2020" y="375"/>
                  <a:pt x="2023" y="375"/>
                </a:cubicBezTo>
                <a:cubicBezTo>
                  <a:pt x="2023" y="374"/>
                  <a:pt x="2024" y="374"/>
                  <a:pt x="2026" y="374"/>
                </a:cubicBezTo>
                <a:cubicBezTo>
                  <a:pt x="2027" y="370"/>
                  <a:pt x="2022" y="369"/>
                  <a:pt x="2025" y="372"/>
                </a:cubicBezTo>
                <a:close/>
                <a:moveTo>
                  <a:pt x="2024" y="608"/>
                </a:moveTo>
                <a:cubicBezTo>
                  <a:pt x="2027" y="607"/>
                  <a:pt x="2031" y="611"/>
                  <a:pt x="2031" y="607"/>
                </a:cubicBezTo>
                <a:cubicBezTo>
                  <a:pt x="2029" y="606"/>
                  <a:pt x="2024" y="605"/>
                  <a:pt x="2024" y="608"/>
                </a:cubicBezTo>
                <a:close/>
                <a:moveTo>
                  <a:pt x="1998" y="383"/>
                </a:moveTo>
                <a:cubicBezTo>
                  <a:pt x="1988" y="383"/>
                  <a:pt x="1982" y="387"/>
                  <a:pt x="1978" y="392"/>
                </a:cubicBezTo>
                <a:cubicBezTo>
                  <a:pt x="1984" y="391"/>
                  <a:pt x="1985" y="391"/>
                  <a:pt x="1988" y="387"/>
                </a:cubicBezTo>
                <a:cubicBezTo>
                  <a:pt x="1991" y="390"/>
                  <a:pt x="1992" y="388"/>
                  <a:pt x="1996" y="388"/>
                </a:cubicBezTo>
                <a:cubicBezTo>
                  <a:pt x="1996" y="385"/>
                  <a:pt x="1997" y="385"/>
                  <a:pt x="1998" y="383"/>
                </a:cubicBezTo>
                <a:close/>
                <a:moveTo>
                  <a:pt x="1975" y="389"/>
                </a:moveTo>
                <a:cubicBezTo>
                  <a:pt x="1973" y="390"/>
                  <a:pt x="1972" y="398"/>
                  <a:pt x="1975" y="395"/>
                </a:cubicBezTo>
                <a:cubicBezTo>
                  <a:pt x="1972" y="394"/>
                  <a:pt x="1978" y="390"/>
                  <a:pt x="1975" y="389"/>
                </a:cubicBezTo>
                <a:close/>
                <a:moveTo>
                  <a:pt x="1945" y="575"/>
                </a:moveTo>
                <a:cubicBezTo>
                  <a:pt x="1947" y="575"/>
                  <a:pt x="1949" y="575"/>
                  <a:pt x="1950" y="572"/>
                </a:cubicBezTo>
                <a:cubicBezTo>
                  <a:pt x="1947" y="573"/>
                  <a:pt x="1944" y="570"/>
                  <a:pt x="1945" y="575"/>
                </a:cubicBezTo>
                <a:close/>
                <a:moveTo>
                  <a:pt x="1930" y="420"/>
                </a:moveTo>
                <a:cubicBezTo>
                  <a:pt x="1930" y="417"/>
                  <a:pt x="1929" y="416"/>
                  <a:pt x="1926" y="416"/>
                </a:cubicBezTo>
                <a:cubicBezTo>
                  <a:pt x="1926" y="419"/>
                  <a:pt x="1927" y="420"/>
                  <a:pt x="1930" y="420"/>
                </a:cubicBezTo>
                <a:close/>
                <a:moveTo>
                  <a:pt x="1902" y="666"/>
                </a:moveTo>
                <a:cubicBezTo>
                  <a:pt x="1904" y="665"/>
                  <a:pt x="1911" y="667"/>
                  <a:pt x="1908" y="663"/>
                </a:cubicBezTo>
                <a:cubicBezTo>
                  <a:pt x="1914" y="663"/>
                  <a:pt x="1917" y="661"/>
                  <a:pt x="1921" y="660"/>
                </a:cubicBezTo>
                <a:cubicBezTo>
                  <a:pt x="1920" y="655"/>
                  <a:pt x="1922" y="653"/>
                  <a:pt x="1922" y="650"/>
                </a:cubicBezTo>
                <a:cubicBezTo>
                  <a:pt x="1915" y="654"/>
                  <a:pt x="1907" y="658"/>
                  <a:pt x="1902" y="666"/>
                </a:cubicBezTo>
                <a:close/>
                <a:moveTo>
                  <a:pt x="1868" y="604"/>
                </a:moveTo>
                <a:cubicBezTo>
                  <a:pt x="1872" y="604"/>
                  <a:pt x="1873" y="603"/>
                  <a:pt x="1874" y="601"/>
                </a:cubicBezTo>
                <a:cubicBezTo>
                  <a:pt x="1871" y="599"/>
                  <a:pt x="1870" y="596"/>
                  <a:pt x="1867" y="595"/>
                </a:cubicBezTo>
                <a:cubicBezTo>
                  <a:pt x="1866" y="596"/>
                  <a:pt x="1867" y="598"/>
                  <a:pt x="1865" y="598"/>
                </a:cubicBezTo>
                <a:cubicBezTo>
                  <a:pt x="1865" y="602"/>
                  <a:pt x="1868" y="602"/>
                  <a:pt x="1868" y="604"/>
                </a:cubicBezTo>
                <a:close/>
                <a:moveTo>
                  <a:pt x="1850" y="445"/>
                </a:moveTo>
                <a:cubicBezTo>
                  <a:pt x="1851" y="448"/>
                  <a:pt x="1848" y="448"/>
                  <a:pt x="1848" y="450"/>
                </a:cubicBezTo>
                <a:cubicBezTo>
                  <a:pt x="1853" y="449"/>
                  <a:pt x="1847" y="455"/>
                  <a:pt x="1851" y="454"/>
                </a:cubicBezTo>
                <a:cubicBezTo>
                  <a:pt x="1853" y="452"/>
                  <a:pt x="1854" y="449"/>
                  <a:pt x="1854" y="446"/>
                </a:cubicBezTo>
                <a:cubicBezTo>
                  <a:pt x="1852" y="447"/>
                  <a:pt x="1851" y="445"/>
                  <a:pt x="1850" y="445"/>
                </a:cubicBezTo>
                <a:close/>
                <a:moveTo>
                  <a:pt x="1858" y="614"/>
                </a:moveTo>
                <a:cubicBezTo>
                  <a:pt x="1863" y="613"/>
                  <a:pt x="1867" y="611"/>
                  <a:pt x="1870" y="608"/>
                </a:cubicBezTo>
                <a:cubicBezTo>
                  <a:pt x="1866" y="607"/>
                  <a:pt x="1860" y="610"/>
                  <a:pt x="1858" y="614"/>
                </a:cubicBezTo>
                <a:close/>
                <a:moveTo>
                  <a:pt x="1843" y="465"/>
                </a:moveTo>
                <a:cubicBezTo>
                  <a:pt x="1846" y="463"/>
                  <a:pt x="1847" y="463"/>
                  <a:pt x="1849" y="462"/>
                </a:cubicBezTo>
                <a:cubicBezTo>
                  <a:pt x="1848" y="460"/>
                  <a:pt x="1852" y="457"/>
                  <a:pt x="1849" y="456"/>
                </a:cubicBezTo>
                <a:cubicBezTo>
                  <a:pt x="1848" y="460"/>
                  <a:pt x="1841" y="459"/>
                  <a:pt x="1843" y="465"/>
                </a:cubicBezTo>
                <a:close/>
                <a:moveTo>
                  <a:pt x="1856" y="602"/>
                </a:moveTo>
                <a:cubicBezTo>
                  <a:pt x="1855" y="598"/>
                  <a:pt x="1855" y="599"/>
                  <a:pt x="1855" y="596"/>
                </a:cubicBezTo>
                <a:cubicBezTo>
                  <a:pt x="1852" y="596"/>
                  <a:pt x="1854" y="603"/>
                  <a:pt x="1856" y="602"/>
                </a:cubicBezTo>
                <a:close/>
                <a:moveTo>
                  <a:pt x="1847" y="643"/>
                </a:moveTo>
                <a:cubicBezTo>
                  <a:pt x="1850" y="640"/>
                  <a:pt x="1853" y="637"/>
                  <a:pt x="1858" y="635"/>
                </a:cubicBezTo>
                <a:cubicBezTo>
                  <a:pt x="1855" y="633"/>
                  <a:pt x="1851" y="633"/>
                  <a:pt x="1847" y="636"/>
                </a:cubicBezTo>
                <a:cubicBezTo>
                  <a:pt x="1850" y="638"/>
                  <a:pt x="1843" y="639"/>
                  <a:pt x="1843" y="642"/>
                </a:cubicBezTo>
                <a:cubicBezTo>
                  <a:pt x="1845" y="642"/>
                  <a:pt x="1848" y="640"/>
                  <a:pt x="1847" y="643"/>
                </a:cubicBezTo>
                <a:close/>
                <a:moveTo>
                  <a:pt x="1850" y="707"/>
                </a:moveTo>
                <a:cubicBezTo>
                  <a:pt x="1853" y="707"/>
                  <a:pt x="1853" y="709"/>
                  <a:pt x="1853" y="711"/>
                </a:cubicBezTo>
                <a:cubicBezTo>
                  <a:pt x="1855" y="710"/>
                  <a:pt x="1857" y="711"/>
                  <a:pt x="1857" y="709"/>
                </a:cubicBezTo>
                <a:cubicBezTo>
                  <a:pt x="1854" y="710"/>
                  <a:pt x="1855" y="705"/>
                  <a:pt x="1853" y="705"/>
                </a:cubicBezTo>
                <a:cubicBezTo>
                  <a:pt x="1853" y="707"/>
                  <a:pt x="1850" y="706"/>
                  <a:pt x="1850" y="707"/>
                </a:cubicBezTo>
                <a:close/>
                <a:moveTo>
                  <a:pt x="1834" y="688"/>
                </a:moveTo>
                <a:cubicBezTo>
                  <a:pt x="1837" y="687"/>
                  <a:pt x="1840" y="688"/>
                  <a:pt x="1843" y="689"/>
                </a:cubicBezTo>
                <a:cubicBezTo>
                  <a:pt x="1845" y="682"/>
                  <a:pt x="1840" y="677"/>
                  <a:pt x="1838" y="672"/>
                </a:cubicBezTo>
                <a:cubicBezTo>
                  <a:pt x="1831" y="674"/>
                  <a:pt x="1832" y="681"/>
                  <a:pt x="1834" y="688"/>
                </a:cubicBezTo>
                <a:close/>
                <a:moveTo>
                  <a:pt x="1833" y="646"/>
                </a:moveTo>
                <a:cubicBezTo>
                  <a:pt x="1833" y="643"/>
                  <a:pt x="1833" y="643"/>
                  <a:pt x="1833" y="643"/>
                </a:cubicBezTo>
                <a:cubicBezTo>
                  <a:pt x="1829" y="642"/>
                  <a:pt x="1830" y="648"/>
                  <a:pt x="1833" y="646"/>
                </a:cubicBezTo>
                <a:close/>
                <a:moveTo>
                  <a:pt x="1820" y="601"/>
                </a:moveTo>
                <a:cubicBezTo>
                  <a:pt x="1822" y="601"/>
                  <a:pt x="1820" y="602"/>
                  <a:pt x="1820" y="604"/>
                </a:cubicBezTo>
                <a:cubicBezTo>
                  <a:pt x="1824" y="603"/>
                  <a:pt x="1824" y="603"/>
                  <a:pt x="1824" y="603"/>
                </a:cubicBezTo>
                <a:cubicBezTo>
                  <a:pt x="1824" y="601"/>
                  <a:pt x="1821" y="599"/>
                  <a:pt x="1820" y="601"/>
                </a:cubicBezTo>
                <a:close/>
                <a:moveTo>
                  <a:pt x="1814" y="620"/>
                </a:moveTo>
                <a:cubicBezTo>
                  <a:pt x="1817" y="622"/>
                  <a:pt x="1821" y="622"/>
                  <a:pt x="1824" y="618"/>
                </a:cubicBezTo>
                <a:cubicBezTo>
                  <a:pt x="1821" y="619"/>
                  <a:pt x="1821" y="619"/>
                  <a:pt x="1821" y="619"/>
                </a:cubicBezTo>
                <a:cubicBezTo>
                  <a:pt x="1821" y="618"/>
                  <a:pt x="1821" y="616"/>
                  <a:pt x="1820" y="616"/>
                </a:cubicBezTo>
                <a:cubicBezTo>
                  <a:pt x="1819" y="619"/>
                  <a:pt x="1816" y="619"/>
                  <a:pt x="1814" y="620"/>
                </a:cubicBezTo>
                <a:close/>
                <a:moveTo>
                  <a:pt x="1821" y="633"/>
                </a:moveTo>
                <a:cubicBezTo>
                  <a:pt x="1819" y="633"/>
                  <a:pt x="1818" y="631"/>
                  <a:pt x="1816" y="631"/>
                </a:cubicBezTo>
                <a:cubicBezTo>
                  <a:pt x="1816" y="633"/>
                  <a:pt x="1816" y="635"/>
                  <a:pt x="1817" y="635"/>
                </a:cubicBezTo>
                <a:cubicBezTo>
                  <a:pt x="1817" y="631"/>
                  <a:pt x="1820" y="635"/>
                  <a:pt x="1821" y="633"/>
                </a:cubicBezTo>
                <a:close/>
                <a:moveTo>
                  <a:pt x="1817" y="717"/>
                </a:moveTo>
                <a:cubicBezTo>
                  <a:pt x="1819" y="717"/>
                  <a:pt x="1820" y="717"/>
                  <a:pt x="1821" y="718"/>
                </a:cubicBezTo>
                <a:cubicBezTo>
                  <a:pt x="1822" y="716"/>
                  <a:pt x="1824" y="715"/>
                  <a:pt x="1822" y="713"/>
                </a:cubicBezTo>
                <a:cubicBezTo>
                  <a:pt x="1819" y="714"/>
                  <a:pt x="1818" y="715"/>
                  <a:pt x="1817" y="717"/>
                </a:cubicBezTo>
                <a:close/>
                <a:moveTo>
                  <a:pt x="1812" y="710"/>
                </a:moveTo>
                <a:cubicBezTo>
                  <a:pt x="1814" y="710"/>
                  <a:pt x="1813" y="713"/>
                  <a:pt x="1814" y="713"/>
                </a:cubicBezTo>
                <a:cubicBezTo>
                  <a:pt x="1814" y="710"/>
                  <a:pt x="1814" y="710"/>
                  <a:pt x="1814" y="710"/>
                </a:cubicBezTo>
                <a:cubicBezTo>
                  <a:pt x="1815" y="710"/>
                  <a:pt x="1817" y="710"/>
                  <a:pt x="1817" y="708"/>
                </a:cubicBezTo>
                <a:cubicBezTo>
                  <a:pt x="1814" y="707"/>
                  <a:pt x="1813" y="705"/>
                  <a:pt x="1810" y="706"/>
                </a:cubicBezTo>
                <a:cubicBezTo>
                  <a:pt x="1810" y="709"/>
                  <a:pt x="1816" y="707"/>
                  <a:pt x="1812" y="710"/>
                </a:cubicBezTo>
                <a:close/>
                <a:moveTo>
                  <a:pt x="1800" y="710"/>
                </a:moveTo>
                <a:cubicBezTo>
                  <a:pt x="1797" y="711"/>
                  <a:pt x="1796" y="712"/>
                  <a:pt x="1796" y="715"/>
                </a:cubicBezTo>
                <a:cubicBezTo>
                  <a:pt x="1799" y="715"/>
                  <a:pt x="1800" y="713"/>
                  <a:pt x="1800" y="710"/>
                </a:cubicBezTo>
                <a:close/>
                <a:moveTo>
                  <a:pt x="1795" y="739"/>
                </a:moveTo>
                <a:cubicBezTo>
                  <a:pt x="1796" y="736"/>
                  <a:pt x="1800" y="734"/>
                  <a:pt x="1801" y="730"/>
                </a:cubicBezTo>
                <a:cubicBezTo>
                  <a:pt x="1799" y="729"/>
                  <a:pt x="1793" y="730"/>
                  <a:pt x="1792" y="731"/>
                </a:cubicBezTo>
                <a:cubicBezTo>
                  <a:pt x="1795" y="733"/>
                  <a:pt x="1793" y="738"/>
                  <a:pt x="1795" y="739"/>
                </a:cubicBezTo>
                <a:close/>
                <a:moveTo>
                  <a:pt x="1778" y="772"/>
                </a:moveTo>
                <a:cubicBezTo>
                  <a:pt x="1780" y="772"/>
                  <a:pt x="1780" y="772"/>
                  <a:pt x="1780" y="772"/>
                </a:cubicBezTo>
                <a:cubicBezTo>
                  <a:pt x="1782" y="772"/>
                  <a:pt x="1780" y="767"/>
                  <a:pt x="1778" y="767"/>
                </a:cubicBezTo>
                <a:lnTo>
                  <a:pt x="1778" y="772"/>
                </a:lnTo>
                <a:close/>
                <a:moveTo>
                  <a:pt x="1758" y="652"/>
                </a:moveTo>
                <a:cubicBezTo>
                  <a:pt x="1761" y="652"/>
                  <a:pt x="1760" y="649"/>
                  <a:pt x="1761" y="647"/>
                </a:cubicBezTo>
                <a:cubicBezTo>
                  <a:pt x="1759" y="648"/>
                  <a:pt x="1757" y="648"/>
                  <a:pt x="1756" y="647"/>
                </a:cubicBezTo>
                <a:cubicBezTo>
                  <a:pt x="1756" y="650"/>
                  <a:pt x="1759" y="649"/>
                  <a:pt x="1758" y="652"/>
                </a:cubicBezTo>
                <a:close/>
                <a:moveTo>
                  <a:pt x="1747" y="667"/>
                </a:moveTo>
                <a:cubicBezTo>
                  <a:pt x="1749" y="670"/>
                  <a:pt x="1746" y="671"/>
                  <a:pt x="1748" y="672"/>
                </a:cubicBezTo>
                <a:cubicBezTo>
                  <a:pt x="1750" y="672"/>
                  <a:pt x="1752" y="672"/>
                  <a:pt x="1753" y="671"/>
                </a:cubicBezTo>
                <a:cubicBezTo>
                  <a:pt x="1752" y="667"/>
                  <a:pt x="1752" y="667"/>
                  <a:pt x="1752" y="667"/>
                </a:cubicBezTo>
                <a:cubicBezTo>
                  <a:pt x="1750" y="668"/>
                  <a:pt x="1750" y="666"/>
                  <a:pt x="1747" y="667"/>
                </a:cubicBezTo>
                <a:close/>
                <a:moveTo>
                  <a:pt x="1733" y="682"/>
                </a:moveTo>
                <a:cubicBezTo>
                  <a:pt x="1735" y="680"/>
                  <a:pt x="1739" y="679"/>
                  <a:pt x="1740" y="676"/>
                </a:cubicBezTo>
                <a:cubicBezTo>
                  <a:pt x="1736" y="678"/>
                  <a:pt x="1737" y="672"/>
                  <a:pt x="1738" y="671"/>
                </a:cubicBezTo>
                <a:cubicBezTo>
                  <a:pt x="1732" y="671"/>
                  <a:pt x="1733" y="674"/>
                  <a:pt x="1735" y="676"/>
                </a:cubicBezTo>
                <a:cubicBezTo>
                  <a:pt x="1731" y="680"/>
                  <a:pt x="1728" y="679"/>
                  <a:pt x="1724" y="681"/>
                </a:cubicBezTo>
                <a:cubicBezTo>
                  <a:pt x="1725" y="683"/>
                  <a:pt x="1730" y="682"/>
                  <a:pt x="1731" y="685"/>
                </a:cubicBezTo>
                <a:cubicBezTo>
                  <a:pt x="1729" y="686"/>
                  <a:pt x="1728" y="685"/>
                  <a:pt x="1727" y="685"/>
                </a:cubicBezTo>
                <a:cubicBezTo>
                  <a:pt x="1728" y="688"/>
                  <a:pt x="1725" y="687"/>
                  <a:pt x="1726" y="690"/>
                </a:cubicBezTo>
                <a:cubicBezTo>
                  <a:pt x="1730" y="689"/>
                  <a:pt x="1725" y="695"/>
                  <a:pt x="1728" y="695"/>
                </a:cubicBezTo>
                <a:cubicBezTo>
                  <a:pt x="1728" y="689"/>
                  <a:pt x="1735" y="690"/>
                  <a:pt x="1733" y="682"/>
                </a:cubicBezTo>
                <a:close/>
                <a:moveTo>
                  <a:pt x="1715" y="502"/>
                </a:moveTo>
                <a:cubicBezTo>
                  <a:pt x="1714" y="503"/>
                  <a:pt x="1712" y="503"/>
                  <a:pt x="1711" y="502"/>
                </a:cubicBezTo>
                <a:cubicBezTo>
                  <a:pt x="1711" y="503"/>
                  <a:pt x="1710" y="505"/>
                  <a:pt x="1711" y="507"/>
                </a:cubicBezTo>
                <a:cubicBezTo>
                  <a:pt x="1714" y="507"/>
                  <a:pt x="1714" y="504"/>
                  <a:pt x="1715" y="502"/>
                </a:cubicBezTo>
                <a:close/>
                <a:moveTo>
                  <a:pt x="1732" y="700"/>
                </a:moveTo>
                <a:cubicBezTo>
                  <a:pt x="1730" y="703"/>
                  <a:pt x="1722" y="707"/>
                  <a:pt x="1718" y="711"/>
                </a:cubicBezTo>
                <a:cubicBezTo>
                  <a:pt x="1724" y="713"/>
                  <a:pt x="1725" y="705"/>
                  <a:pt x="1734" y="706"/>
                </a:cubicBezTo>
                <a:cubicBezTo>
                  <a:pt x="1734" y="703"/>
                  <a:pt x="1732" y="702"/>
                  <a:pt x="1732" y="700"/>
                </a:cubicBezTo>
                <a:close/>
                <a:moveTo>
                  <a:pt x="1708" y="692"/>
                </a:moveTo>
                <a:cubicBezTo>
                  <a:pt x="1704" y="692"/>
                  <a:pt x="1703" y="697"/>
                  <a:pt x="1698" y="695"/>
                </a:cubicBezTo>
                <a:cubicBezTo>
                  <a:pt x="1698" y="699"/>
                  <a:pt x="1698" y="702"/>
                  <a:pt x="1694" y="703"/>
                </a:cubicBezTo>
                <a:cubicBezTo>
                  <a:pt x="1696" y="709"/>
                  <a:pt x="1693" y="716"/>
                  <a:pt x="1690" y="716"/>
                </a:cubicBezTo>
                <a:cubicBezTo>
                  <a:pt x="1688" y="717"/>
                  <a:pt x="1692" y="720"/>
                  <a:pt x="1693" y="720"/>
                </a:cubicBezTo>
                <a:cubicBezTo>
                  <a:pt x="1697" y="707"/>
                  <a:pt x="1717" y="707"/>
                  <a:pt x="1718" y="693"/>
                </a:cubicBezTo>
                <a:cubicBezTo>
                  <a:pt x="1713" y="694"/>
                  <a:pt x="1710" y="694"/>
                  <a:pt x="1708" y="692"/>
                </a:cubicBezTo>
                <a:close/>
                <a:moveTo>
                  <a:pt x="1711" y="719"/>
                </a:moveTo>
                <a:cubicBezTo>
                  <a:pt x="1714" y="719"/>
                  <a:pt x="1718" y="716"/>
                  <a:pt x="1715" y="714"/>
                </a:cubicBezTo>
                <a:cubicBezTo>
                  <a:pt x="1715" y="717"/>
                  <a:pt x="1710" y="716"/>
                  <a:pt x="1711" y="719"/>
                </a:cubicBezTo>
                <a:close/>
                <a:moveTo>
                  <a:pt x="1686" y="512"/>
                </a:moveTo>
                <a:cubicBezTo>
                  <a:pt x="1683" y="512"/>
                  <a:pt x="1682" y="514"/>
                  <a:pt x="1682" y="515"/>
                </a:cubicBezTo>
                <a:cubicBezTo>
                  <a:pt x="1683" y="515"/>
                  <a:pt x="1685" y="515"/>
                  <a:pt x="1686" y="516"/>
                </a:cubicBezTo>
                <a:cubicBezTo>
                  <a:pt x="1686" y="515"/>
                  <a:pt x="1687" y="514"/>
                  <a:pt x="1686" y="512"/>
                </a:cubicBezTo>
                <a:close/>
                <a:moveTo>
                  <a:pt x="1710" y="835"/>
                </a:moveTo>
                <a:cubicBezTo>
                  <a:pt x="1710" y="832"/>
                  <a:pt x="1713" y="833"/>
                  <a:pt x="1713" y="831"/>
                </a:cubicBezTo>
                <a:cubicBezTo>
                  <a:pt x="1712" y="831"/>
                  <a:pt x="1711" y="830"/>
                  <a:pt x="1709" y="830"/>
                </a:cubicBezTo>
                <a:cubicBezTo>
                  <a:pt x="1709" y="831"/>
                  <a:pt x="1708" y="835"/>
                  <a:pt x="1710" y="835"/>
                </a:cubicBezTo>
                <a:close/>
                <a:moveTo>
                  <a:pt x="1683" y="784"/>
                </a:moveTo>
                <a:cubicBezTo>
                  <a:pt x="1684" y="788"/>
                  <a:pt x="1685" y="790"/>
                  <a:pt x="1688" y="791"/>
                </a:cubicBezTo>
                <a:cubicBezTo>
                  <a:pt x="1687" y="787"/>
                  <a:pt x="1686" y="785"/>
                  <a:pt x="1683" y="784"/>
                </a:cubicBezTo>
                <a:close/>
                <a:moveTo>
                  <a:pt x="1639" y="797"/>
                </a:moveTo>
                <a:cubicBezTo>
                  <a:pt x="1636" y="798"/>
                  <a:pt x="1634" y="801"/>
                  <a:pt x="1632" y="802"/>
                </a:cubicBezTo>
                <a:cubicBezTo>
                  <a:pt x="1635" y="803"/>
                  <a:pt x="1636" y="801"/>
                  <a:pt x="1640" y="801"/>
                </a:cubicBezTo>
                <a:cubicBezTo>
                  <a:pt x="1640" y="799"/>
                  <a:pt x="1639" y="799"/>
                  <a:pt x="1639" y="797"/>
                </a:cubicBezTo>
                <a:close/>
                <a:moveTo>
                  <a:pt x="1586" y="530"/>
                </a:moveTo>
                <a:cubicBezTo>
                  <a:pt x="1586" y="529"/>
                  <a:pt x="1585" y="527"/>
                  <a:pt x="1585" y="527"/>
                </a:cubicBezTo>
                <a:cubicBezTo>
                  <a:pt x="1579" y="528"/>
                  <a:pt x="1583" y="527"/>
                  <a:pt x="1578" y="528"/>
                </a:cubicBezTo>
                <a:cubicBezTo>
                  <a:pt x="1580" y="529"/>
                  <a:pt x="1580" y="532"/>
                  <a:pt x="1582" y="532"/>
                </a:cubicBezTo>
                <a:cubicBezTo>
                  <a:pt x="1582" y="530"/>
                  <a:pt x="1584" y="530"/>
                  <a:pt x="1585" y="528"/>
                </a:cubicBezTo>
                <a:cubicBezTo>
                  <a:pt x="1585" y="529"/>
                  <a:pt x="1585" y="530"/>
                  <a:pt x="1586" y="530"/>
                </a:cubicBezTo>
                <a:close/>
                <a:moveTo>
                  <a:pt x="1605" y="877"/>
                </a:moveTo>
                <a:cubicBezTo>
                  <a:pt x="1606" y="876"/>
                  <a:pt x="1607" y="877"/>
                  <a:pt x="1607" y="879"/>
                </a:cubicBezTo>
                <a:cubicBezTo>
                  <a:pt x="1610" y="878"/>
                  <a:pt x="1613" y="873"/>
                  <a:pt x="1612" y="871"/>
                </a:cubicBezTo>
                <a:cubicBezTo>
                  <a:pt x="1610" y="874"/>
                  <a:pt x="1606" y="874"/>
                  <a:pt x="1605" y="877"/>
                </a:cubicBezTo>
                <a:close/>
                <a:moveTo>
                  <a:pt x="1558" y="952"/>
                </a:moveTo>
                <a:cubicBezTo>
                  <a:pt x="1561" y="949"/>
                  <a:pt x="1569" y="949"/>
                  <a:pt x="1569" y="943"/>
                </a:cubicBezTo>
                <a:cubicBezTo>
                  <a:pt x="1566" y="946"/>
                  <a:pt x="1556" y="948"/>
                  <a:pt x="1558" y="952"/>
                </a:cubicBezTo>
                <a:close/>
                <a:moveTo>
                  <a:pt x="1505" y="929"/>
                </a:moveTo>
                <a:cubicBezTo>
                  <a:pt x="1507" y="929"/>
                  <a:pt x="1508" y="929"/>
                  <a:pt x="1508" y="926"/>
                </a:cubicBezTo>
                <a:cubicBezTo>
                  <a:pt x="1506" y="927"/>
                  <a:pt x="1506" y="925"/>
                  <a:pt x="1504" y="926"/>
                </a:cubicBezTo>
                <a:lnTo>
                  <a:pt x="1505" y="929"/>
                </a:lnTo>
                <a:close/>
                <a:moveTo>
                  <a:pt x="1507" y="1017"/>
                </a:moveTo>
                <a:cubicBezTo>
                  <a:pt x="1510" y="1015"/>
                  <a:pt x="1513" y="1013"/>
                  <a:pt x="1513" y="1008"/>
                </a:cubicBezTo>
                <a:cubicBezTo>
                  <a:pt x="1508" y="1009"/>
                  <a:pt x="1508" y="1013"/>
                  <a:pt x="1507" y="1017"/>
                </a:cubicBezTo>
                <a:close/>
                <a:moveTo>
                  <a:pt x="1489" y="1016"/>
                </a:moveTo>
                <a:cubicBezTo>
                  <a:pt x="1491" y="1020"/>
                  <a:pt x="1487" y="1019"/>
                  <a:pt x="1488" y="1022"/>
                </a:cubicBezTo>
                <a:cubicBezTo>
                  <a:pt x="1490" y="1021"/>
                  <a:pt x="1494" y="1021"/>
                  <a:pt x="1494" y="1019"/>
                </a:cubicBezTo>
                <a:cubicBezTo>
                  <a:pt x="1493" y="1018"/>
                  <a:pt x="1493" y="1015"/>
                  <a:pt x="1489" y="1016"/>
                </a:cubicBezTo>
                <a:close/>
                <a:moveTo>
                  <a:pt x="1458" y="948"/>
                </a:moveTo>
                <a:cubicBezTo>
                  <a:pt x="1456" y="949"/>
                  <a:pt x="1453" y="949"/>
                  <a:pt x="1453" y="952"/>
                </a:cubicBezTo>
                <a:cubicBezTo>
                  <a:pt x="1457" y="951"/>
                  <a:pt x="1457" y="951"/>
                  <a:pt x="1457" y="951"/>
                </a:cubicBezTo>
                <a:cubicBezTo>
                  <a:pt x="1457" y="950"/>
                  <a:pt x="1457" y="948"/>
                  <a:pt x="1458" y="948"/>
                </a:cubicBezTo>
                <a:close/>
                <a:moveTo>
                  <a:pt x="1444" y="985"/>
                </a:moveTo>
                <a:cubicBezTo>
                  <a:pt x="1442" y="984"/>
                  <a:pt x="1439" y="979"/>
                  <a:pt x="1437" y="982"/>
                </a:cubicBezTo>
                <a:cubicBezTo>
                  <a:pt x="1439" y="982"/>
                  <a:pt x="1441" y="988"/>
                  <a:pt x="1444" y="985"/>
                </a:cubicBezTo>
                <a:close/>
                <a:moveTo>
                  <a:pt x="1431" y="1003"/>
                </a:moveTo>
                <a:cubicBezTo>
                  <a:pt x="1429" y="997"/>
                  <a:pt x="1435" y="997"/>
                  <a:pt x="1438" y="998"/>
                </a:cubicBezTo>
                <a:cubicBezTo>
                  <a:pt x="1439" y="995"/>
                  <a:pt x="1433" y="989"/>
                  <a:pt x="1438" y="986"/>
                </a:cubicBezTo>
                <a:cubicBezTo>
                  <a:pt x="1436" y="984"/>
                  <a:pt x="1436" y="985"/>
                  <a:pt x="1433" y="986"/>
                </a:cubicBezTo>
                <a:cubicBezTo>
                  <a:pt x="1433" y="990"/>
                  <a:pt x="1430" y="991"/>
                  <a:pt x="1431" y="996"/>
                </a:cubicBezTo>
                <a:cubicBezTo>
                  <a:pt x="1427" y="996"/>
                  <a:pt x="1428" y="1000"/>
                  <a:pt x="1426" y="1001"/>
                </a:cubicBezTo>
                <a:cubicBezTo>
                  <a:pt x="1430" y="998"/>
                  <a:pt x="1427" y="1004"/>
                  <a:pt x="1431" y="1003"/>
                </a:cubicBezTo>
                <a:close/>
                <a:moveTo>
                  <a:pt x="1426" y="960"/>
                </a:moveTo>
                <a:cubicBezTo>
                  <a:pt x="1430" y="960"/>
                  <a:pt x="1430" y="955"/>
                  <a:pt x="1428" y="954"/>
                </a:cubicBezTo>
                <a:cubicBezTo>
                  <a:pt x="1427" y="956"/>
                  <a:pt x="1425" y="957"/>
                  <a:pt x="1426" y="960"/>
                </a:cubicBezTo>
                <a:close/>
                <a:moveTo>
                  <a:pt x="1429" y="1038"/>
                </a:moveTo>
                <a:cubicBezTo>
                  <a:pt x="1427" y="1034"/>
                  <a:pt x="1426" y="1032"/>
                  <a:pt x="1428" y="1028"/>
                </a:cubicBezTo>
                <a:cubicBezTo>
                  <a:pt x="1427" y="1027"/>
                  <a:pt x="1425" y="1027"/>
                  <a:pt x="1423" y="1027"/>
                </a:cubicBezTo>
                <a:cubicBezTo>
                  <a:pt x="1424" y="1030"/>
                  <a:pt x="1419" y="1034"/>
                  <a:pt x="1413" y="1036"/>
                </a:cubicBezTo>
                <a:cubicBezTo>
                  <a:pt x="1414" y="1039"/>
                  <a:pt x="1408" y="1041"/>
                  <a:pt x="1412" y="1042"/>
                </a:cubicBezTo>
                <a:cubicBezTo>
                  <a:pt x="1415" y="1038"/>
                  <a:pt x="1420" y="1036"/>
                  <a:pt x="1425" y="1033"/>
                </a:cubicBezTo>
                <a:cubicBezTo>
                  <a:pt x="1425" y="1037"/>
                  <a:pt x="1426" y="1038"/>
                  <a:pt x="1429" y="1038"/>
                </a:cubicBezTo>
                <a:close/>
                <a:moveTo>
                  <a:pt x="1295" y="157"/>
                </a:moveTo>
                <a:cubicBezTo>
                  <a:pt x="1299" y="155"/>
                  <a:pt x="1299" y="159"/>
                  <a:pt x="1301" y="158"/>
                </a:cubicBezTo>
                <a:cubicBezTo>
                  <a:pt x="1300" y="151"/>
                  <a:pt x="1312" y="154"/>
                  <a:pt x="1314" y="149"/>
                </a:cubicBezTo>
                <a:cubicBezTo>
                  <a:pt x="1307" y="152"/>
                  <a:pt x="1299" y="150"/>
                  <a:pt x="1295" y="157"/>
                </a:cubicBezTo>
                <a:close/>
                <a:moveTo>
                  <a:pt x="1403" y="1076"/>
                </a:moveTo>
                <a:cubicBezTo>
                  <a:pt x="1402" y="1073"/>
                  <a:pt x="1405" y="1071"/>
                  <a:pt x="1401" y="1071"/>
                </a:cubicBezTo>
                <a:cubicBezTo>
                  <a:pt x="1401" y="1073"/>
                  <a:pt x="1399" y="1074"/>
                  <a:pt x="1399" y="1076"/>
                </a:cubicBezTo>
                <a:lnTo>
                  <a:pt x="1403" y="1076"/>
                </a:lnTo>
                <a:close/>
                <a:moveTo>
                  <a:pt x="1285" y="153"/>
                </a:moveTo>
                <a:cubicBezTo>
                  <a:pt x="1285" y="150"/>
                  <a:pt x="1289" y="150"/>
                  <a:pt x="1291" y="148"/>
                </a:cubicBezTo>
                <a:cubicBezTo>
                  <a:pt x="1287" y="146"/>
                  <a:pt x="1280" y="151"/>
                  <a:pt x="1285" y="153"/>
                </a:cubicBezTo>
                <a:close/>
                <a:moveTo>
                  <a:pt x="1292" y="157"/>
                </a:moveTo>
                <a:cubicBezTo>
                  <a:pt x="1289" y="158"/>
                  <a:pt x="1287" y="158"/>
                  <a:pt x="1286" y="160"/>
                </a:cubicBezTo>
                <a:cubicBezTo>
                  <a:pt x="1288" y="160"/>
                  <a:pt x="1288" y="162"/>
                  <a:pt x="1290" y="161"/>
                </a:cubicBezTo>
                <a:cubicBezTo>
                  <a:pt x="1289" y="158"/>
                  <a:pt x="1293" y="160"/>
                  <a:pt x="1292" y="157"/>
                </a:cubicBezTo>
                <a:close/>
                <a:moveTo>
                  <a:pt x="1270" y="79"/>
                </a:moveTo>
                <a:cubicBezTo>
                  <a:pt x="1270" y="77"/>
                  <a:pt x="1275" y="79"/>
                  <a:pt x="1275" y="76"/>
                </a:cubicBezTo>
                <a:cubicBezTo>
                  <a:pt x="1272" y="75"/>
                  <a:pt x="1267" y="78"/>
                  <a:pt x="1270" y="79"/>
                </a:cubicBezTo>
                <a:close/>
                <a:moveTo>
                  <a:pt x="1283" y="218"/>
                </a:moveTo>
                <a:cubicBezTo>
                  <a:pt x="1284" y="214"/>
                  <a:pt x="1282" y="212"/>
                  <a:pt x="1284" y="208"/>
                </a:cubicBezTo>
                <a:cubicBezTo>
                  <a:pt x="1281" y="210"/>
                  <a:pt x="1276" y="211"/>
                  <a:pt x="1274" y="214"/>
                </a:cubicBezTo>
                <a:cubicBezTo>
                  <a:pt x="1276" y="217"/>
                  <a:pt x="1279" y="218"/>
                  <a:pt x="1283" y="218"/>
                </a:cubicBezTo>
                <a:close/>
                <a:moveTo>
                  <a:pt x="1268" y="374"/>
                </a:moveTo>
                <a:cubicBezTo>
                  <a:pt x="1263" y="374"/>
                  <a:pt x="1263" y="374"/>
                  <a:pt x="1263" y="374"/>
                </a:cubicBezTo>
                <a:cubicBezTo>
                  <a:pt x="1263" y="376"/>
                  <a:pt x="1264" y="377"/>
                  <a:pt x="1264" y="378"/>
                </a:cubicBezTo>
                <a:cubicBezTo>
                  <a:pt x="1267" y="378"/>
                  <a:pt x="1266" y="375"/>
                  <a:pt x="1268" y="374"/>
                </a:cubicBezTo>
                <a:close/>
                <a:moveTo>
                  <a:pt x="1328" y="1167"/>
                </a:moveTo>
                <a:cubicBezTo>
                  <a:pt x="1328" y="1166"/>
                  <a:pt x="1324" y="1165"/>
                  <a:pt x="1324" y="1167"/>
                </a:cubicBezTo>
                <a:cubicBezTo>
                  <a:pt x="1324" y="1168"/>
                  <a:pt x="1325" y="1177"/>
                  <a:pt x="1320" y="1176"/>
                </a:cubicBezTo>
                <a:cubicBezTo>
                  <a:pt x="1319" y="1179"/>
                  <a:pt x="1322" y="1178"/>
                  <a:pt x="1321" y="1181"/>
                </a:cubicBezTo>
                <a:cubicBezTo>
                  <a:pt x="1319" y="1186"/>
                  <a:pt x="1312" y="1188"/>
                  <a:pt x="1309" y="1193"/>
                </a:cubicBezTo>
                <a:cubicBezTo>
                  <a:pt x="1309" y="1197"/>
                  <a:pt x="1311" y="1198"/>
                  <a:pt x="1307" y="1200"/>
                </a:cubicBezTo>
                <a:cubicBezTo>
                  <a:pt x="1320" y="1204"/>
                  <a:pt x="1329" y="1190"/>
                  <a:pt x="1324" y="1176"/>
                </a:cubicBezTo>
                <a:cubicBezTo>
                  <a:pt x="1327" y="1171"/>
                  <a:pt x="1338" y="1172"/>
                  <a:pt x="1339" y="1165"/>
                </a:cubicBezTo>
                <a:cubicBezTo>
                  <a:pt x="1336" y="1165"/>
                  <a:pt x="1334" y="1163"/>
                  <a:pt x="1330" y="1163"/>
                </a:cubicBezTo>
                <a:cubicBezTo>
                  <a:pt x="1328" y="1164"/>
                  <a:pt x="1330" y="1167"/>
                  <a:pt x="1328" y="1167"/>
                </a:cubicBezTo>
                <a:close/>
                <a:moveTo>
                  <a:pt x="1218" y="267"/>
                </a:moveTo>
                <a:cubicBezTo>
                  <a:pt x="1213" y="270"/>
                  <a:pt x="1214" y="274"/>
                  <a:pt x="1213" y="278"/>
                </a:cubicBezTo>
                <a:cubicBezTo>
                  <a:pt x="1217" y="278"/>
                  <a:pt x="1219" y="276"/>
                  <a:pt x="1221" y="273"/>
                </a:cubicBezTo>
                <a:cubicBezTo>
                  <a:pt x="1222" y="275"/>
                  <a:pt x="1222" y="278"/>
                  <a:pt x="1225" y="277"/>
                </a:cubicBezTo>
                <a:cubicBezTo>
                  <a:pt x="1225" y="274"/>
                  <a:pt x="1224" y="271"/>
                  <a:pt x="1225" y="269"/>
                </a:cubicBezTo>
                <a:cubicBezTo>
                  <a:pt x="1222" y="270"/>
                  <a:pt x="1221" y="272"/>
                  <a:pt x="1218" y="271"/>
                </a:cubicBezTo>
                <a:cubicBezTo>
                  <a:pt x="1217" y="270"/>
                  <a:pt x="1217" y="268"/>
                  <a:pt x="1218" y="267"/>
                </a:cubicBezTo>
                <a:close/>
                <a:moveTo>
                  <a:pt x="1307" y="1175"/>
                </a:moveTo>
                <a:cubicBezTo>
                  <a:pt x="1311" y="1175"/>
                  <a:pt x="1306" y="1180"/>
                  <a:pt x="1309" y="1181"/>
                </a:cubicBezTo>
                <a:cubicBezTo>
                  <a:pt x="1310" y="1177"/>
                  <a:pt x="1315" y="1178"/>
                  <a:pt x="1312" y="1173"/>
                </a:cubicBezTo>
                <a:cubicBezTo>
                  <a:pt x="1314" y="1169"/>
                  <a:pt x="1318" y="1172"/>
                  <a:pt x="1320" y="1171"/>
                </a:cubicBezTo>
                <a:cubicBezTo>
                  <a:pt x="1319" y="1167"/>
                  <a:pt x="1319" y="1167"/>
                  <a:pt x="1319" y="1164"/>
                </a:cubicBezTo>
                <a:cubicBezTo>
                  <a:pt x="1316" y="1168"/>
                  <a:pt x="1312" y="1172"/>
                  <a:pt x="1307" y="1175"/>
                </a:cubicBezTo>
                <a:close/>
                <a:moveTo>
                  <a:pt x="1200" y="283"/>
                </a:moveTo>
                <a:cubicBezTo>
                  <a:pt x="1200" y="287"/>
                  <a:pt x="1202" y="288"/>
                  <a:pt x="1204" y="288"/>
                </a:cubicBezTo>
                <a:cubicBezTo>
                  <a:pt x="1206" y="286"/>
                  <a:pt x="1212" y="284"/>
                  <a:pt x="1208" y="281"/>
                </a:cubicBezTo>
                <a:cubicBezTo>
                  <a:pt x="1208" y="284"/>
                  <a:pt x="1203" y="284"/>
                  <a:pt x="1200" y="283"/>
                </a:cubicBezTo>
                <a:close/>
                <a:moveTo>
                  <a:pt x="1291" y="1197"/>
                </a:moveTo>
                <a:cubicBezTo>
                  <a:pt x="1292" y="1201"/>
                  <a:pt x="1288" y="1200"/>
                  <a:pt x="1289" y="1203"/>
                </a:cubicBezTo>
                <a:cubicBezTo>
                  <a:pt x="1293" y="1202"/>
                  <a:pt x="1294" y="1198"/>
                  <a:pt x="1293" y="1193"/>
                </a:cubicBezTo>
                <a:cubicBezTo>
                  <a:pt x="1290" y="1191"/>
                  <a:pt x="1288" y="1194"/>
                  <a:pt x="1285" y="1196"/>
                </a:cubicBezTo>
                <a:cubicBezTo>
                  <a:pt x="1287" y="1198"/>
                  <a:pt x="1289" y="1194"/>
                  <a:pt x="1291" y="1197"/>
                </a:cubicBezTo>
                <a:close/>
                <a:moveTo>
                  <a:pt x="1153" y="52"/>
                </a:moveTo>
                <a:cubicBezTo>
                  <a:pt x="1156" y="52"/>
                  <a:pt x="1157" y="53"/>
                  <a:pt x="1160" y="53"/>
                </a:cubicBezTo>
                <a:cubicBezTo>
                  <a:pt x="1159" y="48"/>
                  <a:pt x="1159" y="48"/>
                  <a:pt x="1159" y="48"/>
                </a:cubicBezTo>
                <a:cubicBezTo>
                  <a:pt x="1155" y="47"/>
                  <a:pt x="1154" y="49"/>
                  <a:pt x="1153" y="52"/>
                </a:cubicBezTo>
                <a:close/>
                <a:moveTo>
                  <a:pt x="1234" y="1253"/>
                </a:moveTo>
                <a:cubicBezTo>
                  <a:pt x="1238" y="1251"/>
                  <a:pt x="1243" y="1250"/>
                  <a:pt x="1244" y="1247"/>
                </a:cubicBezTo>
                <a:cubicBezTo>
                  <a:pt x="1240" y="1249"/>
                  <a:pt x="1235" y="1249"/>
                  <a:pt x="1234" y="1253"/>
                </a:cubicBezTo>
                <a:close/>
                <a:moveTo>
                  <a:pt x="1218" y="1261"/>
                </a:moveTo>
                <a:cubicBezTo>
                  <a:pt x="1222" y="1260"/>
                  <a:pt x="1223" y="1257"/>
                  <a:pt x="1225" y="1254"/>
                </a:cubicBezTo>
                <a:cubicBezTo>
                  <a:pt x="1219" y="1254"/>
                  <a:pt x="1220" y="1259"/>
                  <a:pt x="1218" y="1261"/>
                </a:cubicBezTo>
                <a:close/>
                <a:moveTo>
                  <a:pt x="1078" y="49"/>
                </a:moveTo>
                <a:cubicBezTo>
                  <a:pt x="1077" y="46"/>
                  <a:pt x="1081" y="43"/>
                  <a:pt x="1078" y="41"/>
                </a:cubicBezTo>
                <a:cubicBezTo>
                  <a:pt x="1077" y="43"/>
                  <a:pt x="1074" y="48"/>
                  <a:pt x="1078" y="49"/>
                </a:cubicBezTo>
                <a:close/>
                <a:moveTo>
                  <a:pt x="972" y="140"/>
                </a:moveTo>
                <a:cubicBezTo>
                  <a:pt x="965" y="145"/>
                  <a:pt x="958" y="145"/>
                  <a:pt x="953" y="153"/>
                </a:cubicBezTo>
                <a:cubicBezTo>
                  <a:pt x="957" y="150"/>
                  <a:pt x="961" y="147"/>
                  <a:pt x="967" y="146"/>
                </a:cubicBezTo>
                <a:cubicBezTo>
                  <a:pt x="967" y="148"/>
                  <a:pt x="966" y="149"/>
                  <a:pt x="967" y="152"/>
                </a:cubicBezTo>
                <a:cubicBezTo>
                  <a:pt x="971" y="150"/>
                  <a:pt x="976" y="145"/>
                  <a:pt x="972" y="140"/>
                </a:cubicBezTo>
                <a:close/>
                <a:moveTo>
                  <a:pt x="1082" y="1223"/>
                </a:moveTo>
                <a:cubicBezTo>
                  <a:pt x="1082" y="1218"/>
                  <a:pt x="1082" y="1218"/>
                  <a:pt x="1082" y="1218"/>
                </a:cubicBezTo>
                <a:cubicBezTo>
                  <a:pt x="1076" y="1219"/>
                  <a:pt x="1081" y="1222"/>
                  <a:pt x="1082" y="1223"/>
                </a:cubicBezTo>
                <a:close/>
                <a:moveTo>
                  <a:pt x="964" y="150"/>
                </a:moveTo>
                <a:cubicBezTo>
                  <a:pt x="961" y="150"/>
                  <a:pt x="961" y="152"/>
                  <a:pt x="962" y="154"/>
                </a:cubicBezTo>
                <a:cubicBezTo>
                  <a:pt x="963" y="154"/>
                  <a:pt x="963" y="154"/>
                  <a:pt x="963" y="154"/>
                </a:cubicBezTo>
                <a:cubicBezTo>
                  <a:pt x="964" y="154"/>
                  <a:pt x="964" y="154"/>
                  <a:pt x="964" y="153"/>
                </a:cubicBezTo>
                <a:cubicBezTo>
                  <a:pt x="963" y="153"/>
                  <a:pt x="964" y="152"/>
                  <a:pt x="964" y="150"/>
                </a:cubicBezTo>
                <a:close/>
                <a:moveTo>
                  <a:pt x="1036" y="1129"/>
                </a:moveTo>
                <a:cubicBezTo>
                  <a:pt x="1036" y="1131"/>
                  <a:pt x="1035" y="1131"/>
                  <a:pt x="1035" y="1133"/>
                </a:cubicBezTo>
                <a:cubicBezTo>
                  <a:pt x="1037" y="1132"/>
                  <a:pt x="1040" y="1132"/>
                  <a:pt x="1040" y="1130"/>
                </a:cubicBezTo>
                <a:cubicBezTo>
                  <a:pt x="1039" y="1130"/>
                  <a:pt x="1038" y="1128"/>
                  <a:pt x="1036" y="1129"/>
                </a:cubicBezTo>
                <a:close/>
                <a:moveTo>
                  <a:pt x="1024" y="1182"/>
                </a:moveTo>
                <a:cubicBezTo>
                  <a:pt x="1027" y="1181"/>
                  <a:pt x="1031" y="1181"/>
                  <a:pt x="1032" y="1179"/>
                </a:cubicBezTo>
                <a:cubicBezTo>
                  <a:pt x="1030" y="1180"/>
                  <a:pt x="1024" y="1178"/>
                  <a:pt x="1024" y="1182"/>
                </a:cubicBezTo>
                <a:close/>
                <a:moveTo>
                  <a:pt x="987" y="1156"/>
                </a:moveTo>
                <a:cubicBezTo>
                  <a:pt x="986" y="1157"/>
                  <a:pt x="986" y="1158"/>
                  <a:pt x="986" y="1160"/>
                </a:cubicBezTo>
                <a:cubicBezTo>
                  <a:pt x="989" y="1160"/>
                  <a:pt x="990" y="1160"/>
                  <a:pt x="990" y="1158"/>
                </a:cubicBezTo>
                <a:cubicBezTo>
                  <a:pt x="987" y="1160"/>
                  <a:pt x="989" y="1155"/>
                  <a:pt x="987" y="1156"/>
                </a:cubicBezTo>
                <a:close/>
                <a:moveTo>
                  <a:pt x="869" y="134"/>
                </a:moveTo>
                <a:cubicBezTo>
                  <a:pt x="871" y="133"/>
                  <a:pt x="876" y="135"/>
                  <a:pt x="875" y="131"/>
                </a:cubicBezTo>
                <a:cubicBezTo>
                  <a:pt x="872" y="131"/>
                  <a:pt x="870" y="132"/>
                  <a:pt x="869" y="134"/>
                </a:cubicBezTo>
                <a:close/>
                <a:moveTo>
                  <a:pt x="984" y="1196"/>
                </a:moveTo>
                <a:cubicBezTo>
                  <a:pt x="983" y="1195"/>
                  <a:pt x="983" y="1193"/>
                  <a:pt x="981" y="1193"/>
                </a:cubicBezTo>
                <a:cubicBezTo>
                  <a:pt x="981" y="1194"/>
                  <a:pt x="975" y="1195"/>
                  <a:pt x="979" y="1197"/>
                </a:cubicBezTo>
                <a:cubicBezTo>
                  <a:pt x="979" y="1196"/>
                  <a:pt x="980" y="1196"/>
                  <a:pt x="981" y="1196"/>
                </a:cubicBezTo>
                <a:cubicBezTo>
                  <a:pt x="979" y="1198"/>
                  <a:pt x="983" y="1198"/>
                  <a:pt x="984" y="1196"/>
                </a:cubicBezTo>
                <a:close/>
                <a:moveTo>
                  <a:pt x="844" y="111"/>
                </a:moveTo>
                <a:cubicBezTo>
                  <a:pt x="843" y="107"/>
                  <a:pt x="843" y="105"/>
                  <a:pt x="842" y="103"/>
                </a:cubicBezTo>
                <a:cubicBezTo>
                  <a:pt x="841" y="103"/>
                  <a:pt x="840" y="104"/>
                  <a:pt x="839" y="104"/>
                </a:cubicBezTo>
                <a:cubicBezTo>
                  <a:pt x="840" y="107"/>
                  <a:pt x="841" y="110"/>
                  <a:pt x="844" y="111"/>
                </a:cubicBezTo>
                <a:close/>
                <a:moveTo>
                  <a:pt x="824" y="109"/>
                </a:moveTo>
                <a:cubicBezTo>
                  <a:pt x="826" y="108"/>
                  <a:pt x="830" y="108"/>
                  <a:pt x="830" y="105"/>
                </a:cubicBezTo>
                <a:cubicBezTo>
                  <a:pt x="827" y="105"/>
                  <a:pt x="824" y="106"/>
                  <a:pt x="824" y="109"/>
                </a:cubicBezTo>
                <a:close/>
                <a:moveTo>
                  <a:pt x="925" y="1298"/>
                </a:moveTo>
                <a:cubicBezTo>
                  <a:pt x="925" y="1296"/>
                  <a:pt x="927" y="1292"/>
                  <a:pt x="929" y="1295"/>
                </a:cubicBezTo>
                <a:cubicBezTo>
                  <a:pt x="931" y="1297"/>
                  <a:pt x="928" y="1297"/>
                  <a:pt x="926" y="1297"/>
                </a:cubicBezTo>
                <a:cubicBezTo>
                  <a:pt x="926" y="1299"/>
                  <a:pt x="927" y="1300"/>
                  <a:pt x="929" y="1300"/>
                </a:cubicBezTo>
                <a:cubicBezTo>
                  <a:pt x="931" y="1298"/>
                  <a:pt x="932" y="1296"/>
                  <a:pt x="931" y="1294"/>
                </a:cubicBezTo>
                <a:cubicBezTo>
                  <a:pt x="930" y="1292"/>
                  <a:pt x="928" y="1291"/>
                  <a:pt x="925" y="1291"/>
                </a:cubicBezTo>
                <a:cubicBezTo>
                  <a:pt x="927" y="1294"/>
                  <a:pt x="922" y="1297"/>
                  <a:pt x="925" y="1298"/>
                </a:cubicBezTo>
                <a:close/>
                <a:moveTo>
                  <a:pt x="889" y="1253"/>
                </a:moveTo>
                <a:cubicBezTo>
                  <a:pt x="888" y="1256"/>
                  <a:pt x="885" y="1257"/>
                  <a:pt x="885" y="1260"/>
                </a:cubicBezTo>
                <a:cubicBezTo>
                  <a:pt x="887" y="1262"/>
                  <a:pt x="891" y="1255"/>
                  <a:pt x="889" y="1253"/>
                </a:cubicBezTo>
                <a:close/>
                <a:moveTo>
                  <a:pt x="739" y="100"/>
                </a:moveTo>
                <a:cubicBezTo>
                  <a:pt x="737" y="100"/>
                  <a:pt x="735" y="100"/>
                  <a:pt x="735" y="103"/>
                </a:cubicBezTo>
                <a:cubicBezTo>
                  <a:pt x="738" y="103"/>
                  <a:pt x="740" y="103"/>
                  <a:pt x="739" y="100"/>
                </a:cubicBezTo>
                <a:close/>
                <a:moveTo>
                  <a:pt x="829" y="1246"/>
                </a:moveTo>
                <a:cubicBezTo>
                  <a:pt x="828" y="1242"/>
                  <a:pt x="834" y="1240"/>
                  <a:pt x="830" y="1236"/>
                </a:cubicBezTo>
                <a:cubicBezTo>
                  <a:pt x="831" y="1242"/>
                  <a:pt x="822" y="1241"/>
                  <a:pt x="821" y="1245"/>
                </a:cubicBezTo>
                <a:cubicBezTo>
                  <a:pt x="825" y="1242"/>
                  <a:pt x="825" y="1245"/>
                  <a:pt x="829" y="1246"/>
                </a:cubicBezTo>
                <a:close/>
                <a:moveTo>
                  <a:pt x="830" y="1228"/>
                </a:moveTo>
                <a:cubicBezTo>
                  <a:pt x="827" y="1226"/>
                  <a:pt x="826" y="1223"/>
                  <a:pt x="822" y="1223"/>
                </a:cubicBezTo>
                <a:cubicBezTo>
                  <a:pt x="820" y="1227"/>
                  <a:pt x="816" y="1228"/>
                  <a:pt x="815" y="1233"/>
                </a:cubicBezTo>
                <a:cubicBezTo>
                  <a:pt x="818" y="1234"/>
                  <a:pt x="821" y="1232"/>
                  <a:pt x="822" y="1238"/>
                </a:cubicBezTo>
                <a:cubicBezTo>
                  <a:pt x="830" y="1238"/>
                  <a:pt x="826" y="1230"/>
                  <a:pt x="830" y="1228"/>
                </a:cubicBezTo>
                <a:close/>
                <a:moveTo>
                  <a:pt x="761" y="723"/>
                </a:moveTo>
                <a:cubicBezTo>
                  <a:pt x="769" y="728"/>
                  <a:pt x="769" y="718"/>
                  <a:pt x="771" y="713"/>
                </a:cubicBezTo>
                <a:cubicBezTo>
                  <a:pt x="766" y="714"/>
                  <a:pt x="766" y="721"/>
                  <a:pt x="761" y="723"/>
                </a:cubicBezTo>
                <a:close/>
                <a:moveTo>
                  <a:pt x="815" y="1211"/>
                </a:moveTo>
                <a:cubicBezTo>
                  <a:pt x="815" y="1209"/>
                  <a:pt x="814" y="1206"/>
                  <a:pt x="815" y="1205"/>
                </a:cubicBezTo>
                <a:cubicBezTo>
                  <a:pt x="811" y="1204"/>
                  <a:pt x="812" y="1212"/>
                  <a:pt x="815" y="1211"/>
                </a:cubicBezTo>
                <a:close/>
                <a:moveTo>
                  <a:pt x="680" y="107"/>
                </a:moveTo>
                <a:cubicBezTo>
                  <a:pt x="684" y="106"/>
                  <a:pt x="684" y="110"/>
                  <a:pt x="687" y="110"/>
                </a:cubicBezTo>
                <a:cubicBezTo>
                  <a:pt x="686" y="107"/>
                  <a:pt x="690" y="109"/>
                  <a:pt x="690" y="107"/>
                </a:cubicBezTo>
                <a:cubicBezTo>
                  <a:pt x="687" y="105"/>
                  <a:pt x="681" y="100"/>
                  <a:pt x="680" y="107"/>
                </a:cubicBezTo>
                <a:close/>
                <a:moveTo>
                  <a:pt x="754" y="718"/>
                </a:moveTo>
                <a:cubicBezTo>
                  <a:pt x="752" y="721"/>
                  <a:pt x="748" y="722"/>
                  <a:pt x="748" y="726"/>
                </a:cubicBezTo>
                <a:cubicBezTo>
                  <a:pt x="753" y="726"/>
                  <a:pt x="757" y="722"/>
                  <a:pt x="754" y="718"/>
                </a:cubicBezTo>
                <a:close/>
                <a:moveTo>
                  <a:pt x="798" y="1185"/>
                </a:moveTo>
                <a:cubicBezTo>
                  <a:pt x="793" y="1185"/>
                  <a:pt x="791" y="1188"/>
                  <a:pt x="788" y="1185"/>
                </a:cubicBezTo>
                <a:cubicBezTo>
                  <a:pt x="787" y="1192"/>
                  <a:pt x="798" y="1188"/>
                  <a:pt x="798" y="1185"/>
                </a:cubicBezTo>
                <a:close/>
                <a:moveTo>
                  <a:pt x="789" y="1183"/>
                </a:moveTo>
                <a:cubicBezTo>
                  <a:pt x="790" y="1181"/>
                  <a:pt x="789" y="1181"/>
                  <a:pt x="790" y="1177"/>
                </a:cubicBezTo>
                <a:cubicBezTo>
                  <a:pt x="785" y="1176"/>
                  <a:pt x="787" y="1184"/>
                  <a:pt x="789" y="1183"/>
                </a:cubicBezTo>
                <a:close/>
                <a:moveTo>
                  <a:pt x="663" y="88"/>
                </a:moveTo>
                <a:cubicBezTo>
                  <a:pt x="660" y="87"/>
                  <a:pt x="655" y="88"/>
                  <a:pt x="652" y="87"/>
                </a:cubicBezTo>
                <a:cubicBezTo>
                  <a:pt x="655" y="95"/>
                  <a:pt x="648" y="95"/>
                  <a:pt x="647" y="99"/>
                </a:cubicBezTo>
                <a:cubicBezTo>
                  <a:pt x="649" y="99"/>
                  <a:pt x="649" y="96"/>
                  <a:pt x="653" y="97"/>
                </a:cubicBezTo>
                <a:cubicBezTo>
                  <a:pt x="653" y="94"/>
                  <a:pt x="653" y="91"/>
                  <a:pt x="655" y="89"/>
                </a:cubicBezTo>
                <a:cubicBezTo>
                  <a:pt x="657" y="89"/>
                  <a:pt x="663" y="93"/>
                  <a:pt x="663" y="88"/>
                </a:cubicBezTo>
                <a:close/>
                <a:moveTo>
                  <a:pt x="773" y="1224"/>
                </a:moveTo>
                <a:cubicBezTo>
                  <a:pt x="777" y="1224"/>
                  <a:pt x="776" y="1220"/>
                  <a:pt x="780" y="1221"/>
                </a:cubicBezTo>
                <a:cubicBezTo>
                  <a:pt x="778" y="1214"/>
                  <a:pt x="774" y="1222"/>
                  <a:pt x="773" y="1224"/>
                </a:cubicBezTo>
                <a:close/>
                <a:moveTo>
                  <a:pt x="684" y="1178"/>
                </a:moveTo>
                <a:cubicBezTo>
                  <a:pt x="685" y="1176"/>
                  <a:pt x="684" y="1173"/>
                  <a:pt x="685" y="1171"/>
                </a:cubicBezTo>
                <a:cubicBezTo>
                  <a:pt x="683" y="1171"/>
                  <a:pt x="681" y="1172"/>
                  <a:pt x="680" y="1173"/>
                </a:cubicBezTo>
                <a:cubicBezTo>
                  <a:pt x="683" y="1173"/>
                  <a:pt x="681" y="1176"/>
                  <a:pt x="681" y="1177"/>
                </a:cubicBezTo>
                <a:cubicBezTo>
                  <a:pt x="683" y="1176"/>
                  <a:pt x="683" y="1178"/>
                  <a:pt x="684" y="1178"/>
                </a:cubicBezTo>
                <a:close/>
                <a:moveTo>
                  <a:pt x="678" y="1167"/>
                </a:moveTo>
                <a:cubicBezTo>
                  <a:pt x="678" y="1165"/>
                  <a:pt x="680" y="1162"/>
                  <a:pt x="677" y="1161"/>
                </a:cubicBezTo>
                <a:cubicBezTo>
                  <a:pt x="678" y="1164"/>
                  <a:pt x="674" y="1163"/>
                  <a:pt x="675" y="1166"/>
                </a:cubicBezTo>
                <a:cubicBezTo>
                  <a:pt x="676" y="1166"/>
                  <a:pt x="677" y="1166"/>
                  <a:pt x="678" y="1167"/>
                </a:cubicBezTo>
                <a:close/>
                <a:moveTo>
                  <a:pt x="668" y="1162"/>
                </a:moveTo>
                <a:cubicBezTo>
                  <a:pt x="667" y="1162"/>
                  <a:pt x="666" y="1162"/>
                  <a:pt x="665" y="1162"/>
                </a:cubicBezTo>
                <a:cubicBezTo>
                  <a:pt x="665" y="1164"/>
                  <a:pt x="666" y="1166"/>
                  <a:pt x="668" y="1166"/>
                </a:cubicBezTo>
                <a:cubicBezTo>
                  <a:pt x="668" y="1165"/>
                  <a:pt x="669" y="1164"/>
                  <a:pt x="668" y="1162"/>
                </a:cubicBezTo>
                <a:close/>
                <a:moveTo>
                  <a:pt x="653" y="1200"/>
                </a:moveTo>
                <a:cubicBezTo>
                  <a:pt x="654" y="1200"/>
                  <a:pt x="654" y="1200"/>
                  <a:pt x="654" y="1199"/>
                </a:cubicBezTo>
                <a:cubicBezTo>
                  <a:pt x="651" y="1200"/>
                  <a:pt x="651" y="1200"/>
                  <a:pt x="651" y="1200"/>
                </a:cubicBezTo>
                <a:cubicBezTo>
                  <a:pt x="650" y="1202"/>
                  <a:pt x="653" y="1205"/>
                  <a:pt x="654" y="1202"/>
                </a:cubicBezTo>
                <a:cubicBezTo>
                  <a:pt x="653" y="1202"/>
                  <a:pt x="652" y="1201"/>
                  <a:pt x="653" y="1200"/>
                </a:cubicBezTo>
                <a:close/>
                <a:moveTo>
                  <a:pt x="649" y="1194"/>
                </a:moveTo>
                <a:cubicBezTo>
                  <a:pt x="651" y="1192"/>
                  <a:pt x="651" y="1182"/>
                  <a:pt x="649" y="1183"/>
                </a:cubicBezTo>
                <a:cubicBezTo>
                  <a:pt x="647" y="1183"/>
                  <a:pt x="648" y="1192"/>
                  <a:pt x="649" y="1194"/>
                </a:cubicBezTo>
                <a:close/>
                <a:moveTo>
                  <a:pt x="633" y="1257"/>
                </a:moveTo>
                <a:cubicBezTo>
                  <a:pt x="630" y="1257"/>
                  <a:pt x="629" y="1259"/>
                  <a:pt x="626" y="1258"/>
                </a:cubicBezTo>
                <a:cubicBezTo>
                  <a:pt x="625" y="1262"/>
                  <a:pt x="632" y="1259"/>
                  <a:pt x="633" y="1257"/>
                </a:cubicBezTo>
                <a:close/>
                <a:moveTo>
                  <a:pt x="495" y="95"/>
                </a:moveTo>
                <a:cubicBezTo>
                  <a:pt x="493" y="92"/>
                  <a:pt x="490" y="98"/>
                  <a:pt x="492" y="99"/>
                </a:cubicBezTo>
                <a:cubicBezTo>
                  <a:pt x="492" y="96"/>
                  <a:pt x="495" y="97"/>
                  <a:pt x="495" y="95"/>
                </a:cubicBezTo>
                <a:close/>
                <a:moveTo>
                  <a:pt x="558" y="1018"/>
                </a:moveTo>
                <a:cubicBezTo>
                  <a:pt x="560" y="1019"/>
                  <a:pt x="565" y="1019"/>
                  <a:pt x="565" y="1017"/>
                </a:cubicBezTo>
                <a:cubicBezTo>
                  <a:pt x="562" y="1014"/>
                  <a:pt x="560" y="1016"/>
                  <a:pt x="558" y="1018"/>
                </a:cubicBezTo>
                <a:close/>
                <a:moveTo>
                  <a:pt x="537" y="1005"/>
                </a:moveTo>
                <a:cubicBezTo>
                  <a:pt x="540" y="1003"/>
                  <a:pt x="542" y="999"/>
                  <a:pt x="545" y="997"/>
                </a:cubicBezTo>
                <a:cubicBezTo>
                  <a:pt x="541" y="996"/>
                  <a:pt x="534" y="1001"/>
                  <a:pt x="537" y="1005"/>
                </a:cubicBezTo>
                <a:close/>
                <a:moveTo>
                  <a:pt x="536" y="1013"/>
                </a:moveTo>
                <a:cubicBezTo>
                  <a:pt x="534" y="1009"/>
                  <a:pt x="534" y="1009"/>
                  <a:pt x="536" y="1006"/>
                </a:cubicBezTo>
                <a:cubicBezTo>
                  <a:pt x="532" y="1005"/>
                  <a:pt x="532" y="1009"/>
                  <a:pt x="530" y="1011"/>
                </a:cubicBezTo>
                <a:cubicBezTo>
                  <a:pt x="534" y="1010"/>
                  <a:pt x="533" y="1014"/>
                  <a:pt x="536" y="1013"/>
                </a:cubicBezTo>
                <a:close/>
                <a:moveTo>
                  <a:pt x="526" y="1015"/>
                </a:moveTo>
                <a:cubicBezTo>
                  <a:pt x="526" y="1014"/>
                  <a:pt x="527" y="1014"/>
                  <a:pt x="529" y="1014"/>
                </a:cubicBezTo>
                <a:cubicBezTo>
                  <a:pt x="528" y="1011"/>
                  <a:pt x="528" y="1011"/>
                  <a:pt x="528" y="1011"/>
                </a:cubicBezTo>
                <a:cubicBezTo>
                  <a:pt x="526" y="1010"/>
                  <a:pt x="524" y="1015"/>
                  <a:pt x="526" y="1015"/>
                </a:cubicBezTo>
                <a:close/>
                <a:moveTo>
                  <a:pt x="435" y="141"/>
                </a:moveTo>
                <a:cubicBezTo>
                  <a:pt x="433" y="140"/>
                  <a:pt x="431" y="142"/>
                  <a:pt x="429" y="144"/>
                </a:cubicBezTo>
                <a:cubicBezTo>
                  <a:pt x="432" y="143"/>
                  <a:pt x="434" y="143"/>
                  <a:pt x="435" y="141"/>
                </a:cubicBezTo>
                <a:close/>
                <a:moveTo>
                  <a:pt x="521" y="1043"/>
                </a:moveTo>
                <a:cubicBezTo>
                  <a:pt x="520" y="1044"/>
                  <a:pt x="520" y="1046"/>
                  <a:pt x="519" y="1048"/>
                </a:cubicBezTo>
                <a:cubicBezTo>
                  <a:pt x="522" y="1047"/>
                  <a:pt x="524" y="1046"/>
                  <a:pt x="524" y="1044"/>
                </a:cubicBezTo>
                <a:cubicBezTo>
                  <a:pt x="522" y="1046"/>
                  <a:pt x="522" y="1043"/>
                  <a:pt x="521" y="1043"/>
                </a:cubicBezTo>
                <a:close/>
                <a:moveTo>
                  <a:pt x="542" y="1418"/>
                </a:moveTo>
                <a:cubicBezTo>
                  <a:pt x="540" y="1419"/>
                  <a:pt x="535" y="1418"/>
                  <a:pt x="535" y="1420"/>
                </a:cubicBezTo>
                <a:cubicBezTo>
                  <a:pt x="537" y="1421"/>
                  <a:pt x="534" y="1424"/>
                  <a:pt x="537" y="1424"/>
                </a:cubicBezTo>
                <a:cubicBezTo>
                  <a:pt x="538" y="1422"/>
                  <a:pt x="541" y="1421"/>
                  <a:pt x="542" y="1418"/>
                </a:cubicBezTo>
                <a:close/>
                <a:moveTo>
                  <a:pt x="490" y="1052"/>
                </a:moveTo>
                <a:cubicBezTo>
                  <a:pt x="493" y="1054"/>
                  <a:pt x="491" y="1050"/>
                  <a:pt x="495" y="1050"/>
                </a:cubicBezTo>
                <a:cubicBezTo>
                  <a:pt x="495" y="1048"/>
                  <a:pt x="495" y="1047"/>
                  <a:pt x="493" y="1047"/>
                </a:cubicBezTo>
                <a:cubicBezTo>
                  <a:pt x="493" y="1049"/>
                  <a:pt x="491" y="1050"/>
                  <a:pt x="490" y="1052"/>
                </a:cubicBezTo>
                <a:close/>
                <a:moveTo>
                  <a:pt x="488" y="1054"/>
                </a:moveTo>
                <a:cubicBezTo>
                  <a:pt x="487" y="1052"/>
                  <a:pt x="490" y="1050"/>
                  <a:pt x="488" y="1050"/>
                </a:cubicBezTo>
                <a:cubicBezTo>
                  <a:pt x="488" y="1051"/>
                  <a:pt x="486" y="1051"/>
                  <a:pt x="485" y="1051"/>
                </a:cubicBezTo>
                <a:cubicBezTo>
                  <a:pt x="485" y="1055"/>
                  <a:pt x="489" y="1057"/>
                  <a:pt x="485" y="1059"/>
                </a:cubicBezTo>
                <a:cubicBezTo>
                  <a:pt x="484" y="1056"/>
                  <a:pt x="474" y="1058"/>
                  <a:pt x="479" y="1054"/>
                </a:cubicBezTo>
                <a:cubicBezTo>
                  <a:pt x="469" y="1054"/>
                  <a:pt x="472" y="1063"/>
                  <a:pt x="467" y="1066"/>
                </a:cubicBezTo>
                <a:cubicBezTo>
                  <a:pt x="468" y="1066"/>
                  <a:pt x="469" y="1067"/>
                  <a:pt x="470" y="1068"/>
                </a:cubicBezTo>
                <a:cubicBezTo>
                  <a:pt x="469" y="1071"/>
                  <a:pt x="465" y="1071"/>
                  <a:pt x="465" y="1074"/>
                </a:cubicBezTo>
                <a:cubicBezTo>
                  <a:pt x="470" y="1072"/>
                  <a:pt x="475" y="1074"/>
                  <a:pt x="478" y="1070"/>
                </a:cubicBezTo>
                <a:cubicBezTo>
                  <a:pt x="478" y="1073"/>
                  <a:pt x="480" y="1072"/>
                  <a:pt x="481" y="1073"/>
                </a:cubicBezTo>
                <a:cubicBezTo>
                  <a:pt x="478" y="1074"/>
                  <a:pt x="480" y="1078"/>
                  <a:pt x="476" y="1078"/>
                </a:cubicBezTo>
                <a:cubicBezTo>
                  <a:pt x="476" y="1080"/>
                  <a:pt x="477" y="1082"/>
                  <a:pt x="479" y="1082"/>
                </a:cubicBezTo>
                <a:cubicBezTo>
                  <a:pt x="482" y="1079"/>
                  <a:pt x="485" y="1076"/>
                  <a:pt x="489" y="1074"/>
                </a:cubicBezTo>
                <a:cubicBezTo>
                  <a:pt x="483" y="1067"/>
                  <a:pt x="497" y="1057"/>
                  <a:pt x="488" y="1054"/>
                </a:cubicBezTo>
                <a:close/>
                <a:moveTo>
                  <a:pt x="390" y="183"/>
                </a:moveTo>
                <a:cubicBezTo>
                  <a:pt x="388" y="183"/>
                  <a:pt x="386" y="183"/>
                  <a:pt x="386" y="180"/>
                </a:cubicBezTo>
                <a:cubicBezTo>
                  <a:pt x="384" y="180"/>
                  <a:pt x="384" y="182"/>
                  <a:pt x="382" y="182"/>
                </a:cubicBezTo>
                <a:cubicBezTo>
                  <a:pt x="382" y="184"/>
                  <a:pt x="381" y="185"/>
                  <a:pt x="380" y="187"/>
                </a:cubicBezTo>
                <a:cubicBezTo>
                  <a:pt x="385" y="186"/>
                  <a:pt x="388" y="187"/>
                  <a:pt x="390" y="183"/>
                </a:cubicBezTo>
                <a:close/>
                <a:moveTo>
                  <a:pt x="483" y="1114"/>
                </a:moveTo>
                <a:cubicBezTo>
                  <a:pt x="480" y="1115"/>
                  <a:pt x="483" y="1120"/>
                  <a:pt x="481" y="1122"/>
                </a:cubicBezTo>
                <a:cubicBezTo>
                  <a:pt x="482" y="1123"/>
                  <a:pt x="487" y="1124"/>
                  <a:pt x="486" y="1121"/>
                </a:cubicBezTo>
                <a:cubicBezTo>
                  <a:pt x="482" y="1122"/>
                  <a:pt x="484" y="1116"/>
                  <a:pt x="483" y="1114"/>
                </a:cubicBezTo>
                <a:close/>
                <a:moveTo>
                  <a:pt x="377" y="222"/>
                </a:moveTo>
                <a:cubicBezTo>
                  <a:pt x="379" y="222"/>
                  <a:pt x="379" y="221"/>
                  <a:pt x="381" y="220"/>
                </a:cubicBezTo>
                <a:cubicBezTo>
                  <a:pt x="381" y="219"/>
                  <a:pt x="381" y="217"/>
                  <a:pt x="381" y="215"/>
                </a:cubicBezTo>
                <a:cubicBezTo>
                  <a:pt x="379" y="216"/>
                  <a:pt x="378" y="215"/>
                  <a:pt x="377" y="215"/>
                </a:cubicBezTo>
                <a:cubicBezTo>
                  <a:pt x="380" y="219"/>
                  <a:pt x="371" y="218"/>
                  <a:pt x="368" y="218"/>
                </a:cubicBezTo>
                <a:cubicBezTo>
                  <a:pt x="368" y="220"/>
                  <a:pt x="367" y="220"/>
                  <a:pt x="366" y="221"/>
                </a:cubicBezTo>
                <a:cubicBezTo>
                  <a:pt x="369" y="225"/>
                  <a:pt x="375" y="216"/>
                  <a:pt x="377" y="222"/>
                </a:cubicBezTo>
                <a:close/>
                <a:moveTo>
                  <a:pt x="474" y="1154"/>
                </a:moveTo>
                <a:cubicBezTo>
                  <a:pt x="475" y="1154"/>
                  <a:pt x="475" y="1155"/>
                  <a:pt x="474" y="1156"/>
                </a:cubicBezTo>
                <a:cubicBezTo>
                  <a:pt x="476" y="1157"/>
                  <a:pt x="479" y="1156"/>
                  <a:pt x="480" y="1155"/>
                </a:cubicBezTo>
                <a:cubicBezTo>
                  <a:pt x="480" y="1150"/>
                  <a:pt x="476" y="1151"/>
                  <a:pt x="474" y="1154"/>
                </a:cubicBezTo>
                <a:close/>
                <a:moveTo>
                  <a:pt x="466" y="1142"/>
                </a:moveTo>
                <a:cubicBezTo>
                  <a:pt x="456" y="1139"/>
                  <a:pt x="466" y="1126"/>
                  <a:pt x="467" y="1117"/>
                </a:cubicBezTo>
                <a:cubicBezTo>
                  <a:pt x="463" y="1118"/>
                  <a:pt x="461" y="1117"/>
                  <a:pt x="462" y="1114"/>
                </a:cubicBezTo>
                <a:cubicBezTo>
                  <a:pt x="460" y="1114"/>
                  <a:pt x="459" y="1116"/>
                  <a:pt x="456" y="1117"/>
                </a:cubicBezTo>
                <a:cubicBezTo>
                  <a:pt x="456" y="1125"/>
                  <a:pt x="450" y="1127"/>
                  <a:pt x="448" y="1133"/>
                </a:cubicBezTo>
                <a:cubicBezTo>
                  <a:pt x="446" y="1134"/>
                  <a:pt x="444" y="1133"/>
                  <a:pt x="443" y="1133"/>
                </a:cubicBezTo>
                <a:cubicBezTo>
                  <a:pt x="443" y="1136"/>
                  <a:pt x="440" y="1136"/>
                  <a:pt x="440" y="1140"/>
                </a:cubicBezTo>
                <a:cubicBezTo>
                  <a:pt x="445" y="1138"/>
                  <a:pt x="444" y="1145"/>
                  <a:pt x="449" y="1144"/>
                </a:cubicBezTo>
                <a:cubicBezTo>
                  <a:pt x="451" y="1142"/>
                  <a:pt x="450" y="1139"/>
                  <a:pt x="453" y="1137"/>
                </a:cubicBezTo>
                <a:cubicBezTo>
                  <a:pt x="450" y="1146"/>
                  <a:pt x="460" y="1151"/>
                  <a:pt x="466" y="1142"/>
                </a:cubicBezTo>
                <a:close/>
                <a:moveTo>
                  <a:pt x="492" y="1413"/>
                </a:moveTo>
                <a:cubicBezTo>
                  <a:pt x="490" y="1413"/>
                  <a:pt x="489" y="1412"/>
                  <a:pt x="486" y="1413"/>
                </a:cubicBezTo>
                <a:cubicBezTo>
                  <a:pt x="486" y="1415"/>
                  <a:pt x="488" y="1416"/>
                  <a:pt x="489" y="1417"/>
                </a:cubicBezTo>
                <a:cubicBezTo>
                  <a:pt x="489" y="1415"/>
                  <a:pt x="492" y="1416"/>
                  <a:pt x="492" y="1413"/>
                </a:cubicBezTo>
                <a:close/>
                <a:moveTo>
                  <a:pt x="365" y="225"/>
                </a:moveTo>
                <a:cubicBezTo>
                  <a:pt x="363" y="225"/>
                  <a:pt x="361" y="225"/>
                  <a:pt x="361" y="228"/>
                </a:cubicBezTo>
                <a:cubicBezTo>
                  <a:pt x="363" y="229"/>
                  <a:pt x="365" y="227"/>
                  <a:pt x="365" y="225"/>
                </a:cubicBezTo>
                <a:close/>
                <a:moveTo>
                  <a:pt x="453" y="1057"/>
                </a:moveTo>
                <a:cubicBezTo>
                  <a:pt x="452" y="1057"/>
                  <a:pt x="450" y="1053"/>
                  <a:pt x="450" y="1056"/>
                </a:cubicBezTo>
                <a:cubicBezTo>
                  <a:pt x="453" y="1059"/>
                  <a:pt x="447" y="1056"/>
                  <a:pt x="446" y="1059"/>
                </a:cubicBezTo>
                <a:cubicBezTo>
                  <a:pt x="449" y="1059"/>
                  <a:pt x="453" y="1059"/>
                  <a:pt x="453" y="1057"/>
                </a:cubicBezTo>
                <a:close/>
                <a:moveTo>
                  <a:pt x="459" y="1151"/>
                </a:moveTo>
                <a:cubicBezTo>
                  <a:pt x="455" y="1146"/>
                  <a:pt x="453" y="1155"/>
                  <a:pt x="447" y="1152"/>
                </a:cubicBezTo>
                <a:cubicBezTo>
                  <a:pt x="448" y="1155"/>
                  <a:pt x="453" y="1154"/>
                  <a:pt x="455" y="1156"/>
                </a:cubicBezTo>
                <a:cubicBezTo>
                  <a:pt x="456" y="1154"/>
                  <a:pt x="458" y="1153"/>
                  <a:pt x="459" y="1151"/>
                </a:cubicBezTo>
                <a:close/>
                <a:moveTo>
                  <a:pt x="441" y="1063"/>
                </a:moveTo>
                <a:cubicBezTo>
                  <a:pt x="442" y="1066"/>
                  <a:pt x="440" y="1066"/>
                  <a:pt x="441" y="1068"/>
                </a:cubicBezTo>
                <a:cubicBezTo>
                  <a:pt x="444" y="1068"/>
                  <a:pt x="446" y="1066"/>
                  <a:pt x="446" y="1064"/>
                </a:cubicBezTo>
                <a:cubicBezTo>
                  <a:pt x="445" y="1063"/>
                  <a:pt x="443" y="1063"/>
                  <a:pt x="441" y="1063"/>
                </a:cubicBezTo>
                <a:close/>
                <a:moveTo>
                  <a:pt x="431" y="1105"/>
                </a:moveTo>
                <a:cubicBezTo>
                  <a:pt x="432" y="1105"/>
                  <a:pt x="432" y="1106"/>
                  <a:pt x="433" y="1106"/>
                </a:cubicBezTo>
                <a:cubicBezTo>
                  <a:pt x="434" y="1102"/>
                  <a:pt x="432" y="1101"/>
                  <a:pt x="429" y="1101"/>
                </a:cubicBezTo>
                <a:cubicBezTo>
                  <a:pt x="431" y="1104"/>
                  <a:pt x="426" y="1106"/>
                  <a:pt x="429" y="1108"/>
                </a:cubicBezTo>
                <a:cubicBezTo>
                  <a:pt x="429" y="1107"/>
                  <a:pt x="430" y="1106"/>
                  <a:pt x="431" y="1105"/>
                </a:cubicBezTo>
                <a:close/>
                <a:moveTo>
                  <a:pt x="451" y="1422"/>
                </a:moveTo>
                <a:cubicBezTo>
                  <a:pt x="452" y="1420"/>
                  <a:pt x="454" y="1419"/>
                  <a:pt x="455" y="1416"/>
                </a:cubicBezTo>
                <a:cubicBezTo>
                  <a:pt x="452" y="1417"/>
                  <a:pt x="449" y="1418"/>
                  <a:pt x="448" y="1420"/>
                </a:cubicBezTo>
                <a:cubicBezTo>
                  <a:pt x="451" y="1418"/>
                  <a:pt x="449" y="1423"/>
                  <a:pt x="451" y="1422"/>
                </a:cubicBezTo>
                <a:close/>
                <a:moveTo>
                  <a:pt x="452" y="1426"/>
                </a:moveTo>
                <a:cubicBezTo>
                  <a:pt x="452" y="1429"/>
                  <a:pt x="451" y="1431"/>
                  <a:pt x="450" y="1434"/>
                </a:cubicBezTo>
                <a:cubicBezTo>
                  <a:pt x="454" y="1434"/>
                  <a:pt x="454" y="1427"/>
                  <a:pt x="452" y="1426"/>
                </a:cubicBezTo>
                <a:close/>
                <a:moveTo>
                  <a:pt x="329" y="295"/>
                </a:moveTo>
                <a:cubicBezTo>
                  <a:pt x="326" y="295"/>
                  <a:pt x="326" y="297"/>
                  <a:pt x="323" y="297"/>
                </a:cubicBezTo>
                <a:cubicBezTo>
                  <a:pt x="324" y="301"/>
                  <a:pt x="321" y="303"/>
                  <a:pt x="324" y="304"/>
                </a:cubicBezTo>
                <a:cubicBezTo>
                  <a:pt x="323" y="299"/>
                  <a:pt x="328" y="299"/>
                  <a:pt x="329" y="295"/>
                </a:cubicBezTo>
                <a:close/>
                <a:moveTo>
                  <a:pt x="445" y="1417"/>
                </a:moveTo>
                <a:cubicBezTo>
                  <a:pt x="446" y="1419"/>
                  <a:pt x="439" y="1421"/>
                  <a:pt x="443" y="1422"/>
                </a:cubicBezTo>
                <a:cubicBezTo>
                  <a:pt x="445" y="1421"/>
                  <a:pt x="450" y="1419"/>
                  <a:pt x="445" y="1417"/>
                </a:cubicBezTo>
                <a:close/>
                <a:moveTo>
                  <a:pt x="421" y="1301"/>
                </a:moveTo>
                <a:cubicBezTo>
                  <a:pt x="423" y="1302"/>
                  <a:pt x="427" y="1302"/>
                  <a:pt x="426" y="1298"/>
                </a:cubicBezTo>
                <a:cubicBezTo>
                  <a:pt x="424" y="1297"/>
                  <a:pt x="422" y="1299"/>
                  <a:pt x="421" y="1301"/>
                </a:cubicBezTo>
                <a:close/>
                <a:moveTo>
                  <a:pt x="424" y="1339"/>
                </a:moveTo>
                <a:cubicBezTo>
                  <a:pt x="422" y="1335"/>
                  <a:pt x="424" y="1331"/>
                  <a:pt x="426" y="1328"/>
                </a:cubicBezTo>
                <a:cubicBezTo>
                  <a:pt x="424" y="1327"/>
                  <a:pt x="418" y="1332"/>
                  <a:pt x="414" y="1330"/>
                </a:cubicBezTo>
                <a:cubicBezTo>
                  <a:pt x="414" y="1332"/>
                  <a:pt x="411" y="1332"/>
                  <a:pt x="411" y="1335"/>
                </a:cubicBezTo>
                <a:cubicBezTo>
                  <a:pt x="415" y="1335"/>
                  <a:pt x="414" y="1339"/>
                  <a:pt x="413" y="1341"/>
                </a:cubicBezTo>
                <a:cubicBezTo>
                  <a:pt x="416" y="1339"/>
                  <a:pt x="419" y="1338"/>
                  <a:pt x="424" y="1339"/>
                </a:cubicBezTo>
                <a:close/>
                <a:moveTo>
                  <a:pt x="423" y="1307"/>
                </a:moveTo>
                <a:cubicBezTo>
                  <a:pt x="421" y="1307"/>
                  <a:pt x="417" y="1307"/>
                  <a:pt x="418" y="1310"/>
                </a:cubicBezTo>
                <a:cubicBezTo>
                  <a:pt x="419" y="1309"/>
                  <a:pt x="424" y="1310"/>
                  <a:pt x="423" y="1307"/>
                </a:cubicBezTo>
                <a:close/>
                <a:moveTo>
                  <a:pt x="421" y="1325"/>
                </a:moveTo>
                <a:cubicBezTo>
                  <a:pt x="418" y="1327"/>
                  <a:pt x="420" y="1322"/>
                  <a:pt x="418" y="1323"/>
                </a:cubicBezTo>
                <a:cubicBezTo>
                  <a:pt x="418" y="1324"/>
                  <a:pt x="417" y="1324"/>
                  <a:pt x="415" y="1324"/>
                </a:cubicBezTo>
                <a:cubicBezTo>
                  <a:pt x="415" y="1327"/>
                  <a:pt x="419" y="1325"/>
                  <a:pt x="418" y="1329"/>
                </a:cubicBezTo>
                <a:cubicBezTo>
                  <a:pt x="420" y="1329"/>
                  <a:pt x="421" y="1327"/>
                  <a:pt x="421" y="1325"/>
                </a:cubicBezTo>
                <a:close/>
                <a:moveTo>
                  <a:pt x="416" y="1351"/>
                </a:moveTo>
                <a:cubicBezTo>
                  <a:pt x="419" y="1350"/>
                  <a:pt x="419" y="1354"/>
                  <a:pt x="421" y="1355"/>
                </a:cubicBezTo>
                <a:cubicBezTo>
                  <a:pt x="421" y="1354"/>
                  <a:pt x="424" y="1355"/>
                  <a:pt x="424" y="1352"/>
                </a:cubicBezTo>
                <a:cubicBezTo>
                  <a:pt x="423" y="1352"/>
                  <a:pt x="422" y="1351"/>
                  <a:pt x="422" y="1349"/>
                </a:cubicBezTo>
                <a:cubicBezTo>
                  <a:pt x="420" y="1350"/>
                  <a:pt x="416" y="1349"/>
                  <a:pt x="416" y="1351"/>
                </a:cubicBezTo>
                <a:close/>
                <a:moveTo>
                  <a:pt x="389" y="1078"/>
                </a:moveTo>
                <a:cubicBezTo>
                  <a:pt x="388" y="1080"/>
                  <a:pt x="389" y="1086"/>
                  <a:pt x="392" y="1085"/>
                </a:cubicBezTo>
                <a:cubicBezTo>
                  <a:pt x="391" y="1083"/>
                  <a:pt x="393" y="1077"/>
                  <a:pt x="389" y="1078"/>
                </a:cubicBezTo>
                <a:close/>
                <a:moveTo>
                  <a:pt x="412" y="1298"/>
                </a:moveTo>
                <a:cubicBezTo>
                  <a:pt x="411" y="1298"/>
                  <a:pt x="411" y="1297"/>
                  <a:pt x="411" y="1296"/>
                </a:cubicBezTo>
                <a:cubicBezTo>
                  <a:pt x="405" y="1296"/>
                  <a:pt x="406" y="1300"/>
                  <a:pt x="405" y="1303"/>
                </a:cubicBezTo>
                <a:cubicBezTo>
                  <a:pt x="408" y="1302"/>
                  <a:pt x="408" y="1299"/>
                  <a:pt x="412" y="1298"/>
                </a:cubicBezTo>
                <a:close/>
                <a:moveTo>
                  <a:pt x="396" y="1272"/>
                </a:moveTo>
                <a:cubicBezTo>
                  <a:pt x="395" y="1270"/>
                  <a:pt x="393" y="1266"/>
                  <a:pt x="392" y="1268"/>
                </a:cubicBezTo>
                <a:cubicBezTo>
                  <a:pt x="392" y="1268"/>
                  <a:pt x="393" y="1269"/>
                  <a:pt x="393" y="1270"/>
                </a:cubicBezTo>
                <a:cubicBezTo>
                  <a:pt x="392" y="1270"/>
                  <a:pt x="391" y="1270"/>
                  <a:pt x="391" y="1271"/>
                </a:cubicBezTo>
                <a:cubicBezTo>
                  <a:pt x="392" y="1272"/>
                  <a:pt x="394" y="1272"/>
                  <a:pt x="396" y="1272"/>
                </a:cubicBezTo>
                <a:close/>
                <a:moveTo>
                  <a:pt x="410" y="1427"/>
                </a:moveTo>
                <a:cubicBezTo>
                  <a:pt x="408" y="1428"/>
                  <a:pt x="406" y="1428"/>
                  <a:pt x="405" y="1430"/>
                </a:cubicBezTo>
                <a:cubicBezTo>
                  <a:pt x="406" y="1431"/>
                  <a:pt x="411" y="1430"/>
                  <a:pt x="410" y="1427"/>
                </a:cubicBezTo>
                <a:close/>
                <a:moveTo>
                  <a:pt x="394" y="1291"/>
                </a:moveTo>
                <a:cubicBezTo>
                  <a:pt x="394" y="1294"/>
                  <a:pt x="391" y="1294"/>
                  <a:pt x="391" y="1296"/>
                </a:cubicBezTo>
                <a:cubicBezTo>
                  <a:pt x="393" y="1296"/>
                  <a:pt x="397" y="1293"/>
                  <a:pt x="394" y="1291"/>
                </a:cubicBezTo>
                <a:close/>
                <a:moveTo>
                  <a:pt x="385" y="1277"/>
                </a:moveTo>
                <a:cubicBezTo>
                  <a:pt x="385" y="1282"/>
                  <a:pt x="382" y="1283"/>
                  <a:pt x="382" y="1287"/>
                </a:cubicBezTo>
                <a:cubicBezTo>
                  <a:pt x="385" y="1286"/>
                  <a:pt x="385" y="1291"/>
                  <a:pt x="388" y="1290"/>
                </a:cubicBezTo>
                <a:cubicBezTo>
                  <a:pt x="389" y="1287"/>
                  <a:pt x="387" y="1279"/>
                  <a:pt x="385" y="1277"/>
                </a:cubicBezTo>
                <a:close/>
                <a:moveTo>
                  <a:pt x="287" y="329"/>
                </a:moveTo>
                <a:cubicBezTo>
                  <a:pt x="285" y="328"/>
                  <a:pt x="282" y="328"/>
                  <a:pt x="282" y="331"/>
                </a:cubicBezTo>
                <a:cubicBezTo>
                  <a:pt x="284" y="331"/>
                  <a:pt x="286" y="332"/>
                  <a:pt x="287" y="329"/>
                </a:cubicBezTo>
                <a:close/>
                <a:moveTo>
                  <a:pt x="386" y="1290"/>
                </a:moveTo>
                <a:cubicBezTo>
                  <a:pt x="385" y="1295"/>
                  <a:pt x="386" y="1297"/>
                  <a:pt x="389" y="1294"/>
                </a:cubicBezTo>
                <a:cubicBezTo>
                  <a:pt x="389" y="1292"/>
                  <a:pt x="387" y="1291"/>
                  <a:pt x="386" y="1290"/>
                </a:cubicBezTo>
                <a:close/>
                <a:moveTo>
                  <a:pt x="356" y="1024"/>
                </a:moveTo>
                <a:cubicBezTo>
                  <a:pt x="352" y="1026"/>
                  <a:pt x="349" y="1030"/>
                  <a:pt x="351" y="1036"/>
                </a:cubicBezTo>
                <a:cubicBezTo>
                  <a:pt x="357" y="1035"/>
                  <a:pt x="357" y="1035"/>
                  <a:pt x="357" y="1035"/>
                </a:cubicBezTo>
                <a:cubicBezTo>
                  <a:pt x="353" y="1031"/>
                  <a:pt x="358" y="1026"/>
                  <a:pt x="356" y="1024"/>
                </a:cubicBezTo>
                <a:close/>
                <a:moveTo>
                  <a:pt x="399" y="1423"/>
                </a:moveTo>
                <a:cubicBezTo>
                  <a:pt x="397" y="1423"/>
                  <a:pt x="396" y="1421"/>
                  <a:pt x="395" y="1421"/>
                </a:cubicBezTo>
                <a:cubicBezTo>
                  <a:pt x="394" y="1423"/>
                  <a:pt x="393" y="1424"/>
                  <a:pt x="391" y="1426"/>
                </a:cubicBezTo>
                <a:cubicBezTo>
                  <a:pt x="394" y="1425"/>
                  <a:pt x="394" y="1428"/>
                  <a:pt x="396" y="1427"/>
                </a:cubicBezTo>
                <a:cubicBezTo>
                  <a:pt x="396" y="1425"/>
                  <a:pt x="400" y="1426"/>
                  <a:pt x="399" y="1423"/>
                </a:cubicBezTo>
                <a:close/>
                <a:moveTo>
                  <a:pt x="387" y="1353"/>
                </a:moveTo>
                <a:cubicBezTo>
                  <a:pt x="384" y="1350"/>
                  <a:pt x="387" y="1348"/>
                  <a:pt x="387" y="1344"/>
                </a:cubicBezTo>
                <a:cubicBezTo>
                  <a:pt x="383" y="1345"/>
                  <a:pt x="383" y="1349"/>
                  <a:pt x="379" y="1350"/>
                </a:cubicBezTo>
                <a:cubicBezTo>
                  <a:pt x="379" y="1356"/>
                  <a:pt x="379" y="1356"/>
                  <a:pt x="379" y="1356"/>
                </a:cubicBezTo>
                <a:cubicBezTo>
                  <a:pt x="383" y="1356"/>
                  <a:pt x="382" y="1352"/>
                  <a:pt x="387" y="1353"/>
                </a:cubicBezTo>
                <a:close/>
                <a:moveTo>
                  <a:pt x="375" y="1381"/>
                </a:moveTo>
                <a:cubicBezTo>
                  <a:pt x="373" y="1381"/>
                  <a:pt x="371" y="1381"/>
                  <a:pt x="372" y="1384"/>
                </a:cubicBezTo>
                <a:cubicBezTo>
                  <a:pt x="374" y="1383"/>
                  <a:pt x="376" y="1383"/>
                  <a:pt x="375" y="1381"/>
                </a:cubicBezTo>
                <a:close/>
                <a:moveTo>
                  <a:pt x="375" y="1400"/>
                </a:moveTo>
                <a:cubicBezTo>
                  <a:pt x="372" y="1401"/>
                  <a:pt x="372" y="1399"/>
                  <a:pt x="370" y="1400"/>
                </a:cubicBezTo>
                <a:cubicBezTo>
                  <a:pt x="370" y="1402"/>
                  <a:pt x="368" y="1403"/>
                  <a:pt x="369" y="1406"/>
                </a:cubicBezTo>
                <a:cubicBezTo>
                  <a:pt x="372" y="1405"/>
                  <a:pt x="373" y="1402"/>
                  <a:pt x="375" y="1400"/>
                </a:cubicBezTo>
                <a:close/>
                <a:moveTo>
                  <a:pt x="336" y="1048"/>
                </a:moveTo>
                <a:cubicBezTo>
                  <a:pt x="332" y="1049"/>
                  <a:pt x="331" y="1052"/>
                  <a:pt x="330" y="1055"/>
                </a:cubicBezTo>
                <a:cubicBezTo>
                  <a:pt x="333" y="1054"/>
                  <a:pt x="335" y="1051"/>
                  <a:pt x="336" y="1048"/>
                </a:cubicBezTo>
                <a:close/>
                <a:moveTo>
                  <a:pt x="370" y="1371"/>
                </a:moveTo>
                <a:cubicBezTo>
                  <a:pt x="364" y="1372"/>
                  <a:pt x="362" y="1375"/>
                  <a:pt x="359" y="1378"/>
                </a:cubicBezTo>
                <a:cubicBezTo>
                  <a:pt x="363" y="1378"/>
                  <a:pt x="363" y="1378"/>
                  <a:pt x="367" y="1377"/>
                </a:cubicBezTo>
                <a:cubicBezTo>
                  <a:pt x="366" y="1374"/>
                  <a:pt x="368" y="1374"/>
                  <a:pt x="370" y="1371"/>
                </a:cubicBezTo>
                <a:close/>
                <a:moveTo>
                  <a:pt x="287" y="705"/>
                </a:moveTo>
                <a:cubicBezTo>
                  <a:pt x="287" y="708"/>
                  <a:pt x="284" y="707"/>
                  <a:pt x="285" y="711"/>
                </a:cubicBezTo>
                <a:cubicBezTo>
                  <a:pt x="287" y="712"/>
                  <a:pt x="289" y="709"/>
                  <a:pt x="291" y="708"/>
                </a:cubicBezTo>
                <a:cubicBezTo>
                  <a:pt x="289" y="708"/>
                  <a:pt x="290" y="705"/>
                  <a:pt x="287" y="705"/>
                </a:cubicBezTo>
                <a:close/>
                <a:moveTo>
                  <a:pt x="299" y="864"/>
                </a:moveTo>
                <a:cubicBezTo>
                  <a:pt x="300" y="871"/>
                  <a:pt x="290" y="874"/>
                  <a:pt x="294" y="880"/>
                </a:cubicBezTo>
                <a:cubicBezTo>
                  <a:pt x="294" y="874"/>
                  <a:pt x="303" y="868"/>
                  <a:pt x="299" y="864"/>
                </a:cubicBezTo>
                <a:close/>
                <a:moveTo>
                  <a:pt x="275" y="923"/>
                </a:moveTo>
                <a:cubicBezTo>
                  <a:pt x="275" y="915"/>
                  <a:pt x="286" y="902"/>
                  <a:pt x="279" y="897"/>
                </a:cubicBezTo>
                <a:cubicBezTo>
                  <a:pt x="281" y="902"/>
                  <a:pt x="272" y="907"/>
                  <a:pt x="268" y="907"/>
                </a:cubicBezTo>
                <a:cubicBezTo>
                  <a:pt x="272" y="915"/>
                  <a:pt x="253" y="919"/>
                  <a:pt x="261" y="927"/>
                </a:cubicBezTo>
                <a:cubicBezTo>
                  <a:pt x="264" y="927"/>
                  <a:pt x="265" y="924"/>
                  <a:pt x="268" y="924"/>
                </a:cubicBezTo>
                <a:cubicBezTo>
                  <a:pt x="269" y="925"/>
                  <a:pt x="270" y="927"/>
                  <a:pt x="270" y="929"/>
                </a:cubicBezTo>
                <a:cubicBezTo>
                  <a:pt x="272" y="927"/>
                  <a:pt x="273" y="924"/>
                  <a:pt x="275" y="923"/>
                </a:cubicBezTo>
                <a:close/>
                <a:moveTo>
                  <a:pt x="313" y="1279"/>
                </a:moveTo>
                <a:cubicBezTo>
                  <a:pt x="312" y="1280"/>
                  <a:pt x="310" y="1280"/>
                  <a:pt x="310" y="1282"/>
                </a:cubicBezTo>
                <a:cubicBezTo>
                  <a:pt x="312" y="1281"/>
                  <a:pt x="310" y="1288"/>
                  <a:pt x="312" y="1288"/>
                </a:cubicBezTo>
                <a:cubicBezTo>
                  <a:pt x="313" y="1286"/>
                  <a:pt x="311" y="1282"/>
                  <a:pt x="313" y="1279"/>
                </a:cubicBezTo>
                <a:close/>
                <a:moveTo>
                  <a:pt x="306" y="1241"/>
                </a:moveTo>
                <a:cubicBezTo>
                  <a:pt x="300" y="1239"/>
                  <a:pt x="298" y="1241"/>
                  <a:pt x="293" y="1243"/>
                </a:cubicBezTo>
                <a:cubicBezTo>
                  <a:pt x="294" y="1245"/>
                  <a:pt x="295" y="1247"/>
                  <a:pt x="297" y="1248"/>
                </a:cubicBezTo>
                <a:cubicBezTo>
                  <a:pt x="299" y="1245"/>
                  <a:pt x="305" y="1245"/>
                  <a:pt x="306" y="1241"/>
                </a:cubicBezTo>
                <a:close/>
                <a:moveTo>
                  <a:pt x="239" y="719"/>
                </a:moveTo>
                <a:cubicBezTo>
                  <a:pt x="241" y="719"/>
                  <a:pt x="240" y="722"/>
                  <a:pt x="243" y="721"/>
                </a:cubicBezTo>
                <a:cubicBezTo>
                  <a:pt x="243" y="720"/>
                  <a:pt x="244" y="720"/>
                  <a:pt x="244" y="718"/>
                </a:cubicBezTo>
                <a:cubicBezTo>
                  <a:pt x="242" y="719"/>
                  <a:pt x="239" y="717"/>
                  <a:pt x="239" y="719"/>
                </a:cubicBezTo>
                <a:close/>
                <a:moveTo>
                  <a:pt x="208" y="568"/>
                </a:moveTo>
                <a:cubicBezTo>
                  <a:pt x="202" y="570"/>
                  <a:pt x="206" y="577"/>
                  <a:pt x="212" y="576"/>
                </a:cubicBezTo>
                <a:cubicBezTo>
                  <a:pt x="211" y="573"/>
                  <a:pt x="209" y="571"/>
                  <a:pt x="208" y="568"/>
                </a:cubicBezTo>
                <a:close/>
                <a:moveTo>
                  <a:pt x="132" y="555"/>
                </a:moveTo>
                <a:cubicBezTo>
                  <a:pt x="125" y="554"/>
                  <a:pt x="116" y="557"/>
                  <a:pt x="116" y="561"/>
                </a:cubicBezTo>
                <a:cubicBezTo>
                  <a:pt x="117" y="558"/>
                  <a:pt x="118" y="562"/>
                  <a:pt x="119" y="562"/>
                </a:cubicBezTo>
                <a:cubicBezTo>
                  <a:pt x="119" y="556"/>
                  <a:pt x="130" y="559"/>
                  <a:pt x="132" y="555"/>
                </a:cubicBezTo>
                <a:close/>
                <a:moveTo>
                  <a:pt x="151" y="846"/>
                </a:moveTo>
                <a:cubicBezTo>
                  <a:pt x="154" y="846"/>
                  <a:pt x="159" y="848"/>
                  <a:pt x="161" y="846"/>
                </a:cubicBezTo>
                <a:cubicBezTo>
                  <a:pt x="158" y="845"/>
                  <a:pt x="152" y="842"/>
                  <a:pt x="151" y="846"/>
                </a:cubicBezTo>
                <a:close/>
                <a:moveTo>
                  <a:pt x="154" y="795"/>
                </a:moveTo>
                <a:cubicBezTo>
                  <a:pt x="152" y="796"/>
                  <a:pt x="150" y="799"/>
                  <a:pt x="152" y="801"/>
                </a:cubicBezTo>
                <a:cubicBezTo>
                  <a:pt x="155" y="801"/>
                  <a:pt x="155" y="798"/>
                  <a:pt x="154" y="795"/>
                </a:cubicBezTo>
                <a:close/>
                <a:moveTo>
                  <a:pt x="150" y="812"/>
                </a:moveTo>
                <a:cubicBezTo>
                  <a:pt x="148" y="807"/>
                  <a:pt x="154" y="809"/>
                  <a:pt x="154" y="805"/>
                </a:cubicBezTo>
                <a:cubicBezTo>
                  <a:pt x="153" y="805"/>
                  <a:pt x="153" y="804"/>
                  <a:pt x="151" y="804"/>
                </a:cubicBezTo>
                <a:cubicBezTo>
                  <a:pt x="150" y="807"/>
                  <a:pt x="147" y="807"/>
                  <a:pt x="147" y="811"/>
                </a:cubicBezTo>
                <a:cubicBezTo>
                  <a:pt x="148" y="810"/>
                  <a:pt x="149" y="812"/>
                  <a:pt x="150" y="812"/>
                </a:cubicBezTo>
                <a:close/>
                <a:moveTo>
                  <a:pt x="150" y="838"/>
                </a:moveTo>
                <a:cubicBezTo>
                  <a:pt x="146" y="837"/>
                  <a:pt x="148" y="830"/>
                  <a:pt x="149" y="828"/>
                </a:cubicBezTo>
                <a:cubicBezTo>
                  <a:pt x="147" y="828"/>
                  <a:pt x="146" y="827"/>
                  <a:pt x="143" y="828"/>
                </a:cubicBezTo>
                <a:cubicBezTo>
                  <a:pt x="146" y="831"/>
                  <a:pt x="146" y="832"/>
                  <a:pt x="147" y="837"/>
                </a:cubicBezTo>
                <a:cubicBezTo>
                  <a:pt x="145" y="838"/>
                  <a:pt x="142" y="838"/>
                  <a:pt x="143" y="842"/>
                </a:cubicBezTo>
                <a:cubicBezTo>
                  <a:pt x="147" y="841"/>
                  <a:pt x="148" y="841"/>
                  <a:pt x="150" y="838"/>
                </a:cubicBezTo>
                <a:close/>
                <a:moveTo>
                  <a:pt x="139" y="825"/>
                </a:moveTo>
                <a:cubicBezTo>
                  <a:pt x="140" y="825"/>
                  <a:pt x="141" y="826"/>
                  <a:pt x="143" y="825"/>
                </a:cubicBezTo>
                <a:cubicBezTo>
                  <a:pt x="143" y="822"/>
                  <a:pt x="143" y="822"/>
                  <a:pt x="143" y="822"/>
                </a:cubicBezTo>
                <a:cubicBezTo>
                  <a:pt x="141" y="823"/>
                  <a:pt x="139" y="823"/>
                  <a:pt x="139" y="825"/>
                </a:cubicBezTo>
                <a:close/>
                <a:moveTo>
                  <a:pt x="109" y="529"/>
                </a:moveTo>
                <a:cubicBezTo>
                  <a:pt x="107" y="529"/>
                  <a:pt x="103" y="529"/>
                  <a:pt x="103" y="531"/>
                </a:cubicBezTo>
                <a:cubicBezTo>
                  <a:pt x="106" y="531"/>
                  <a:pt x="109" y="532"/>
                  <a:pt x="109" y="529"/>
                </a:cubicBezTo>
                <a:close/>
                <a:moveTo>
                  <a:pt x="107" y="581"/>
                </a:moveTo>
                <a:cubicBezTo>
                  <a:pt x="106" y="581"/>
                  <a:pt x="106" y="579"/>
                  <a:pt x="106" y="578"/>
                </a:cubicBezTo>
                <a:cubicBezTo>
                  <a:pt x="109" y="575"/>
                  <a:pt x="115" y="571"/>
                  <a:pt x="110" y="566"/>
                </a:cubicBezTo>
                <a:cubicBezTo>
                  <a:pt x="110" y="568"/>
                  <a:pt x="108" y="569"/>
                  <a:pt x="106" y="569"/>
                </a:cubicBezTo>
                <a:cubicBezTo>
                  <a:pt x="107" y="575"/>
                  <a:pt x="107" y="575"/>
                  <a:pt x="107" y="575"/>
                </a:cubicBezTo>
                <a:cubicBezTo>
                  <a:pt x="106" y="577"/>
                  <a:pt x="102" y="577"/>
                  <a:pt x="101" y="579"/>
                </a:cubicBezTo>
                <a:cubicBezTo>
                  <a:pt x="104" y="580"/>
                  <a:pt x="99" y="583"/>
                  <a:pt x="100" y="585"/>
                </a:cubicBezTo>
                <a:cubicBezTo>
                  <a:pt x="104" y="585"/>
                  <a:pt x="106" y="583"/>
                  <a:pt x="107" y="581"/>
                </a:cubicBezTo>
                <a:close/>
                <a:moveTo>
                  <a:pt x="94" y="609"/>
                </a:moveTo>
                <a:cubicBezTo>
                  <a:pt x="92" y="608"/>
                  <a:pt x="89" y="610"/>
                  <a:pt x="88" y="612"/>
                </a:cubicBezTo>
                <a:cubicBezTo>
                  <a:pt x="90" y="613"/>
                  <a:pt x="95" y="612"/>
                  <a:pt x="94" y="609"/>
                </a:cubicBezTo>
                <a:close/>
                <a:moveTo>
                  <a:pt x="88" y="624"/>
                </a:moveTo>
                <a:cubicBezTo>
                  <a:pt x="90" y="621"/>
                  <a:pt x="87" y="620"/>
                  <a:pt x="89" y="617"/>
                </a:cubicBezTo>
                <a:cubicBezTo>
                  <a:pt x="85" y="617"/>
                  <a:pt x="86" y="621"/>
                  <a:pt x="81" y="620"/>
                </a:cubicBezTo>
                <a:cubicBezTo>
                  <a:pt x="80" y="624"/>
                  <a:pt x="79" y="629"/>
                  <a:pt x="75" y="631"/>
                </a:cubicBezTo>
                <a:cubicBezTo>
                  <a:pt x="81" y="633"/>
                  <a:pt x="79" y="622"/>
                  <a:pt x="88" y="624"/>
                </a:cubicBezTo>
                <a:close/>
                <a:moveTo>
                  <a:pt x="112" y="850"/>
                </a:moveTo>
                <a:cubicBezTo>
                  <a:pt x="110" y="850"/>
                  <a:pt x="110" y="848"/>
                  <a:pt x="110" y="846"/>
                </a:cubicBezTo>
                <a:cubicBezTo>
                  <a:pt x="106" y="846"/>
                  <a:pt x="108" y="849"/>
                  <a:pt x="109" y="851"/>
                </a:cubicBezTo>
                <a:cubicBezTo>
                  <a:pt x="110" y="851"/>
                  <a:pt x="112" y="851"/>
                  <a:pt x="112" y="850"/>
                </a:cubicBezTo>
                <a:close/>
                <a:moveTo>
                  <a:pt x="73" y="644"/>
                </a:moveTo>
                <a:cubicBezTo>
                  <a:pt x="74" y="641"/>
                  <a:pt x="75" y="637"/>
                  <a:pt x="75" y="633"/>
                </a:cubicBezTo>
                <a:cubicBezTo>
                  <a:pt x="73" y="633"/>
                  <a:pt x="73" y="635"/>
                  <a:pt x="71" y="634"/>
                </a:cubicBezTo>
                <a:cubicBezTo>
                  <a:pt x="71" y="638"/>
                  <a:pt x="71" y="643"/>
                  <a:pt x="68" y="644"/>
                </a:cubicBezTo>
                <a:cubicBezTo>
                  <a:pt x="70" y="643"/>
                  <a:pt x="70" y="645"/>
                  <a:pt x="73" y="644"/>
                </a:cubicBezTo>
                <a:close/>
                <a:moveTo>
                  <a:pt x="96" y="855"/>
                </a:moveTo>
                <a:cubicBezTo>
                  <a:pt x="94" y="855"/>
                  <a:pt x="94" y="854"/>
                  <a:pt x="92" y="854"/>
                </a:cubicBezTo>
                <a:cubicBezTo>
                  <a:pt x="92" y="855"/>
                  <a:pt x="90" y="859"/>
                  <a:pt x="93" y="859"/>
                </a:cubicBezTo>
                <a:cubicBezTo>
                  <a:pt x="90" y="855"/>
                  <a:pt x="96" y="857"/>
                  <a:pt x="96" y="855"/>
                </a:cubicBezTo>
                <a:close/>
                <a:moveTo>
                  <a:pt x="87" y="815"/>
                </a:moveTo>
                <a:cubicBezTo>
                  <a:pt x="86" y="812"/>
                  <a:pt x="88" y="812"/>
                  <a:pt x="87" y="810"/>
                </a:cubicBezTo>
                <a:cubicBezTo>
                  <a:pt x="85" y="811"/>
                  <a:pt x="85" y="808"/>
                  <a:pt x="83" y="809"/>
                </a:cubicBezTo>
                <a:cubicBezTo>
                  <a:pt x="84" y="812"/>
                  <a:pt x="81" y="811"/>
                  <a:pt x="81" y="813"/>
                </a:cubicBezTo>
                <a:cubicBezTo>
                  <a:pt x="85" y="809"/>
                  <a:pt x="84" y="815"/>
                  <a:pt x="87" y="815"/>
                </a:cubicBezTo>
                <a:close/>
                <a:moveTo>
                  <a:pt x="41" y="654"/>
                </a:moveTo>
                <a:cubicBezTo>
                  <a:pt x="38" y="654"/>
                  <a:pt x="37" y="656"/>
                  <a:pt x="37" y="657"/>
                </a:cubicBezTo>
                <a:cubicBezTo>
                  <a:pt x="39" y="657"/>
                  <a:pt x="41" y="657"/>
                  <a:pt x="41" y="654"/>
                </a:cubicBezTo>
                <a:close/>
                <a:moveTo>
                  <a:pt x="50" y="795"/>
                </a:moveTo>
                <a:cubicBezTo>
                  <a:pt x="48" y="795"/>
                  <a:pt x="48" y="794"/>
                  <a:pt x="46" y="794"/>
                </a:cubicBezTo>
                <a:cubicBezTo>
                  <a:pt x="48" y="798"/>
                  <a:pt x="41" y="800"/>
                  <a:pt x="46" y="802"/>
                </a:cubicBezTo>
                <a:cubicBezTo>
                  <a:pt x="46" y="798"/>
                  <a:pt x="49" y="797"/>
                  <a:pt x="50" y="795"/>
                </a:cubicBezTo>
                <a:close/>
                <a:moveTo>
                  <a:pt x="20" y="748"/>
                </a:moveTo>
                <a:cubicBezTo>
                  <a:pt x="21" y="749"/>
                  <a:pt x="23" y="750"/>
                  <a:pt x="23" y="752"/>
                </a:cubicBezTo>
                <a:cubicBezTo>
                  <a:pt x="25" y="751"/>
                  <a:pt x="28" y="751"/>
                  <a:pt x="28" y="748"/>
                </a:cubicBezTo>
                <a:cubicBezTo>
                  <a:pt x="25" y="749"/>
                  <a:pt x="24" y="750"/>
                  <a:pt x="23" y="748"/>
                </a:cubicBezTo>
                <a:cubicBezTo>
                  <a:pt x="20" y="742"/>
                  <a:pt x="26" y="738"/>
                  <a:pt x="31" y="740"/>
                </a:cubicBezTo>
                <a:cubicBezTo>
                  <a:pt x="34" y="736"/>
                  <a:pt x="28" y="734"/>
                  <a:pt x="30" y="730"/>
                </a:cubicBezTo>
                <a:cubicBezTo>
                  <a:pt x="28" y="730"/>
                  <a:pt x="26" y="730"/>
                  <a:pt x="25" y="729"/>
                </a:cubicBezTo>
                <a:cubicBezTo>
                  <a:pt x="21" y="722"/>
                  <a:pt x="29" y="711"/>
                  <a:pt x="34" y="714"/>
                </a:cubicBezTo>
                <a:cubicBezTo>
                  <a:pt x="34" y="711"/>
                  <a:pt x="38" y="713"/>
                  <a:pt x="38" y="711"/>
                </a:cubicBezTo>
                <a:cubicBezTo>
                  <a:pt x="36" y="710"/>
                  <a:pt x="33" y="712"/>
                  <a:pt x="33" y="710"/>
                </a:cubicBezTo>
                <a:cubicBezTo>
                  <a:pt x="33" y="705"/>
                  <a:pt x="36" y="703"/>
                  <a:pt x="33" y="698"/>
                </a:cubicBezTo>
                <a:cubicBezTo>
                  <a:pt x="28" y="706"/>
                  <a:pt x="30" y="720"/>
                  <a:pt x="17" y="722"/>
                </a:cubicBezTo>
                <a:cubicBezTo>
                  <a:pt x="17" y="725"/>
                  <a:pt x="16" y="727"/>
                  <a:pt x="14" y="728"/>
                </a:cubicBezTo>
                <a:cubicBezTo>
                  <a:pt x="14" y="727"/>
                  <a:pt x="14" y="726"/>
                  <a:pt x="13" y="726"/>
                </a:cubicBezTo>
                <a:cubicBezTo>
                  <a:pt x="13" y="728"/>
                  <a:pt x="12" y="732"/>
                  <a:pt x="8" y="734"/>
                </a:cubicBezTo>
                <a:cubicBezTo>
                  <a:pt x="9" y="734"/>
                  <a:pt x="10" y="735"/>
                  <a:pt x="10" y="736"/>
                </a:cubicBezTo>
                <a:cubicBezTo>
                  <a:pt x="7" y="737"/>
                  <a:pt x="4" y="747"/>
                  <a:pt x="7" y="748"/>
                </a:cubicBezTo>
                <a:cubicBezTo>
                  <a:pt x="8" y="748"/>
                  <a:pt x="7" y="745"/>
                  <a:pt x="8" y="745"/>
                </a:cubicBezTo>
                <a:cubicBezTo>
                  <a:pt x="13" y="744"/>
                  <a:pt x="14" y="747"/>
                  <a:pt x="15" y="750"/>
                </a:cubicBezTo>
                <a:cubicBezTo>
                  <a:pt x="15" y="751"/>
                  <a:pt x="12" y="750"/>
                  <a:pt x="12" y="752"/>
                </a:cubicBezTo>
                <a:cubicBezTo>
                  <a:pt x="14" y="752"/>
                  <a:pt x="14" y="755"/>
                  <a:pt x="17" y="754"/>
                </a:cubicBezTo>
                <a:cubicBezTo>
                  <a:pt x="15" y="751"/>
                  <a:pt x="17" y="749"/>
                  <a:pt x="20" y="748"/>
                </a:cubicBezTo>
                <a:close/>
                <a:moveTo>
                  <a:pt x="18" y="652"/>
                </a:moveTo>
                <a:cubicBezTo>
                  <a:pt x="16" y="656"/>
                  <a:pt x="20" y="660"/>
                  <a:pt x="14" y="662"/>
                </a:cubicBezTo>
                <a:cubicBezTo>
                  <a:pt x="17" y="669"/>
                  <a:pt x="24" y="655"/>
                  <a:pt x="18" y="652"/>
                </a:cubicBezTo>
                <a:close/>
                <a:moveTo>
                  <a:pt x="21" y="682"/>
                </a:moveTo>
                <a:cubicBezTo>
                  <a:pt x="19" y="683"/>
                  <a:pt x="16" y="683"/>
                  <a:pt x="14" y="685"/>
                </a:cubicBezTo>
                <a:cubicBezTo>
                  <a:pt x="16" y="688"/>
                  <a:pt x="19" y="686"/>
                  <a:pt x="22" y="684"/>
                </a:cubicBezTo>
                <a:lnTo>
                  <a:pt x="21" y="682"/>
                </a:lnTo>
                <a:close/>
                <a:moveTo>
                  <a:pt x="14" y="720"/>
                </a:moveTo>
                <a:cubicBezTo>
                  <a:pt x="10" y="722"/>
                  <a:pt x="6" y="719"/>
                  <a:pt x="4" y="723"/>
                </a:cubicBezTo>
                <a:cubicBezTo>
                  <a:pt x="7" y="724"/>
                  <a:pt x="14" y="723"/>
                  <a:pt x="14" y="720"/>
                </a:cubicBezTo>
                <a:close/>
                <a:moveTo>
                  <a:pt x="7" y="733"/>
                </a:moveTo>
                <a:cubicBezTo>
                  <a:pt x="4" y="732"/>
                  <a:pt x="2" y="736"/>
                  <a:pt x="5" y="738"/>
                </a:cubicBezTo>
                <a:cubicBezTo>
                  <a:pt x="5" y="735"/>
                  <a:pt x="8" y="736"/>
                  <a:pt x="7" y="733"/>
                </a:cubicBezTo>
                <a:close/>
                <a:moveTo>
                  <a:pt x="3" y="713"/>
                </a:moveTo>
                <a:cubicBezTo>
                  <a:pt x="0" y="712"/>
                  <a:pt x="1" y="719"/>
                  <a:pt x="3" y="719"/>
                </a:cubicBezTo>
                <a:cubicBezTo>
                  <a:pt x="4" y="718"/>
                  <a:pt x="4" y="716"/>
                  <a:pt x="3" y="713"/>
                </a:cubicBezTo>
                <a:close/>
                <a:moveTo>
                  <a:pt x="815" y="1200"/>
                </a:moveTo>
                <a:cubicBezTo>
                  <a:pt x="815" y="1201"/>
                  <a:pt x="815" y="1201"/>
                  <a:pt x="815" y="1202"/>
                </a:cubicBezTo>
                <a:cubicBezTo>
                  <a:pt x="815" y="1201"/>
                  <a:pt x="815" y="1201"/>
                  <a:pt x="815" y="1200"/>
                </a:cubicBezTo>
                <a:close/>
                <a:moveTo>
                  <a:pt x="1630" y="902"/>
                </a:moveTo>
                <a:cubicBezTo>
                  <a:pt x="1630" y="902"/>
                  <a:pt x="1630" y="903"/>
                  <a:pt x="1630" y="903"/>
                </a:cubicBezTo>
                <a:cubicBezTo>
                  <a:pt x="1630" y="903"/>
                  <a:pt x="1630" y="903"/>
                  <a:pt x="1630" y="902"/>
                </a:cubicBezTo>
                <a:close/>
                <a:moveTo>
                  <a:pt x="434" y="1423"/>
                </a:moveTo>
                <a:cubicBezTo>
                  <a:pt x="440" y="1414"/>
                  <a:pt x="453" y="1416"/>
                  <a:pt x="460" y="1408"/>
                </a:cubicBezTo>
                <a:cubicBezTo>
                  <a:pt x="461" y="1410"/>
                  <a:pt x="462" y="1411"/>
                  <a:pt x="463" y="1412"/>
                </a:cubicBezTo>
                <a:cubicBezTo>
                  <a:pt x="462" y="1413"/>
                  <a:pt x="461" y="1414"/>
                  <a:pt x="461" y="1416"/>
                </a:cubicBezTo>
                <a:cubicBezTo>
                  <a:pt x="463" y="1415"/>
                  <a:pt x="464" y="1414"/>
                  <a:pt x="467" y="1414"/>
                </a:cubicBezTo>
                <a:cubicBezTo>
                  <a:pt x="466" y="1411"/>
                  <a:pt x="468" y="1410"/>
                  <a:pt x="467" y="1408"/>
                </a:cubicBezTo>
                <a:cubicBezTo>
                  <a:pt x="466" y="1408"/>
                  <a:pt x="465" y="1408"/>
                  <a:pt x="464" y="1407"/>
                </a:cubicBezTo>
                <a:cubicBezTo>
                  <a:pt x="465" y="1405"/>
                  <a:pt x="466" y="1404"/>
                  <a:pt x="468" y="1403"/>
                </a:cubicBezTo>
                <a:cubicBezTo>
                  <a:pt x="475" y="1404"/>
                  <a:pt x="479" y="1398"/>
                  <a:pt x="482" y="1405"/>
                </a:cubicBezTo>
                <a:cubicBezTo>
                  <a:pt x="488" y="1407"/>
                  <a:pt x="490" y="1401"/>
                  <a:pt x="496" y="1403"/>
                </a:cubicBezTo>
                <a:cubicBezTo>
                  <a:pt x="493" y="1406"/>
                  <a:pt x="495" y="1414"/>
                  <a:pt x="495" y="1417"/>
                </a:cubicBezTo>
                <a:cubicBezTo>
                  <a:pt x="496" y="1414"/>
                  <a:pt x="500" y="1413"/>
                  <a:pt x="501" y="1411"/>
                </a:cubicBezTo>
                <a:cubicBezTo>
                  <a:pt x="501" y="1409"/>
                  <a:pt x="500" y="1409"/>
                  <a:pt x="500" y="1406"/>
                </a:cubicBezTo>
                <a:cubicBezTo>
                  <a:pt x="505" y="1404"/>
                  <a:pt x="506" y="1396"/>
                  <a:pt x="501" y="1393"/>
                </a:cubicBezTo>
                <a:cubicBezTo>
                  <a:pt x="506" y="1392"/>
                  <a:pt x="510" y="1392"/>
                  <a:pt x="515" y="1389"/>
                </a:cubicBezTo>
                <a:cubicBezTo>
                  <a:pt x="516" y="1391"/>
                  <a:pt x="517" y="1393"/>
                  <a:pt x="517" y="1396"/>
                </a:cubicBezTo>
                <a:cubicBezTo>
                  <a:pt x="509" y="1399"/>
                  <a:pt x="508" y="1402"/>
                  <a:pt x="504" y="1408"/>
                </a:cubicBezTo>
                <a:cubicBezTo>
                  <a:pt x="509" y="1406"/>
                  <a:pt x="507" y="1413"/>
                  <a:pt x="509" y="1414"/>
                </a:cubicBezTo>
                <a:cubicBezTo>
                  <a:pt x="509" y="1412"/>
                  <a:pt x="510" y="1411"/>
                  <a:pt x="511" y="1410"/>
                </a:cubicBezTo>
                <a:cubicBezTo>
                  <a:pt x="513" y="1410"/>
                  <a:pt x="513" y="1412"/>
                  <a:pt x="515" y="1411"/>
                </a:cubicBezTo>
                <a:cubicBezTo>
                  <a:pt x="516" y="1412"/>
                  <a:pt x="515" y="1414"/>
                  <a:pt x="517" y="1414"/>
                </a:cubicBezTo>
                <a:cubicBezTo>
                  <a:pt x="519" y="1407"/>
                  <a:pt x="533" y="1400"/>
                  <a:pt x="539" y="1407"/>
                </a:cubicBezTo>
                <a:cubicBezTo>
                  <a:pt x="540" y="1405"/>
                  <a:pt x="541" y="1402"/>
                  <a:pt x="543" y="1400"/>
                </a:cubicBezTo>
                <a:cubicBezTo>
                  <a:pt x="543" y="1399"/>
                  <a:pt x="540" y="1401"/>
                  <a:pt x="539" y="1399"/>
                </a:cubicBezTo>
                <a:cubicBezTo>
                  <a:pt x="540" y="1396"/>
                  <a:pt x="544" y="1395"/>
                  <a:pt x="542" y="1393"/>
                </a:cubicBezTo>
                <a:cubicBezTo>
                  <a:pt x="540" y="1392"/>
                  <a:pt x="534" y="1395"/>
                  <a:pt x="534" y="1390"/>
                </a:cubicBezTo>
                <a:cubicBezTo>
                  <a:pt x="542" y="1387"/>
                  <a:pt x="552" y="1391"/>
                  <a:pt x="554" y="1399"/>
                </a:cubicBezTo>
                <a:cubicBezTo>
                  <a:pt x="562" y="1397"/>
                  <a:pt x="568" y="1394"/>
                  <a:pt x="573" y="1391"/>
                </a:cubicBezTo>
                <a:cubicBezTo>
                  <a:pt x="567" y="1387"/>
                  <a:pt x="573" y="1380"/>
                  <a:pt x="574" y="1374"/>
                </a:cubicBezTo>
                <a:cubicBezTo>
                  <a:pt x="570" y="1376"/>
                  <a:pt x="569" y="1373"/>
                  <a:pt x="568" y="1370"/>
                </a:cubicBezTo>
                <a:cubicBezTo>
                  <a:pt x="571" y="1362"/>
                  <a:pt x="582" y="1366"/>
                  <a:pt x="583" y="1360"/>
                </a:cubicBezTo>
                <a:cubicBezTo>
                  <a:pt x="579" y="1361"/>
                  <a:pt x="576" y="1359"/>
                  <a:pt x="572" y="1360"/>
                </a:cubicBezTo>
                <a:cubicBezTo>
                  <a:pt x="572" y="1364"/>
                  <a:pt x="565" y="1369"/>
                  <a:pt x="563" y="1365"/>
                </a:cubicBezTo>
                <a:cubicBezTo>
                  <a:pt x="560" y="1368"/>
                  <a:pt x="560" y="1372"/>
                  <a:pt x="561" y="1376"/>
                </a:cubicBezTo>
                <a:cubicBezTo>
                  <a:pt x="559" y="1377"/>
                  <a:pt x="559" y="1380"/>
                  <a:pt x="555" y="1380"/>
                </a:cubicBezTo>
                <a:cubicBezTo>
                  <a:pt x="556" y="1384"/>
                  <a:pt x="555" y="1387"/>
                  <a:pt x="555" y="1389"/>
                </a:cubicBezTo>
                <a:cubicBezTo>
                  <a:pt x="551" y="1387"/>
                  <a:pt x="547" y="1386"/>
                  <a:pt x="542" y="1385"/>
                </a:cubicBezTo>
                <a:cubicBezTo>
                  <a:pt x="543" y="1383"/>
                  <a:pt x="543" y="1381"/>
                  <a:pt x="546" y="1382"/>
                </a:cubicBezTo>
                <a:cubicBezTo>
                  <a:pt x="546" y="1379"/>
                  <a:pt x="548" y="1379"/>
                  <a:pt x="546" y="1376"/>
                </a:cubicBezTo>
                <a:cubicBezTo>
                  <a:pt x="550" y="1373"/>
                  <a:pt x="554" y="1371"/>
                  <a:pt x="556" y="1367"/>
                </a:cubicBezTo>
                <a:cubicBezTo>
                  <a:pt x="551" y="1366"/>
                  <a:pt x="549" y="1366"/>
                  <a:pt x="545" y="1369"/>
                </a:cubicBezTo>
                <a:cubicBezTo>
                  <a:pt x="547" y="1372"/>
                  <a:pt x="545" y="1374"/>
                  <a:pt x="542" y="1375"/>
                </a:cubicBezTo>
                <a:cubicBezTo>
                  <a:pt x="535" y="1372"/>
                  <a:pt x="540" y="1361"/>
                  <a:pt x="545" y="1360"/>
                </a:cubicBezTo>
                <a:cubicBezTo>
                  <a:pt x="545" y="1350"/>
                  <a:pt x="549" y="1340"/>
                  <a:pt x="556" y="1332"/>
                </a:cubicBezTo>
                <a:cubicBezTo>
                  <a:pt x="559" y="1332"/>
                  <a:pt x="562" y="1332"/>
                  <a:pt x="564" y="1332"/>
                </a:cubicBezTo>
                <a:cubicBezTo>
                  <a:pt x="565" y="1327"/>
                  <a:pt x="559" y="1329"/>
                  <a:pt x="561" y="1323"/>
                </a:cubicBezTo>
                <a:cubicBezTo>
                  <a:pt x="567" y="1319"/>
                  <a:pt x="573" y="1306"/>
                  <a:pt x="568" y="1295"/>
                </a:cubicBezTo>
                <a:cubicBezTo>
                  <a:pt x="573" y="1294"/>
                  <a:pt x="573" y="1293"/>
                  <a:pt x="575" y="1289"/>
                </a:cubicBezTo>
                <a:cubicBezTo>
                  <a:pt x="580" y="1292"/>
                  <a:pt x="581" y="1300"/>
                  <a:pt x="588" y="1301"/>
                </a:cubicBezTo>
                <a:cubicBezTo>
                  <a:pt x="590" y="1308"/>
                  <a:pt x="586" y="1310"/>
                  <a:pt x="584" y="1314"/>
                </a:cubicBezTo>
                <a:cubicBezTo>
                  <a:pt x="587" y="1313"/>
                  <a:pt x="583" y="1320"/>
                  <a:pt x="581" y="1321"/>
                </a:cubicBezTo>
                <a:cubicBezTo>
                  <a:pt x="581" y="1319"/>
                  <a:pt x="580" y="1318"/>
                  <a:pt x="580" y="1317"/>
                </a:cubicBezTo>
                <a:cubicBezTo>
                  <a:pt x="577" y="1317"/>
                  <a:pt x="578" y="1319"/>
                  <a:pt x="575" y="1318"/>
                </a:cubicBezTo>
                <a:cubicBezTo>
                  <a:pt x="575" y="1322"/>
                  <a:pt x="577" y="1322"/>
                  <a:pt x="578" y="1323"/>
                </a:cubicBezTo>
                <a:cubicBezTo>
                  <a:pt x="576" y="1325"/>
                  <a:pt x="573" y="1325"/>
                  <a:pt x="572" y="1328"/>
                </a:cubicBezTo>
                <a:cubicBezTo>
                  <a:pt x="580" y="1327"/>
                  <a:pt x="576" y="1340"/>
                  <a:pt x="575" y="1343"/>
                </a:cubicBezTo>
                <a:cubicBezTo>
                  <a:pt x="578" y="1342"/>
                  <a:pt x="579" y="1344"/>
                  <a:pt x="580" y="1342"/>
                </a:cubicBezTo>
                <a:cubicBezTo>
                  <a:pt x="581" y="1339"/>
                  <a:pt x="579" y="1339"/>
                  <a:pt x="579" y="1337"/>
                </a:cubicBezTo>
                <a:cubicBezTo>
                  <a:pt x="581" y="1334"/>
                  <a:pt x="586" y="1335"/>
                  <a:pt x="589" y="1333"/>
                </a:cubicBezTo>
                <a:cubicBezTo>
                  <a:pt x="585" y="1330"/>
                  <a:pt x="591" y="1327"/>
                  <a:pt x="594" y="1328"/>
                </a:cubicBezTo>
                <a:cubicBezTo>
                  <a:pt x="594" y="1326"/>
                  <a:pt x="593" y="1322"/>
                  <a:pt x="594" y="1321"/>
                </a:cubicBezTo>
                <a:cubicBezTo>
                  <a:pt x="587" y="1320"/>
                  <a:pt x="592" y="1315"/>
                  <a:pt x="587" y="1311"/>
                </a:cubicBezTo>
                <a:cubicBezTo>
                  <a:pt x="591" y="1312"/>
                  <a:pt x="591" y="1309"/>
                  <a:pt x="594" y="1309"/>
                </a:cubicBezTo>
                <a:cubicBezTo>
                  <a:pt x="594" y="1306"/>
                  <a:pt x="590" y="1308"/>
                  <a:pt x="590" y="1304"/>
                </a:cubicBezTo>
                <a:cubicBezTo>
                  <a:pt x="596" y="1305"/>
                  <a:pt x="593" y="1302"/>
                  <a:pt x="592" y="1300"/>
                </a:cubicBezTo>
                <a:cubicBezTo>
                  <a:pt x="593" y="1296"/>
                  <a:pt x="598" y="1294"/>
                  <a:pt x="603" y="1294"/>
                </a:cubicBezTo>
                <a:cubicBezTo>
                  <a:pt x="604" y="1296"/>
                  <a:pt x="604" y="1296"/>
                  <a:pt x="604" y="1296"/>
                </a:cubicBezTo>
                <a:cubicBezTo>
                  <a:pt x="610" y="1295"/>
                  <a:pt x="617" y="1292"/>
                  <a:pt x="621" y="1286"/>
                </a:cubicBezTo>
                <a:cubicBezTo>
                  <a:pt x="620" y="1286"/>
                  <a:pt x="619" y="1285"/>
                  <a:pt x="619" y="1284"/>
                </a:cubicBezTo>
                <a:cubicBezTo>
                  <a:pt x="621" y="1282"/>
                  <a:pt x="623" y="1280"/>
                  <a:pt x="626" y="1279"/>
                </a:cubicBezTo>
                <a:cubicBezTo>
                  <a:pt x="626" y="1275"/>
                  <a:pt x="623" y="1277"/>
                  <a:pt x="625" y="1273"/>
                </a:cubicBezTo>
                <a:cubicBezTo>
                  <a:pt x="620" y="1273"/>
                  <a:pt x="621" y="1282"/>
                  <a:pt x="618" y="1281"/>
                </a:cubicBezTo>
                <a:cubicBezTo>
                  <a:pt x="621" y="1277"/>
                  <a:pt x="617" y="1273"/>
                  <a:pt x="615" y="1270"/>
                </a:cubicBezTo>
                <a:cubicBezTo>
                  <a:pt x="618" y="1267"/>
                  <a:pt x="615" y="1253"/>
                  <a:pt x="622" y="1258"/>
                </a:cubicBezTo>
                <a:cubicBezTo>
                  <a:pt x="622" y="1251"/>
                  <a:pt x="615" y="1258"/>
                  <a:pt x="613" y="1252"/>
                </a:cubicBezTo>
                <a:cubicBezTo>
                  <a:pt x="616" y="1250"/>
                  <a:pt x="622" y="1249"/>
                  <a:pt x="625" y="1248"/>
                </a:cubicBezTo>
                <a:cubicBezTo>
                  <a:pt x="623" y="1245"/>
                  <a:pt x="623" y="1239"/>
                  <a:pt x="628" y="1239"/>
                </a:cubicBezTo>
                <a:cubicBezTo>
                  <a:pt x="630" y="1241"/>
                  <a:pt x="627" y="1246"/>
                  <a:pt x="632" y="1245"/>
                </a:cubicBezTo>
                <a:cubicBezTo>
                  <a:pt x="632" y="1240"/>
                  <a:pt x="636" y="1240"/>
                  <a:pt x="637" y="1236"/>
                </a:cubicBezTo>
                <a:cubicBezTo>
                  <a:pt x="633" y="1235"/>
                  <a:pt x="631" y="1239"/>
                  <a:pt x="630" y="1237"/>
                </a:cubicBezTo>
                <a:cubicBezTo>
                  <a:pt x="630" y="1233"/>
                  <a:pt x="634" y="1233"/>
                  <a:pt x="638" y="1233"/>
                </a:cubicBezTo>
                <a:cubicBezTo>
                  <a:pt x="639" y="1228"/>
                  <a:pt x="641" y="1225"/>
                  <a:pt x="644" y="1222"/>
                </a:cubicBezTo>
                <a:cubicBezTo>
                  <a:pt x="641" y="1222"/>
                  <a:pt x="642" y="1219"/>
                  <a:pt x="641" y="1218"/>
                </a:cubicBezTo>
                <a:cubicBezTo>
                  <a:pt x="640" y="1222"/>
                  <a:pt x="636" y="1219"/>
                  <a:pt x="633" y="1222"/>
                </a:cubicBezTo>
                <a:cubicBezTo>
                  <a:pt x="631" y="1217"/>
                  <a:pt x="634" y="1209"/>
                  <a:pt x="640" y="1208"/>
                </a:cubicBezTo>
                <a:cubicBezTo>
                  <a:pt x="640" y="1207"/>
                  <a:pt x="640" y="1206"/>
                  <a:pt x="641" y="1205"/>
                </a:cubicBezTo>
                <a:cubicBezTo>
                  <a:pt x="633" y="1197"/>
                  <a:pt x="644" y="1188"/>
                  <a:pt x="645" y="1182"/>
                </a:cubicBezTo>
                <a:cubicBezTo>
                  <a:pt x="643" y="1182"/>
                  <a:pt x="643" y="1181"/>
                  <a:pt x="643" y="1179"/>
                </a:cubicBezTo>
                <a:cubicBezTo>
                  <a:pt x="648" y="1178"/>
                  <a:pt x="650" y="1178"/>
                  <a:pt x="654" y="1175"/>
                </a:cubicBezTo>
                <a:cubicBezTo>
                  <a:pt x="650" y="1164"/>
                  <a:pt x="657" y="1157"/>
                  <a:pt x="664" y="1152"/>
                </a:cubicBezTo>
                <a:cubicBezTo>
                  <a:pt x="666" y="1155"/>
                  <a:pt x="665" y="1155"/>
                  <a:pt x="664" y="1158"/>
                </a:cubicBezTo>
                <a:cubicBezTo>
                  <a:pt x="670" y="1152"/>
                  <a:pt x="680" y="1157"/>
                  <a:pt x="685" y="1153"/>
                </a:cubicBezTo>
                <a:cubicBezTo>
                  <a:pt x="679" y="1151"/>
                  <a:pt x="685" y="1148"/>
                  <a:pt x="682" y="1143"/>
                </a:cubicBezTo>
                <a:cubicBezTo>
                  <a:pt x="676" y="1145"/>
                  <a:pt x="670" y="1149"/>
                  <a:pt x="665" y="1148"/>
                </a:cubicBezTo>
                <a:cubicBezTo>
                  <a:pt x="667" y="1142"/>
                  <a:pt x="673" y="1129"/>
                  <a:pt x="681" y="1136"/>
                </a:cubicBezTo>
                <a:cubicBezTo>
                  <a:pt x="684" y="1130"/>
                  <a:pt x="691" y="1128"/>
                  <a:pt x="694" y="1124"/>
                </a:cubicBezTo>
                <a:cubicBezTo>
                  <a:pt x="698" y="1126"/>
                  <a:pt x="704" y="1125"/>
                  <a:pt x="707" y="1127"/>
                </a:cubicBezTo>
                <a:cubicBezTo>
                  <a:pt x="705" y="1129"/>
                  <a:pt x="703" y="1131"/>
                  <a:pt x="700" y="1132"/>
                </a:cubicBezTo>
                <a:cubicBezTo>
                  <a:pt x="698" y="1135"/>
                  <a:pt x="703" y="1132"/>
                  <a:pt x="703" y="1134"/>
                </a:cubicBezTo>
                <a:cubicBezTo>
                  <a:pt x="701" y="1134"/>
                  <a:pt x="697" y="1134"/>
                  <a:pt x="698" y="1137"/>
                </a:cubicBezTo>
                <a:cubicBezTo>
                  <a:pt x="700" y="1134"/>
                  <a:pt x="704" y="1137"/>
                  <a:pt x="704" y="1139"/>
                </a:cubicBezTo>
                <a:cubicBezTo>
                  <a:pt x="704" y="1135"/>
                  <a:pt x="706" y="1133"/>
                  <a:pt x="710" y="1132"/>
                </a:cubicBezTo>
                <a:cubicBezTo>
                  <a:pt x="715" y="1135"/>
                  <a:pt x="725" y="1137"/>
                  <a:pt x="722" y="1144"/>
                </a:cubicBezTo>
                <a:cubicBezTo>
                  <a:pt x="724" y="1144"/>
                  <a:pt x="726" y="1144"/>
                  <a:pt x="726" y="1145"/>
                </a:cubicBezTo>
                <a:cubicBezTo>
                  <a:pt x="729" y="1152"/>
                  <a:pt x="716" y="1151"/>
                  <a:pt x="718" y="1155"/>
                </a:cubicBezTo>
                <a:cubicBezTo>
                  <a:pt x="718" y="1154"/>
                  <a:pt x="720" y="1154"/>
                  <a:pt x="721" y="1155"/>
                </a:cubicBezTo>
                <a:cubicBezTo>
                  <a:pt x="722" y="1159"/>
                  <a:pt x="717" y="1158"/>
                  <a:pt x="718" y="1162"/>
                </a:cubicBezTo>
                <a:cubicBezTo>
                  <a:pt x="726" y="1161"/>
                  <a:pt x="726" y="1162"/>
                  <a:pt x="731" y="1155"/>
                </a:cubicBezTo>
                <a:cubicBezTo>
                  <a:pt x="733" y="1157"/>
                  <a:pt x="738" y="1152"/>
                  <a:pt x="739" y="1155"/>
                </a:cubicBezTo>
                <a:cubicBezTo>
                  <a:pt x="737" y="1158"/>
                  <a:pt x="741" y="1161"/>
                  <a:pt x="737" y="1162"/>
                </a:cubicBezTo>
                <a:cubicBezTo>
                  <a:pt x="739" y="1171"/>
                  <a:pt x="741" y="1185"/>
                  <a:pt x="737" y="1195"/>
                </a:cubicBezTo>
                <a:cubicBezTo>
                  <a:pt x="743" y="1196"/>
                  <a:pt x="738" y="1202"/>
                  <a:pt x="738" y="1206"/>
                </a:cubicBezTo>
                <a:cubicBezTo>
                  <a:pt x="751" y="1206"/>
                  <a:pt x="741" y="1188"/>
                  <a:pt x="754" y="1186"/>
                </a:cubicBezTo>
                <a:cubicBezTo>
                  <a:pt x="757" y="1176"/>
                  <a:pt x="751" y="1170"/>
                  <a:pt x="757" y="1164"/>
                </a:cubicBezTo>
                <a:cubicBezTo>
                  <a:pt x="760" y="1166"/>
                  <a:pt x="762" y="1167"/>
                  <a:pt x="764" y="1170"/>
                </a:cubicBezTo>
                <a:cubicBezTo>
                  <a:pt x="760" y="1173"/>
                  <a:pt x="760" y="1178"/>
                  <a:pt x="760" y="1184"/>
                </a:cubicBezTo>
                <a:cubicBezTo>
                  <a:pt x="765" y="1184"/>
                  <a:pt x="765" y="1181"/>
                  <a:pt x="770" y="1181"/>
                </a:cubicBezTo>
                <a:cubicBezTo>
                  <a:pt x="773" y="1176"/>
                  <a:pt x="775" y="1170"/>
                  <a:pt x="779" y="1166"/>
                </a:cubicBezTo>
                <a:cubicBezTo>
                  <a:pt x="773" y="1165"/>
                  <a:pt x="766" y="1166"/>
                  <a:pt x="767" y="1156"/>
                </a:cubicBezTo>
                <a:cubicBezTo>
                  <a:pt x="768" y="1156"/>
                  <a:pt x="770" y="1155"/>
                  <a:pt x="772" y="1154"/>
                </a:cubicBezTo>
                <a:cubicBezTo>
                  <a:pt x="774" y="1156"/>
                  <a:pt x="769" y="1157"/>
                  <a:pt x="772" y="1158"/>
                </a:cubicBezTo>
                <a:cubicBezTo>
                  <a:pt x="777" y="1153"/>
                  <a:pt x="768" y="1132"/>
                  <a:pt x="784" y="1132"/>
                </a:cubicBezTo>
                <a:cubicBezTo>
                  <a:pt x="784" y="1134"/>
                  <a:pt x="785" y="1136"/>
                  <a:pt x="786" y="1138"/>
                </a:cubicBezTo>
                <a:cubicBezTo>
                  <a:pt x="783" y="1139"/>
                  <a:pt x="783" y="1143"/>
                  <a:pt x="783" y="1147"/>
                </a:cubicBezTo>
                <a:cubicBezTo>
                  <a:pt x="784" y="1147"/>
                  <a:pt x="786" y="1147"/>
                  <a:pt x="787" y="1148"/>
                </a:cubicBezTo>
                <a:cubicBezTo>
                  <a:pt x="785" y="1153"/>
                  <a:pt x="785" y="1155"/>
                  <a:pt x="782" y="1160"/>
                </a:cubicBezTo>
                <a:cubicBezTo>
                  <a:pt x="783" y="1163"/>
                  <a:pt x="785" y="1157"/>
                  <a:pt x="785" y="1160"/>
                </a:cubicBezTo>
                <a:cubicBezTo>
                  <a:pt x="783" y="1167"/>
                  <a:pt x="792" y="1171"/>
                  <a:pt x="789" y="1176"/>
                </a:cubicBezTo>
                <a:cubicBezTo>
                  <a:pt x="791" y="1176"/>
                  <a:pt x="792" y="1175"/>
                  <a:pt x="792" y="1176"/>
                </a:cubicBezTo>
                <a:cubicBezTo>
                  <a:pt x="795" y="1177"/>
                  <a:pt x="793" y="1173"/>
                  <a:pt x="796" y="1173"/>
                </a:cubicBezTo>
                <a:cubicBezTo>
                  <a:pt x="798" y="1175"/>
                  <a:pt x="802" y="1174"/>
                  <a:pt x="803" y="1178"/>
                </a:cubicBezTo>
                <a:cubicBezTo>
                  <a:pt x="799" y="1178"/>
                  <a:pt x="801" y="1184"/>
                  <a:pt x="799" y="1185"/>
                </a:cubicBezTo>
                <a:cubicBezTo>
                  <a:pt x="800" y="1185"/>
                  <a:pt x="802" y="1184"/>
                  <a:pt x="803" y="1185"/>
                </a:cubicBezTo>
                <a:cubicBezTo>
                  <a:pt x="802" y="1190"/>
                  <a:pt x="802" y="1191"/>
                  <a:pt x="802" y="1196"/>
                </a:cubicBezTo>
                <a:cubicBezTo>
                  <a:pt x="803" y="1194"/>
                  <a:pt x="805" y="1190"/>
                  <a:pt x="812" y="1190"/>
                </a:cubicBezTo>
                <a:cubicBezTo>
                  <a:pt x="812" y="1196"/>
                  <a:pt x="816" y="1196"/>
                  <a:pt x="815" y="1200"/>
                </a:cubicBezTo>
                <a:cubicBezTo>
                  <a:pt x="817" y="1193"/>
                  <a:pt x="825" y="1191"/>
                  <a:pt x="829" y="1188"/>
                </a:cubicBezTo>
                <a:cubicBezTo>
                  <a:pt x="828" y="1188"/>
                  <a:pt x="826" y="1189"/>
                  <a:pt x="826" y="1187"/>
                </a:cubicBezTo>
                <a:cubicBezTo>
                  <a:pt x="827" y="1184"/>
                  <a:pt x="829" y="1182"/>
                  <a:pt x="830" y="1180"/>
                </a:cubicBezTo>
                <a:cubicBezTo>
                  <a:pt x="832" y="1178"/>
                  <a:pt x="833" y="1183"/>
                  <a:pt x="834" y="1180"/>
                </a:cubicBezTo>
                <a:cubicBezTo>
                  <a:pt x="830" y="1179"/>
                  <a:pt x="836" y="1175"/>
                  <a:pt x="839" y="1174"/>
                </a:cubicBezTo>
                <a:cubicBezTo>
                  <a:pt x="838" y="1178"/>
                  <a:pt x="839" y="1181"/>
                  <a:pt x="839" y="1184"/>
                </a:cubicBezTo>
                <a:cubicBezTo>
                  <a:pt x="839" y="1192"/>
                  <a:pt x="838" y="1194"/>
                  <a:pt x="831" y="1198"/>
                </a:cubicBezTo>
                <a:cubicBezTo>
                  <a:pt x="837" y="1198"/>
                  <a:pt x="837" y="1198"/>
                  <a:pt x="837" y="1198"/>
                </a:cubicBezTo>
                <a:cubicBezTo>
                  <a:pt x="839" y="1202"/>
                  <a:pt x="840" y="1205"/>
                  <a:pt x="839" y="1210"/>
                </a:cubicBezTo>
                <a:cubicBezTo>
                  <a:pt x="840" y="1212"/>
                  <a:pt x="842" y="1208"/>
                  <a:pt x="843" y="1210"/>
                </a:cubicBezTo>
                <a:cubicBezTo>
                  <a:pt x="842" y="1211"/>
                  <a:pt x="841" y="1213"/>
                  <a:pt x="840" y="1214"/>
                </a:cubicBezTo>
                <a:cubicBezTo>
                  <a:pt x="843" y="1214"/>
                  <a:pt x="845" y="1216"/>
                  <a:pt x="847" y="1217"/>
                </a:cubicBezTo>
                <a:cubicBezTo>
                  <a:pt x="846" y="1218"/>
                  <a:pt x="844" y="1217"/>
                  <a:pt x="844" y="1219"/>
                </a:cubicBezTo>
                <a:cubicBezTo>
                  <a:pt x="849" y="1220"/>
                  <a:pt x="853" y="1225"/>
                  <a:pt x="855" y="1230"/>
                </a:cubicBezTo>
                <a:cubicBezTo>
                  <a:pt x="850" y="1231"/>
                  <a:pt x="847" y="1234"/>
                  <a:pt x="843" y="1232"/>
                </a:cubicBezTo>
                <a:cubicBezTo>
                  <a:pt x="843" y="1235"/>
                  <a:pt x="847" y="1234"/>
                  <a:pt x="847" y="1237"/>
                </a:cubicBezTo>
                <a:cubicBezTo>
                  <a:pt x="844" y="1237"/>
                  <a:pt x="845" y="1241"/>
                  <a:pt x="843" y="1242"/>
                </a:cubicBezTo>
                <a:cubicBezTo>
                  <a:pt x="845" y="1242"/>
                  <a:pt x="848" y="1241"/>
                  <a:pt x="847" y="1244"/>
                </a:cubicBezTo>
                <a:cubicBezTo>
                  <a:pt x="847" y="1245"/>
                  <a:pt x="845" y="1244"/>
                  <a:pt x="844" y="1244"/>
                </a:cubicBezTo>
                <a:cubicBezTo>
                  <a:pt x="844" y="1246"/>
                  <a:pt x="846" y="1246"/>
                  <a:pt x="846" y="1247"/>
                </a:cubicBezTo>
                <a:cubicBezTo>
                  <a:pt x="856" y="1242"/>
                  <a:pt x="854" y="1226"/>
                  <a:pt x="871" y="1225"/>
                </a:cubicBezTo>
                <a:cubicBezTo>
                  <a:pt x="874" y="1215"/>
                  <a:pt x="873" y="1207"/>
                  <a:pt x="881" y="1201"/>
                </a:cubicBezTo>
                <a:cubicBezTo>
                  <a:pt x="883" y="1202"/>
                  <a:pt x="888" y="1202"/>
                  <a:pt x="885" y="1205"/>
                </a:cubicBezTo>
                <a:cubicBezTo>
                  <a:pt x="891" y="1205"/>
                  <a:pt x="891" y="1211"/>
                  <a:pt x="897" y="1207"/>
                </a:cubicBezTo>
                <a:cubicBezTo>
                  <a:pt x="898" y="1210"/>
                  <a:pt x="900" y="1212"/>
                  <a:pt x="901" y="1216"/>
                </a:cubicBezTo>
                <a:cubicBezTo>
                  <a:pt x="899" y="1216"/>
                  <a:pt x="899" y="1217"/>
                  <a:pt x="898" y="1218"/>
                </a:cubicBezTo>
                <a:cubicBezTo>
                  <a:pt x="896" y="1218"/>
                  <a:pt x="897" y="1215"/>
                  <a:pt x="895" y="1216"/>
                </a:cubicBezTo>
                <a:cubicBezTo>
                  <a:pt x="895" y="1218"/>
                  <a:pt x="898" y="1221"/>
                  <a:pt x="896" y="1222"/>
                </a:cubicBezTo>
                <a:cubicBezTo>
                  <a:pt x="893" y="1224"/>
                  <a:pt x="892" y="1222"/>
                  <a:pt x="891" y="1221"/>
                </a:cubicBezTo>
                <a:cubicBezTo>
                  <a:pt x="893" y="1225"/>
                  <a:pt x="888" y="1224"/>
                  <a:pt x="889" y="1227"/>
                </a:cubicBezTo>
                <a:cubicBezTo>
                  <a:pt x="890" y="1228"/>
                  <a:pt x="890" y="1230"/>
                  <a:pt x="893" y="1229"/>
                </a:cubicBezTo>
                <a:cubicBezTo>
                  <a:pt x="896" y="1223"/>
                  <a:pt x="902" y="1219"/>
                  <a:pt x="909" y="1215"/>
                </a:cubicBezTo>
                <a:cubicBezTo>
                  <a:pt x="907" y="1223"/>
                  <a:pt x="898" y="1228"/>
                  <a:pt x="902" y="1237"/>
                </a:cubicBezTo>
                <a:cubicBezTo>
                  <a:pt x="897" y="1241"/>
                  <a:pt x="894" y="1247"/>
                  <a:pt x="890" y="1252"/>
                </a:cubicBezTo>
                <a:cubicBezTo>
                  <a:pt x="891" y="1255"/>
                  <a:pt x="894" y="1249"/>
                  <a:pt x="895" y="1253"/>
                </a:cubicBezTo>
                <a:cubicBezTo>
                  <a:pt x="894" y="1254"/>
                  <a:pt x="894" y="1256"/>
                  <a:pt x="893" y="1257"/>
                </a:cubicBezTo>
                <a:cubicBezTo>
                  <a:pt x="895" y="1259"/>
                  <a:pt x="896" y="1257"/>
                  <a:pt x="898" y="1256"/>
                </a:cubicBezTo>
                <a:cubicBezTo>
                  <a:pt x="895" y="1252"/>
                  <a:pt x="898" y="1247"/>
                  <a:pt x="902" y="1246"/>
                </a:cubicBezTo>
                <a:cubicBezTo>
                  <a:pt x="900" y="1240"/>
                  <a:pt x="905" y="1237"/>
                  <a:pt x="902" y="1233"/>
                </a:cubicBezTo>
                <a:cubicBezTo>
                  <a:pt x="910" y="1231"/>
                  <a:pt x="907" y="1220"/>
                  <a:pt x="915" y="1219"/>
                </a:cubicBezTo>
                <a:cubicBezTo>
                  <a:pt x="915" y="1219"/>
                  <a:pt x="916" y="1220"/>
                  <a:pt x="916" y="1220"/>
                </a:cubicBezTo>
                <a:cubicBezTo>
                  <a:pt x="914" y="1225"/>
                  <a:pt x="916" y="1228"/>
                  <a:pt x="919" y="1230"/>
                </a:cubicBezTo>
                <a:cubicBezTo>
                  <a:pt x="918" y="1233"/>
                  <a:pt x="914" y="1237"/>
                  <a:pt x="915" y="1238"/>
                </a:cubicBezTo>
                <a:cubicBezTo>
                  <a:pt x="915" y="1237"/>
                  <a:pt x="916" y="1237"/>
                  <a:pt x="917" y="1237"/>
                </a:cubicBezTo>
                <a:cubicBezTo>
                  <a:pt x="915" y="1246"/>
                  <a:pt x="922" y="1250"/>
                  <a:pt x="930" y="1250"/>
                </a:cubicBezTo>
                <a:cubicBezTo>
                  <a:pt x="926" y="1244"/>
                  <a:pt x="933" y="1244"/>
                  <a:pt x="938" y="1240"/>
                </a:cubicBezTo>
                <a:cubicBezTo>
                  <a:pt x="932" y="1235"/>
                  <a:pt x="941" y="1233"/>
                  <a:pt x="937" y="1227"/>
                </a:cubicBezTo>
                <a:cubicBezTo>
                  <a:pt x="940" y="1227"/>
                  <a:pt x="942" y="1225"/>
                  <a:pt x="944" y="1224"/>
                </a:cubicBezTo>
                <a:cubicBezTo>
                  <a:pt x="939" y="1222"/>
                  <a:pt x="940" y="1219"/>
                  <a:pt x="938" y="1213"/>
                </a:cubicBezTo>
                <a:cubicBezTo>
                  <a:pt x="941" y="1212"/>
                  <a:pt x="942" y="1210"/>
                  <a:pt x="945" y="1209"/>
                </a:cubicBezTo>
                <a:cubicBezTo>
                  <a:pt x="945" y="1206"/>
                  <a:pt x="942" y="1207"/>
                  <a:pt x="942" y="1203"/>
                </a:cubicBezTo>
                <a:cubicBezTo>
                  <a:pt x="947" y="1202"/>
                  <a:pt x="948" y="1196"/>
                  <a:pt x="948" y="1191"/>
                </a:cubicBezTo>
                <a:cubicBezTo>
                  <a:pt x="953" y="1189"/>
                  <a:pt x="952" y="1193"/>
                  <a:pt x="956" y="1192"/>
                </a:cubicBezTo>
                <a:cubicBezTo>
                  <a:pt x="955" y="1190"/>
                  <a:pt x="960" y="1189"/>
                  <a:pt x="957" y="1188"/>
                </a:cubicBezTo>
                <a:cubicBezTo>
                  <a:pt x="956" y="1190"/>
                  <a:pt x="952" y="1187"/>
                  <a:pt x="951" y="1186"/>
                </a:cubicBezTo>
                <a:cubicBezTo>
                  <a:pt x="951" y="1184"/>
                  <a:pt x="949" y="1180"/>
                  <a:pt x="951" y="1179"/>
                </a:cubicBezTo>
                <a:cubicBezTo>
                  <a:pt x="956" y="1184"/>
                  <a:pt x="959" y="1185"/>
                  <a:pt x="962" y="1193"/>
                </a:cubicBezTo>
                <a:cubicBezTo>
                  <a:pt x="958" y="1199"/>
                  <a:pt x="953" y="1204"/>
                  <a:pt x="949" y="1209"/>
                </a:cubicBezTo>
                <a:cubicBezTo>
                  <a:pt x="949" y="1214"/>
                  <a:pt x="954" y="1214"/>
                  <a:pt x="956" y="1216"/>
                </a:cubicBezTo>
                <a:cubicBezTo>
                  <a:pt x="953" y="1217"/>
                  <a:pt x="954" y="1219"/>
                  <a:pt x="950" y="1218"/>
                </a:cubicBezTo>
                <a:cubicBezTo>
                  <a:pt x="952" y="1220"/>
                  <a:pt x="954" y="1224"/>
                  <a:pt x="956" y="1221"/>
                </a:cubicBezTo>
                <a:cubicBezTo>
                  <a:pt x="958" y="1224"/>
                  <a:pt x="953" y="1224"/>
                  <a:pt x="956" y="1226"/>
                </a:cubicBezTo>
                <a:cubicBezTo>
                  <a:pt x="959" y="1224"/>
                  <a:pt x="964" y="1221"/>
                  <a:pt x="964" y="1216"/>
                </a:cubicBezTo>
                <a:cubicBezTo>
                  <a:pt x="963" y="1215"/>
                  <a:pt x="959" y="1210"/>
                  <a:pt x="965" y="1210"/>
                </a:cubicBezTo>
                <a:cubicBezTo>
                  <a:pt x="963" y="1204"/>
                  <a:pt x="961" y="1205"/>
                  <a:pt x="957" y="1204"/>
                </a:cubicBezTo>
                <a:cubicBezTo>
                  <a:pt x="960" y="1201"/>
                  <a:pt x="963" y="1203"/>
                  <a:pt x="966" y="1204"/>
                </a:cubicBezTo>
                <a:cubicBezTo>
                  <a:pt x="968" y="1202"/>
                  <a:pt x="971" y="1201"/>
                  <a:pt x="972" y="1198"/>
                </a:cubicBezTo>
                <a:cubicBezTo>
                  <a:pt x="968" y="1195"/>
                  <a:pt x="975" y="1187"/>
                  <a:pt x="976" y="1182"/>
                </a:cubicBezTo>
                <a:cubicBezTo>
                  <a:pt x="974" y="1177"/>
                  <a:pt x="968" y="1175"/>
                  <a:pt x="971" y="1169"/>
                </a:cubicBezTo>
                <a:cubicBezTo>
                  <a:pt x="970" y="1168"/>
                  <a:pt x="968" y="1168"/>
                  <a:pt x="967" y="1166"/>
                </a:cubicBezTo>
                <a:cubicBezTo>
                  <a:pt x="968" y="1162"/>
                  <a:pt x="967" y="1157"/>
                  <a:pt x="970" y="1155"/>
                </a:cubicBezTo>
                <a:cubicBezTo>
                  <a:pt x="973" y="1153"/>
                  <a:pt x="975" y="1157"/>
                  <a:pt x="976" y="1154"/>
                </a:cubicBezTo>
                <a:cubicBezTo>
                  <a:pt x="974" y="1154"/>
                  <a:pt x="972" y="1153"/>
                  <a:pt x="970" y="1151"/>
                </a:cubicBezTo>
                <a:cubicBezTo>
                  <a:pt x="968" y="1141"/>
                  <a:pt x="977" y="1139"/>
                  <a:pt x="978" y="1134"/>
                </a:cubicBezTo>
                <a:cubicBezTo>
                  <a:pt x="978" y="1137"/>
                  <a:pt x="978" y="1141"/>
                  <a:pt x="981" y="1140"/>
                </a:cubicBezTo>
                <a:cubicBezTo>
                  <a:pt x="983" y="1137"/>
                  <a:pt x="981" y="1134"/>
                  <a:pt x="984" y="1131"/>
                </a:cubicBezTo>
                <a:cubicBezTo>
                  <a:pt x="985" y="1132"/>
                  <a:pt x="987" y="1132"/>
                  <a:pt x="988" y="1133"/>
                </a:cubicBezTo>
                <a:cubicBezTo>
                  <a:pt x="991" y="1129"/>
                  <a:pt x="993" y="1129"/>
                  <a:pt x="998" y="1130"/>
                </a:cubicBezTo>
                <a:cubicBezTo>
                  <a:pt x="999" y="1125"/>
                  <a:pt x="1003" y="1122"/>
                  <a:pt x="1008" y="1121"/>
                </a:cubicBezTo>
                <a:cubicBezTo>
                  <a:pt x="1008" y="1124"/>
                  <a:pt x="1011" y="1123"/>
                  <a:pt x="1012" y="1125"/>
                </a:cubicBezTo>
                <a:cubicBezTo>
                  <a:pt x="1015" y="1121"/>
                  <a:pt x="1017" y="1116"/>
                  <a:pt x="1021" y="1112"/>
                </a:cubicBezTo>
                <a:cubicBezTo>
                  <a:pt x="1022" y="1112"/>
                  <a:pt x="1022" y="1113"/>
                  <a:pt x="1023" y="1113"/>
                </a:cubicBezTo>
                <a:cubicBezTo>
                  <a:pt x="1023" y="1118"/>
                  <a:pt x="1021" y="1118"/>
                  <a:pt x="1019" y="1119"/>
                </a:cubicBezTo>
                <a:cubicBezTo>
                  <a:pt x="1018" y="1123"/>
                  <a:pt x="1026" y="1120"/>
                  <a:pt x="1023" y="1125"/>
                </a:cubicBezTo>
                <a:cubicBezTo>
                  <a:pt x="1032" y="1123"/>
                  <a:pt x="1031" y="1114"/>
                  <a:pt x="1038" y="1110"/>
                </a:cubicBezTo>
                <a:cubicBezTo>
                  <a:pt x="1039" y="1110"/>
                  <a:pt x="1040" y="1111"/>
                  <a:pt x="1041" y="1111"/>
                </a:cubicBezTo>
                <a:cubicBezTo>
                  <a:pt x="1040" y="1117"/>
                  <a:pt x="1041" y="1124"/>
                  <a:pt x="1038" y="1128"/>
                </a:cubicBezTo>
                <a:cubicBezTo>
                  <a:pt x="1042" y="1127"/>
                  <a:pt x="1045" y="1122"/>
                  <a:pt x="1048" y="1125"/>
                </a:cubicBezTo>
                <a:cubicBezTo>
                  <a:pt x="1048" y="1119"/>
                  <a:pt x="1052" y="1117"/>
                  <a:pt x="1056" y="1114"/>
                </a:cubicBezTo>
                <a:cubicBezTo>
                  <a:pt x="1059" y="1114"/>
                  <a:pt x="1055" y="1118"/>
                  <a:pt x="1059" y="1119"/>
                </a:cubicBezTo>
                <a:cubicBezTo>
                  <a:pt x="1062" y="1118"/>
                  <a:pt x="1064" y="1116"/>
                  <a:pt x="1067" y="1114"/>
                </a:cubicBezTo>
                <a:cubicBezTo>
                  <a:pt x="1072" y="1127"/>
                  <a:pt x="1061" y="1129"/>
                  <a:pt x="1066" y="1139"/>
                </a:cubicBezTo>
                <a:cubicBezTo>
                  <a:pt x="1069" y="1138"/>
                  <a:pt x="1071" y="1139"/>
                  <a:pt x="1072" y="1140"/>
                </a:cubicBezTo>
                <a:cubicBezTo>
                  <a:pt x="1068" y="1145"/>
                  <a:pt x="1069" y="1150"/>
                  <a:pt x="1065" y="1156"/>
                </a:cubicBezTo>
                <a:cubicBezTo>
                  <a:pt x="1056" y="1158"/>
                  <a:pt x="1054" y="1166"/>
                  <a:pt x="1051" y="1172"/>
                </a:cubicBezTo>
                <a:cubicBezTo>
                  <a:pt x="1039" y="1177"/>
                  <a:pt x="1046" y="1190"/>
                  <a:pt x="1044" y="1199"/>
                </a:cubicBezTo>
                <a:cubicBezTo>
                  <a:pt x="1047" y="1196"/>
                  <a:pt x="1048" y="1191"/>
                  <a:pt x="1050" y="1187"/>
                </a:cubicBezTo>
                <a:cubicBezTo>
                  <a:pt x="1053" y="1190"/>
                  <a:pt x="1062" y="1186"/>
                  <a:pt x="1064" y="1191"/>
                </a:cubicBezTo>
                <a:cubicBezTo>
                  <a:pt x="1061" y="1193"/>
                  <a:pt x="1059" y="1203"/>
                  <a:pt x="1053" y="1197"/>
                </a:cubicBezTo>
                <a:cubicBezTo>
                  <a:pt x="1052" y="1199"/>
                  <a:pt x="1050" y="1201"/>
                  <a:pt x="1047" y="1201"/>
                </a:cubicBezTo>
                <a:cubicBezTo>
                  <a:pt x="1048" y="1204"/>
                  <a:pt x="1046" y="1204"/>
                  <a:pt x="1047" y="1206"/>
                </a:cubicBezTo>
                <a:cubicBezTo>
                  <a:pt x="1049" y="1206"/>
                  <a:pt x="1052" y="1206"/>
                  <a:pt x="1053" y="1205"/>
                </a:cubicBezTo>
                <a:cubicBezTo>
                  <a:pt x="1057" y="1208"/>
                  <a:pt x="1054" y="1213"/>
                  <a:pt x="1054" y="1215"/>
                </a:cubicBezTo>
                <a:cubicBezTo>
                  <a:pt x="1056" y="1215"/>
                  <a:pt x="1057" y="1211"/>
                  <a:pt x="1060" y="1210"/>
                </a:cubicBezTo>
                <a:cubicBezTo>
                  <a:pt x="1070" y="1207"/>
                  <a:pt x="1071" y="1197"/>
                  <a:pt x="1082" y="1202"/>
                </a:cubicBezTo>
                <a:cubicBezTo>
                  <a:pt x="1083" y="1204"/>
                  <a:pt x="1079" y="1206"/>
                  <a:pt x="1082" y="1206"/>
                </a:cubicBezTo>
                <a:cubicBezTo>
                  <a:pt x="1083" y="1205"/>
                  <a:pt x="1086" y="1209"/>
                  <a:pt x="1088" y="1209"/>
                </a:cubicBezTo>
                <a:cubicBezTo>
                  <a:pt x="1088" y="1211"/>
                  <a:pt x="1084" y="1216"/>
                  <a:pt x="1087" y="1218"/>
                </a:cubicBezTo>
                <a:cubicBezTo>
                  <a:pt x="1087" y="1216"/>
                  <a:pt x="1090" y="1218"/>
                  <a:pt x="1090" y="1219"/>
                </a:cubicBezTo>
                <a:cubicBezTo>
                  <a:pt x="1089" y="1220"/>
                  <a:pt x="1089" y="1223"/>
                  <a:pt x="1089" y="1225"/>
                </a:cubicBezTo>
                <a:cubicBezTo>
                  <a:pt x="1091" y="1229"/>
                  <a:pt x="1097" y="1230"/>
                  <a:pt x="1096" y="1235"/>
                </a:cubicBezTo>
                <a:cubicBezTo>
                  <a:pt x="1101" y="1235"/>
                  <a:pt x="1104" y="1236"/>
                  <a:pt x="1109" y="1236"/>
                </a:cubicBezTo>
                <a:cubicBezTo>
                  <a:pt x="1109" y="1230"/>
                  <a:pt x="1115" y="1230"/>
                  <a:pt x="1120" y="1232"/>
                </a:cubicBezTo>
                <a:cubicBezTo>
                  <a:pt x="1122" y="1227"/>
                  <a:pt x="1122" y="1222"/>
                  <a:pt x="1129" y="1221"/>
                </a:cubicBezTo>
                <a:cubicBezTo>
                  <a:pt x="1129" y="1222"/>
                  <a:pt x="1130" y="1222"/>
                  <a:pt x="1130" y="1223"/>
                </a:cubicBezTo>
                <a:cubicBezTo>
                  <a:pt x="1129" y="1225"/>
                  <a:pt x="1129" y="1229"/>
                  <a:pt x="1126" y="1230"/>
                </a:cubicBezTo>
                <a:cubicBezTo>
                  <a:pt x="1126" y="1235"/>
                  <a:pt x="1132" y="1233"/>
                  <a:pt x="1134" y="1236"/>
                </a:cubicBezTo>
                <a:cubicBezTo>
                  <a:pt x="1135" y="1232"/>
                  <a:pt x="1135" y="1228"/>
                  <a:pt x="1139" y="1227"/>
                </a:cubicBezTo>
                <a:cubicBezTo>
                  <a:pt x="1140" y="1229"/>
                  <a:pt x="1136" y="1232"/>
                  <a:pt x="1139" y="1233"/>
                </a:cubicBezTo>
                <a:cubicBezTo>
                  <a:pt x="1139" y="1228"/>
                  <a:pt x="1144" y="1228"/>
                  <a:pt x="1147" y="1226"/>
                </a:cubicBezTo>
                <a:cubicBezTo>
                  <a:pt x="1144" y="1220"/>
                  <a:pt x="1149" y="1214"/>
                  <a:pt x="1154" y="1212"/>
                </a:cubicBezTo>
                <a:cubicBezTo>
                  <a:pt x="1152" y="1216"/>
                  <a:pt x="1156" y="1216"/>
                  <a:pt x="1159" y="1217"/>
                </a:cubicBezTo>
                <a:cubicBezTo>
                  <a:pt x="1162" y="1216"/>
                  <a:pt x="1162" y="1213"/>
                  <a:pt x="1165" y="1213"/>
                </a:cubicBezTo>
                <a:cubicBezTo>
                  <a:pt x="1165" y="1210"/>
                  <a:pt x="1163" y="1208"/>
                  <a:pt x="1163" y="1205"/>
                </a:cubicBezTo>
                <a:cubicBezTo>
                  <a:pt x="1164" y="1204"/>
                  <a:pt x="1168" y="1203"/>
                  <a:pt x="1168" y="1206"/>
                </a:cubicBezTo>
                <a:cubicBezTo>
                  <a:pt x="1165" y="1207"/>
                  <a:pt x="1169" y="1210"/>
                  <a:pt x="1167" y="1212"/>
                </a:cubicBezTo>
                <a:cubicBezTo>
                  <a:pt x="1173" y="1212"/>
                  <a:pt x="1170" y="1205"/>
                  <a:pt x="1174" y="1203"/>
                </a:cubicBezTo>
                <a:cubicBezTo>
                  <a:pt x="1176" y="1205"/>
                  <a:pt x="1178" y="1202"/>
                  <a:pt x="1180" y="1201"/>
                </a:cubicBezTo>
                <a:cubicBezTo>
                  <a:pt x="1180" y="1206"/>
                  <a:pt x="1183" y="1207"/>
                  <a:pt x="1186" y="1211"/>
                </a:cubicBezTo>
                <a:cubicBezTo>
                  <a:pt x="1185" y="1217"/>
                  <a:pt x="1181" y="1220"/>
                  <a:pt x="1178" y="1223"/>
                </a:cubicBezTo>
                <a:cubicBezTo>
                  <a:pt x="1179" y="1223"/>
                  <a:pt x="1180" y="1224"/>
                  <a:pt x="1180" y="1225"/>
                </a:cubicBezTo>
                <a:cubicBezTo>
                  <a:pt x="1177" y="1225"/>
                  <a:pt x="1174" y="1225"/>
                  <a:pt x="1174" y="1228"/>
                </a:cubicBezTo>
                <a:cubicBezTo>
                  <a:pt x="1176" y="1228"/>
                  <a:pt x="1176" y="1230"/>
                  <a:pt x="1178" y="1229"/>
                </a:cubicBezTo>
                <a:cubicBezTo>
                  <a:pt x="1179" y="1224"/>
                  <a:pt x="1184" y="1227"/>
                  <a:pt x="1188" y="1223"/>
                </a:cubicBezTo>
                <a:cubicBezTo>
                  <a:pt x="1186" y="1216"/>
                  <a:pt x="1194" y="1216"/>
                  <a:pt x="1196" y="1212"/>
                </a:cubicBezTo>
                <a:cubicBezTo>
                  <a:pt x="1196" y="1211"/>
                  <a:pt x="1194" y="1212"/>
                  <a:pt x="1193" y="1211"/>
                </a:cubicBezTo>
                <a:cubicBezTo>
                  <a:pt x="1195" y="1206"/>
                  <a:pt x="1201" y="1204"/>
                  <a:pt x="1206" y="1202"/>
                </a:cubicBezTo>
                <a:cubicBezTo>
                  <a:pt x="1207" y="1203"/>
                  <a:pt x="1208" y="1203"/>
                  <a:pt x="1208" y="1204"/>
                </a:cubicBezTo>
                <a:cubicBezTo>
                  <a:pt x="1206" y="1208"/>
                  <a:pt x="1208" y="1211"/>
                  <a:pt x="1206" y="1216"/>
                </a:cubicBezTo>
                <a:cubicBezTo>
                  <a:pt x="1207" y="1217"/>
                  <a:pt x="1209" y="1216"/>
                  <a:pt x="1210" y="1218"/>
                </a:cubicBezTo>
                <a:cubicBezTo>
                  <a:pt x="1205" y="1222"/>
                  <a:pt x="1202" y="1229"/>
                  <a:pt x="1195" y="1232"/>
                </a:cubicBezTo>
                <a:cubicBezTo>
                  <a:pt x="1194" y="1233"/>
                  <a:pt x="1196" y="1237"/>
                  <a:pt x="1193" y="1237"/>
                </a:cubicBezTo>
                <a:cubicBezTo>
                  <a:pt x="1189" y="1237"/>
                  <a:pt x="1188" y="1238"/>
                  <a:pt x="1185" y="1239"/>
                </a:cubicBezTo>
                <a:cubicBezTo>
                  <a:pt x="1185" y="1236"/>
                  <a:pt x="1185" y="1236"/>
                  <a:pt x="1185" y="1236"/>
                </a:cubicBezTo>
                <a:cubicBezTo>
                  <a:pt x="1179" y="1236"/>
                  <a:pt x="1180" y="1242"/>
                  <a:pt x="1174" y="1241"/>
                </a:cubicBezTo>
                <a:cubicBezTo>
                  <a:pt x="1172" y="1239"/>
                  <a:pt x="1176" y="1237"/>
                  <a:pt x="1174" y="1237"/>
                </a:cubicBezTo>
                <a:cubicBezTo>
                  <a:pt x="1173" y="1240"/>
                  <a:pt x="1171" y="1244"/>
                  <a:pt x="1167" y="1242"/>
                </a:cubicBezTo>
                <a:cubicBezTo>
                  <a:pt x="1167" y="1247"/>
                  <a:pt x="1164" y="1249"/>
                  <a:pt x="1159" y="1251"/>
                </a:cubicBezTo>
                <a:cubicBezTo>
                  <a:pt x="1159" y="1253"/>
                  <a:pt x="1159" y="1255"/>
                  <a:pt x="1158" y="1258"/>
                </a:cubicBezTo>
                <a:cubicBezTo>
                  <a:pt x="1164" y="1255"/>
                  <a:pt x="1161" y="1263"/>
                  <a:pt x="1166" y="1263"/>
                </a:cubicBezTo>
                <a:cubicBezTo>
                  <a:pt x="1165" y="1255"/>
                  <a:pt x="1171" y="1255"/>
                  <a:pt x="1176" y="1252"/>
                </a:cubicBezTo>
                <a:cubicBezTo>
                  <a:pt x="1174" y="1256"/>
                  <a:pt x="1181" y="1253"/>
                  <a:pt x="1182" y="1258"/>
                </a:cubicBezTo>
                <a:cubicBezTo>
                  <a:pt x="1181" y="1259"/>
                  <a:pt x="1176" y="1260"/>
                  <a:pt x="1179" y="1262"/>
                </a:cubicBezTo>
                <a:cubicBezTo>
                  <a:pt x="1180" y="1259"/>
                  <a:pt x="1185" y="1263"/>
                  <a:pt x="1181" y="1264"/>
                </a:cubicBezTo>
                <a:cubicBezTo>
                  <a:pt x="1183" y="1264"/>
                  <a:pt x="1184" y="1264"/>
                  <a:pt x="1185" y="1265"/>
                </a:cubicBezTo>
                <a:cubicBezTo>
                  <a:pt x="1188" y="1257"/>
                  <a:pt x="1188" y="1246"/>
                  <a:pt x="1196" y="1241"/>
                </a:cubicBezTo>
                <a:cubicBezTo>
                  <a:pt x="1194" y="1241"/>
                  <a:pt x="1194" y="1240"/>
                  <a:pt x="1194" y="1239"/>
                </a:cubicBezTo>
                <a:cubicBezTo>
                  <a:pt x="1201" y="1234"/>
                  <a:pt x="1207" y="1230"/>
                  <a:pt x="1211" y="1224"/>
                </a:cubicBezTo>
                <a:cubicBezTo>
                  <a:pt x="1216" y="1224"/>
                  <a:pt x="1225" y="1231"/>
                  <a:pt x="1224" y="1220"/>
                </a:cubicBezTo>
                <a:cubicBezTo>
                  <a:pt x="1228" y="1219"/>
                  <a:pt x="1234" y="1219"/>
                  <a:pt x="1229" y="1215"/>
                </a:cubicBezTo>
                <a:cubicBezTo>
                  <a:pt x="1235" y="1216"/>
                  <a:pt x="1242" y="1212"/>
                  <a:pt x="1247" y="1216"/>
                </a:cubicBezTo>
                <a:cubicBezTo>
                  <a:pt x="1243" y="1223"/>
                  <a:pt x="1234" y="1226"/>
                  <a:pt x="1231" y="1234"/>
                </a:cubicBezTo>
                <a:cubicBezTo>
                  <a:pt x="1228" y="1235"/>
                  <a:pt x="1226" y="1233"/>
                  <a:pt x="1225" y="1234"/>
                </a:cubicBezTo>
                <a:cubicBezTo>
                  <a:pt x="1225" y="1240"/>
                  <a:pt x="1230" y="1244"/>
                  <a:pt x="1232" y="1240"/>
                </a:cubicBezTo>
                <a:cubicBezTo>
                  <a:pt x="1232" y="1243"/>
                  <a:pt x="1234" y="1242"/>
                  <a:pt x="1233" y="1245"/>
                </a:cubicBezTo>
                <a:cubicBezTo>
                  <a:pt x="1238" y="1245"/>
                  <a:pt x="1236" y="1239"/>
                  <a:pt x="1240" y="1238"/>
                </a:cubicBezTo>
                <a:cubicBezTo>
                  <a:pt x="1241" y="1239"/>
                  <a:pt x="1242" y="1239"/>
                  <a:pt x="1243" y="1240"/>
                </a:cubicBezTo>
                <a:cubicBezTo>
                  <a:pt x="1241" y="1242"/>
                  <a:pt x="1244" y="1243"/>
                  <a:pt x="1245" y="1245"/>
                </a:cubicBezTo>
                <a:cubicBezTo>
                  <a:pt x="1249" y="1245"/>
                  <a:pt x="1249" y="1242"/>
                  <a:pt x="1252" y="1242"/>
                </a:cubicBezTo>
                <a:cubicBezTo>
                  <a:pt x="1252" y="1239"/>
                  <a:pt x="1250" y="1230"/>
                  <a:pt x="1255" y="1232"/>
                </a:cubicBezTo>
                <a:cubicBezTo>
                  <a:pt x="1252" y="1223"/>
                  <a:pt x="1257" y="1220"/>
                  <a:pt x="1263" y="1215"/>
                </a:cubicBezTo>
                <a:cubicBezTo>
                  <a:pt x="1263" y="1217"/>
                  <a:pt x="1263" y="1219"/>
                  <a:pt x="1264" y="1219"/>
                </a:cubicBezTo>
                <a:cubicBezTo>
                  <a:pt x="1267" y="1216"/>
                  <a:pt x="1265" y="1209"/>
                  <a:pt x="1269" y="1206"/>
                </a:cubicBezTo>
                <a:cubicBezTo>
                  <a:pt x="1269" y="1213"/>
                  <a:pt x="1274" y="1216"/>
                  <a:pt x="1273" y="1224"/>
                </a:cubicBezTo>
                <a:cubicBezTo>
                  <a:pt x="1276" y="1223"/>
                  <a:pt x="1276" y="1222"/>
                  <a:pt x="1278" y="1220"/>
                </a:cubicBezTo>
                <a:cubicBezTo>
                  <a:pt x="1275" y="1218"/>
                  <a:pt x="1276" y="1211"/>
                  <a:pt x="1278" y="1209"/>
                </a:cubicBezTo>
                <a:cubicBezTo>
                  <a:pt x="1278" y="1206"/>
                  <a:pt x="1275" y="1207"/>
                  <a:pt x="1275" y="1204"/>
                </a:cubicBezTo>
                <a:cubicBezTo>
                  <a:pt x="1283" y="1196"/>
                  <a:pt x="1287" y="1185"/>
                  <a:pt x="1295" y="1177"/>
                </a:cubicBezTo>
                <a:cubicBezTo>
                  <a:pt x="1296" y="1176"/>
                  <a:pt x="1296" y="1178"/>
                  <a:pt x="1297" y="1177"/>
                </a:cubicBezTo>
                <a:cubicBezTo>
                  <a:pt x="1299" y="1172"/>
                  <a:pt x="1303" y="1169"/>
                  <a:pt x="1307" y="1166"/>
                </a:cubicBezTo>
                <a:cubicBezTo>
                  <a:pt x="1307" y="1167"/>
                  <a:pt x="1310" y="1166"/>
                  <a:pt x="1309" y="1169"/>
                </a:cubicBezTo>
                <a:cubicBezTo>
                  <a:pt x="1311" y="1169"/>
                  <a:pt x="1312" y="1167"/>
                  <a:pt x="1315" y="1166"/>
                </a:cubicBezTo>
                <a:cubicBezTo>
                  <a:pt x="1311" y="1162"/>
                  <a:pt x="1316" y="1164"/>
                  <a:pt x="1316" y="1159"/>
                </a:cubicBezTo>
                <a:cubicBezTo>
                  <a:pt x="1314" y="1159"/>
                  <a:pt x="1313" y="1159"/>
                  <a:pt x="1312" y="1158"/>
                </a:cubicBezTo>
                <a:cubicBezTo>
                  <a:pt x="1316" y="1156"/>
                  <a:pt x="1319" y="1147"/>
                  <a:pt x="1324" y="1152"/>
                </a:cubicBezTo>
                <a:cubicBezTo>
                  <a:pt x="1326" y="1148"/>
                  <a:pt x="1327" y="1145"/>
                  <a:pt x="1325" y="1139"/>
                </a:cubicBezTo>
                <a:cubicBezTo>
                  <a:pt x="1318" y="1139"/>
                  <a:pt x="1312" y="1141"/>
                  <a:pt x="1305" y="1145"/>
                </a:cubicBezTo>
                <a:cubicBezTo>
                  <a:pt x="1303" y="1144"/>
                  <a:pt x="1302" y="1141"/>
                  <a:pt x="1302" y="1137"/>
                </a:cubicBezTo>
                <a:cubicBezTo>
                  <a:pt x="1303" y="1137"/>
                  <a:pt x="1303" y="1136"/>
                  <a:pt x="1304" y="1135"/>
                </a:cubicBezTo>
                <a:cubicBezTo>
                  <a:pt x="1309" y="1135"/>
                  <a:pt x="1309" y="1135"/>
                  <a:pt x="1313" y="1134"/>
                </a:cubicBezTo>
                <a:cubicBezTo>
                  <a:pt x="1315" y="1129"/>
                  <a:pt x="1314" y="1127"/>
                  <a:pt x="1318" y="1124"/>
                </a:cubicBezTo>
                <a:cubicBezTo>
                  <a:pt x="1314" y="1124"/>
                  <a:pt x="1312" y="1126"/>
                  <a:pt x="1310" y="1127"/>
                </a:cubicBezTo>
                <a:cubicBezTo>
                  <a:pt x="1307" y="1123"/>
                  <a:pt x="1310" y="1119"/>
                  <a:pt x="1316" y="1120"/>
                </a:cubicBezTo>
                <a:cubicBezTo>
                  <a:pt x="1315" y="1116"/>
                  <a:pt x="1315" y="1116"/>
                  <a:pt x="1315" y="1116"/>
                </a:cubicBezTo>
                <a:cubicBezTo>
                  <a:pt x="1312" y="1116"/>
                  <a:pt x="1314" y="1120"/>
                  <a:pt x="1311" y="1119"/>
                </a:cubicBezTo>
                <a:cubicBezTo>
                  <a:pt x="1309" y="1117"/>
                  <a:pt x="1315" y="1113"/>
                  <a:pt x="1311" y="1109"/>
                </a:cubicBezTo>
                <a:cubicBezTo>
                  <a:pt x="1315" y="1107"/>
                  <a:pt x="1320" y="1105"/>
                  <a:pt x="1328" y="1105"/>
                </a:cubicBezTo>
                <a:cubicBezTo>
                  <a:pt x="1329" y="1096"/>
                  <a:pt x="1334" y="1079"/>
                  <a:pt x="1345" y="1078"/>
                </a:cubicBezTo>
                <a:cubicBezTo>
                  <a:pt x="1339" y="1072"/>
                  <a:pt x="1344" y="1057"/>
                  <a:pt x="1349" y="1052"/>
                </a:cubicBezTo>
                <a:cubicBezTo>
                  <a:pt x="1348" y="1050"/>
                  <a:pt x="1344" y="1053"/>
                  <a:pt x="1343" y="1051"/>
                </a:cubicBezTo>
                <a:cubicBezTo>
                  <a:pt x="1343" y="1047"/>
                  <a:pt x="1347" y="1047"/>
                  <a:pt x="1344" y="1043"/>
                </a:cubicBezTo>
                <a:cubicBezTo>
                  <a:pt x="1348" y="1041"/>
                  <a:pt x="1355" y="1037"/>
                  <a:pt x="1351" y="1034"/>
                </a:cubicBezTo>
                <a:cubicBezTo>
                  <a:pt x="1356" y="1033"/>
                  <a:pt x="1360" y="1031"/>
                  <a:pt x="1362" y="1029"/>
                </a:cubicBezTo>
                <a:cubicBezTo>
                  <a:pt x="1363" y="1025"/>
                  <a:pt x="1358" y="1028"/>
                  <a:pt x="1359" y="1024"/>
                </a:cubicBezTo>
                <a:cubicBezTo>
                  <a:pt x="1353" y="1024"/>
                  <a:pt x="1351" y="1021"/>
                  <a:pt x="1348" y="1019"/>
                </a:cubicBezTo>
                <a:cubicBezTo>
                  <a:pt x="1353" y="1019"/>
                  <a:pt x="1358" y="1014"/>
                  <a:pt x="1359" y="1020"/>
                </a:cubicBezTo>
                <a:cubicBezTo>
                  <a:pt x="1362" y="1017"/>
                  <a:pt x="1357" y="1014"/>
                  <a:pt x="1361" y="1013"/>
                </a:cubicBezTo>
                <a:cubicBezTo>
                  <a:pt x="1363" y="1012"/>
                  <a:pt x="1363" y="1020"/>
                  <a:pt x="1364" y="1016"/>
                </a:cubicBezTo>
                <a:cubicBezTo>
                  <a:pt x="1361" y="1006"/>
                  <a:pt x="1369" y="996"/>
                  <a:pt x="1381" y="1001"/>
                </a:cubicBezTo>
                <a:cubicBezTo>
                  <a:pt x="1386" y="997"/>
                  <a:pt x="1383" y="987"/>
                  <a:pt x="1391" y="986"/>
                </a:cubicBezTo>
                <a:cubicBezTo>
                  <a:pt x="1391" y="983"/>
                  <a:pt x="1389" y="984"/>
                  <a:pt x="1389" y="981"/>
                </a:cubicBezTo>
                <a:cubicBezTo>
                  <a:pt x="1394" y="979"/>
                  <a:pt x="1392" y="977"/>
                  <a:pt x="1397" y="979"/>
                </a:cubicBezTo>
                <a:cubicBezTo>
                  <a:pt x="1398" y="973"/>
                  <a:pt x="1400" y="967"/>
                  <a:pt x="1396" y="963"/>
                </a:cubicBezTo>
                <a:cubicBezTo>
                  <a:pt x="1397" y="962"/>
                  <a:pt x="1399" y="962"/>
                  <a:pt x="1400" y="962"/>
                </a:cubicBezTo>
                <a:cubicBezTo>
                  <a:pt x="1400" y="960"/>
                  <a:pt x="1400" y="958"/>
                  <a:pt x="1399" y="957"/>
                </a:cubicBezTo>
                <a:cubicBezTo>
                  <a:pt x="1400" y="957"/>
                  <a:pt x="1402" y="957"/>
                  <a:pt x="1402" y="956"/>
                </a:cubicBezTo>
                <a:cubicBezTo>
                  <a:pt x="1401" y="955"/>
                  <a:pt x="1399" y="956"/>
                  <a:pt x="1399" y="954"/>
                </a:cubicBezTo>
                <a:cubicBezTo>
                  <a:pt x="1402" y="948"/>
                  <a:pt x="1411" y="938"/>
                  <a:pt x="1417" y="944"/>
                </a:cubicBezTo>
                <a:cubicBezTo>
                  <a:pt x="1417" y="942"/>
                  <a:pt x="1417" y="941"/>
                  <a:pt x="1416" y="940"/>
                </a:cubicBezTo>
                <a:cubicBezTo>
                  <a:pt x="1420" y="938"/>
                  <a:pt x="1421" y="933"/>
                  <a:pt x="1425" y="931"/>
                </a:cubicBezTo>
                <a:cubicBezTo>
                  <a:pt x="1425" y="927"/>
                  <a:pt x="1422" y="933"/>
                  <a:pt x="1421" y="929"/>
                </a:cubicBezTo>
                <a:cubicBezTo>
                  <a:pt x="1425" y="929"/>
                  <a:pt x="1428" y="924"/>
                  <a:pt x="1431" y="926"/>
                </a:cubicBezTo>
                <a:cubicBezTo>
                  <a:pt x="1431" y="929"/>
                  <a:pt x="1429" y="931"/>
                  <a:pt x="1429" y="934"/>
                </a:cubicBezTo>
                <a:cubicBezTo>
                  <a:pt x="1435" y="935"/>
                  <a:pt x="1451" y="928"/>
                  <a:pt x="1449" y="940"/>
                </a:cubicBezTo>
                <a:cubicBezTo>
                  <a:pt x="1452" y="939"/>
                  <a:pt x="1456" y="940"/>
                  <a:pt x="1457" y="938"/>
                </a:cubicBezTo>
                <a:cubicBezTo>
                  <a:pt x="1453" y="936"/>
                  <a:pt x="1459" y="934"/>
                  <a:pt x="1459" y="931"/>
                </a:cubicBezTo>
                <a:cubicBezTo>
                  <a:pt x="1456" y="932"/>
                  <a:pt x="1457" y="929"/>
                  <a:pt x="1456" y="927"/>
                </a:cubicBezTo>
                <a:cubicBezTo>
                  <a:pt x="1452" y="927"/>
                  <a:pt x="1446" y="930"/>
                  <a:pt x="1445" y="926"/>
                </a:cubicBezTo>
                <a:cubicBezTo>
                  <a:pt x="1447" y="925"/>
                  <a:pt x="1447" y="923"/>
                  <a:pt x="1450" y="923"/>
                </a:cubicBezTo>
                <a:cubicBezTo>
                  <a:pt x="1453" y="922"/>
                  <a:pt x="1452" y="927"/>
                  <a:pt x="1454" y="925"/>
                </a:cubicBezTo>
                <a:cubicBezTo>
                  <a:pt x="1458" y="924"/>
                  <a:pt x="1460" y="922"/>
                  <a:pt x="1461" y="920"/>
                </a:cubicBezTo>
                <a:cubicBezTo>
                  <a:pt x="1460" y="920"/>
                  <a:pt x="1456" y="922"/>
                  <a:pt x="1457" y="919"/>
                </a:cubicBezTo>
                <a:cubicBezTo>
                  <a:pt x="1465" y="916"/>
                  <a:pt x="1465" y="912"/>
                  <a:pt x="1472" y="916"/>
                </a:cubicBezTo>
                <a:cubicBezTo>
                  <a:pt x="1471" y="913"/>
                  <a:pt x="1470" y="913"/>
                  <a:pt x="1474" y="911"/>
                </a:cubicBezTo>
                <a:cubicBezTo>
                  <a:pt x="1474" y="908"/>
                  <a:pt x="1472" y="909"/>
                  <a:pt x="1472" y="907"/>
                </a:cubicBezTo>
                <a:cubicBezTo>
                  <a:pt x="1475" y="904"/>
                  <a:pt x="1482" y="899"/>
                  <a:pt x="1485" y="904"/>
                </a:cubicBezTo>
                <a:cubicBezTo>
                  <a:pt x="1485" y="909"/>
                  <a:pt x="1484" y="909"/>
                  <a:pt x="1485" y="916"/>
                </a:cubicBezTo>
                <a:cubicBezTo>
                  <a:pt x="1483" y="916"/>
                  <a:pt x="1483" y="917"/>
                  <a:pt x="1482" y="917"/>
                </a:cubicBezTo>
                <a:cubicBezTo>
                  <a:pt x="1480" y="931"/>
                  <a:pt x="1461" y="935"/>
                  <a:pt x="1458" y="946"/>
                </a:cubicBezTo>
                <a:cubicBezTo>
                  <a:pt x="1460" y="944"/>
                  <a:pt x="1463" y="943"/>
                  <a:pt x="1465" y="941"/>
                </a:cubicBezTo>
                <a:cubicBezTo>
                  <a:pt x="1466" y="946"/>
                  <a:pt x="1472" y="941"/>
                  <a:pt x="1473" y="944"/>
                </a:cubicBezTo>
                <a:cubicBezTo>
                  <a:pt x="1473" y="946"/>
                  <a:pt x="1470" y="945"/>
                  <a:pt x="1470" y="946"/>
                </a:cubicBezTo>
                <a:cubicBezTo>
                  <a:pt x="1474" y="961"/>
                  <a:pt x="1451" y="961"/>
                  <a:pt x="1448" y="973"/>
                </a:cubicBezTo>
                <a:cubicBezTo>
                  <a:pt x="1449" y="973"/>
                  <a:pt x="1450" y="974"/>
                  <a:pt x="1451" y="974"/>
                </a:cubicBezTo>
                <a:cubicBezTo>
                  <a:pt x="1451" y="974"/>
                  <a:pt x="1451" y="975"/>
                  <a:pt x="1452" y="974"/>
                </a:cubicBezTo>
                <a:cubicBezTo>
                  <a:pt x="1453" y="973"/>
                  <a:pt x="1449" y="972"/>
                  <a:pt x="1452" y="971"/>
                </a:cubicBezTo>
                <a:cubicBezTo>
                  <a:pt x="1455" y="969"/>
                  <a:pt x="1458" y="972"/>
                  <a:pt x="1460" y="970"/>
                </a:cubicBezTo>
                <a:cubicBezTo>
                  <a:pt x="1463" y="973"/>
                  <a:pt x="1462" y="980"/>
                  <a:pt x="1457" y="981"/>
                </a:cubicBezTo>
                <a:cubicBezTo>
                  <a:pt x="1457" y="986"/>
                  <a:pt x="1460" y="985"/>
                  <a:pt x="1460" y="989"/>
                </a:cubicBezTo>
                <a:cubicBezTo>
                  <a:pt x="1449" y="995"/>
                  <a:pt x="1453" y="1009"/>
                  <a:pt x="1439" y="1012"/>
                </a:cubicBezTo>
                <a:cubicBezTo>
                  <a:pt x="1439" y="1016"/>
                  <a:pt x="1437" y="1021"/>
                  <a:pt x="1433" y="1020"/>
                </a:cubicBezTo>
                <a:cubicBezTo>
                  <a:pt x="1434" y="1023"/>
                  <a:pt x="1431" y="1023"/>
                  <a:pt x="1430" y="1024"/>
                </a:cubicBezTo>
                <a:cubicBezTo>
                  <a:pt x="1436" y="1024"/>
                  <a:pt x="1438" y="1021"/>
                  <a:pt x="1442" y="1019"/>
                </a:cubicBezTo>
                <a:cubicBezTo>
                  <a:pt x="1443" y="1023"/>
                  <a:pt x="1441" y="1024"/>
                  <a:pt x="1443" y="1027"/>
                </a:cubicBezTo>
                <a:cubicBezTo>
                  <a:pt x="1448" y="1026"/>
                  <a:pt x="1449" y="1030"/>
                  <a:pt x="1451" y="1033"/>
                </a:cubicBezTo>
                <a:cubicBezTo>
                  <a:pt x="1450" y="1033"/>
                  <a:pt x="1448" y="1031"/>
                  <a:pt x="1448" y="1033"/>
                </a:cubicBezTo>
                <a:cubicBezTo>
                  <a:pt x="1452" y="1039"/>
                  <a:pt x="1443" y="1042"/>
                  <a:pt x="1444" y="1048"/>
                </a:cubicBezTo>
                <a:cubicBezTo>
                  <a:pt x="1449" y="1048"/>
                  <a:pt x="1449" y="1048"/>
                  <a:pt x="1449" y="1048"/>
                </a:cubicBezTo>
                <a:cubicBezTo>
                  <a:pt x="1449" y="1050"/>
                  <a:pt x="1451" y="1051"/>
                  <a:pt x="1452" y="1053"/>
                </a:cubicBezTo>
                <a:cubicBezTo>
                  <a:pt x="1447" y="1054"/>
                  <a:pt x="1444" y="1052"/>
                  <a:pt x="1442" y="1049"/>
                </a:cubicBezTo>
                <a:cubicBezTo>
                  <a:pt x="1440" y="1052"/>
                  <a:pt x="1438" y="1056"/>
                  <a:pt x="1441" y="1059"/>
                </a:cubicBezTo>
                <a:cubicBezTo>
                  <a:pt x="1441" y="1060"/>
                  <a:pt x="1441" y="1062"/>
                  <a:pt x="1439" y="1063"/>
                </a:cubicBezTo>
                <a:cubicBezTo>
                  <a:pt x="1436" y="1064"/>
                  <a:pt x="1436" y="1062"/>
                  <a:pt x="1434" y="1062"/>
                </a:cubicBezTo>
                <a:cubicBezTo>
                  <a:pt x="1433" y="1067"/>
                  <a:pt x="1436" y="1065"/>
                  <a:pt x="1437" y="1069"/>
                </a:cubicBezTo>
                <a:cubicBezTo>
                  <a:pt x="1436" y="1071"/>
                  <a:pt x="1432" y="1067"/>
                  <a:pt x="1433" y="1071"/>
                </a:cubicBezTo>
                <a:cubicBezTo>
                  <a:pt x="1437" y="1070"/>
                  <a:pt x="1438" y="1072"/>
                  <a:pt x="1441" y="1072"/>
                </a:cubicBezTo>
                <a:cubicBezTo>
                  <a:pt x="1445" y="1068"/>
                  <a:pt x="1443" y="1064"/>
                  <a:pt x="1447" y="1059"/>
                </a:cubicBezTo>
                <a:cubicBezTo>
                  <a:pt x="1451" y="1061"/>
                  <a:pt x="1450" y="1058"/>
                  <a:pt x="1454" y="1057"/>
                </a:cubicBezTo>
                <a:cubicBezTo>
                  <a:pt x="1454" y="1053"/>
                  <a:pt x="1454" y="1053"/>
                  <a:pt x="1454" y="1053"/>
                </a:cubicBezTo>
                <a:cubicBezTo>
                  <a:pt x="1459" y="1053"/>
                  <a:pt x="1458" y="1048"/>
                  <a:pt x="1463" y="1047"/>
                </a:cubicBezTo>
                <a:cubicBezTo>
                  <a:pt x="1462" y="1045"/>
                  <a:pt x="1461" y="1045"/>
                  <a:pt x="1461" y="1042"/>
                </a:cubicBezTo>
                <a:cubicBezTo>
                  <a:pt x="1465" y="1040"/>
                  <a:pt x="1464" y="1039"/>
                  <a:pt x="1465" y="1035"/>
                </a:cubicBezTo>
                <a:cubicBezTo>
                  <a:pt x="1474" y="1039"/>
                  <a:pt x="1475" y="1026"/>
                  <a:pt x="1484" y="1028"/>
                </a:cubicBezTo>
                <a:cubicBezTo>
                  <a:pt x="1479" y="1025"/>
                  <a:pt x="1483" y="1017"/>
                  <a:pt x="1476" y="1014"/>
                </a:cubicBezTo>
                <a:cubicBezTo>
                  <a:pt x="1478" y="1012"/>
                  <a:pt x="1478" y="1009"/>
                  <a:pt x="1479" y="1006"/>
                </a:cubicBezTo>
                <a:cubicBezTo>
                  <a:pt x="1482" y="1006"/>
                  <a:pt x="1481" y="1010"/>
                  <a:pt x="1484" y="1010"/>
                </a:cubicBezTo>
                <a:cubicBezTo>
                  <a:pt x="1483" y="1005"/>
                  <a:pt x="1483" y="1003"/>
                  <a:pt x="1485" y="1000"/>
                </a:cubicBezTo>
                <a:cubicBezTo>
                  <a:pt x="1488" y="1001"/>
                  <a:pt x="1493" y="1000"/>
                  <a:pt x="1491" y="1005"/>
                </a:cubicBezTo>
                <a:cubicBezTo>
                  <a:pt x="1495" y="1006"/>
                  <a:pt x="1495" y="1004"/>
                  <a:pt x="1499" y="1003"/>
                </a:cubicBezTo>
                <a:cubicBezTo>
                  <a:pt x="1498" y="993"/>
                  <a:pt x="1509" y="995"/>
                  <a:pt x="1512" y="990"/>
                </a:cubicBezTo>
                <a:cubicBezTo>
                  <a:pt x="1510" y="990"/>
                  <a:pt x="1509" y="990"/>
                  <a:pt x="1509" y="988"/>
                </a:cubicBezTo>
                <a:cubicBezTo>
                  <a:pt x="1515" y="986"/>
                  <a:pt x="1521" y="977"/>
                  <a:pt x="1524" y="988"/>
                </a:cubicBezTo>
                <a:cubicBezTo>
                  <a:pt x="1525" y="986"/>
                  <a:pt x="1529" y="983"/>
                  <a:pt x="1532" y="985"/>
                </a:cubicBezTo>
                <a:cubicBezTo>
                  <a:pt x="1534" y="980"/>
                  <a:pt x="1538" y="977"/>
                  <a:pt x="1538" y="972"/>
                </a:cubicBezTo>
                <a:cubicBezTo>
                  <a:pt x="1534" y="971"/>
                  <a:pt x="1538" y="964"/>
                  <a:pt x="1532" y="963"/>
                </a:cubicBezTo>
                <a:cubicBezTo>
                  <a:pt x="1531" y="963"/>
                  <a:pt x="1532" y="965"/>
                  <a:pt x="1531" y="965"/>
                </a:cubicBezTo>
                <a:cubicBezTo>
                  <a:pt x="1530" y="969"/>
                  <a:pt x="1534" y="968"/>
                  <a:pt x="1534" y="971"/>
                </a:cubicBezTo>
                <a:cubicBezTo>
                  <a:pt x="1529" y="969"/>
                  <a:pt x="1520" y="976"/>
                  <a:pt x="1514" y="971"/>
                </a:cubicBezTo>
                <a:cubicBezTo>
                  <a:pt x="1515" y="964"/>
                  <a:pt x="1523" y="962"/>
                  <a:pt x="1527" y="958"/>
                </a:cubicBezTo>
                <a:cubicBezTo>
                  <a:pt x="1526" y="958"/>
                  <a:pt x="1525" y="957"/>
                  <a:pt x="1525" y="954"/>
                </a:cubicBezTo>
                <a:cubicBezTo>
                  <a:pt x="1527" y="954"/>
                  <a:pt x="1528" y="953"/>
                  <a:pt x="1530" y="952"/>
                </a:cubicBezTo>
                <a:cubicBezTo>
                  <a:pt x="1530" y="953"/>
                  <a:pt x="1531" y="958"/>
                  <a:pt x="1532" y="955"/>
                </a:cubicBezTo>
                <a:cubicBezTo>
                  <a:pt x="1532" y="951"/>
                  <a:pt x="1528" y="949"/>
                  <a:pt x="1531" y="947"/>
                </a:cubicBezTo>
                <a:cubicBezTo>
                  <a:pt x="1534" y="950"/>
                  <a:pt x="1537" y="945"/>
                  <a:pt x="1541" y="948"/>
                </a:cubicBezTo>
                <a:cubicBezTo>
                  <a:pt x="1541" y="946"/>
                  <a:pt x="1542" y="946"/>
                  <a:pt x="1543" y="945"/>
                </a:cubicBezTo>
                <a:cubicBezTo>
                  <a:pt x="1543" y="947"/>
                  <a:pt x="1547" y="945"/>
                  <a:pt x="1548" y="946"/>
                </a:cubicBezTo>
                <a:cubicBezTo>
                  <a:pt x="1547" y="950"/>
                  <a:pt x="1541" y="949"/>
                  <a:pt x="1540" y="950"/>
                </a:cubicBezTo>
                <a:cubicBezTo>
                  <a:pt x="1544" y="953"/>
                  <a:pt x="1536" y="950"/>
                  <a:pt x="1537" y="954"/>
                </a:cubicBezTo>
                <a:cubicBezTo>
                  <a:pt x="1552" y="951"/>
                  <a:pt x="1560" y="943"/>
                  <a:pt x="1567" y="931"/>
                </a:cubicBezTo>
                <a:cubicBezTo>
                  <a:pt x="1569" y="932"/>
                  <a:pt x="1570" y="930"/>
                  <a:pt x="1572" y="930"/>
                </a:cubicBezTo>
                <a:cubicBezTo>
                  <a:pt x="1571" y="926"/>
                  <a:pt x="1573" y="924"/>
                  <a:pt x="1576" y="923"/>
                </a:cubicBezTo>
                <a:cubicBezTo>
                  <a:pt x="1580" y="923"/>
                  <a:pt x="1586" y="926"/>
                  <a:pt x="1587" y="921"/>
                </a:cubicBezTo>
                <a:cubicBezTo>
                  <a:pt x="1584" y="921"/>
                  <a:pt x="1582" y="921"/>
                  <a:pt x="1580" y="920"/>
                </a:cubicBezTo>
                <a:cubicBezTo>
                  <a:pt x="1583" y="916"/>
                  <a:pt x="1581" y="909"/>
                  <a:pt x="1587" y="908"/>
                </a:cubicBezTo>
                <a:cubicBezTo>
                  <a:pt x="1591" y="909"/>
                  <a:pt x="1588" y="919"/>
                  <a:pt x="1591" y="921"/>
                </a:cubicBezTo>
                <a:cubicBezTo>
                  <a:pt x="1594" y="921"/>
                  <a:pt x="1592" y="916"/>
                  <a:pt x="1595" y="919"/>
                </a:cubicBezTo>
                <a:cubicBezTo>
                  <a:pt x="1594" y="921"/>
                  <a:pt x="1594" y="922"/>
                  <a:pt x="1596" y="924"/>
                </a:cubicBezTo>
                <a:cubicBezTo>
                  <a:pt x="1604" y="920"/>
                  <a:pt x="1605" y="916"/>
                  <a:pt x="1611" y="918"/>
                </a:cubicBezTo>
                <a:cubicBezTo>
                  <a:pt x="1609" y="918"/>
                  <a:pt x="1609" y="919"/>
                  <a:pt x="1608" y="920"/>
                </a:cubicBezTo>
                <a:cubicBezTo>
                  <a:pt x="1618" y="916"/>
                  <a:pt x="1621" y="908"/>
                  <a:pt x="1627" y="901"/>
                </a:cubicBezTo>
                <a:cubicBezTo>
                  <a:pt x="1626" y="901"/>
                  <a:pt x="1625" y="899"/>
                  <a:pt x="1624" y="898"/>
                </a:cubicBezTo>
                <a:cubicBezTo>
                  <a:pt x="1630" y="898"/>
                  <a:pt x="1623" y="892"/>
                  <a:pt x="1627" y="892"/>
                </a:cubicBezTo>
                <a:cubicBezTo>
                  <a:pt x="1628" y="892"/>
                  <a:pt x="1629" y="893"/>
                  <a:pt x="1630" y="894"/>
                </a:cubicBezTo>
                <a:cubicBezTo>
                  <a:pt x="1627" y="896"/>
                  <a:pt x="1630" y="900"/>
                  <a:pt x="1630" y="902"/>
                </a:cubicBezTo>
                <a:cubicBezTo>
                  <a:pt x="1631" y="901"/>
                  <a:pt x="1633" y="902"/>
                  <a:pt x="1634" y="903"/>
                </a:cubicBezTo>
                <a:cubicBezTo>
                  <a:pt x="1634" y="899"/>
                  <a:pt x="1633" y="899"/>
                  <a:pt x="1634" y="897"/>
                </a:cubicBezTo>
                <a:cubicBezTo>
                  <a:pt x="1636" y="897"/>
                  <a:pt x="1647" y="891"/>
                  <a:pt x="1643" y="890"/>
                </a:cubicBezTo>
                <a:cubicBezTo>
                  <a:pt x="1644" y="889"/>
                  <a:pt x="1644" y="889"/>
                  <a:pt x="1644" y="888"/>
                </a:cubicBezTo>
                <a:cubicBezTo>
                  <a:pt x="1646" y="890"/>
                  <a:pt x="1647" y="890"/>
                  <a:pt x="1648" y="888"/>
                </a:cubicBezTo>
                <a:cubicBezTo>
                  <a:pt x="1645" y="887"/>
                  <a:pt x="1647" y="885"/>
                  <a:pt x="1645" y="883"/>
                </a:cubicBezTo>
                <a:cubicBezTo>
                  <a:pt x="1648" y="882"/>
                  <a:pt x="1648" y="882"/>
                  <a:pt x="1648" y="882"/>
                </a:cubicBezTo>
                <a:cubicBezTo>
                  <a:pt x="1649" y="879"/>
                  <a:pt x="1645" y="879"/>
                  <a:pt x="1647" y="877"/>
                </a:cubicBezTo>
                <a:cubicBezTo>
                  <a:pt x="1652" y="880"/>
                  <a:pt x="1650" y="877"/>
                  <a:pt x="1656" y="877"/>
                </a:cubicBezTo>
                <a:cubicBezTo>
                  <a:pt x="1657" y="874"/>
                  <a:pt x="1653" y="876"/>
                  <a:pt x="1654" y="873"/>
                </a:cubicBezTo>
                <a:cubicBezTo>
                  <a:pt x="1654" y="872"/>
                  <a:pt x="1655" y="871"/>
                  <a:pt x="1656" y="870"/>
                </a:cubicBezTo>
                <a:cubicBezTo>
                  <a:pt x="1659" y="871"/>
                  <a:pt x="1663" y="871"/>
                  <a:pt x="1664" y="874"/>
                </a:cubicBezTo>
                <a:cubicBezTo>
                  <a:pt x="1664" y="873"/>
                  <a:pt x="1662" y="869"/>
                  <a:pt x="1664" y="869"/>
                </a:cubicBezTo>
                <a:cubicBezTo>
                  <a:pt x="1665" y="870"/>
                  <a:pt x="1669" y="869"/>
                  <a:pt x="1671" y="869"/>
                </a:cubicBezTo>
                <a:cubicBezTo>
                  <a:pt x="1671" y="864"/>
                  <a:pt x="1678" y="865"/>
                  <a:pt x="1678" y="861"/>
                </a:cubicBezTo>
                <a:cubicBezTo>
                  <a:pt x="1677" y="860"/>
                  <a:pt x="1671" y="861"/>
                  <a:pt x="1672" y="856"/>
                </a:cubicBezTo>
                <a:cubicBezTo>
                  <a:pt x="1678" y="854"/>
                  <a:pt x="1680" y="850"/>
                  <a:pt x="1681" y="844"/>
                </a:cubicBezTo>
                <a:cubicBezTo>
                  <a:pt x="1678" y="842"/>
                  <a:pt x="1677" y="845"/>
                  <a:pt x="1675" y="841"/>
                </a:cubicBezTo>
                <a:cubicBezTo>
                  <a:pt x="1674" y="836"/>
                  <a:pt x="1677" y="833"/>
                  <a:pt x="1676" y="831"/>
                </a:cubicBezTo>
                <a:cubicBezTo>
                  <a:pt x="1676" y="832"/>
                  <a:pt x="1681" y="829"/>
                  <a:pt x="1684" y="830"/>
                </a:cubicBezTo>
                <a:cubicBezTo>
                  <a:pt x="1684" y="832"/>
                  <a:pt x="1682" y="833"/>
                  <a:pt x="1682" y="836"/>
                </a:cubicBezTo>
                <a:cubicBezTo>
                  <a:pt x="1683" y="837"/>
                  <a:pt x="1687" y="836"/>
                  <a:pt x="1687" y="838"/>
                </a:cubicBezTo>
                <a:cubicBezTo>
                  <a:pt x="1685" y="837"/>
                  <a:pt x="1683" y="840"/>
                  <a:pt x="1685" y="840"/>
                </a:cubicBezTo>
                <a:cubicBezTo>
                  <a:pt x="1686" y="837"/>
                  <a:pt x="1689" y="841"/>
                  <a:pt x="1692" y="839"/>
                </a:cubicBezTo>
                <a:cubicBezTo>
                  <a:pt x="1694" y="830"/>
                  <a:pt x="1702" y="826"/>
                  <a:pt x="1708" y="821"/>
                </a:cubicBezTo>
                <a:cubicBezTo>
                  <a:pt x="1708" y="819"/>
                  <a:pt x="1707" y="818"/>
                  <a:pt x="1707" y="815"/>
                </a:cubicBezTo>
                <a:cubicBezTo>
                  <a:pt x="1709" y="815"/>
                  <a:pt x="1710" y="815"/>
                  <a:pt x="1711" y="814"/>
                </a:cubicBezTo>
                <a:cubicBezTo>
                  <a:pt x="1708" y="807"/>
                  <a:pt x="1714" y="803"/>
                  <a:pt x="1714" y="798"/>
                </a:cubicBezTo>
                <a:cubicBezTo>
                  <a:pt x="1723" y="797"/>
                  <a:pt x="1732" y="800"/>
                  <a:pt x="1732" y="808"/>
                </a:cubicBezTo>
                <a:cubicBezTo>
                  <a:pt x="1731" y="806"/>
                  <a:pt x="1735" y="807"/>
                  <a:pt x="1737" y="806"/>
                </a:cubicBezTo>
                <a:cubicBezTo>
                  <a:pt x="1734" y="803"/>
                  <a:pt x="1736" y="803"/>
                  <a:pt x="1738" y="800"/>
                </a:cubicBezTo>
                <a:cubicBezTo>
                  <a:pt x="1737" y="798"/>
                  <a:pt x="1734" y="800"/>
                  <a:pt x="1734" y="797"/>
                </a:cubicBezTo>
                <a:cubicBezTo>
                  <a:pt x="1736" y="793"/>
                  <a:pt x="1737" y="792"/>
                  <a:pt x="1733" y="789"/>
                </a:cubicBezTo>
                <a:cubicBezTo>
                  <a:pt x="1737" y="787"/>
                  <a:pt x="1741" y="785"/>
                  <a:pt x="1742" y="781"/>
                </a:cubicBezTo>
                <a:cubicBezTo>
                  <a:pt x="1745" y="782"/>
                  <a:pt x="1744" y="782"/>
                  <a:pt x="1746" y="779"/>
                </a:cubicBezTo>
                <a:cubicBezTo>
                  <a:pt x="1748" y="784"/>
                  <a:pt x="1750" y="777"/>
                  <a:pt x="1755" y="778"/>
                </a:cubicBezTo>
                <a:cubicBezTo>
                  <a:pt x="1756" y="775"/>
                  <a:pt x="1757" y="772"/>
                  <a:pt x="1760" y="771"/>
                </a:cubicBezTo>
                <a:cubicBezTo>
                  <a:pt x="1759" y="761"/>
                  <a:pt x="1767" y="761"/>
                  <a:pt x="1775" y="761"/>
                </a:cubicBezTo>
                <a:cubicBezTo>
                  <a:pt x="1775" y="757"/>
                  <a:pt x="1780" y="758"/>
                  <a:pt x="1782" y="756"/>
                </a:cubicBezTo>
                <a:cubicBezTo>
                  <a:pt x="1781" y="754"/>
                  <a:pt x="1778" y="756"/>
                  <a:pt x="1777" y="754"/>
                </a:cubicBezTo>
                <a:cubicBezTo>
                  <a:pt x="1781" y="753"/>
                  <a:pt x="1779" y="748"/>
                  <a:pt x="1783" y="747"/>
                </a:cubicBezTo>
                <a:cubicBezTo>
                  <a:pt x="1782" y="745"/>
                  <a:pt x="1781" y="742"/>
                  <a:pt x="1785" y="742"/>
                </a:cubicBezTo>
                <a:cubicBezTo>
                  <a:pt x="1785" y="740"/>
                  <a:pt x="1782" y="739"/>
                  <a:pt x="1783" y="734"/>
                </a:cubicBezTo>
                <a:cubicBezTo>
                  <a:pt x="1777" y="736"/>
                  <a:pt x="1772" y="750"/>
                  <a:pt x="1766" y="743"/>
                </a:cubicBezTo>
                <a:cubicBezTo>
                  <a:pt x="1766" y="745"/>
                  <a:pt x="1764" y="747"/>
                  <a:pt x="1763" y="748"/>
                </a:cubicBezTo>
                <a:cubicBezTo>
                  <a:pt x="1758" y="748"/>
                  <a:pt x="1757" y="750"/>
                  <a:pt x="1754" y="748"/>
                </a:cubicBezTo>
                <a:cubicBezTo>
                  <a:pt x="1761" y="741"/>
                  <a:pt x="1766" y="735"/>
                  <a:pt x="1777" y="732"/>
                </a:cubicBezTo>
                <a:cubicBezTo>
                  <a:pt x="1778" y="730"/>
                  <a:pt x="1776" y="730"/>
                  <a:pt x="1776" y="727"/>
                </a:cubicBezTo>
                <a:cubicBezTo>
                  <a:pt x="1785" y="726"/>
                  <a:pt x="1787" y="720"/>
                  <a:pt x="1793" y="717"/>
                </a:cubicBezTo>
                <a:cubicBezTo>
                  <a:pt x="1793" y="714"/>
                  <a:pt x="1790" y="715"/>
                  <a:pt x="1791" y="712"/>
                </a:cubicBezTo>
                <a:cubicBezTo>
                  <a:pt x="1796" y="700"/>
                  <a:pt x="1813" y="703"/>
                  <a:pt x="1824" y="696"/>
                </a:cubicBezTo>
                <a:cubicBezTo>
                  <a:pt x="1822" y="694"/>
                  <a:pt x="1819" y="697"/>
                  <a:pt x="1817" y="698"/>
                </a:cubicBezTo>
                <a:cubicBezTo>
                  <a:pt x="1816" y="695"/>
                  <a:pt x="1813" y="694"/>
                  <a:pt x="1811" y="692"/>
                </a:cubicBezTo>
                <a:cubicBezTo>
                  <a:pt x="1812" y="690"/>
                  <a:pt x="1813" y="689"/>
                  <a:pt x="1812" y="686"/>
                </a:cubicBezTo>
                <a:cubicBezTo>
                  <a:pt x="1808" y="687"/>
                  <a:pt x="1808" y="687"/>
                  <a:pt x="1808" y="687"/>
                </a:cubicBezTo>
                <a:cubicBezTo>
                  <a:pt x="1802" y="675"/>
                  <a:pt x="1795" y="690"/>
                  <a:pt x="1786" y="686"/>
                </a:cubicBezTo>
                <a:cubicBezTo>
                  <a:pt x="1785" y="689"/>
                  <a:pt x="1783" y="691"/>
                  <a:pt x="1781" y="694"/>
                </a:cubicBezTo>
                <a:cubicBezTo>
                  <a:pt x="1775" y="694"/>
                  <a:pt x="1770" y="702"/>
                  <a:pt x="1761" y="698"/>
                </a:cubicBezTo>
                <a:cubicBezTo>
                  <a:pt x="1758" y="701"/>
                  <a:pt x="1762" y="704"/>
                  <a:pt x="1760" y="707"/>
                </a:cubicBezTo>
                <a:cubicBezTo>
                  <a:pt x="1758" y="708"/>
                  <a:pt x="1758" y="705"/>
                  <a:pt x="1756" y="705"/>
                </a:cubicBezTo>
                <a:cubicBezTo>
                  <a:pt x="1757" y="709"/>
                  <a:pt x="1753" y="712"/>
                  <a:pt x="1749" y="710"/>
                </a:cubicBezTo>
                <a:cubicBezTo>
                  <a:pt x="1749" y="712"/>
                  <a:pt x="1748" y="713"/>
                  <a:pt x="1745" y="713"/>
                </a:cubicBezTo>
                <a:cubicBezTo>
                  <a:pt x="1743" y="718"/>
                  <a:pt x="1734" y="730"/>
                  <a:pt x="1726" y="725"/>
                </a:cubicBezTo>
                <a:cubicBezTo>
                  <a:pt x="1730" y="726"/>
                  <a:pt x="1730" y="723"/>
                  <a:pt x="1733" y="724"/>
                </a:cubicBezTo>
                <a:cubicBezTo>
                  <a:pt x="1731" y="720"/>
                  <a:pt x="1727" y="721"/>
                  <a:pt x="1722" y="722"/>
                </a:cubicBezTo>
                <a:cubicBezTo>
                  <a:pt x="1721" y="727"/>
                  <a:pt x="1720" y="732"/>
                  <a:pt x="1715" y="735"/>
                </a:cubicBezTo>
                <a:cubicBezTo>
                  <a:pt x="1714" y="734"/>
                  <a:pt x="1712" y="733"/>
                  <a:pt x="1710" y="733"/>
                </a:cubicBezTo>
                <a:cubicBezTo>
                  <a:pt x="1710" y="737"/>
                  <a:pt x="1710" y="737"/>
                  <a:pt x="1710" y="737"/>
                </a:cubicBezTo>
                <a:cubicBezTo>
                  <a:pt x="1712" y="737"/>
                  <a:pt x="1714" y="735"/>
                  <a:pt x="1715" y="738"/>
                </a:cubicBezTo>
                <a:cubicBezTo>
                  <a:pt x="1713" y="740"/>
                  <a:pt x="1711" y="742"/>
                  <a:pt x="1709" y="744"/>
                </a:cubicBezTo>
                <a:cubicBezTo>
                  <a:pt x="1709" y="747"/>
                  <a:pt x="1712" y="748"/>
                  <a:pt x="1713" y="750"/>
                </a:cubicBezTo>
                <a:cubicBezTo>
                  <a:pt x="1706" y="755"/>
                  <a:pt x="1707" y="765"/>
                  <a:pt x="1699" y="769"/>
                </a:cubicBezTo>
                <a:cubicBezTo>
                  <a:pt x="1697" y="766"/>
                  <a:pt x="1692" y="766"/>
                  <a:pt x="1690" y="762"/>
                </a:cubicBezTo>
                <a:cubicBezTo>
                  <a:pt x="1692" y="761"/>
                  <a:pt x="1692" y="763"/>
                  <a:pt x="1695" y="762"/>
                </a:cubicBezTo>
                <a:cubicBezTo>
                  <a:pt x="1695" y="755"/>
                  <a:pt x="1698" y="753"/>
                  <a:pt x="1703" y="748"/>
                </a:cubicBezTo>
                <a:cubicBezTo>
                  <a:pt x="1695" y="748"/>
                  <a:pt x="1695" y="757"/>
                  <a:pt x="1688" y="755"/>
                </a:cubicBezTo>
                <a:cubicBezTo>
                  <a:pt x="1688" y="761"/>
                  <a:pt x="1685" y="766"/>
                  <a:pt x="1679" y="768"/>
                </a:cubicBezTo>
                <a:cubicBezTo>
                  <a:pt x="1679" y="765"/>
                  <a:pt x="1681" y="765"/>
                  <a:pt x="1678" y="764"/>
                </a:cubicBezTo>
                <a:cubicBezTo>
                  <a:pt x="1677" y="765"/>
                  <a:pt x="1677" y="767"/>
                  <a:pt x="1678" y="770"/>
                </a:cubicBezTo>
                <a:cubicBezTo>
                  <a:pt x="1667" y="774"/>
                  <a:pt x="1667" y="787"/>
                  <a:pt x="1658" y="792"/>
                </a:cubicBezTo>
                <a:cubicBezTo>
                  <a:pt x="1656" y="791"/>
                  <a:pt x="1656" y="787"/>
                  <a:pt x="1653" y="786"/>
                </a:cubicBezTo>
                <a:cubicBezTo>
                  <a:pt x="1654" y="799"/>
                  <a:pt x="1642" y="808"/>
                  <a:pt x="1630" y="813"/>
                </a:cubicBezTo>
                <a:cubicBezTo>
                  <a:pt x="1630" y="817"/>
                  <a:pt x="1630" y="817"/>
                  <a:pt x="1630" y="817"/>
                </a:cubicBezTo>
                <a:cubicBezTo>
                  <a:pt x="1625" y="821"/>
                  <a:pt x="1620" y="821"/>
                  <a:pt x="1615" y="821"/>
                </a:cubicBezTo>
                <a:cubicBezTo>
                  <a:pt x="1616" y="824"/>
                  <a:pt x="1616" y="828"/>
                  <a:pt x="1612" y="830"/>
                </a:cubicBezTo>
                <a:cubicBezTo>
                  <a:pt x="1615" y="834"/>
                  <a:pt x="1612" y="835"/>
                  <a:pt x="1610" y="838"/>
                </a:cubicBezTo>
                <a:cubicBezTo>
                  <a:pt x="1613" y="836"/>
                  <a:pt x="1612" y="840"/>
                  <a:pt x="1612" y="841"/>
                </a:cubicBezTo>
                <a:cubicBezTo>
                  <a:pt x="1610" y="842"/>
                  <a:pt x="1609" y="844"/>
                  <a:pt x="1606" y="845"/>
                </a:cubicBezTo>
                <a:cubicBezTo>
                  <a:pt x="1604" y="838"/>
                  <a:pt x="1595" y="847"/>
                  <a:pt x="1594" y="852"/>
                </a:cubicBezTo>
                <a:cubicBezTo>
                  <a:pt x="1596" y="851"/>
                  <a:pt x="1597" y="849"/>
                  <a:pt x="1598" y="852"/>
                </a:cubicBezTo>
                <a:cubicBezTo>
                  <a:pt x="1596" y="855"/>
                  <a:pt x="1598" y="862"/>
                  <a:pt x="1593" y="863"/>
                </a:cubicBezTo>
                <a:cubicBezTo>
                  <a:pt x="1590" y="861"/>
                  <a:pt x="1587" y="859"/>
                  <a:pt x="1584" y="857"/>
                </a:cubicBezTo>
                <a:cubicBezTo>
                  <a:pt x="1585" y="860"/>
                  <a:pt x="1581" y="859"/>
                  <a:pt x="1581" y="861"/>
                </a:cubicBezTo>
                <a:cubicBezTo>
                  <a:pt x="1579" y="859"/>
                  <a:pt x="1579" y="857"/>
                  <a:pt x="1579" y="854"/>
                </a:cubicBezTo>
                <a:cubicBezTo>
                  <a:pt x="1573" y="857"/>
                  <a:pt x="1571" y="855"/>
                  <a:pt x="1565" y="854"/>
                </a:cubicBezTo>
                <a:cubicBezTo>
                  <a:pt x="1573" y="848"/>
                  <a:pt x="1580" y="842"/>
                  <a:pt x="1589" y="837"/>
                </a:cubicBezTo>
                <a:cubicBezTo>
                  <a:pt x="1588" y="832"/>
                  <a:pt x="1596" y="830"/>
                  <a:pt x="1601" y="826"/>
                </a:cubicBezTo>
                <a:cubicBezTo>
                  <a:pt x="1605" y="823"/>
                  <a:pt x="1611" y="815"/>
                  <a:pt x="1612" y="821"/>
                </a:cubicBezTo>
                <a:cubicBezTo>
                  <a:pt x="1615" y="815"/>
                  <a:pt x="1617" y="804"/>
                  <a:pt x="1626" y="807"/>
                </a:cubicBezTo>
                <a:cubicBezTo>
                  <a:pt x="1626" y="803"/>
                  <a:pt x="1625" y="798"/>
                  <a:pt x="1628" y="796"/>
                </a:cubicBezTo>
                <a:cubicBezTo>
                  <a:pt x="1637" y="795"/>
                  <a:pt x="1639" y="788"/>
                  <a:pt x="1642" y="782"/>
                </a:cubicBezTo>
                <a:cubicBezTo>
                  <a:pt x="1649" y="785"/>
                  <a:pt x="1648" y="775"/>
                  <a:pt x="1655" y="775"/>
                </a:cubicBezTo>
                <a:cubicBezTo>
                  <a:pt x="1655" y="767"/>
                  <a:pt x="1663" y="766"/>
                  <a:pt x="1663" y="758"/>
                </a:cubicBezTo>
                <a:cubicBezTo>
                  <a:pt x="1666" y="757"/>
                  <a:pt x="1670" y="756"/>
                  <a:pt x="1674" y="756"/>
                </a:cubicBezTo>
                <a:cubicBezTo>
                  <a:pt x="1674" y="754"/>
                  <a:pt x="1675" y="754"/>
                  <a:pt x="1675" y="752"/>
                </a:cubicBezTo>
                <a:cubicBezTo>
                  <a:pt x="1674" y="751"/>
                  <a:pt x="1671" y="751"/>
                  <a:pt x="1672" y="748"/>
                </a:cubicBezTo>
                <a:cubicBezTo>
                  <a:pt x="1674" y="748"/>
                  <a:pt x="1676" y="749"/>
                  <a:pt x="1676" y="746"/>
                </a:cubicBezTo>
                <a:cubicBezTo>
                  <a:pt x="1675" y="746"/>
                  <a:pt x="1674" y="744"/>
                  <a:pt x="1674" y="742"/>
                </a:cubicBezTo>
                <a:cubicBezTo>
                  <a:pt x="1680" y="740"/>
                  <a:pt x="1679" y="747"/>
                  <a:pt x="1683" y="748"/>
                </a:cubicBezTo>
                <a:cubicBezTo>
                  <a:pt x="1688" y="743"/>
                  <a:pt x="1689" y="736"/>
                  <a:pt x="1687" y="730"/>
                </a:cubicBezTo>
                <a:cubicBezTo>
                  <a:pt x="1675" y="728"/>
                  <a:pt x="1667" y="734"/>
                  <a:pt x="1657" y="727"/>
                </a:cubicBezTo>
                <a:cubicBezTo>
                  <a:pt x="1658" y="727"/>
                  <a:pt x="1652" y="721"/>
                  <a:pt x="1651" y="720"/>
                </a:cubicBezTo>
                <a:cubicBezTo>
                  <a:pt x="1653" y="720"/>
                  <a:pt x="1654" y="718"/>
                  <a:pt x="1656" y="718"/>
                </a:cubicBezTo>
                <a:cubicBezTo>
                  <a:pt x="1656" y="717"/>
                  <a:pt x="1656" y="716"/>
                  <a:pt x="1655" y="715"/>
                </a:cubicBezTo>
                <a:cubicBezTo>
                  <a:pt x="1662" y="712"/>
                  <a:pt x="1663" y="701"/>
                  <a:pt x="1672" y="703"/>
                </a:cubicBezTo>
                <a:cubicBezTo>
                  <a:pt x="1678" y="694"/>
                  <a:pt x="1685" y="686"/>
                  <a:pt x="1696" y="684"/>
                </a:cubicBezTo>
                <a:cubicBezTo>
                  <a:pt x="1698" y="678"/>
                  <a:pt x="1700" y="677"/>
                  <a:pt x="1706" y="675"/>
                </a:cubicBezTo>
                <a:cubicBezTo>
                  <a:pt x="1705" y="672"/>
                  <a:pt x="1706" y="669"/>
                  <a:pt x="1707" y="666"/>
                </a:cubicBezTo>
                <a:cubicBezTo>
                  <a:pt x="1712" y="667"/>
                  <a:pt x="1714" y="661"/>
                  <a:pt x="1718" y="665"/>
                </a:cubicBezTo>
                <a:cubicBezTo>
                  <a:pt x="1719" y="655"/>
                  <a:pt x="1733" y="655"/>
                  <a:pt x="1736" y="647"/>
                </a:cubicBezTo>
                <a:cubicBezTo>
                  <a:pt x="1740" y="647"/>
                  <a:pt x="1740" y="647"/>
                  <a:pt x="1740" y="647"/>
                </a:cubicBezTo>
                <a:cubicBezTo>
                  <a:pt x="1741" y="642"/>
                  <a:pt x="1743" y="638"/>
                  <a:pt x="1750" y="638"/>
                </a:cubicBezTo>
                <a:cubicBezTo>
                  <a:pt x="1749" y="633"/>
                  <a:pt x="1756" y="634"/>
                  <a:pt x="1754" y="631"/>
                </a:cubicBezTo>
                <a:cubicBezTo>
                  <a:pt x="1758" y="630"/>
                  <a:pt x="1758" y="632"/>
                  <a:pt x="1761" y="633"/>
                </a:cubicBezTo>
                <a:cubicBezTo>
                  <a:pt x="1762" y="626"/>
                  <a:pt x="1766" y="623"/>
                  <a:pt x="1769" y="618"/>
                </a:cubicBezTo>
                <a:cubicBezTo>
                  <a:pt x="1774" y="619"/>
                  <a:pt x="1773" y="612"/>
                  <a:pt x="1780" y="615"/>
                </a:cubicBezTo>
                <a:cubicBezTo>
                  <a:pt x="1783" y="610"/>
                  <a:pt x="1789" y="608"/>
                  <a:pt x="1792" y="604"/>
                </a:cubicBezTo>
                <a:cubicBezTo>
                  <a:pt x="1800" y="606"/>
                  <a:pt x="1804" y="597"/>
                  <a:pt x="1810" y="593"/>
                </a:cubicBezTo>
                <a:cubicBezTo>
                  <a:pt x="1813" y="592"/>
                  <a:pt x="1814" y="593"/>
                  <a:pt x="1817" y="593"/>
                </a:cubicBezTo>
                <a:cubicBezTo>
                  <a:pt x="1821" y="585"/>
                  <a:pt x="1832" y="574"/>
                  <a:pt x="1835" y="590"/>
                </a:cubicBezTo>
                <a:cubicBezTo>
                  <a:pt x="1833" y="590"/>
                  <a:pt x="1831" y="591"/>
                  <a:pt x="1831" y="592"/>
                </a:cubicBezTo>
                <a:cubicBezTo>
                  <a:pt x="1834" y="596"/>
                  <a:pt x="1836" y="590"/>
                  <a:pt x="1840" y="592"/>
                </a:cubicBezTo>
                <a:cubicBezTo>
                  <a:pt x="1838" y="588"/>
                  <a:pt x="1844" y="587"/>
                  <a:pt x="1844" y="588"/>
                </a:cubicBezTo>
                <a:cubicBezTo>
                  <a:pt x="1845" y="586"/>
                  <a:pt x="1848" y="586"/>
                  <a:pt x="1849" y="584"/>
                </a:cubicBezTo>
                <a:cubicBezTo>
                  <a:pt x="1847" y="576"/>
                  <a:pt x="1852" y="573"/>
                  <a:pt x="1859" y="572"/>
                </a:cubicBezTo>
                <a:cubicBezTo>
                  <a:pt x="1861" y="576"/>
                  <a:pt x="1860" y="577"/>
                  <a:pt x="1858" y="579"/>
                </a:cubicBezTo>
                <a:cubicBezTo>
                  <a:pt x="1862" y="578"/>
                  <a:pt x="1866" y="578"/>
                  <a:pt x="1868" y="577"/>
                </a:cubicBezTo>
                <a:cubicBezTo>
                  <a:pt x="1869" y="574"/>
                  <a:pt x="1867" y="575"/>
                  <a:pt x="1867" y="573"/>
                </a:cubicBezTo>
                <a:cubicBezTo>
                  <a:pt x="1869" y="571"/>
                  <a:pt x="1875" y="572"/>
                  <a:pt x="1875" y="568"/>
                </a:cubicBezTo>
                <a:cubicBezTo>
                  <a:pt x="1873" y="565"/>
                  <a:pt x="1872" y="569"/>
                  <a:pt x="1872" y="566"/>
                </a:cubicBezTo>
                <a:cubicBezTo>
                  <a:pt x="1881" y="565"/>
                  <a:pt x="1887" y="575"/>
                  <a:pt x="1895" y="569"/>
                </a:cubicBezTo>
                <a:cubicBezTo>
                  <a:pt x="1896" y="570"/>
                  <a:pt x="1901" y="571"/>
                  <a:pt x="1898" y="575"/>
                </a:cubicBezTo>
                <a:cubicBezTo>
                  <a:pt x="1900" y="576"/>
                  <a:pt x="1901" y="572"/>
                  <a:pt x="1902" y="575"/>
                </a:cubicBezTo>
                <a:cubicBezTo>
                  <a:pt x="1899" y="576"/>
                  <a:pt x="1895" y="578"/>
                  <a:pt x="1891" y="578"/>
                </a:cubicBezTo>
                <a:cubicBezTo>
                  <a:pt x="1892" y="582"/>
                  <a:pt x="1889" y="583"/>
                  <a:pt x="1888" y="585"/>
                </a:cubicBezTo>
                <a:cubicBezTo>
                  <a:pt x="1887" y="582"/>
                  <a:pt x="1883" y="584"/>
                  <a:pt x="1882" y="586"/>
                </a:cubicBezTo>
                <a:cubicBezTo>
                  <a:pt x="1883" y="586"/>
                  <a:pt x="1883" y="587"/>
                  <a:pt x="1882" y="588"/>
                </a:cubicBezTo>
                <a:cubicBezTo>
                  <a:pt x="1886" y="591"/>
                  <a:pt x="1891" y="585"/>
                  <a:pt x="1893" y="587"/>
                </a:cubicBezTo>
                <a:cubicBezTo>
                  <a:pt x="1894" y="590"/>
                  <a:pt x="1890" y="588"/>
                  <a:pt x="1890" y="591"/>
                </a:cubicBezTo>
                <a:cubicBezTo>
                  <a:pt x="1892" y="590"/>
                  <a:pt x="1900" y="590"/>
                  <a:pt x="1898" y="595"/>
                </a:cubicBezTo>
                <a:cubicBezTo>
                  <a:pt x="1892" y="591"/>
                  <a:pt x="1884" y="600"/>
                  <a:pt x="1879" y="603"/>
                </a:cubicBezTo>
                <a:cubicBezTo>
                  <a:pt x="1884" y="604"/>
                  <a:pt x="1882" y="599"/>
                  <a:pt x="1887" y="600"/>
                </a:cubicBezTo>
                <a:cubicBezTo>
                  <a:pt x="1889" y="600"/>
                  <a:pt x="1891" y="602"/>
                  <a:pt x="1894" y="603"/>
                </a:cubicBezTo>
                <a:cubicBezTo>
                  <a:pt x="1892" y="604"/>
                  <a:pt x="1891" y="605"/>
                  <a:pt x="1891" y="607"/>
                </a:cubicBezTo>
                <a:cubicBezTo>
                  <a:pt x="1895" y="606"/>
                  <a:pt x="1897" y="607"/>
                  <a:pt x="1899" y="606"/>
                </a:cubicBezTo>
                <a:cubicBezTo>
                  <a:pt x="1900" y="603"/>
                  <a:pt x="1895" y="603"/>
                  <a:pt x="1897" y="601"/>
                </a:cubicBezTo>
                <a:cubicBezTo>
                  <a:pt x="1900" y="601"/>
                  <a:pt x="1900" y="602"/>
                  <a:pt x="1899" y="604"/>
                </a:cubicBezTo>
                <a:cubicBezTo>
                  <a:pt x="1904" y="600"/>
                  <a:pt x="1906" y="604"/>
                  <a:pt x="1910" y="603"/>
                </a:cubicBezTo>
                <a:cubicBezTo>
                  <a:pt x="1911" y="599"/>
                  <a:pt x="1906" y="603"/>
                  <a:pt x="1907" y="599"/>
                </a:cubicBezTo>
                <a:cubicBezTo>
                  <a:pt x="1914" y="600"/>
                  <a:pt x="1912" y="594"/>
                  <a:pt x="1917" y="594"/>
                </a:cubicBezTo>
                <a:cubicBezTo>
                  <a:pt x="1923" y="597"/>
                  <a:pt x="1920" y="607"/>
                  <a:pt x="1915" y="609"/>
                </a:cubicBezTo>
                <a:cubicBezTo>
                  <a:pt x="1914" y="611"/>
                  <a:pt x="1919" y="608"/>
                  <a:pt x="1919" y="610"/>
                </a:cubicBezTo>
                <a:cubicBezTo>
                  <a:pt x="1910" y="614"/>
                  <a:pt x="1902" y="623"/>
                  <a:pt x="1893" y="622"/>
                </a:cubicBezTo>
                <a:cubicBezTo>
                  <a:pt x="1892" y="632"/>
                  <a:pt x="1877" y="630"/>
                  <a:pt x="1877" y="640"/>
                </a:cubicBezTo>
                <a:cubicBezTo>
                  <a:pt x="1881" y="637"/>
                  <a:pt x="1887" y="644"/>
                  <a:pt x="1886" y="641"/>
                </a:cubicBezTo>
                <a:cubicBezTo>
                  <a:pt x="1885" y="641"/>
                  <a:pt x="1884" y="641"/>
                  <a:pt x="1884" y="640"/>
                </a:cubicBezTo>
                <a:cubicBezTo>
                  <a:pt x="1885" y="639"/>
                  <a:pt x="1885" y="638"/>
                  <a:pt x="1887" y="637"/>
                </a:cubicBezTo>
                <a:cubicBezTo>
                  <a:pt x="1887" y="642"/>
                  <a:pt x="1897" y="636"/>
                  <a:pt x="1898" y="633"/>
                </a:cubicBezTo>
                <a:cubicBezTo>
                  <a:pt x="1903" y="631"/>
                  <a:pt x="1903" y="636"/>
                  <a:pt x="1903" y="640"/>
                </a:cubicBezTo>
                <a:cubicBezTo>
                  <a:pt x="1901" y="641"/>
                  <a:pt x="1901" y="644"/>
                  <a:pt x="1898" y="643"/>
                </a:cubicBezTo>
                <a:cubicBezTo>
                  <a:pt x="1900" y="648"/>
                  <a:pt x="1894" y="648"/>
                  <a:pt x="1897" y="651"/>
                </a:cubicBezTo>
                <a:cubicBezTo>
                  <a:pt x="1908" y="648"/>
                  <a:pt x="1928" y="651"/>
                  <a:pt x="1936" y="648"/>
                </a:cubicBezTo>
                <a:cubicBezTo>
                  <a:pt x="1936" y="650"/>
                  <a:pt x="1937" y="650"/>
                  <a:pt x="1938" y="652"/>
                </a:cubicBezTo>
                <a:cubicBezTo>
                  <a:pt x="1943" y="652"/>
                  <a:pt x="1943" y="652"/>
                  <a:pt x="1943" y="652"/>
                </a:cubicBezTo>
                <a:cubicBezTo>
                  <a:pt x="1942" y="644"/>
                  <a:pt x="1954" y="647"/>
                  <a:pt x="1957" y="642"/>
                </a:cubicBezTo>
                <a:cubicBezTo>
                  <a:pt x="1950" y="644"/>
                  <a:pt x="1940" y="649"/>
                  <a:pt x="1935" y="643"/>
                </a:cubicBezTo>
                <a:cubicBezTo>
                  <a:pt x="1934" y="638"/>
                  <a:pt x="1937" y="638"/>
                  <a:pt x="1936" y="633"/>
                </a:cubicBezTo>
                <a:cubicBezTo>
                  <a:pt x="1941" y="631"/>
                  <a:pt x="1944" y="624"/>
                  <a:pt x="1950" y="628"/>
                </a:cubicBezTo>
                <a:cubicBezTo>
                  <a:pt x="1951" y="625"/>
                  <a:pt x="1946" y="628"/>
                  <a:pt x="1946" y="624"/>
                </a:cubicBezTo>
                <a:cubicBezTo>
                  <a:pt x="1949" y="622"/>
                  <a:pt x="1947" y="622"/>
                  <a:pt x="1947" y="618"/>
                </a:cubicBezTo>
                <a:cubicBezTo>
                  <a:pt x="1949" y="620"/>
                  <a:pt x="1950" y="618"/>
                  <a:pt x="1953" y="618"/>
                </a:cubicBezTo>
                <a:cubicBezTo>
                  <a:pt x="1953" y="619"/>
                  <a:pt x="1953" y="623"/>
                  <a:pt x="1955" y="621"/>
                </a:cubicBezTo>
                <a:cubicBezTo>
                  <a:pt x="1956" y="620"/>
                  <a:pt x="1954" y="616"/>
                  <a:pt x="1956" y="616"/>
                </a:cubicBezTo>
                <a:cubicBezTo>
                  <a:pt x="1960" y="614"/>
                  <a:pt x="1960" y="618"/>
                  <a:pt x="1967" y="615"/>
                </a:cubicBezTo>
                <a:cubicBezTo>
                  <a:pt x="1969" y="614"/>
                  <a:pt x="1969" y="610"/>
                  <a:pt x="1971" y="608"/>
                </a:cubicBezTo>
                <a:cubicBezTo>
                  <a:pt x="1974" y="610"/>
                  <a:pt x="1977" y="604"/>
                  <a:pt x="1982" y="604"/>
                </a:cubicBezTo>
                <a:cubicBezTo>
                  <a:pt x="1982" y="605"/>
                  <a:pt x="1983" y="605"/>
                  <a:pt x="1983" y="606"/>
                </a:cubicBezTo>
                <a:cubicBezTo>
                  <a:pt x="1983" y="607"/>
                  <a:pt x="1980" y="610"/>
                  <a:pt x="1982" y="610"/>
                </a:cubicBezTo>
                <a:cubicBezTo>
                  <a:pt x="1993" y="609"/>
                  <a:pt x="2003" y="597"/>
                  <a:pt x="2017" y="596"/>
                </a:cubicBezTo>
                <a:cubicBezTo>
                  <a:pt x="2018" y="594"/>
                  <a:pt x="2019" y="592"/>
                  <a:pt x="2018" y="588"/>
                </a:cubicBezTo>
                <a:cubicBezTo>
                  <a:pt x="2021" y="588"/>
                  <a:pt x="2021" y="586"/>
                  <a:pt x="2024" y="586"/>
                </a:cubicBezTo>
                <a:cubicBezTo>
                  <a:pt x="2024" y="582"/>
                  <a:pt x="2019" y="586"/>
                  <a:pt x="2020" y="582"/>
                </a:cubicBezTo>
                <a:cubicBezTo>
                  <a:pt x="2024" y="581"/>
                  <a:pt x="2025" y="583"/>
                  <a:pt x="2026" y="585"/>
                </a:cubicBezTo>
                <a:cubicBezTo>
                  <a:pt x="2034" y="578"/>
                  <a:pt x="2042" y="570"/>
                  <a:pt x="2056" y="569"/>
                </a:cubicBezTo>
                <a:cubicBezTo>
                  <a:pt x="2056" y="571"/>
                  <a:pt x="2056" y="572"/>
                  <a:pt x="2057" y="573"/>
                </a:cubicBezTo>
                <a:cubicBezTo>
                  <a:pt x="2063" y="572"/>
                  <a:pt x="2068" y="570"/>
                  <a:pt x="2073" y="569"/>
                </a:cubicBezTo>
                <a:cubicBezTo>
                  <a:pt x="2073" y="565"/>
                  <a:pt x="2073" y="565"/>
                  <a:pt x="2073" y="565"/>
                </a:cubicBezTo>
                <a:cubicBezTo>
                  <a:pt x="2082" y="561"/>
                  <a:pt x="2087" y="555"/>
                  <a:pt x="2097" y="552"/>
                </a:cubicBezTo>
                <a:cubicBezTo>
                  <a:pt x="2100" y="550"/>
                  <a:pt x="2094" y="549"/>
                  <a:pt x="2097" y="547"/>
                </a:cubicBezTo>
                <a:cubicBezTo>
                  <a:pt x="2098" y="548"/>
                  <a:pt x="2098" y="548"/>
                  <a:pt x="2100" y="548"/>
                </a:cubicBezTo>
                <a:cubicBezTo>
                  <a:pt x="2100" y="551"/>
                  <a:pt x="2102" y="551"/>
                  <a:pt x="2102" y="554"/>
                </a:cubicBezTo>
                <a:cubicBezTo>
                  <a:pt x="2103" y="552"/>
                  <a:pt x="2104" y="550"/>
                  <a:pt x="2109" y="549"/>
                </a:cubicBezTo>
                <a:cubicBezTo>
                  <a:pt x="2108" y="549"/>
                  <a:pt x="2108" y="547"/>
                  <a:pt x="2109" y="547"/>
                </a:cubicBezTo>
                <a:cubicBezTo>
                  <a:pt x="2115" y="549"/>
                  <a:pt x="2129" y="552"/>
                  <a:pt x="2130" y="543"/>
                </a:cubicBezTo>
                <a:cubicBezTo>
                  <a:pt x="2130" y="541"/>
                  <a:pt x="2127" y="543"/>
                  <a:pt x="2127" y="541"/>
                </a:cubicBezTo>
                <a:cubicBezTo>
                  <a:pt x="2132" y="539"/>
                  <a:pt x="2139" y="538"/>
                  <a:pt x="2145" y="535"/>
                </a:cubicBezTo>
                <a:cubicBezTo>
                  <a:pt x="2146" y="537"/>
                  <a:pt x="2144" y="542"/>
                  <a:pt x="2147" y="541"/>
                </a:cubicBezTo>
                <a:cubicBezTo>
                  <a:pt x="2147" y="534"/>
                  <a:pt x="2156" y="533"/>
                  <a:pt x="2160" y="529"/>
                </a:cubicBezTo>
                <a:cubicBezTo>
                  <a:pt x="2161" y="532"/>
                  <a:pt x="2163" y="532"/>
                  <a:pt x="2166" y="532"/>
                </a:cubicBezTo>
                <a:cubicBezTo>
                  <a:pt x="2166" y="525"/>
                  <a:pt x="2176" y="526"/>
                  <a:pt x="2181" y="523"/>
                </a:cubicBezTo>
                <a:cubicBezTo>
                  <a:pt x="2181" y="526"/>
                  <a:pt x="2182" y="528"/>
                  <a:pt x="2184" y="529"/>
                </a:cubicBezTo>
                <a:cubicBezTo>
                  <a:pt x="2185" y="525"/>
                  <a:pt x="2190" y="523"/>
                  <a:pt x="2194" y="522"/>
                </a:cubicBezTo>
                <a:cubicBezTo>
                  <a:pt x="2194" y="517"/>
                  <a:pt x="2193" y="512"/>
                  <a:pt x="2197" y="511"/>
                </a:cubicBezTo>
                <a:cubicBezTo>
                  <a:pt x="2202" y="509"/>
                  <a:pt x="2203" y="513"/>
                  <a:pt x="2206" y="513"/>
                </a:cubicBezTo>
                <a:cubicBezTo>
                  <a:pt x="2207" y="511"/>
                  <a:pt x="2208" y="510"/>
                  <a:pt x="2210" y="509"/>
                </a:cubicBezTo>
                <a:cubicBezTo>
                  <a:pt x="2222" y="514"/>
                  <a:pt x="2229" y="494"/>
                  <a:pt x="2239" y="501"/>
                </a:cubicBezTo>
                <a:cubicBezTo>
                  <a:pt x="2239" y="503"/>
                  <a:pt x="2235" y="502"/>
                  <a:pt x="2235" y="505"/>
                </a:cubicBezTo>
                <a:cubicBezTo>
                  <a:pt x="2242" y="505"/>
                  <a:pt x="2241" y="496"/>
                  <a:pt x="2247" y="499"/>
                </a:cubicBezTo>
                <a:cubicBezTo>
                  <a:pt x="2249" y="497"/>
                  <a:pt x="2248" y="492"/>
                  <a:pt x="2252" y="492"/>
                </a:cubicBezTo>
                <a:cubicBezTo>
                  <a:pt x="2253" y="493"/>
                  <a:pt x="2255" y="495"/>
                  <a:pt x="2253" y="497"/>
                </a:cubicBezTo>
                <a:cubicBezTo>
                  <a:pt x="2260" y="497"/>
                  <a:pt x="2255" y="489"/>
                  <a:pt x="2260" y="490"/>
                </a:cubicBezTo>
                <a:cubicBezTo>
                  <a:pt x="2258" y="489"/>
                  <a:pt x="2259" y="485"/>
                  <a:pt x="2260" y="485"/>
                </a:cubicBezTo>
                <a:cubicBezTo>
                  <a:pt x="2260" y="488"/>
                  <a:pt x="2261" y="487"/>
                  <a:pt x="2261" y="491"/>
                </a:cubicBezTo>
                <a:cubicBezTo>
                  <a:pt x="2264" y="491"/>
                  <a:pt x="2264" y="489"/>
                  <a:pt x="2266" y="488"/>
                </a:cubicBezTo>
                <a:cubicBezTo>
                  <a:pt x="2266" y="489"/>
                  <a:pt x="2265" y="490"/>
                  <a:pt x="2266" y="491"/>
                </a:cubicBezTo>
                <a:cubicBezTo>
                  <a:pt x="2269" y="490"/>
                  <a:pt x="2274" y="491"/>
                  <a:pt x="2275" y="489"/>
                </a:cubicBezTo>
                <a:cubicBezTo>
                  <a:pt x="2273" y="486"/>
                  <a:pt x="2270" y="489"/>
                  <a:pt x="2269" y="484"/>
                </a:cubicBezTo>
                <a:cubicBezTo>
                  <a:pt x="2271" y="484"/>
                  <a:pt x="2271" y="482"/>
                  <a:pt x="2274" y="483"/>
                </a:cubicBezTo>
                <a:cubicBezTo>
                  <a:pt x="2275" y="480"/>
                  <a:pt x="2272" y="481"/>
                  <a:pt x="2271" y="479"/>
                </a:cubicBezTo>
                <a:cubicBezTo>
                  <a:pt x="2275" y="478"/>
                  <a:pt x="2272" y="470"/>
                  <a:pt x="2277" y="469"/>
                </a:cubicBezTo>
                <a:cubicBezTo>
                  <a:pt x="2277" y="471"/>
                  <a:pt x="2277" y="472"/>
                  <a:pt x="2278" y="473"/>
                </a:cubicBezTo>
                <a:cubicBezTo>
                  <a:pt x="2275" y="473"/>
                  <a:pt x="2274" y="474"/>
                  <a:pt x="2274" y="476"/>
                </a:cubicBezTo>
                <a:cubicBezTo>
                  <a:pt x="2276" y="476"/>
                  <a:pt x="2275" y="477"/>
                  <a:pt x="2275" y="478"/>
                </a:cubicBezTo>
                <a:cubicBezTo>
                  <a:pt x="2276" y="478"/>
                  <a:pt x="2277" y="476"/>
                  <a:pt x="2277" y="478"/>
                </a:cubicBezTo>
                <a:cubicBezTo>
                  <a:pt x="2277" y="479"/>
                  <a:pt x="2276" y="479"/>
                  <a:pt x="2275" y="482"/>
                </a:cubicBezTo>
                <a:cubicBezTo>
                  <a:pt x="2277" y="480"/>
                  <a:pt x="2279" y="480"/>
                  <a:pt x="2281" y="482"/>
                </a:cubicBezTo>
                <a:cubicBezTo>
                  <a:pt x="2280" y="478"/>
                  <a:pt x="2285" y="478"/>
                  <a:pt x="2285" y="474"/>
                </a:cubicBezTo>
                <a:cubicBezTo>
                  <a:pt x="2284" y="473"/>
                  <a:pt x="2283" y="472"/>
                  <a:pt x="2282" y="471"/>
                </a:cubicBezTo>
                <a:cubicBezTo>
                  <a:pt x="2280" y="471"/>
                  <a:pt x="2279" y="473"/>
                  <a:pt x="2278" y="470"/>
                </a:cubicBezTo>
                <a:cubicBezTo>
                  <a:pt x="2281" y="470"/>
                  <a:pt x="2282" y="468"/>
                  <a:pt x="2286" y="468"/>
                </a:cubicBezTo>
                <a:cubicBezTo>
                  <a:pt x="2286" y="470"/>
                  <a:pt x="2287" y="470"/>
                  <a:pt x="2288" y="472"/>
                </a:cubicBezTo>
                <a:cubicBezTo>
                  <a:pt x="2297" y="466"/>
                  <a:pt x="2312" y="473"/>
                  <a:pt x="2315" y="464"/>
                </a:cubicBezTo>
                <a:cubicBezTo>
                  <a:pt x="2321" y="468"/>
                  <a:pt x="2327" y="459"/>
                  <a:pt x="2328" y="454"/>
                </a:cubicBezTo>
                <a:cubicBezTo>
                  <a:pt x="2331" y="454"/>
                  <a:pt x="2331" y="453"/>
                  <a:pt x="2334" y="453"/>
                </a:cubicBezTo>
                <a:cubicBezTo>
                  <a:pt x="2337" y="460"/>
                  <a:pt x="2344" y="452"/>
                  <a:pt x="2350" y="452"/>
                </a:cubicBezTo>
                <a:cubicBezTo>
                  <a:pt x="2350" y="455"/>
                  <a:pt x="2352" y="456"/>
                  <a:pt x="2354" y="456"/>
                </a:cubicBezTo>
                <a:cubicBezTo>
                  <a:pt x="2355" y="451"/>
                  <a:pt x="2359" y="445"/>
                  <a:pt x="2364" y="446"/>
                </a:cubicBezTo>
                <a:cubicBezTo>
                  <a:pt x="2366" y="443"/>
                  <a:pt x="2369" y="435"/>
                  <a:pt x="2372" y="439"/>
                </a:cubicBezTo>
                <a:cubicBezTo>
                  <a:pt x="2369" y="427"/>
                  <a:pt x="2383" y="434"/>
                  <a:pt x="2385" y="427"/>
                </a:cubicBezTo>
                <a:cubicBezTo>
                  <a:pt x="2388" y="430"/>
                  <a:pt x="2388" y="427"/>
                  <a:pt x="2391" y="426"/>
                </a:cubicBezTo>
                <a:cubicBezTo>
                  <a:pt x="2391" y="430"/>
                  <a:pt x="2391" y="430"/>
                  <a:pt x="2391" y="430"/>
                </a:cubicBezTo>
                <a:cubicBezTo>
                  <a:pt x="2394" y="430"/>
                  <a:pt x="2396" y="424"/>
                  <a:pt x="2399" y="426"/>
                </a:cubicBezTo>
                <a:cubicBezTo>
                  <a:pt x="2396" y="429"/>
                  <a:pt x="2399" y="431"/>
                  <a:pt x="2395" y="433"/>
                </a:cubicBezTo>
                <a:cubicBezTo>
                  <a:pt x="2398" y="435"/>
                  <a:pt x="2400" y="431"/>
                  <a:pt x="2399" y="427"/>
                </a:cubicBezTo>
                <a:cubicBezTo>
                  <a:pt x="2402" y="428"/>
                  <a:pt x="2401" y="425"/>
                  <a:pt x="2404" y="425"/>
                </a:cubicBezTo>
                <a:cubicBezTo>
                  <a:pt x="2405" y="426"/>
                  <a:pt x="2405" y="427"/>
                  <a:pt x="2405" y="429"/>
                </a:cubicBezTo>
                <a:cubicBezTo>
                  <a:pt x="2411" y="429"/>
                  <a:pt x="2411" y="429"/>
                  <a:pt x="2411" y="429"/>
                </a:cubicBezTo>
                <a:cubicBezTo>
                  <a:pt x="2408" y="423"/>
                  <a:pt x="2414" y="425"/>
                  <a:pt x="2416" y="423"/>
                </a:cubicBezTo>
                <a:cubicBezTo>
                  <a:pt x="2410" y="419"/>
                  <a:pt x="2421" y="411"/>
                  <a:pt x="2425" y="416"/>
                </a:cubicBezTo>
                <a:cubicBezTo>
                  <a:pt x="2430" y="410"/>
                  <a:pt x="2438" y="409"/>
                  <a:pt x="2445" y="407"/>
                </a:cubicBezTo>
                <a:cubicBezTo>
                  <a:pt x="2448" y="409"/>
                  <a:pt x="2444" y="412"/>
                  <a:pt x="2448" y="412"/>
                </a:cubicBezTo>
                <a:cubicBezTo>
                  <a:pt x="2447" y="409"/>
                  <a:pt x="2448" y="408"/>
                  <a:pt x="2449" y="405"/>
                </a:cubicBezTo>
                <a:cubicBezTo>
                  <a:pt x="2445" y="407"/>
                  <a:pt x="2435" y="408"/>
                  <a:pt x="2433" y="407"/>
                </a:cubicBezTo>
                <a:cubicBezTo>
                  <a:pt x="2431" y="403"/>
                  <a:pt x="2435" y="405"/>
                  <a:pt x="2434" y="402"/>
                </a:cubicBezTo>
                <a:cubicBezTo>
                  <a:pt x="2431" y="403"/>
                  <a:pt x="2418" y="399"/>
                  <a:pt x="2418" y="407"/>
                </a:cubicBezTo>
                <a:cubicBezTo>
                  <a:pt x="2422" y="407"/>
                  <a:pt x="2425" y="401"/>
                  <a:pt x="2427" y="406"/>
                </a:cubicBezTo>
                <a:cubicBezTo>
                  <a:pt x="2426" y="407"/>
                  <a:pt x="2426" y="409"/>
                  <a:pt x="2425" y="410"/>
                </a:cubicBezTo>
                <a:cubicBezTo>
                  <a:pt x="2411" y="413"/>
                  <a:pt x="2397" y="415"/>
                  <a:pt x="2391" y="424"/>
                </a:cubicBezTo>
                <a:cubicBezTo>
                  <a:pt x="2391" y="421"/>
                  <a:pt x="2389" y="422"/>
                  <a:pt x="2388" y="420"/>
                </a:cubicBezTo>
                <a:cubicBezTo>
                  <a:pt x="2390" y="418"/>
                  <a:pt x="2391" y="416"/>
                  <a:pt x="2393" y="415"/>
                </a:cubicBezTo>
                <a:cubicBezTo>
                  <a:pt x="2391" y="415"/>
                  <a:pt x="2391" y="415"/>
                  <a:pt x="2390" y="416"/>
                </a:cubicBezTo>
                <a:cubicBezTo>
                  <a:pt x="2390" y="414"/>
                  <a:pt x="2388" y="411"/>
                  <a:pt x="2390" y="410"/>
                </a:cubicBezTo>
                <a:cubicBezTo>
                  <a:pt x="2394" y="411"/>
                  <a:pt x="2393" y="416"/>
                  <a:pt x="2397" y="416"/>
                </a:cubicBezTo>
                <a:cubicBezTo>
                  <a:pt x="2395" y="408"/>
                  <a:pt x="2391" y="402"/>
                  <a:pt x="2387" y="397"/>
                </a:cubicBezTo>
                <a:cubicBezTo>
                  <a:pt x="2401" y="395"/>
                  <a:pt x="2407" y="388"/>
                  <a:pt x="2410" y="377"/>
                </a:cubicBezTo>
                <a:cubicBezTo>
                  <a:pt x="2413" y="377"/>
                  <a:pt x="2415" y="377"/>
                  <a:pt x="2418" y="378"/>
                </a:cubicBezTo>
                <a:cubicBezTo>
                  <a:pt x="2416" y="373"/>
                  <a:pt x="2421" y="374"/>
                  <a:pt x="2423" y="374"/>
                </a:cubicBezTo>
                <a:cubicBezTo>
                  <a:pt x="2424" y="368"/>
                  <a:pt x="2431" y="369"/>
                  <a:pt x="2436" y="369"/>
                </a:cubicBezTo>
                <a:cubicBezTo>
                  <a:pt x="2437" y="367"/>
                  <a:pt x="2433" y="366"/>
                  <a:pt x="2436" y="365"/>
                </a:cubicBezTo>
                <a:cubicBezTo>
                  <a:pt x="2439" y="364"/>
                  <a:pt x="2437" y="370"/>
                  <a:pt x="2440" y="369"/>
                </a:cubicBezTo>
                <a:cubicBezTo>
                  <a:pt x="2442" y="367"/>
                  <a:pt x="2439" y="365"/>
                  <a:pt x="2441" y="365"/>
                </a:cubicBezTo>
                <a:cubicBezTo>
                  <a:pt x="2446" y="367"/>
                  <a:pt x="2450" y="361"/>
                  <a:pt x="2457" y="361"/>
                </a:cubicBezTo>
                <a:cubicBezTo>
                  <a:pt x="2458" y="364"/>
                  <a:pt x="2460" y="371"/>
                  <a:pt x="2463" y="366"/>
                </a:cubicBezTo>
                <a:cubicBezTo>
                  <a:pt x="2462" y="365"/>
                  <a:pt x="2460" y="366"/>
                  <a:pt x="2460" y="364"/>
                </a:cubicBezTo>
                <a:cubicBezTo>
                  <a:pt x="2467" y="363"/>
                  <a:pt x="2463" y="371"/>
                  <a:pt x="2472" y="369"/>
                </a:cubicBezTo>
                <a:cubicBezTo>
                  <a:pt x="2475" y="365"/>
                  <a:pt x="2479" y="362"/>
                  <a:pt x="2485" y="360"/>
                </a:cubicBezTo>
                <a:cubicBezTo>
                  <a:pt x="2485" y="363"/>
                  <a:pt x="2486" y="364"/>
                  <a:pt x="2487" y="366"/>
                </a:cubicBezTo>
                <a:cubicBezTo>
                  <a:pt x="2496" y="365"/>
                  <a:pt x="2501" y="365"/>
                  <a:pt x="2504" y="358"/>
                </a:cubicBezTo>
                <a:cubicBezTo>
                  <a:pt x="2508" y="358"/>
                  <a:pt x="2503" y="364"/>
                  <a:pt x="2505" y="364"/>
                </a:cubicBezTo>
                <a:cubicBezTo>
                  <a:pt x="2505" y="362"/>
                  <a:pt x="2507" y="362"/>
                  <a:pt x="2509" y="362"/>
                </a:cubicBezTo>
                <a:cubicBezTo>
                  <a:pt x="2507" y="357"/>
                  <a:pt x="2514" y="358"/>
                  <a:pt x="2515" y="354"/>
                </a:cubicBezTo>
                <a:cubicBezTo>
                  <a:pt x="2513" y="352"/>
                  <a:pt x="2515" y="347"/>
                  <a:pt x="2516" y="346"/>
                </a:cubicBezTo>
                <a:cubicBezTo>
                  <a:pt x="2513" y="345"/>
                  <a:pt x="2511" y="342"/>
                  <a:pt x="2508" y="340"/>
                </a:cubicBezTo>
                <a:cubicBezTo>
                  <a:pt x="2511" y="338"/>
                  <a:pt x="2512" y="335"/>
                  <a:pt x="2515" y="334"/>
                </a:cubicBezTo>
                <a:cubicBezTo>
                  <a:pt x="2516" y="337"/>
                  <a:pt x="2520" y="336"/>
                  <a:pt x="2521" y="338"/>
                </a:cubicBezTo>
                <a:cubicBezTo>
                  <a:pt x="2520" y="340"/>
                  <a:pt x="2518" y="344"/>
                  <a:pt x="2522" y="345"/>
                </a:cubicBezTo>
                <a:cubicBezTo>
                  <a:pt x="2523" y="340"/>
                  <a:pt x="2531" y="341"/>
                  <a:pt x="2536" y="341"/>
                </a:cubicBezTo>
                <a:cubicBezTo>
                  <a:pt x="2535" y="343"/>
                  <a:pt x="2537" y="343"/>
                  <a:pt x="2537" y="345"/>
                </a:cubicBezTo>
                <a:cubicBezTo>
                  <a:pt x="2535" y="347"/>
                  <a:pt x="2536" y="345"/>
                  <a:pt x="2533" y="346"/>
                </a:cubicBezTo>
                <a:cubicBezTo>
                  <a:pt x="2534" y="349"/>
                  <a:pt x="2533" y="350"/>
                  <a:pt x="2533" y="352"/>
                </a:cubicBezTo>
                <a:cubicBezTo>
                  <a:pt x="2532" y="351"/>
                  <a:pt x="2528" y="351"/>
                  <a:pt x="2529" y="354"/>
                </a:cubicBezTo>
                <a:cubicBezTo>
                  <a:pt x="2532" y="355"/>
                  <a:pt x="2537" y="354"/>
                  <a:pt x="2538" y="358"/>
                </a:cubicBezTo>
                <a:cubicBezTo>
                  <a:pt x="2541" y="359"/>
                  <a:pt x="2540" y="355"/>
                  <a:pt x="2543" y="356"/>
                </a:cubicBezTo>
                <a:cubicBezTo>
                  <a:pt x="2545" y="357"/>
                  <a:pt x="2543" y="358"/>
                  <a:pt x="2543" y="360"/>
                </a:cubicBezTo>
                <a:cubicBezTo>
                  <a:pt x="2547" y="362"/>
                  <a:pt x="2548" y="359"/>
                  <a:pt x="2551" y="362"/>
                </a:cubicBezTo>
                <a:cubicBezTo>
                  <a:pt x="2552" y="361"/>
                  <a:pt x="2550" y="357"/>
                  <a:pt x="2553" y="358"/>
                </a:cubicBezTo>
                <a:cubicBezTo>
                  <a:pt x="2553" y="355"/>
                  <a:pt x="2551" y="355"/>
                  <a:pt x="2550" y="352"/>
                </a:cubicBezTo>
                <a:cubicBezTo>
                  <a:pt x="2551" y="352"/>
                  <a:pt x="2552" y="352"/>
                  <a:pt x="2553" y="351"/>
                </a:cubicBezTo>
                <a:cubicBezTo>
                  <a:pt x="2557" y="351"/>
                  <a:pt x="2558" y="356"/>
                  <a:pt x="2562" y="356"/>
                </a:cubicBezTo>
                <a:cubicBezTo>
                  <a:pt x="2564" y="351"/>
                  <a:pt x="2558" y="348"/>
                  <a:pt x="2559" y="341"/>
                </a:cubicBezTo>
                <a:cubicBezTo>
                  <a:pt x="2563" y="337"/>
                  <a:pt x="2567" y="341"/>
                  <a:pt x="2571" y="339"/>
                </a:cubicBezTo>
                <a:cubicBezTo>
                  <a:pt x="2571" y="337"/>
                  <a:pt x="2570" y="336"/>
                  <a:pt x="2569" y="335"/>
                </a:cubicBezTo>
                <a:cubicBezTo>
                  <a:pt x="2569" y="340"/>
                  <a:pt x="2565" y="336"/>
                  <a:pt x="2562" y="338"/>
                </a:cubicBezTo>
                <a:cubicBezTo>
                  <a:pt x="2562" y="335"/>
                  <a:pt x="2560" y="335"/>
                  <a:pt x="2560" y="332"/>
                </a:cubicBezTo>
                <a:cubicBezTo>
                  <a:pt x="2567" y="328"/>
                  <a:pt x="2577" y="318"/>
                  <a:pt x="2585" y="325"/>
                </a:cubicBezTo>
                <a:cubicBezTo>
                  <a:pt x="2589" y="325"/>
                  <a:pt x="2588" y="321"/>
                  <a:pt x="2592" y="322"/>
                </a:cubicBezTo>
                <a:cubicBezTo>
                  <a:pt x="2593" y="324"/>
                  <a:pt x="2590" y="325"/>
                  <a:pt x="2592" y="325"/>
                </a:cubicBezTo>
                <a:cubicBezTo>
                  <a:pt x="2592" y="322"/>
                  <a:pt x="2598" y="323"/>
                  <a:pt x="2601" y="323"/>
                </a:cubicBezTo>
                <a:cubicBezTo>
                  <a:pt x="2600" y="324"/>
                  <a:pt x="2603" y="326"/>
                  <a:pt x="2603" y="329"/>
                </a:cubicBezTo>
                <a:cubicBezTo>
                  <a:pt x="2599" y="333"/>
                  <a:pt x="2593" y="327"/>
                  <a:pt x="2594" y="333"/>
                </a:cubicBezTo>
                <a:cubicBezTo>
                  <a:pt x="2589" y="332"/>
                  <a:pt x="2586" y="331"/>
                  <a:pt x="2582" y="331"/>
                </a:cubicBezTo>
                <a:cubicBezTo>
                  <a:pt x="2582" y="334"/>
                  <a:pt x="2586" y="334"/>
                  <a:pt x="2584" y="337"/>
                </a:cubicBezTo>
                <a:cubicBezTo>
                  <a:pt x="2587" y="337"/>
                  <a:pt x="2586" y="335"/>
                  <a:pt x="2587" y="334"/>
                </a:cubicBezTo>
                <a:cubicBezTo>
                  <a:pt x="2590" y="335"/>
                  <a:pt x="2586" y="337"/>
                  <a:pt x="2589" y="338"/>
                </a:cubicBezTo>
                <a:cubicBezTo>
                  <a:pt x="2589" y="336"/>
                  <a:pt x="2591" y="335"/>
                  <a:pt x="2592" y="337"/>
                </a:cubicBezTo>
                <a:cubicBezTo>
                  <a:pt x="2590" y="342"/>
                  <a:pt x="2591" y="346"/>
                  <a:pt x="2586" y="349"/>
                </a:cubicBezTo>
                <a:cubicBezTo>
                  <a:pt x="2588" y="352"/>
                  <a:pt x="2594" y="348"/>
                  <a:pt x="2594" y="353"/>
                </a:cubicBezTo>
                <a:cubicBezTo>
                  <a:pt x="2597" y="353"/>
                  <a:pt x="2598" y="352"/>
                  <a:pt x="2599" y="351"/>
                </a:cubicBezTo>
                <a:cubicBezTo>
                  <a:pt x="2597" y="348"/>
                  <a:pt x="2599" y="342"/>
                  <a:pt x="2596" y="340"/>
                </a:cubicBezTo>
                <a:cubicBezTo>
                  <a:pt x="2601" y="341"/>
                  <a:pt x="2598" y="335"/>
                  <a:pt x="2601" y="335"/>
                </a:cubicBezTo>
                <a:cubicBezTo>
                  <a:pt x="2604" y="335"/>
                  <a:pt x="2604" y="336"/>
                  <a:pt x="2607" y="334"/>
                </a:cubicBezTo>
                <a:cubicBezTo>
                  <a:pt x="2608" y="338"/>
                  <a:pt x="2614" y="340"/>
                  <a:pt x="2618" y="342"/>
                </a:cubicBezTo>
                <a:cubicBezTo>
                  <a:pt x="2616" y="339"/>
                  <a:pt x="2612" y="339"/>
                  <a:pt x="2613" y="334"/>
                </a:cubicBezTo>
                <a:cubicBezTo>
                  <a:pt x="2611" y="332"/>
                  <a:pt x="2609" y="336"/>
                  <a:pt x="2608" y="334"/>
                </a:cubicBezTo>
                <a:cubicBezTo>
                  <a:pt x="2609" y="331"/>
                  <a:pt x="2607" y="331"/>
                  <a:pt x="2611" y="333"/>
                </a:cubicBezTo>
                <a:cubicBezTo>
                  <a:pt x="2610" y="329"/>
                  <a:pt x="2610" y="327"/>
                  <a:pt x="2611" y="326"/>
                </a:cubicBezTo>
                <a:cubicBezTo>
                  <a:pt x="2616" y="328"/>
                  <a:pt x="2618" y="322"/>
                  <a:pt x="2624" y="322"/>
                </a:cubicBezTo>
                <a:cubicBezTo>
                  <a:pt x="2626" y="318"/>
                  <a:pt x="2620" y="322"/>
                  <a:pt x="2620" y="320"/>
                </a:cubicBezTo>
                <a:cubicBezTo>
                  <a:pt x="2621" y="314"/>
                  <a:pt x="2624" y="306"/>
                  <a:pt x="2629" y="302"/>
                </a:cubicBezTo>
                <a:cubicBezTo>
                  <a:pt x="2626" y="303"/>
                  <a:pt x="2625" y="301"/>
                  <a:pt x="2623" y="301"/>
                </a:cubicBezTo>
                <a:cubicBezTo>
                  <a:pt x="2623" y="305"/>
                  <a:pt x="2621" y="305"/>
                  <a:pt x="2618" y="307"/>
                </a:cubicBezTo>
                <a:cubicBezTo>
                  <a:pt x="2616" y="305"/>
                  <a:pt x="2619" y="305"/>
                  <a:pt x="2618" y="302"/>
                </a:cubicBezTo>
                <a:cubicBezTo>
                  <a:pt x="2614" y="304"/>
                  <a:pt x="2615" y="299"/>
                  <a:pt x="2612" y="300"/>
                </a:cubicBezTo>
                <a:cubicBezTo>
                  <a:pt x="2612" y="302"/>
                  <a:pt x="2612" y="303"/>
                  <a:pt x="2611" y="305"/>
                </a:cubicBezTo>
                <a:cubicBezTo>
                  <a:pt x="2613" y="305"/>
                  <a:pt x="2615" y="304"/>
                  <a:pt x="2615" y="305"/>
                </a:cubicBezTo>
                <a:cubicBezTo>
                  <a:pt x="2613" y="309"/>
                  <a:pt x="2612" y="318"/>
                  <a:pt x="2605" y="316"/>
                </a:cubicBezTo>
                <a:cubicBezTo>
                  <a:pt x="2604" y="318"/>
                  <a:pt x="2608" y="320"/>
                  <a:pt x="2606" y="321"/>
                </a:cubicBezTo>
                <a:cubicBezTo>
                  <a:pt x="2602" y="320"/>
                  <a:pt x="2602" y="321"/>
                  <a:pt x="2598" y="319"/>
                </a:cubicBezTo>
                <a:cubicBezTo>
                  <a:pt x="2585" y="325"/>
                  <a:pt x="2574" y="314"/>
                  <a:pt x="2563" y="322"/>
                </a:cubicBezTo>
                <a:cubicBezTo>
                  <a:pt x="2564" y="325"/>
                  <a:pt x="2567" y="321"/>
                  <a:pt x="2569" y="324"/>
                </a:cubicBezTo>
                <a:cubicBezTo>
                  <a:pt x="2566" y="326"/>
                  <a:pt x="2564" y="329"/>
                  <a:pt x="2559" y="329"/>
                </a:cubicBezTo>
                <a:cubicBezTo>
                  <a:pt x="2559" y="331"/>
                  <a:pt x="2559" y="333"/>
                  <a:pt x="2557" y="334"/>
                </a:cubicBezTo>
                <a:cubicBezTo>
                  <a:pt x="2553" y="332"/>
                  <a:pt x="2551" y="337"/>
                  <a:pt x="2548" y="333"/>
                </a:cubicBezTo>
                <a:cubicBezTo>
                  <a:pt x="2551" y="330"/>
                  <a:pt x="2548" y="328"/>
                  <a:pt x="2549" y="324"/>
                </a:cubicBezTo>
                <a:cubicBezTo>
                  <a:pt x="2543" y="324"/>
                  <a:pt x="2542" y="324"/>
                  <a:pt x="2538" y="326"/>
                </a:cubicBezTo>
                <a:cubicBezTo>
                  <a:pt x="2539" y="328"/>
                  <a:pt x="2537" y="332"/>
                  <a:pt x="2539" y="332"/>
                </a:cubicBezTo>
                <a:cubicBezTo>
                  <a:pt x="2541" y="329"/>
                  <a:pt x="2544" y="333"/>
                  <a:pt x="2545" y="335"/>
                </a:cubicBezTo>
                <a:cubicBezTo>
                  <a:pt x="2540" y="338"/>
                  <a:pt x="2535" y="335"/>
                  <a:pt x="2532" y="337"/>
                </a:cubicBezTo>
                <a:cubicBezTo>
                  <a:pt x="2528" y="334"/>
                  <a:pt x="2526" y="331"/>
                  <a:pt x="2522" y="328"/>
                </a:cubicBezTo>
                <a:cubicBezTo>
                  <a:pt x="2522" y="327"/>
                  <a:pt x="2524" y="327"/>
                  <a:pt x="2525" y="326"/>
                </a:cubicBezTo>
                <a:cubicBezTo>
                  <a:pt x="2523" y="322"/>
                  <a:pt x="2520" y="320"/>
                  <a:pt x="2517" y="318"/>
                </a:cubicBezTo>
                <a:cubicBezTo>
                  <a:pt x="2516" y="316"/>
                  <a:pt x="2516" y="321"/>
                  <a:pt x="2513" y="321"/>
                </a:cubicBezTo>
                <a:cubicBezTo>
                  <a:pt x="2513" y="316"/>
                  <a:pt x="2510" y="322"/>
                  <a:pt x="2509" y="319"/>
                </a:cubicBezTo>
                <a:cubicBezTo>
                  <a:pt x="2509" y="318"/>
                  <a:pt x="2511" y="318"/>
                  <a:pt x="2511" y="316"/>
                </a:cubicBezTo>
                <a:cubicBezTo>
                  <a:pt x="2508" y="316"/>
                  <a:pt x="2503" y="321"/>
                  <a:pt x="2498" y="321"/>
                </a:cubicBezTo>
                <a:cubicBezTo>
                  <a:pt x="2499" y="316"/>
                  <a:pt x="2488" y="317"/>
                  <a:pt x="2487" y="310"/>
                </a:cubicBezTo>
                <a:cubicBezTo>
                  <a:pt x="2488" y="308"/>
                  <a:pt x="2488" y="306"/>
                  <a:pt x="2492" y="306"/>
                </a:cubicBezTo>
                <a:cubicBezTo>
                  <a:pt x="2490" y="303"/>
                  <a:pt x="2492" y="304"/>
                  <a:pt x="2492" y="300"/>
                </a:cubicBezTo>
                <a:cubicBezTo>
                  <a:pt x="2488" y="301"/>
                  <a:pt x="2488" y="300"/>
                  <a:pt x="2489" y="297"/>
                </a:cubicBezTo>
                <a:cubicBezTo>
                  <a:pt x="2485" y="306"/>
                  <a:pt x="2470" y="300"/>
                  <a:pt x="2461" y="300"/>
                </a:cubicBezTo>
                <a:cubicBezTo>
                  <a:pt x="2465" y="297"/>
                  <a:pt x="2467" y="291"/>
                  <a:pt x="2474" y="290"/>
                </a:cubicBezTo>
                <a:cubicBezTo>
                  <a:pt x="2474" y="285"/>
                  <a:pt x="2475" y="284"/>
                  <a:pt x="2475" y="278"/>
                </a:cubicBezTo>
                <a:cubicBezTo>
                  <a:pt x="2472" y="281"/>
                  <a:pt x="2468" y="281"/>
                  <a:pt x="2469" y="285"/>
                </a:cubicBezTo>
                <a:cubicBezTo>
                  <a:pt x="2467" y="285"/>
                  <a:pt x="2467" y="284"/>
                  <a:pt x="2468" y="283"/>
                </a:cubicBezTo>
                <a:cubicBezTo>
                  <a:pt x="2456" y="290"/>
                  <a:pt x="2438" y="296"/>
                  <a:pt x="2424" y="291"/>
                </a:cubicBezTo>
                <a:cubicBezTo>
                  <a:pt x="2422" y="294"/>
                  <a:pt x="2419" y="294"/>
                  <a:pt x="2416" y="291"/>
                </a:cubicBezTo>
                <a:cubicBezTo>
                  <a:pt x="2416" y="295"/>
                  <a:pt x="2414" y="297"/>
                  <a:pt x="2412" y="299"/>
                </a:cubicBezTo>
                <a:cubicBezTo>
                  <a:pt x="2411" y="299"/>
                  <a:pt x="2412" y="296"/>
                  <a:pt x="2409" y="297"/>
                </a:cubicBezTo>
                <a:cubicBezTo>
                  <a:pt x="2406" y="301"/>
                  <a:pt x="2390" y="308"/>
                  <a:pt x="2388" y="305"/>
                </a:cubicBezTo>
                <a:cubicBezTo>
                  <a:pt x="2385" y="305"/>
                  <a:pt x="2387" y="308"/>
                  <a:pt x="2385" y="309"/>
                </a:cubicBezTo>
                <a:cubicBezTo>
                  <a:pt x="2374" y="306"/>
                  <a:pt x="2368" y="311"/>
                  <a:pt x="2358" y="313"/>
                </a:cubicBezTo>
                <a:cubicBezTo>
                  <a:pt x="2360" y="316"/>
                  <a:pt x="2356" y="316"/>
                  <a:pt x="2354" y="317"/>
                </a:cubicBezTo>
                <a:cubicBezTo>
                  <a:pt x="2353" y="316"/>
                  <a:pt x="2353" y="313"/>
                  <a:pt x="2350" y="313"/>
                </a:cubicBezTo>
                <a:cubicBezTo>
                  <a:pt x="2343" y="324"/>
                  <a:pt x="2317" y="320"/>
                  <a:pt x="2308" y="330"/>
                </a:cubicBezTo>
                <a:cubicBezTo>
                  <a:pt x="2306" y="326"/>
                  <a:pt x="2305" y="330"/>
                  <a:pt x="2300" y="327"/>
                </a:cubicBezTo>
                <a:cubicBezTo>
                  <a:pt x="2293" y="333"/>
                  <a:pt x="2284" y="333"/>
                  <a:pt x="2277" y="336"/>
                </a:cubicBezTo>
                <a:cubicBezTo>
                  <a:pt x="2269" y="345"/>
                  <a:pt x="2253" y="347"/>
                  <a:pt x="2242" y="353"/>
                </a:cubicBezTo>
                <a:cubicBezTo>
                  <a:pt x="2239" y="354"/>
                  <a:pt x="2239" y="352"/>
                  <a:pt x="2237" y="352"/>
                </a:cubicBezTo>
                <a:cubicBezTo>
                  <a:pt x="2237" y="357"/>
                  <a:pt x="2228" y="356"/>
                  <a:pt x="2227" y="360"/>
                </a:cubicBezTo>
                <a:cubicBezTo>
                  <a:pt x="2214" y="360"/>
                  <a:pt x="2207" y="372"/>
                  <a:pt x="2190" y="371"/>
                </a:cubicBezTo>
                <a:cubicBezTo>
                  <a:pt x="2189" y="371"/>
                  <a:pt x="2190" y="374"/>
                  <a:pt x="2188" y="374"/>
                </a:cubicBezTo>
                <a:cubicBezTo>
                  <a:pt x="2188" y="372"/>
                  <a:pt x="2188" y="371"/>
                  <a:pt x="2188" y="370"/>
                </a:cubicBezTo>
                <a:cubicBezTo>
                  <a:pt x="2184" y="371"/>
                  <a:pt x="2182" y="373"/>
                  <a:pt x="2178" y="375"/>
                </a:cubicBezTo>
                <a:cubicBezTo>
                  <a:pt x="2177" y="373"/>
                  <a:pt x="2173" y="372"/>
                  <a:pt x="2171" y="374"/>
                </a:cubicBezTo>
                <a:cubicBezTo>
                  <a:pt x="2170" y="377"/>
                  <a:pt x="2175" y="374"/>
                  <a:pt x="2175" y="376"/>
                </a:cubicBezTo>
                <a:cubicBezTo>
                  <a:pt x="2171" y="384"/>
                  <a:pt x="2158" y="379"/>
                  <a:pt x="2152" y="383"/>
                </a:cubicBezTo>
                <a:cubicBezTo>
                  <a:pt x="2154" y="383"/>
                  <a:pt x="2156" y="383"/>
                  <a:pt x="2156" y="385"/>
                </a:cubicBezTo>
                <a:cubicBezTo>
                  <a:pt x="2155" y="385"/>
                  <a:pt x="2155" y="386"/>
                  <a:pt x="2154" y="387"/>
                </a:cubicBezTo>
                <a:cubicBezTo>
                  <a:pt x="2147" y="384"/>
                  <a:pt x="2138" y="385"/>
                  <a:pt x="2135" y="392"/>
                </a:cubicBezTo>
                <a:cubicBezTo>
                  <a:pt x="2132" y="390"/>
                  <a:pt x="2133" y="388"/>
                  <a:pt x="2128" y="390"/>
                </a:cubicBezTo>
                <a:cubicBezTo>
                  <a:pt x="2130" y="387"/>
                  <a:pt x="2118" y="391"/>
                  <a:pt x="2118" y="383"/>
                </a:cubicBezTo>
                <a:cubicBezTo>
                  <a:pt x="2114" y="385"/>
                  <a:pt x="2113" y="386"/>
                  <a:pt x="2108" y="384"/>
                </a:cubicBezTo>
                <a:cubicBezTo>
                  <a:pt x="2108" y="389"/>
                  <a:pt x="2101" y="391"/>
                  <a:pt x="2097" y="390"/>
                </a:cubicBezTo>
                <a:cubicBezTo>
                  <a:pt x="2097" y="394"/>
                  <a:pt x="2097" y="394"/>
                  <a:pt x="2097" y="394"/>
                </a:cubicBezTo>
                <a:cubicBezTo>
                  <a:pt x="2102" y="393"/>
                  <a:pt x="2109" y="390"/>
                  <a:pt x="2112" y="390"/>
                </a:cubicBezTo>
                <a:cubicBezTo>
                  <a:pt x="2112" y="393"/>
                  <a:pt x="2108" y="391"/>
                  <a:pt x="2109" y="394"/>
                </a:cubicBezTo>
                <a:cubicBezTo>
                  <a:pt x="2112" y="398"/>
                  <a:pt x="2116" y="397"/>
                  <a:pt x="2116" y="402"/>
                </a:cubicBezTo>
                <a:cubicBezTo>
                  <a:pt x="2112" y="402"/>
                  <a:pt x="2111" y="405"/>
                  <a:pt x="2108" y="406"/>
                </a:cubicBezTo>
                <a:cubicBezTo>
                  <a:pt x="2110" y="404"/>
                  <a:pt x="2109" y="403"/>
                  <a:pt x="2106" y="402"/>
                </a:cubicBezTo>
                <a:cubicBezTo>
                  <a:pt x="2106" y="409"/>
                  <a:pt x="2095" y="410"/>
                  <a:pt x="2088" y="410"/>
                </a:cubicBezTo>
                <a:cubicBezTo>
                  <a:pt x="2086" y="412"/>
                  <a:pt x="2090" y="411"/>
                  <a:pt x="2090" y="414"/>
                </a:cubicBezTo>
                <a:cubicBezTo>
                  <a:pt x="2088" y="417"/>
                  <a:pt x="2084" y="417"/>
                  <a:pt x="2080" y="416"/>
                </a:cubicBezTo>
                <a:cubicBezTo>
                  <a:pt x="2080" y="420"/>
                  <a:pt x="2079" y="422"/>
                  <a:pt x="2078" y="424"/>
                </a:cubicBezTo>
                <a:cubicBezTo>
                  <a:pt x="2078" y="418"/>
                  <a:pt x="2069" y="422"/>
                  <a:pt x="2073" y="416"/>
                </a:cubicBezTo>
                <a:cubicBezTo>
                  <a:pt x="2069" y="416"/>
                  <a:pt x="2068" y="417"/>
                  <a:pt x="2065" y="418"/>
                </a:cubicBezTo>
                <a:cubicBezTo>
                  <a:pt x="2063" y="416"/>
                  <a:pt x="2062" y="414"/>
                  <a:pt x="2064" y="412"/>
                </a:cubicBezTo>
                <a:cubicBezTo>
                  <a:pt x="2063" y="413"/>
                  <a:pt x="2062" y="411"/>
                  <a:pt x="2063" y="410"/>
                </a:cubicBezTo>
                <a:cubicBezTo>
                  <a:pt x="2066" y="410"/>
                  <a:pt x="2065" y="415"/>
                  <a:pt x="2067" y="415"/>
                </a:cubicBezTo>
                <a:cubicBezTo>
                  <a:pt x="2069" y="413"/>
                  <a:pt x="2067" y="413"/>
                  <a:pt x="2067" y="410"/>
                </a:cubicBezTo>
                <a:cubicBezTo>
                  <a:pt x="2050" y="405"/>
                  <a:pt x="2043" y="423"/>
                  <a:pt x="2026" y="424"/>
                </a:cubicBezTo>
                <a:cubicBezTo>
                  <a:pt x="2025" y="421"/>
                  <a:pt x="2022" y="421"/>
                  <a:pt x="2022" y="418"/>
                </a:cubicBezTo>
                <a:cubicBezTo>
                  <a:pt x="2026" y="414"/>
                  <a:pt x="2035" y="406"/>
                  <a:pt x="2041" y="410"/>
                </a:cubicBezTo>
                <a:cubicBezTo>
                  <a:pt x="2042" y="412"/>
                  <a:pt x="2039" y="412"/>
                  <a:pt x="2039" y="414"/>
                </a:cubicBezTo>
                <a:cubicBezTo>
                  <a:pt x="2041" y="414"/>
                  <a:pt x="2042" y="415"/>
                  <a:pt x="2045" y="414"/>
                </a:cubicBezTo>
                <a:cubicBezTo>
                  <a:pt x="2046" y="411"/>
                  <a:pt x="2044" y="412"/>
                  <a:pt x="2044" y="408"/>
                </a:cubicBezTo>
                <a:cubicBezTo>
                  <a:pt x="2041" y="406"/>
                  <a:pt x="2036" y="409"/>
                  <a:pt x="2031" y="407"/>
                </a:cubicBezTo>
                <a:cubicBezTo>
                  <a:pt x="2035" y="405"/>
                  <a:pt x="2038" y="401"/>
                  <a:pt x="2042" y="404"/>
                </a:cubicBezTo>
                <a:cubicBezTo>
                  <a:pt x="2047" y="401"/>
                  <a:pt x="2046" y="390"/>
                  <a:pt x="2055" y="392"/>
                </a:cubicBezTo>
                <a:cubicBezTo>
                  <a:pt x="2056" y="390"/>
                  <a:pt x="2056" y="388"/>
                  <a:pt x="2060" y="387"/>
                </a:cubicBezTo>
                <a:cubicBezTo>
                  <a:pt x="2060" y="385"/>
                  <a:pt x="2058" y="386"/>
                  <a:pt x="2058" y="384"/>
                </a:cubicBezTo>
                <a:cubicBezTo>
                  <a:pt x="2062" y="381"/>
                  <a:pt x="2069" y="381"/>
                  <a:pt x="2067" y="373"/>
                </a:cubicBezTo>
                <a:cubicBezTo>
                  <a:pt x="2075" y="370"/>
                  <a:pt x="2080" y="363"/>
                  <a:pt x="2084" y="355"/>
                </a:cubicBezTo>
                <a:cubicBezTo>
                  <a:pt x="2078" y="359"/>
                  <a:pt x="2080" y="351"/>
                  <a:pt x="2074" y="352"/>
                </a:cubicBezTo>
                <a:cubicBezTo>
                  <a:pt x="2073" y="353"/>
                  <a:pt x="2070" y="357"/>
                  <a:pt x="2073" y="359"/>
                </a:cubicBezTo>
                <a:cubicBezTo>
                  <a:pt x="2074" y="356"/>
                  <a:pt x="2074" y="354"/>
                  <a:pt x="2077" y="354"/>
                </a:cubicBezTo>
                <a:cubicBezTo>
                  <a:pt x="2078" y="356"/>
                  <a:pt x="2076" y="357"/>
                  <a:pt x="2077" y="360"/>
                </a:cubicBezTo>
                <a:cubicBezTo>
                  <a:pt x="2071" y="364"/>
                  <a:pt x="2067" y="368"/>
                  <a:pt x="2060" y="369"/>
                </a:cubicBezTo>
                <a:cubicBezTo>
                  <a:pt x="2059" y="371"/>
                  <a:pt x="2060" y="371"/>
                  <a:pt x="2060" y="373"/>
                </a:cubicBezTo>
                <a:cubicBezTo>
                  <a:pt x="2056" y="372"/>
                  <a:pt x="2057" y="376"/>
                  <a:pt x="2053" y="376"/>
                </a:cubicBezTo>
                <a:cubicBezTo>
                  <a:pt x="2053" y="375"/>
                  <a:pt x="2053" y="373"/>
                  <a:pt x="2052" y="373"/>
                </a:cubicBezTo>
                <a:cubicBezTo>
                  <a:pt x="2050" y="379"/>
                  <a:pt x="2041" y="378"/>
                  <a:pt x="2038" y="383"/>
                </a:cubicBezTo>
                <a:cubicBezTo>
                  <a:pt x="2022" y="388"/>
                  <a:pt x="2008" y="399"/>
                  <a:pt x="1992" y="401"/>
                </a:cubicBezTo>
                <a:cubicBezTo>
                  <a:pt x="1989" y="403"/>
                  <a:pt x="1985" y="411"/>
                  <a:pt x="1979" y="413"/>
                </a:cubicBezTo>
                <a:cubicBezTo>
                  <a:pt x="1979" y="416"/>
                  <a:pt x="1980" y="416"/>
                  <a:pt x="1979" y="417"/>
                </a:cubicBezTo>
                <a:cubicBezTo>
                  <a:pt x="1961" y="427"/>
                  <a:pt x="1943" y="428"/>
                  <a:pt x="1925" y="430"/>
                </a:cubicBezTo>
                <a:cubicBezTo>
                  <a:pt x="1926" y="439"/>
                  <a:pt x="1920" y="437"/>
                  <a:pt x="1916" y="442"/>
                </a:cubicBezTo>
                <a:cubicBezTo>
                  <a:pt x="1914" y="440"/>
                  <a:pt x="1917" y="437"/>
                  <a:pt x="1912" y="438"/>
                </a:cubicBezTo>
                <a:cubicBezTo>
                  <a:pt x="1912" y="439"/>
                  <a:pt x="1913" y="444"/>
                  <a:pt x="1907" y="443"/>
                </a:cubicBezTo>
                <a:cubicBezTo>
                  <a:pt x="1907" y="440"/>
                  <a:pt x="1907" y="439"/>
                  <a:pt x="1904" y="439"/>
                </a:cubicBezTo>
                <a:cubicBezTo>
                  <a:pt x="1899" y="446"/>
                  <a:pt x="1887" y="447"/>
                  <a:pt x="1882" y="454"/>
                </a:cubicBezTo>
                <a:cubicBezTo>
                  <a:pt x="1873" y="453"/>
                  <a:pt x="1868" y="465"/>
                  <a:pt x="1856" y="464"/>
                </a:cubicBezTo>
                <a:cubicBezTo>
                  <a:pt x="1856" y="469"/>
                  <a:pt x="1847" y="467"/>
                  <a:pt x="1850" y="475"/>
                </a:cubicBezTo>
                <a:cubicBezTo>
                  <a:pt x="1848" y="475"/>
                  <a:pt x="1845" y="475"/>
                  <a:pt x="1844" y="477"/>
                </a:cubicBezTo>
                <a:cubicBezTo>
                  <a:pt x="1844" y="480"/>
                  <a:pt x="1848" y="477"/>
                  <a:pt x="1848" y="481"/>
                </a:cubicBezTo>
                <a:cubicBezTo>
                  <a:pt x="1844" y="482"/>
                  <a:pt x="1843" y="484"/>
                  <a:pt x="1838" y="484"/>
                </a:cubicBezTo>
                <a:cubicBezTo>
                  <a:pt x="1839" y="488"/>
                  <a:pt x="1837" y="490"/>
                  <a:pt x="1834" y="491"/>
                </a:cubicBezTo>
                <a:cubicBezTo>
                  <a:pt x="1834" y="488"/>
                  <a:pt x="1832" y="487"/>
                  <a:pt x="1831" y="485"/>
                </a:cubicBezTo>
                <a:cubicBezTo>
                  <a:pt x="1811" y="496"/>
                  <a:pt x="1792" y="504"/>
                  <a:pt x="1775" y="519"/>
                </a:cubicBezTo>
                <a:cubicBezTo>
                  <a:pt x="1769" y="519"/>
                  <a:pt x="1769" y="519"/>
                  <a:pt x="1769" y="519"/>
                </a:cubicBezTo>
                <a:cubicBezTo>
                  <a:pt x="1771" y="522"/>
                  <a:pt x="1771" y="524"/>
                  <a:pt x="1768" y="525"/>
                </a:cubicBezTo>
                <a:cubicBezTo>
                  <a:pt x="1769" y="520"/>
                  <a:pt x="1764" y="522"/>
                  <a:pt x="1763" y="519"/>
                </a:cubicBezTo>
                <a:cubicBezTo>
                  <a:pt x="1764" y="516"/>
                  <a:pt x="1763" y="512"/>
                  <a:pt x="1766" y="510"/>
                </a:cubicBezTo>
                <a:cubicBezTo>
                  <a:pt x="1777" y="508"/>
                  <a:pt x="1782" y="499"/>
                  <a:pt x="1793" y="499"/>
                </a:cubicBezTo>
                <a:cubicBezTo>
                  <a:pt x="1792" y="491"/>
                  <a:pt x="1801" y="492"/>
                  <a:pt x="1806" y="489"/>
                </a:cubicBezTo>
                <a:cubicBezTo>
                  <a:pt x="1805" y="485"/>
                  <a:pt x="1809" y="485"/>
                  <a:pt x="1813" y="485"/>
                </a:cubicBezTo>
                <a:cubicBezTo>
                  <a:pt x="1814" y="480"/>
                  <a:pt x="1820" y="474"/>
                  <a:pt x="1824" y="473"/>
                </a:cubicBezTo>
                <a:cubicBezTo>
                  <a:pt x="1825" y="473"/>
                  <a:pt x="1828" y="475"/>
                  <a:pt x="1828" y="475"/>
                </a:cubicBezTo>
                <a:cubicBezTo>
                  <a:pt x="1831" y="473"/>
                  <a:pt x="1830" y="467"/>
                  <a:pt x="1835" y="469"/>
                </a:cubicBezTo>
                <a:cubicBezTo>
                  <a:pt x="1835" y="464"/>
                  <a:pt x="1835" y="464"/>
                  <a:pt x="1835" y="464"/>
                </a:cubicBezTo>
                <a:cubicBezTo>
                  <a:pt x="1828" y="463"/>
                  <a:pt x="1825" y="468"/>
                  <a:pt x="1817" y="469"/>
                </a:cubicBezTo>
                <a:cubicBezTo>
                  <a:pt x="1807" y="486"/>
                  <a:pt x="1777" y="495"/>
                  <a:pt x="1763" y="508"/>
                </a:cubicBezTo>
                <a:cubicBezTo>
                  <a:pt x="1754" y="508"/>
                  <a:pt x="1746" y="511"/>
                  <a:pt x="1747" y="517"/>
                </a:cubicBezTo>
                <a:cubicBezTo>
                  <a:pt x="1744" y="513"/>
                  <a:pt x="1740" y="519"/>
                  <a:pt x="1738" y="522"/>
                </a:cubicBezTo>
                <a:cubicBezTo>
                  <a:pt x="1738" y="520"/>
                  <a:pt x="1739" y="520"/>
                  <a:pt x="1737" y="519"/>
                </a:cubicBezTo>
                <a:cubicBezTo>
                  <a:pt x="1733" y="518"/>
                  <a:pt x="1734" y="522"/>
                  <a:pt x="1729" y="522"/>
                </a:cubicBezTo>
                <a:cubicBezTo>
                  <a:pt x="1730" y="528"/>
                  <a:pt x="1719" y="526"/>
                  <a:pt x="1719" y="533"/>
                </a:cubicBezTo>
                <a:cubicBezTo>
                  <a:pt x="1715" y="536"/>
                  <a:pt x="1705" y="532"/>
                  <a:pt x="1703" y="537"/>
                </a:cubicBezTo>
                <a:cubicBezTo>
                  <a:pt x="1702" y="537"/>
                  <a:pt x="1700" y="536"/>
                  <a:pt x="1700" y="535"/>
                </a:cubicBezTo>
                <a:cubicBezTo>
                  <a:pt x="1699" y="533"/>
                  <a:pt x="1702" y="534"/>
                  <a:pt x="1702" y="532"/>
                </a:cubicBezTo>
                <a:cubicBezTo>
                  <a:pt x="1699" y="532"/>
                  <a:pt x="1701" y="527"/>
                  <a:pt x="1699" y="526"/>
                </a:cubicBezTo>
                <a:cubicBezTo>
                  <a:pt x="1700" y="526"/>
                  <a:pt x="1700" y="524"/>
                  <a:pt x="1702" y="524"/>
                </a:cubicBezTo>
                <a:cubicBezTo>
                  <a:pt x="1700" y="521"/>
                  <a:pt x="1699" y="520"/>
                  <a:pt x="1698" y="516"/>
                </a:cubicBezTo>
                <a:cubicBezTo>
                  <a:pt x="1700" y="514"/>
                  <a:pt x="1702" y="512"/>
                  <a:pt x="1707" y="513"/>
                </a:cubicBezTo>
                <a:cubicBezTo>
                  <a:pt x="1708" y="513"/>
                  <a:pt x="1707" y="517"/>
                  <a:pt x="1710" y="516"/>
                </a:cubicBezTo>
                <a:cubicBezTo>
                  <a:pt x="1712" y="511"/>
                  <a:pt x="1713" y="506"/>
                  <a:pt x="1706" y="506"/>
                </a:cubicBezTo>
                <a:cubicBezTo>
                  <a:pt x="1699" y="510"/>
                  <a:pt x="1693" y="515"/>
                  <a:pt x="1683" y="517"/>
                </a:cubicBezTo>
                <a:cubicBezTo>
                  <a:pt x="1682" y="520"/>
                  <a:pt x="1679" y="521"/>
                  <a:pt x="1681" y="526"/>
                </a:cubicBezTo>
                <a:cubicBezTo>
                  <a:pt x="1674" y="529"/>
                  <a:pt x="1665" y="540"/>
                  <a:pt x="1657" y="534"/>
                </a:cubicBezTo>
                <a:cubicBezTo>
                  <a:pt x="1650" y="535"/>
                  <a:pt x="1650" y="535"/>
                  <a:pt x="1650" y="535"/>
                </a:cubicBezTo>
                <a:cubicBezTo>
                  <a:pt x="1640" y="546"/>
                  <a:pt x="1626" y="554"/>
                  <a:pt x="1612" y="564"/>
                </a:cubicBezTo>
                <a:cubicBezTo>
                  <a:pt x="1611" y="562"/>
                  <a:pt x="1609" y="561"/>
                  <a:pt x="1608" y="560"/>
                </a:cubicBezTo>
                <a:cubicBezTo>
                  <a:pt x="1609" y="558"/>
                  <a:pt x="1611" y="556"/>
                  <a:pt x="1609" y="555"/>
                </a:cubicBezTo>
                <a:cubicBezTo>
                  <a:pt x="1600" y="556"/>
                  <a:pt x="1594" y="556"/>
                  <a:pt x="1587" y="552"/>
                </a:cubicBezTo>
                <a:cubicBezTo>
                  <a:pt x="1587" y="548"/>
                  <a:pt x="1588" y="545"/>
                  <a:pt x="1591" y="545"/>
                </a:cubicBezTo>
                <a:cubicBezTo>
                  <a:pt x="1589" y="541"/>
                  <a:pt x="1588" y="542"/>
                  <a:pt x="1588" y="537"/>
                </a:cubicBezTo>
                <a:cubicBezTo>
                  <a:pt x="1576" y="534"/>
                  <a:pt x="1570" y="538"/>
                  <a:pt x="1559" y="541"/>
                </a:cubicBezTo>
                <a:cubicBezTo>
                  <a:pt x="1558" y="536"/>
                  <a:pt x="1557" y="528"/>
                  <a:pt x="1561" y="524"/>
                </a:cubicBezTo>
                <a:cubicBezTo>
                  <a:pt x="1564" y="524"/>
                  <a:pt x="1559" y="527"/>
                  <a:pt x="1563" y="526"/>
                </a:cubicBezTo>
                <a:cubicBezTo>
                  <a:pt x="1565" y="524"/>
                  <a:pt x="1563" y="520"/>
                  <a:pt x="1560" y="520"/>
                </a:cubicBezTo>
                <a:cubicBezTo>
                  <a:pt x="1557" y="522"/>
                  <a:pt x="1557" y="526"/>
                  <a:pt x="1554" y="528"/>
                </a:cubicBezTo>
                <a:cubicBezTo>
                  <a:pt x="1553" y="525"/>
                  <a:pt x="1555" y="525"/>
                  <a:pt x="1553" y="523"/>
                </a:cubicBezTo>
                <a:cubicBezTo>
                  <a:pt x="1547" y="524"/>
                  <a:pt x="1539" y="523"/>
                  <a:pt x="1534" y="528"/>
                </a:cubicBezTo>
                <a:cubicBezTo>
                  <a:pt x="1532" y="528"/>
                  <a:pt x="1531" y="525"/>
                  <a:pt x="1529" y="525"/>
                </a:cubicBezTo>
                <a:cubicBezTo>
                  <a:pt x="1529" y="528"/>
                  <a:pt x="1525" y="529"/>
                  <a:pt x="1525" y="533"/>
                </a:cubicBezTo>
                <a:cubicBezTo>
                  <a:pt x="1519" y="534"/>
                  <a:pt x="1517" y="529"/>
                  <a:pt x="1514" y="527"/>
                </a:cubicBezTo>
                <a:cubicBezTo>
                  <a:pt x="1513" y="534"/>
                  <a:pt x="1499" y="532"/>
                  <a:pt x="1505" y="526"/>
                </a:cubicBezTo>
                <a:cubicBezTo>
                  <a:pt x="1507" y="525"/>
                  <a:pt x="1506" y="528"/>
                  <a:pt x="1509" y="527"/>
                </a:cubicBezTo>
                <a:cubicBezTo>
                  <a:pt x="1510" y="519"/>
                  <a:pt x="1522" y="524"/>
                  <a:pt x="1526" y="524"/>
                </a:cubicBezTo>
                <a:cubicBezTo>
                  <a:pt x="1527" y="520"/>
                  <a:pt x="1526" y="521"/>
                  <a:pt x="1525" y="517"/>
                </a:cubicBezTo>
                <a:cubicBezTo>
                  <a:pt x="1526" y="513"/>
                  <a:pt x="1529" y="515"/>
                  <a:pt x="1530" y="511"/>
                </a:cubicBezTo>
                <a:cubicBezTo>
                  <a:pt x="1527" y="514"/>
                  <a:pt x="1524" y="510"/>
                  <a:pt x="1520" y="510"/>
                </a:cubicBezTo>
                <a:cubicBezTo>
                  <a:pt x="1518" y="512"/>
                  <a:pt x="1513" y="516"/>
                  <a:pt x="1509" y="514"/>
                </a:cubicBezTo>
                <a:cubicBezTo>
                  <a:pt x="1508" y="510"/>
                  <a:pt x="1514" y="512"/>
                  <a:pt x="1513" y="508"/>
                </a:cubicBezTo>
                <a:cubicBezTo>
                  <a:pt x="1510" y="506"/>
                  <a:pt x="1504" y="511"/>
                  <a:pt x="1504" y="504"/>
                </a:cubicBezTo>
                <a:cubicBezTo>
                  <a:pt x="1498" y="503"/>
                  <a:pt x="1500" y="506"/>
                  <a:pt x="1494" y="506"/>
                </a:cubicBezTo>
                <a:cubicBezTo>
                  <a:pt x="1493" y="510"/>
                  <a:pt x="1495" y="513"/>
                  <a:pt x="1496" y="515"/>
                </a:cubicBezTo>
                <a:cubicBezTo>
                  <a:pt x="1488" y="521"/>
                  <a:pt x="1479" y="511"/>
                  <a:pt x="1474" y="519"/>
                </a:cubicBezTo>
                <a:cubicBezTo>
                  <a:pt x="1471" y="520"/>
                  <a:pt x="1472" y="516"/>
                  <a:pt x="1469" y="517"/>
                </a:cubicBezTo>
                <a:cubicBezTo>
                  <a:pt x="1463" y="528"/>
                  <a:pt x="1449" y="531"/>
                  <a:pt x="1443" y="540"/>
                </a:cubicBezTo>
                <a:cubicBezTo>
                  <a:pt x="1440" y="541"/>
                  <a:pt x="1439" y="539"/>
                  <a:pt x="1437" y="539"/>
                </a:cubicBezTo>
                <a:cubicBezTo>
                  <a:pt x="1437" y="540"/>
                  <a:pt x="1437" y="542"/>
                  <a:pt x="1436" y="542"/>
                </a:cubicBezTo>
                <a:cubicBezTo>
                  <a:pt x="1426" y="545"/>
                  <a:pt x="1418" y="556"/>
                  <a:pt x="1410" y="563"/>
                </a:cubicBezTo>
                <a:cubicBezTo>
                  <a:pt x="1408" y="562"/>
                  <a:pt x="1405" y="562"/>
                  <a:pt x="1404" y="560"/>
                </a:cubicBezTo>
                <a:cubicBezTo>
                  <a:pt x="1400" y="563"/>
                  <a:pt x="1393" y="569"/>
                  <a:pt x="1387" y="569"/>
                </a:cubicBezTo>
                <a:cubicBezTo>
                  <a:pt x="1388" y="572"/>
                  <a:pt x="1385" y="573"/>
                  <a:pt x="1384" y="574"/>
                </a:cubicBezTo>
                <a:cubicBezTo>
                  <a:pt x="1382" y="570"/>
                  <a:pt x="1380" y="575"/>
                  <a:pt x="1379" y="574"/>
                </a:cubicBezTo>
                <a:cubicBezTo>
                  <a:pt x="1379" y="571"/>
                  <a:pt x="1379" y="571"/>
                  <a:pt x="1379" y="571"/>
                </a:cubicBezTo>
                <a:cubicBezTo>
                  <a:pt x="1380" y="572"/>
                  <a:pt x="1384" y="572"/>
                  <a:pt x="1384" y="569"/>
                </a:cubicBezTo>
                <a:cubicBezTo>
                  <a:pt x="1382" y="568"/>
                  <a:pt x="1379" y="568"/>
                  <a:pt x="1377" y="566"/>
                </a:cubicBezTo>
                <a:cubicBezTo>
                  <a:pt x="1376" y="563"/>
                  <a:pt x="1380" y="564"/>
                  <a:pt x="1380" y="562"/>
                </a:cubicBezTo>
                <a:cubicBezTo>
                  <a:pt x="1378" y="561"/>
                  <a:pt x="1374" y="564"/>
                  <a:pt x="1373" y="560"/>
                </a:cubicBezTo>
                <a:cubicBezTo>
                  <a:pt x="1373" y="553"/>
                  <a:pt x="1363" y="555"/>
                  <a:pt x="1360" y="548"/>
                </a:cubicBezTo>
                <a:cubicBezTo>
                  <a:pt x="1358" y="544"/>
                  <a:pt x="1361" y="541"/>
                  <a:pt x="1359" y="536"/>
                </a:cubicBezTo>
                <a:cubicBezTo>
                  <a:pt x="1353" y="535"/>
                  <a:pt x="1353" y="536"/>
                  <a:pt x="1348" y="538"/>
                </a:cubicBezTo>
                <a:cubicBezTo>
                  <a:pt x="1348" y="540"/>
                  <a:pt x="1350" y="544"/>
                  <a:pt x="1348" y="544"/>
                </a:cubicBezTo>
                <a:cubicBezTo>
                  <a:pt x="1345" y="544"/>
                  <a:pt x="1345" y="541"/>
                  <a:pt x="1346" y="540"/>
                </a:cubicBezTo>
                <a:cubicBezTo>
                  <a:pt x="1339" y="541"/>
                  <a:pt x="1334" y="544"/>
                  <a:pt x="1329" y="542"/>
                </a:cubicBezTo>
                <a:cubicBezTo>
                  <a:pt x="1333" y="540"/>
                  <a:pt x="1331" y="533"/>
                  <a:pt x="1337" y="533"/>
                </a:cubicBezTo>
                <a:cubicBezTo>
                  <a:pt x="1338" y="529"/>
                  <a:pt x="1333" y="533"/>
                  <a:pt x="1333" y="531"/>
                </a:cubicBezTo>
                <a:cubicBezTo>
                  <a:pt x="1334" y="529"/>
                  <a:pt x="1336" y="528"/>
                  <a:pt x="1338" y="529"/>
                </a:cubicBezTo>
                <a:cubicBezTo>
                  <a:pt x="1338" y="526"/>
                  <a:pt x="1339" y="520"/>
                  <a:pt x="1341" y="521"/>
                </a:cubicBezTo>
                <a:cubicBezTo>
                  <a:pt x="1341" y="519"/>
                  <a:pt x="1341" y="517"/>
                  <a:pt x="1339" y="517"/>
                </a:cubicBezTo>
                <a:cubicBezTo>
                  <a:pt x="1341" y="519"/>
                  <a:pt x="1334" y="523"/>
                  <a:pt x="1336" y="519"/>
                </a:cubicBezTo>
                <a:cubicBezTo>
                  <a:pt x="1334" y="522"/>
                  <a:pt x="1330" y="524"/>
                  <a:pt x="1326" y="522"/>
                </a:cubicBezTo>
                <a:cubicBezTo>
                  <a:pt x="1327" y="524"/>
                  <a:pt x="1329" y="525"/>
                  <a:pt x="1326" y="526"/>
                </a:cubicBezTo>
                <a:cubicBezTo>
                  <a:pt x="1326" y="522"/>
                  <a:pt x="1320" y="527"/>
                  <a:pt x="1318" y="524"/>
                </a:cubicBezTo>
                <a:cubicBezTo>
                  <a:pt x="1317" y="530"/>
                  <a:pt x="1307" y="535"/>
                  <a:pt x="1301" y="541"/>
                </a:cubicBezTo>
                <a:cubicBezTo>
                  <a:pt x="1299" y="540"/>
                  <a:pt x="1298" y="537"/>
                  <a:pt x="1295" y="536"/>
                </a:cubicBezTo>
                <a:cubicBezTo>
                  <a:pt x="1299" y="526"/>
                  <a:pt x="1311" y="513"/>
                  <a:pt x="1302" y="504"/>
                </a:cubicBezTo>
                <a:cubicBezTo>
                  <a:pt x="1302" y="502"/>
                  <a:pt x="1305" y="501"/>
                  <a:pt x="1305" y="499"/>
                </a:cubicBezTo>
                <a:cubicBezTo>
                  <a:pt x="1300" y="499"/>
                  <a:pt x="1304" y="494"/>
                  <a:pt x="1302" y="490"/>
                </a:cubicBezTo>
                <a:cubicBezTo>
                  <a:pt x="1304" y="491"/>
                  <a:pt x="1306" y="492"/>
                  <a:pt x="1308" y="490"/>
                </a:cubicBezTo>
                <a:cubicBezTo>
                  <a:pt x="1309" y="486"/>
                  <a:pt x="1306" y="487"/>
                  <a:pt x="1306" y="485"/>
                </a:cubicBezTo>
                <a:cubicBezTo>
                  <a:pt x="1307" y="486"/>
                  <a:pt x="1310" y="488"/>
                  <a:pt x="1310" y="484"/>
                </a:cubicBezTo>
                <a:cubicBezTo>
                  <a:pt x="1308" y="482"/>
                  <a:pt x="1306" y="485"/>
                  <a:pt x="1304" y="482"/>
                </a:cubicBezTo>
                <a:cubicBezTo>
                  <a:pt x="1309" y="474"/>
                  <a:pt x="1309" y="462"/>
                  <a:pt x="1313" y="453"/>
                </a:cubicBezTo>
                <a:cubicBezTo>
                  <a:pt x="1310" y="453"/>
                  <a:pt x="1311" y="450"/>
                  <a:pt x="1309" y="450"/>
                </a:cubicBezTo>
                <a:cubicBezTo>
                  <a:pt x="1309" y="452"/>
                  <a:pt x="1307" y="452"/>
                  <a:pt x="1305" y="452"/>
                </a:cubicBezTo>
                <a:cubicBezTo>
                  <a:pt x="1304" y="451"/>
                  <a:pt x="1302" y="450"/>
                  <a:pt x="1303" y="447"/>
                </a:cubicBezTo>
                <a:cubicBezTo>
                  <a:pt x="1306" y="446"/>
                  <a:pt x="1307" y="444"/>
                  <a:pt x="1309" y="442"/>
                </a:cubicBezTo>
                <a:cubicBezTo>
                  <a:pt x="1305" y="442"/>
                  <a:pt x="1304" y="444"/>
                  <a:pt x="1301" y="444"/>
                </a:cubicBezTo>
                <a:cubicBezTo>
                  <a:pt x="1301" y="439"/>
                  <a:pt x="1301" y="439"/>
                  <a:pt x="1301" y="439"/>
                </a:cubicBezTo>
                <a:cubicBezTo>
                  <a:pt x="1295" y="440"/>
                  <a:pt x="1283" y="437"/>
                  <a:pt x="1286" y="429"/>
                </a:cubicBezTo>
                <a:cubicBezTo>
                  <a:pt x="1278" y="432"/>
                  <a:pt x="1275" y="425"/>
                  <a:pt x="1272" y="419"/>
                </a:cubicBezTo>
                <a:cubicBezTo>
                  <a:pt x="1273" y="415"/>
                  <a:pt x="1280" y="417"/>
                  <a:pt x="1279" y="411"/>
                </a:cubicBezTo>
                <a:cubicBezTo>
                  <a:pt x="1277" y="408"/>
                  <a:pt x="1272" y="414"/>
                  <a:pt x="1270" y="412"/>
                </a:cubicBezTo>
                <a:cubicBezTo>
                  <a:pt x="1271" y="401"/>
                  <a:pt x="1281" y="398"/>
                  <a:pt x="1289" y="393"/>
                </a:cubicBezTo>
                <a:cubicBezTo>
                  <a:pt x="1292" y="392"/>
                  <a:pt x="1291" y="396"/>
                  <a:pt x="1293" y="395"/>
                </a:cubicBezTo>
                <a:cubicBezTo>
                  <a:pt x="1295" y="394"/>
                  <a:pt x="1295" y="391"/>
                  <a:pt x="1296" y="389"/>
                </a:cubicBezTo>
                <a:cubicBezTo>
                  <a:pt x="1282" y="388"/>
                  <a:pt x="1276" y="393"/>
                  <a:pt x="1264" y="394"/>
                </a:cubicBezTo>
                <a:cubicBezTo>
                  <a:pt x="1260" y="392"/>
                  <a:pt x="1260" y="389"/>
                  <a:pt x="1260" y="384"/>
                </a:cubicBezTo>
                <a:cubicBezTo>
                  <a:pt x="1257" y="384"/>
                  <a:pt x="1260" y="389"/>
                  <a:pt x="1256" y="389"/>
                </a:cubicBezTo>
                <a:cubicBezTo>
                  <a:pt x="1254" y="383"/>
                  <a:pt x="1255" y="377"/>
                  <a:pt x="1253" y="371"/>
                </a:cubicBezTo>
                <a:cubicBezTo>
                  <a:pt x="1259" y="370"/>
                  <a:pt x="1256" y="364"/>
                  <a:pt x="1257" y="362"/>
                </a:cubicBezTo>
                <a:cubicBezTo>
                  <a:pt x="1253" y="361"/>
                  <a:pt x="1251" y="365"/>
                  <a:pt x="1250" y="361"/>
                </a:cubicBezTo>
                <a:cubicBezTo>
                  <a:pt x="1250" y="357"/>
                  <a:pt x="1251" y="358"/>
                  <a:pt x="1249" y="354"/>
                </a:cubicBezTo>
                <a:cubicBezTo>
                  <a:pt x="1254" y="355"/>
                  <a:pt x="1253" y="352"/>
                  <a:pt x="1257" y="353"/>
                </a:cubicBezTo>
                <a:cubicBezTo>
                  <a:pt x="1254" y="347"/>
                  <a:pt x="1247" y="345"/>
                  <a:pt x="1240" y="348"/>
                </a:cubicBezTo>
                <a:cubicBezTo>
                  <a:pt x="1241" y="353"/>
                  <a:pt x="1236" y="353"/>
                  <a:pt x="1233" y="354"/>
                </a:cubicBezTo>
                <a:cubicBezTo>
                  <a:pt x="1233" y="351"/>
                  <a:pt x="1230" y="352"/>
                  <a:pt x="1230" y="349"/>
                </a:cubicBezTo>
                <a:cubicBezTo>
                  <a:pt x="1233" y="350"/>
                  <a:pt x="1236" y="350"/>
                  <a:pt x="1235" y="345"/>
                </a:cubicBezTo>
                <a:cubicBezTo>
                  <a:pt x="1232" y="344"/>
                  <a:pt x="1231" y="348"/>
                  <a:pt x="1230" y="346"/>
                </a:cubicBezTo>
                <a:cubicBezTo>
                  <a:pt x="1230" y="343"/>
                  <a:pt x="1230" y="343"/>
                  <a:pt x="1230" y="343"/>
                </a:cubicBezTo>
                <a:cubicBezTo>
                  <a:pt x="1235" y="342"/>
                  <a:pt x="1239" y="343"/>
                  <a:pt x="1241" y="345"/>
                </a:cubicBezTo>
                <a:cubicBezTo>
                  <a:pt x="1244" y="341"/>
                  <a:pt x="1239" y="341"/>
                  <a:pt x="1238" y="339"/>
                </a:cubicBezTo>
                <a:cubicBezTo>
                  <a:pt x="1238" y="337"/>
                  <a:pt x="1242" y="338"/>
                  <a:pt x="1241" y="334"/>
                </a:cubicBezTo>
                <a:cubicBezTo>
                  <a:pt x="1234" y="335"/>
                  <a:pt x="1234" y="335"/>
                  <a:pt x="1234" y="335"/>
                </a:cubicBezTo>
                <a:cubicBezTo>
                  <a:pt x="1234" y="333"/>
                  <a:pt x="1232" y="333"/>
                  <a:pt x="1232" y="331"/>
                </a:cubicBezTo>
                <a:cubicBezTo>
                  <a:pt x="1229" y="329"/>
                  <a:pt x="1228" y="333"/>
                  <a:pt x="1224" y="331"/>
                </a:cubicBezTo>
                <a:cubicBezTo>
                  <a:pt x="1224" y="336"/>
                  <a:pt x="1228" y="334"/>
                  <a:pt x="1229" y="337"/>
                </a:cubicBezTo>
                <a:cubicBezTo>
                  <a:pt x="1224" y="344"/>
                  <a:pt x="1214" y="338"/>
                  <a:pt x="1208" y="342"/>
                </a:cubicBezTo>
                <a:cubicBezTo>
                  <a:pt x="1208" y="339"/>
                  <a:pt x="1206" y="339"/>
                  <a:pt x="1206" y="335"/>
                </a:cubicBezTo>
                <a:cubicBezTo>
                  <a:pt x="1211" y="333"/>
                  <a:pt x="1213" y="329"/>
                  <a:pt x="1216" y="325"/>
                </a:cubicBezTo>
                <a:cubicBezTo>
                  <a:pt x="1210" y="325"/>
                  <a:pt x="1207" y="319"/>
                  <a:pt x="1208" y="314"/>
                </a:cubicBezTo>
                <a:cubicBezTo>
                  <a:pt x="1204" y="315"/>
                  <a:pt x="1207" y="323"/>
                  <a:pt x="1200" y="322"/>
                </a:cubicBezTo>
                <a:cubicBezTo>
                  <a:pt x="1200" y="319"/>
                  <a:pt x="1198" y="319"/>
                  <a:pt x="1198" y="316"/>
                </a:cubicBezTo>
                <a:cubicBezTo>
                  <a:pt x="1206" y="317"/>
                  <a:pt x="1199" y="310"/>
                  <a:pt x="1207" y="310"/>
                </a:cubicBezTo>
                <a:cubicBezTo>
                  <a:pt x="1206" y="305"/>
                  <a:pt x="1206" y="305"/>
                  <a:pt x="1206" y="305"/>
                </a:cubicBezTo>
                <a:cubicBezTo>
                  <a:pt x="1201" y="305"/>
                  <a:pt x="1198" y="302"/>
                  <a:pt x="1194" y="301"/>
                </a:cubicBezTo>
                <a:cubicBezTo>
                  <a:pt x="1195" y="297"/>
                  <a:pt x="1192" y="298"/>
                  <a:pt x="1192" y="295"/>
                </a:cubicBezTo>
                <a:cubicBezTo>
                  <a:pt x="1195" y="292"/>
                  <a:pt x="1198" y="287"/>
                  <a:pt x="1199" y="282"/>
                </a:cubicBezTo>
                <a:cubicBezTo>
                  <a:pt x="1198" y="280"/>
                  <a:pt x="1195" y="282"/>
                  <a:pt x="1195" y="280"/>
                </a:cubicBezTo>
                <a:cubicBezTo>
                  <a:pt x="1198" y="278"/>
                  <a:pt x="1199" y="274"/>
                  <a:pt x="1200" y="270"/>
                </a:cubicBezTo>
                <a:cubicBezTo>
                  <a:pt x="1205" y="270"/>
                  <a:pt x="1211" y="272"/>
                  <a:pt x="1209" y="266"/>
                </a:cubicBezTo>
                <a:cubicBezTo>
                  <a:pt x="1209" y="268"/>
                  <a:pt x="1206" y="268"/>
                  <a:pt x="1206" y="267"/>
                </a:cubicBezTo>
                <a:cubicBezTo>
                  <a:pt x="1205" y="261"/>
                  <a:pt x="1208" y="259"/>
                  <a:pt x="1212" y="258"/>
                </a:cubicBezTo>
                <a:cubicBezTo>
                  <a:pt x="1210" y="247"/>
                  <a:pt x="1226" y="250"/>
                  <a:pt x="1228" y="243"/>
                </a:cubicBezTo>
                <a:cubicBezTo>
                  <a:pt x="1232" y="245"/>
                  <a:pt x="1230" y="251"/>
                  <a:pt x="1234" y="254"/>
                </a:cubicBezTo>
                <a:cubicBezTo>
                  <a:pt x="1233" y="249"/>
                  <a:pt x="1248" y="233"/>
                  <a:pt x="1251" y="232"/>
                </a:cubicBezTo>
                <a:cubicBezTo>
                  <a:pt x="1257" y="230"/>
                  <a:pt x="1259" y="231"/>
                  <a:pt x="1261" y="226"/>
                </a:cubicBezTo>
                <a:cubicBezTo>
                  <a:pt x="1263" y="225"/>
                  <a:pt x="1263" y="228"/>
                  <a:pt x="1266" y="227"/>
                </a:cubicBezTo>
                <a:cubicBezTo>
                  <a:pt x="1267" y="224"/>
                  <a:pt x="1268" y="220"/>
                  <a:pt x="1272" y="220"/>
                </a:cubicBezTo>
                <a:cubicBezTo>
                  <a:pt x="1271" y="219"/>
                  <a:pt x="1270" y="219"/>
                  <a:pt x="1269" y="218"/>
                </a:cubicBezTo>
                <a:cubicBezTo>
                  <a:pt x="1273" y="215"/>
                  <a:pt x="1271" y="213"/>
                  <a:pt x="1275" y="212"/>
                </a:cubicBezTo>
                <a:cubicBezTo>
                  <a:pt x="1274" y="209"/>
                  <a:pt x="1275" y="205"/>
                  <a:pt x="1272" y="205"/>
                </a:cubicBezTo>
                <a:cubicBezTo>
                  <a:pt x="1272" y="208"/>
                  <a:pt x="1271" y="212"/>
                  <a:pt x="1268" y="212"/>
                </a:cubicBezTo>
                <a:cubicBezTo>
                  <a:pt x="1266" y="212"/>
                  <a:pt x="1267" y="208"/>
                  <a:pt x="1264" y="209"/>
                </a:cubicBezTo>
                <a:cubicBezTo>
                  <a:pt x="1267" y="213"/>
                  <a:pt x="1260" y="214"/>
                  <a:pt x="1256" y="215"/>
                </a:cubicBezTo>
                <a:cubicBezTo>
                  <a:pt x="1255" y="219"/>
                  <a:pt x="1260" y="216"/>
                  <a:pt x="1260" y="220"/>
                </a:cubicBezTo>
                <a:cubicBezTo>
                  <a:pt x="1258" y="225"/>
                  <a:pt x="1249" y="231"/>
                  <a:pt x="1242" y="227"/>
                </a:cubicBezTo>
                <a:cubicBezTo>
                  <a:pt x="1242" y="223"/>
                  <a:pt x="1247" y="224"/>
                  <a:pt x="1246" y="219"/>
                </a:cubicBezTo>
                <a:cubicBezTo>
                  <a:pt x="1248" y="219"/>
                  <a:pt x="1252" y="216"/>
                  <a:pt x="1249" y="215"/>
                </a:cubicBezTo>
                <a:cubicBezTo>
                  <a:pt x="1248" y="218"/>
                  <a:pt x="1247" y="217"/>
                  <a:pt x="1245" y="217"/>
                </a:cubicBezTo>
                <a:cubicBezTo>
                  <a:pt x="1247" y="214"/>
                  <a:pt x="1244" y="212"/>
                  <a:pt x="1243" y="209"/>
                </a:cubicBezTo>
                <a:cubicBezTo>
                  <a:pt x="1244" y="207"/>
                  <a:pt x="1245" y="205"/>
                  <a:pt x="1247" y="202"/>
                </a:cubicBezTo>
                <a:cubicBezTo>
                  <a:pt x="1249" y="204"/>
                  <a:pt x="1248" y="202"/>
                  <a:pt x="1250" y="202"/>
                </a:cubicBezTo>
                <a:cubicBezTo>
                  <a:pt x="1250" y="195"/>
                  <a:pt x="1265" y="185"/>
                  <a:pt x="1272" y="193"/>
                </a:cubicBezTo>
                <a:cubicBezTo>
                  <a:pt x="1277" y="193"/>
                  <a:pt x="1277" y="193"/>
                  <a:pt x="1277" y="193"/>
                </a:cubicBezTo>
                <a:cubicBezTo>
                  <a:pt x="1277" y="196"/>
                  <a:pt x="1280" y="195"/>
                  <a:pt x="1279" y="199"/>
                </a:cubicBezTo>
                <a:cubicBezTo>
                  <a:pt x="1289" y="207"/>
                  <a:pt x="1300" y="193"/>
                  <a:pt x="1308" y="196"/>
                </a:cubicBezTo>
                <a:cubicBezTo>
                  <a:pt x="1316" y="192"/>
                  <a:pt x="1310" y="184"/>
                  <a:pt x="1309" y="179"/>
                </a:cubicBezTo>
                <a:cubicBezTo>
                  <a:pt x="1306" y="179"/>
                  <a:pt x="1306" y="180"/>
                  <a:pt x="1303" y="181"/>
                </a:cubicBezTo>
                <a:cubicBezTo>
                  <a:pt x="1304" y="178"/>
                  <a:pt x="1303" y="178"/>
                  <a:pt x="1303" y="175"/>
                </a:cubicBezTo>
                <a:cubicBezTo>
                  <a:pt x="1299" y="176"/>
                  <a:pt x="1296" y="175"/>
                  <a:pt x="1296" y="172"/>
                </a:cubicBezTo>
                <a:cubicBezTo>
                  <a:pt x="1296" y="169"/>
                  <a:pt x="1300" y="172"/>
                  <a:pt x="1300" y="170"/>
                </a:cubicBezTo>
                <a:cubicBezTo>
                  <a:pt x="1292" y="163"/>
                  <a:pt x="1283" y="178"/>
                  <a:pt x="1275" y="175"/>
                </a:cubicBezTo>
                <a:cubicBezTo>
                  <a:pt x="1274" y="178"/>
                  <a:pt x="1278" y="177"/>
                  <a:pt x="1277" y="180"/>
                </a:cubicBezTo>
                <a:cubicBezTo>
                  <a:pt x="1271" y="179"/>
                  <a:pt x="1270" y="178"/>
                  <a:pt x="1264" y="181"/>
                </a:cubicBezTo>
                <a:cubicBezTo>
                  <a:pt x="1262" y="180"/>
                  <a:pt x="1261" y="179"/>
                  <a:pt x="1259" y="178"/>
                </a:cubicBezTo>
                <a:cubicBezTo>
                  <a:pt x="1262" y="174"/>
                  <a:pt x="1266" y="172"/>
                  <a:pt x="1269" y="169"/>
                </a:cubicBezTo>
                <a:cubicBezTo>
                  <a:pt x="1272" y="174"/>
                  <a:pt x="1281" y="172"/>
                  <a:pt x="1283" y="168"/>
                </a:cubicBezTo>
                <a:cubicBezTo>
                  <a:pt x="1281" y="167"/>
                  <a:pt x="1277" y="169"/>
                  <a:pt x="1277" y="167"/>
                </a:cubicBezTo>
                <a:cubicBezTo>
                  <a:pt x="1277" y="163"/>
                  <a:pt x="1285" y="165"/>
                  <a:pt x="1284" y="159"/>
                </a:cubicBezTo>
                <a:cubicBezTo>
                  <a:pt x="1281" y="158"/>
                  <a:pt x="1278" y="157"/>
                  <a:pt x="1276" y="154"/>
                </a:cubicBezTo>
                <a:cubicBezTo>
                  <a:pt x="1275" y="155"/>
                  <a:pt x="1274" y="157"/>
                  <a:pt x="1273" y="158"/>
                </a:cubicBezTo>
                <a:cubicBezTo>
                  <a:pt x="1271" y="156"/>
                  <a:pt x="1272" y="158"/>
                  <a:pt x="1268" y="158"/>
                </a:cubicBezTo>
                <a:cubicBezTo>
                  <a:pt x="1259" y="149"/>
                  <a:pt x="1274" y="145"/>
                  <a:pt x="1279" y="139"/>
                </a:cubicBezTo>
                <a:cubicBezTo>
                  <a:pt x="1277" y="138"/>
                  <a:pt x="1275" y="137"/>
                  <a:pt x="1275" y="133"/>
                </a:cubicBezTo>
                <a:cubicBezTo>
                  <a:pt x="1273" y="133"/>
                  <a:pt x="1270" y="134"/>
                  <a:pt x="1269" y="132"/>
                </a:cubicBezTo>
                <a:cubicBezTo>
                  <a:pt x="1273" y="131"/>
                  <a:pt x="1276" y="129"/>
                  <a:pt x="1279" y="131"/>
                </a:cubicBezTo>
                <a:cubicBezTo>
                  <a:pt x="1279" y="128"/>
                  <a:pt x="1278" y="124"/>
                  <a:pt x="1281" y="124"/>
                </a:cubicBezTo>
                <a:cubicBezTo>
                  <a:pt x="1283" y="125"/>
                  <a:pt x="1284" y="126"/>
                  <a:pt x="1287" y="125"/>
                </a:cubicBezTo>
                <a:cubicBezTo>
                  <a:pt x="1289" y="124"/>
                  <a:pt x="1289" y="121"/>
                  <a:pt x="1291" y="120"/>
                </a:cubicBezTo>
                <a:cubicBezTo>
                  <a:pt x="1284" y="121"/>
                  <a:pt x="1280" y="118"/>
                  <a:pt x="1272" y="119"/>
                </a:cubicBezTo>
                <a:cubicBezTo>
                  <a:pt x="1270" y="114"/>
                  <a:pt x="1269" y="111"/>
                  <a:pt x="1269" y="105"/>
                </a:cubicBezTo>
                <a:cubicBezTo>
                  <a:pt x="1268" y="105"/>
                  <a:pt x="1266" y="105"/>
                  <a:pt x="1265" y="104"/>
                </a:cubicBezTo>
                <a:cubicBezTo>
                  <a:pt x="1266" y="101"/>
                  <a:pt x="1268" y="99"/>
                  <a:pt x="1269" y="97"/>
                </a:cubicBezTo>
                <a:cubicBezTo>
                  <a:pt x="1262" y="99"/>
                  <a:pt x="1264" y="90"/>
                  <a:pt x="1259" y="89"/>
                </a:cubicBezTo>
                <a:cubicBezTo>
                  <a:pt x="1259" y="85"/>
                  <a:pt x="1263" y="84"/>
                  <a:pt x="1265" y="82"/>
                </a:cubicBezTo>
                <a:cubicBezTo>
                  <a:pt x="1261" y="81"/>
                  <a:pt x="1260" y="83"/>
                  <a:pt x="1257" y="83"/>
                </a:cubicBezTo>
                <a:cubicBezTo>
                  <a:pt x="1255" y="83"/>
                  <a:pt x="1253" y="81"/>
                  <a:pt x="1252" y="80"/>
                </a:cubicBezTo>
                <a:cubicBezTo>
                  <a:pt x="1253" y="79"/>
                  <a:pt x="1255" y="78"/>
                  <a:pt x="1256" y="76"/>
                </a:cubicBezTo>
                <a:cubicBezTo>
                  <a:pt x="1250" y="75"/>
                  <a:pt x="1241" y="78"/>
                  <a:pt x="1236" y="74"/>
                </a:cubicBezTo>
                <a:cubicBezTo>
                  <a:pt x="1234" y="78"/>
                  <a:pt x="1231" y="80"/>
                  <a:pt x="1225" y="80"/>
                </a:cubicBezTo>
                <a:cubicBezTo>
                  <a:pt x="1225" y="75"/>
                  <a:pt x="1225" y="75"/>
                  <a:pt x="1225" y="75"/>
                </a:cubicBezTo>
                <a:cubicBezTo>
                  <a:pt x="1219" y="76"/>
                  <a:pt x="1218" y="73"/>
                  <a:pt x="1214" y="72"/>
                </a:cubicBezTo>
                <a:cubicBezTo>
                  <a:pt x="1217" y="71"/>
                  <a:pt x="1221" y="70"/>
                  <a:pt x="1222" y="67"/>
                </a:cubicBezTo>
                <a:cubicBezTo>
                  <a:pt x="1220" y="68"/>
                  <a:pt x="1221" y="64"/>
                  <a:pt x="1221" y="63"/>
                </a:cubicBezTo>
                <a:cubicBezTo>
                  <a:pt x="1221" y="63"/>
                  <a:pt x="1225" y="65"/>
                  <a:pt x="1225" y="62"/>
                </a:cubicBezTo>
                <a:cubicBezTo>
                  <a:pt x="1222" y="62"/>
                  <a:pt x="1220" y="60"/>
                  <a:pt x="1216" y="61"/>
                </a:cubicBezTo>
                <a:cubicBezTo>
                  <a:pt x="1216" y="64"/>
                  <a:pt x="1220" y="65"/>
                  <a:pt x="1216" y="66"/>
                </a:cubicBezTo>
                <a:cubicBezTo>
                  <a:pt x="1212" y="63"/>
                  <a:pt x="1210" y="69"/>
                  <a:pt x="1205" y="67"/>
                </a:cubicBezTo>
                <a:cubicBezTo>
                  <a:pt x="1208" y="64"/>
                  <a:pt x="1212" y="62"/>
                  <a:pt x="1214" y="59"/>
                </a:cubicBezTo>
                <a:cubicBezTo>
                  <a:pt x="1212" y="57"/>
                  <a:pt x="1211" y="56"/>
                  <a:pt x="1209" y="52"/>
                </a:cubicBezTo>
                <a:cubicBezTo>
                  <a:pt x="1209" y="49"/>
                  <a:pt x="1214" y="50"/>
                  <a:pt x="1213" y="47"/>
                </a:cubicBezTo>
                <a:cubicBezTo>
                  <a:pt x="1209" y="49"/>
                  <a:pt x="1207" y="43"/>
                  <a:pt x="1208" y="42"/>
                </a:cubicBezTo>
                <a:cubicBezTo>
                  <a:pt x="1205" y="46"/>
                  <a:pt x="1199" y="44"/>
                  <a:pt x="1194" y="45"/>
                </a:cubicBezTo>
                <a:cubicBezTo>
                  <a:pt x="1194" y="50"/>
                  <a:pt x="1188" y="49"/>
                  <a:pt x="1185" y="51"/>
                </a:cubicBezTo>
                <a:cubicBezTo>
                  <a:pt x="1182" y="48"/>
                  <a:pt x="1177" y="48"/>
                  <a:pt x="1173" y="45"/>
                </a:cubicBezTo>
                <a:cubicBezTo>
                  <a:pt x="1172" y="52"/>
                  <a:pt x="1157" y="49"/>
                  <a:pt x="1162" y="59"/>
                </a:cubicBezTo>
                <a:cubicBezTo>
                  <a:pt x="1160" y="61"/>
                  <a:pt x="1156" y="61"/>
                  <a:pt x="1151" y="62"/>
                </a:cubicBezTo>
                <a:cubicBezTo>
                  <a:pt x="1152" y="59"/>
                  <a:pt x="1155" y="59"/>
                  <a:pt x="1154" y="56"/>
                </a:cubicBezTo>
                <a:cubicBezTo>
                  <a:pt x="1151" y="56"/>
                  <a:pt x="1151" y="53"/>
                  <a:pt x="1149" y="54"/>
                </a:cubicBezTo>
                <a:cubicBezTo>
                  <a:pt x="1148" y="56"/>
                  <a:pt x="1150" y="55"/>
                  <a:pt x="1150" y="58"/>
                </a:cubicBezTo>
                <a:cubicBezTo>
                  <a:pt x="1147" y="59"/>
                  <a:pt x="1148" y="62"/>
                  <a:pt x="1145" y="62"/>
                </a:cubicBezTo>
                <a:cubicBezTo>
                  <a:pt x="1139" y="60"/>
                  <a:pt x="1136" y="66"/>
                  <a:pt x="1132" y="68"/>
                </a:cubicBezTo>
                <a:cubicBezTo>
                  <a:pt x="1129" y="63"/>
                  <a:pt x="1122" y="67"/>
                  <a:pt x="1120" y="64"/>
                </a:cubicBezTo>
                <a:cubicBezTo>
                  <a:pt x="1123" y="59"/>
                  <a:pt x="1126" y="61"/>
                  <a:pt x="1130" y="59"/>
                </a:cubicBezTo>
                <a:cubicBezTo>
                  <a:pt x="1131" y="61"/>
                  <a:pt x="1131" y="62"/>
                  <a:pt x="1132" y="63"/>
                </a:cubicBezTo>
                <a:cubicBezTo>
                  <a:pt x="1134" y="63"/>
                  <a:pt x="1134" y="61"/>
                  <a:pt x="1136" y="61"/>
                </a:cubicBezTo>
                <a:cubicBezTo>
                  <a:pt x="1136" y="55"/>
                  <a:pt x="1142" y="53"/>
                  <a:pt x="1145" y="49"/>
                </a:cubicBezTo>
                <a:cubicBezTo>
                  <a:pt x="1142" y="49"/>
                  <a:pt x="1143" y="46"/>
                  <a:pt x="1145" y="45"/>
                </a:cubicBezTo>
                <a:cubicBezTo>
                  <a:pt x="1149" y="44"/>
                  <a:pt x="1153" y="41"/>
                  <a:pt x="1156" y="44"/>
                </a:cubicBezTo>
                <a:cubicBezTo>
                  <a:pt x="1154" y="36"/>
                  <a:pt x="1165" y="37"/>
                  <a:pt x="1161" y="29"/>
                </a:cubicBezTo>
                <a:cubicBezTo>
                  <a:pt x="1162" y="27"/>
                  <a:pt x="1165" y="27"/>
                  <a:pt x="1166" y="26"/>
                </a:cubicBezTo>
                <a:cubicBezTo>
                  <a:pt x="1163" y="24"/>
                  <a:pt x="1168" y="22"/>
                  <a:pt x="1169" y="21"/>
                </a:cubicBezTo>
                <a:cubicBezTo>
                  <a:pt x="1163" y="20"/>
                  <a:pt x="1162" y="23"/>
                  <a:pt x="1156" y="23"/>
                </a:cubicBezTo>
                <a:cubicBezTo>
                  <a:pt x="1155" y="25"/>
                  <a:pt x="1156" y="29"/>
                  <a:pt x="1153" y="30"/>
                </a:cubicBezTo>
                <a:cubicBezTo>
                  <a:pt x="1151" y="29"/>
                  <a:pt x="1151" y="25"/>
                  <a:pt x="1151" y="22"/>
                </a:cubicBezTo>
                <a:cubicBezTo>
                  <a:pt x="1154" y="23"/>
                  <a:pt x="1154" y="22"/>
                  <a:pt x="1156" y="20"/>
                </a:cubicBezTo>
                <a:cubicBezTo>
                  <a:pt x="1153" y="19"/>
                  <a:pt x="1149" y="16"/>
                  <a:pt x="1147" y="17"/>
                </a:cubicBezTo>
                <a:cubicBezTo>
                  <a:pt x="1146" y="14"/>
                  <a:pt x="1146" y="14"/>
                  <a:pt x="1146" y="14"/>
                </a:cubicBezTo>
                <a:cubicBezTo>
                  <a:pt x="1153" y="14"/>
                  <a:pt x="1157" y="15"/>
                  <a:pt x="1159" y="9"/>
                </a:cubicBezTo>
                <a:cubicBezTo>
                  <a:pt x="1157" y="5"/>
                  <a:pt x="1152" y="10"/>
                  <a:pt x="1148" y="10"/>
                </a:cubicBezTo>
                <a:cubicBezTo>
                  <a:pt x="1148" y="7"/>
                  <a:pt x="1147" y="4"/>
                  <a:pt x="1148" y="2"/>
                </a:cubicBezTo>
                <a:cubicBezTo>
                  <a:pt x="1136" y="0"/>
                  <a:pt x="1135" y="1"/>
                  <a:pt x="1126" y="3"/>
                </a:cubicBezTo>
                <a:cubicBezTo>
                  <a:pt x="1128" y="8"/>
                  <a:pt x="1125" y="16"/>
                  <a:pt x="1117" y="19"/>
                </a:cubicBezTo>
                <a:cubicBezTo>
                  <a:pt x="1116" y="23"/>
                  <a:pt x="1120" y="21"/>
                  <a:pt x="1119" y="25"/>
                </a:cubicBezTo>
                <a:cubicBezTo>
                  <a:pt x="1110" y="29"/>
                  <a:pt x="1101" y="34"/>
                  <a:pt x="1096" y="41"/>
                </a:cubicBezTo>
                <a:cubicBezTo>
                  <a:pt x="1093" y="40"/>
                  <a:pt x="1092" y="36"/>
                  <a:pt x="1086" y="38"/>
                </a:cubicBezTo>
                <a:cubicBezTo>
                  <a:pt x="1086" y="40"/>
                  <a:pt x="1087" y="45"/>
                  <a:pt x="1081" y="45"/>
                </a:cubicBezTo>
                <a:cubicBezTo>
                  <a:pt x="1080" y="49"/>
                  <a:pt x="1077" y="52"/>
                  <a:pt x="1080" y="56"/>
                </a:cubicBezTo>
                <a:cubicBezTo>
                  <a:pt x="1075" y="58"/>
                  <a:pt x="1074" y="63"/>
                  <a:pt x="1073" y="67"/>
                </a:cubicBezTo>
                <a:cubicBezTo>
                  <a:pt x="1077" y="66"/>
                  <a:pt x="1078" y="63"/>
                  <a:pt x="1082" y="63"/>
                </a:cubicBezTo>
                <a:cubicBezTo>
                  <a:pt x="1082" y="63"/>
                  <a:pt x="1083" y="64"/>
                  <a:pt x="1083" y="64"/>
                </a:cubicBezTo>
                <a:cubicBezTo>
                  <a:pt x="1080" y="70"/>
                  <a:pt x="1079" y="78"/>
                  <a:pt x="1069" y="78"/>
                </a:cubicBezTo>
                <a:cubicBezTo>
                  <a:pt x="1064" y="85"/>
                  <a:pt x="1056" y="89"/>
                  <a:pt x="1050" y="94"/>
                </a:cubicBezTo>
                <a:cubicBezTo>
                  <a:pt x="1045" y="94"/>
                  <a:pt x="1043" y="96"/>
                  <a:pt x="1037" y="94"/>
                </a:cubicBezTo>
                <a:cubicBezTo>
                  <a:pt x="1036" y="98"/>
                  <a:pt x="1029" y="96"/>
                  <a:pt x="1029" y="101"/>
                </a:cubicBezTo>
                <a:cubicBezTo>
                  <a:pt x="1029" y="102"/>
                  <a:pt x="1033" y="99"/>
                  <a:pt x="1033" y="103"/>
                </a:cubicBezTo>
                <a:cubicBezTo>
                  <a:pt x="1032" y="106"/>
                  <a:pt x="1029" y="106"/>
                  <a:pt x="1028" y="109"/>
                </a:cubicBezTo>
                <a:cubicBezTo>
                  <a:pt x="1034" y="106"/>
                  <a:pt x="1039" y="100"/>
                  <a:pt x="1040" y="96"/>
                </a:cubicBezTo>
                <a:cubicBezTo>
                  <a:pt x="1060" y="100"/>
                  <a:pt x="1043" y="130"/>
                  <a:pt x="1026" y="127"/>
                </a:cubicBezTo>
                <a:cubicBezTo>
                  <a:pt x="1025" y="139"/>
                  <a:pt x="1012" y="140"/>
                  <a:pt x="1007" y="147"/>
                </a:cubicBezTo>
                <a:cubicBezTo>
                  <a:pt x="1007" y="150"/>
                  <a:pt x="1009" y="154"/>
                  <a:pt x="1006" y="155"/>
                </a:cubicBezTo>
                <a:cubicBezTo>
                  <a:pt x="999" y="153"/>
                  <a:pt x="997" y="159"/>
                  <a:pt x="991" y="160"/>
                </a:cubicBezTo>
                <a:cubicBezTo>
                  <a:pt x="991" y="159"/>
                  <a:pt x="990" y="159"/>
                  <a:pt x="990" y="158"/>
                </a:cubicBezTo>
                <a:cubicBezTo>
                  <a:pt x="993" y="151"/>
                  <a:pt x="1000" y="143"/>
                  <a:pt x="1007" y="142"/>
                </a:cubicBezTo>
                <a:cubicBezTo>
                  <a:pt x="1007" y="138"/>
                  <a:pt x="1010" y="134"/>
                  <a:pt x="1013" y="136"/>
                </a:cubicBezTo>
                <a:cubicBezTo>
                  <a:pt x="1013" y="135"/>
                  <a:pt x="1012" y="134"/>
                  <a:pt x="1012" y="133"/>
                </a:cubicBezTo>
                <a:cubicBezTo>
                  <a:pt x="1014" y="131"/>
                  <a:pt x="1017" y="130"/>
                  <a:pt x="1019" y="128"/>
                </a:cubicBezTo>
                <a:cubicBezTo>
                  <a:pt x="1017" y="128"/>
                  <a:pt x="1012" y="130"/>
                  <a:pt x="1013" y="127"/>
                </a:cubicBezTo>
                <a:cubicBezTo>
                  <a:pt x="1017" y="125"/>
                  <a:pt x="1018" y="121"/>
                  <a:pt x="1021" y="119"/>
                </a:cubicBezTo>
                <a:cubicBezTo>
                  <a:pt x="1018" y="116"/>
                  <a:pt x="1022" y="114"/>
                  <a:pt x="1019" y="110"/>
                </a:cubicBezTo>
                <a:cubicBezTo>
                  <a:pt x="1022" y="110"/>
                  <a:pt x="1028" y="106"/>
                  <a:pt x="1026" y="104"/>
                </a:cubicBezTo>
                <a:cubicBezTo>
                  <a:pt x="1025" y="107"/>
                  <a:pt x="1021" y="110"/>
                  <a:pt x="1018" y="108"/>
                </a:cubicBezTo>
                <a:cubicBezTo>
                  <a:pt x="1016" y="110"/>
                  <a:pt x="1015" y="112"/>
                  <a:pt x="1013" y="114"/>
                </a:cubicBezTo>
                <a:cubicBezTo>
                  <a:pt x="1011" y="112"/>
                  <a:pt x="1007" y="115"/>
                  <a:pt x="1005" y="117"/>
                </a:cubicBezTo>
                <a:cubicBezTo>
                  <a:pt x="1008" y="119"/>
                  <a:pt x="1010" y="116"/>
                  <a:pt x="1013" y="116"/>
                </a:cubicBezTo>
                <a:cubicBezTo>
                  <a:pt x="1012" y="119"/>
                  <a:pt x="1011" y="124"/>
                  <a:pt x="1007" y="121"/>
                </a:cubicBezTo>
                <a:cubicBezTo>
                  <a:pt x="1003" y="126"/>
                  <a:pt x="1000" y="132"/>
                  <a:pt x="993" y="135"/>
                </a:cubicBezTo>
                <a:cubicBezTo>
                  <a:pt x="995" y="141"/>
                  <a:pt x="988" y="139"/>
                  <a:pt x="992" y="142"/>
                </a:cubicBezTo>
                <a:cubicBezTo>
                  <a:pt x="989" y="144"/>
                  <a:pt x="989" y="142"/>
                  <a:pt x="986" y="143"/>
                </a:cubicBezTo>
                <a:cubicBezTo>
                  <a:pt x="971" y="164"/>
                  <a:pt x="947" y="174"/>
                  <a:pt x="931" y="189"/>
                </a:cubicBezTo>
                <a:cubicBezTo>
                  <a:pt x="926" y="189"/>
                  <a:pt x="921" y="195"/>
                  <a:pt x="914" y="196"/>
                </a:cubicBezTo>
                <a:cubicBezTo>
                  <a:pt x="914" y="193"/>
                  <a:pt x="911" y="191"/>
                  <a:pt x="912" y="186"/>
                </a:cubicBezTo>
                <a:cubicBezTo>
                  <a:pt x="919" y="183"/>
                  <a:pt x="923" y="176"/>
                  <a:pt x="930" y="175"/>
                </a:cubicBezTo>
                <a:cubicBezTo>
                  <a:pt x="932" y="166"/>
                  <a:pt x="943" y="165"/>
                  <a:pt x="946" y="157"/>
                </a:cubicBezTo>
                <a:cubicBezTo>
                  <a:pt x="929" y="162"/>
                  <a:pt x="918" y="180"/>
                  <a:pt x="901" y="179"/>
                </a:cubicBezTo>
                <a:cubicBezTo>
                  <a:pt x="903" y="177"/>
                  <a:pt x="906" y="176"/>
                  <a:pt x="905" y="173"/>
                </a:cubicBezTo>
                <a:cubicBezTo>
                  <a:pt x="899" y="176"/>
                  <a:pt x="891" y="184"/>
                  <a:pt x="885" y="182"/>
                </a:cubicBezTo>
                <a:cubicBezTo>
                  <a:pt x="886" y="177"/>
                  <a:pt x="897" y="177"/>
                  <a:pt x="893" y="172"/>
                </a:cubicBezTo>
                <a:cubicBezTo>
                  <a:pt x="889" y="174"/>
                  <a:pt x="885" y="175"/>
                  <a:pt x="882" y="171"/>
                </a:cubicBezTo>
                <a:cubicBezTo>
                  <a:pt x="885" y="169"/>
                  <a:pt x="892" y="166"/>
                  <a:pt x="888" y="162"/>
                </a:cubicBezTo>
                <a:cubicBezTo>
                  <a:pt x="885" y="162"/>
                  <a:pt x="883" y="169"/>
                  <a:pt x="880" y="164"/>
                </a:cubicBezTo>
                <a:cubicBezTo>
                  <a:pt x="883" y="164"/>
                  <a:pt x="884" y="162"/>
                  <a:pt x="884" y="159"/>
                </a:cubicBezTo>
                <a:cubicBezTo>
                  <a:pt x="881" y="156"/>
                  <a:pt x="878" y="160"/>
                  <a:pt x="875" y="162"/>
                </a:cubicBezTo>
                <a:cubicBezTo>
                  <a:pt x="869" y="150"/>
                  <a:pt x="888" y="156"/>
                  <a:pt x="892" y="149"/>
                </a:cubicBezTo>
                <a:cubicBezTo>
                  <a:pt x="889" y="149"/>
                  <a:pt x="889" y="151"/>
                  <a:pt x="886" y="151"/>
                </a:cubicBezTo>
                <a:cubicBezTo>
                  <a:pt x="886" y="147"/>
                  <a:pt x="886" y="147"/>
                  <a:pt x="886" y="147"/>
                </a:cubicBezTo>
                <a:cubicBezTo>
                  <a:pt x="876" y="145"/>
                  <a:pt x="868" y="138"/>
                  <a:pt x="859" y="139"/>
                </a:cubicBezTo>
                <a:cubicBezTo>
                  <a:pt x="857" y="135"/>
                  <a:pt x="860" y="134"/>
                  <a:pt x="860" y="132"/>
                </a:cubicBezTo>
                <a:cubicBezTo>
                  <a:pt x="859" y="130"/>
                  <a:pt x="859" y="127"/>
                  <a:pt x="857" y="127"/>
                </a:cubicBezTo>
                <a:cubicBezTo>
                  <a:pt x="857" y="129"/>
                  <a:pt x="853" y="127"/>
                  <a:pt x="851" y="128"/>
                </a:cubicBezTo>
                <a:cubicBezTo>
                  <a:pt x="851" y="125"/>
                  <a:pt x="848" y="127"/>
                  <a:pt x="849" y="124"/>
                </a:cubicBezTo>
                <a:cubicBezTo>
                  <a:pt x="850" y="122"/>
                  <a:pt x="855" y="122"/>
                  <a:pt x="858" y="122"/>
                </a:cubicBezTo>
                <a:cubicBezTo>
                  <a:pt x="859" y="117"/>
                  <a:pt x="853" y="121"/>
                  <a:pt x="852" y="119"/>
                </a:cubicBezTo>
                <a:cubicBezTo>
                  <a:pt x="852" y="116"/>
                  <a:pt x="855" y="116"/>
                  <a:pt x="854" y="114"/>
                </a:cubicBezTo>
                <a:cubicBezTo>
                  <a:pt x="848" y="114"/>
                  <a:pt x="845" y="112"/>
                  <a:pt x="838" y="114"/>
                </a:cubicBezTo>
                <a:cubicBezTo>
                  <a:pt x="836" y="119"/>
                  <a:pt x="827" y="117"/>
                  <a:pt x="823" y="114"/>
                </a:cubicBezTo>
                <a:cubicBezTo>
                  <a:pt x="822" y="117"/>
                  <a:pt x="820" y="118"/>
                  <a:pt x="819" y="120"/>
                </a:cubicBezTo>
                <a:cubicBezTo>
                  <a:pt x="817" y="119"/>
                  <a:pt x="812" y="120"/>
                  <a:pt x="811" y="116"/>
                </a:cubicBezTo>
                <a:cubicBezTo>
                  <a:pt x="795" y="120"/>
                  <a:pt x="795" y="105"/>
                  <a:pt x="786" y="100"/>
                </a:cubicBezTo>
                <a:cubicBezTo>
                  <a:pt x="786" y="99"/>
                  <a:pt x="789" y="100"/>
                  <a:pt x="789" y="98"/>
                </a:cubicBezTo>
                <a:cubicBezTo>
                  <a:pt x="787" y="96"/>
                  <a:pt x="783" y="95"/>
                  <a:pt x="779" y="97"/>
                </a:cubicBezTo>
                <a:cubicBezTo>
                  <a:pt x="780" y="94"/>
                  <a:pt x="778" y="94"/>
                  <a:pt x="777" y="93"/>
                </a:cubicBezTo>
                <a:cubicBezTo>
                  <a:pt x="780" y="90"/>
                  <a:pt x="782" y="86"/>
                  <a:pt x="784" y="82"/>
                </a:cubicBezTo>
                <a:cubicBezTo>
                  <a:pt x="780" y="79"/>
                  <a:pt x="775" y="84"/>
                  <a:pt x="770" y="83"/>
                </a:cubicBezTo>
                <a:cubicBezTo>
                  <a:pt x="769" y="81"/>
                  <a:pt x="769" y="79"/>
                  <a:pt x="767" y="78"/>
                </a:cubicBezTo>
                <a:cubicBezTo>
                  <a:pt x="761" y="79"/>
                  <a:pt x="760" y="84"/>
                  <a:pt x="757" y="87"/>
                </a:cubicBezTo>
                <a:cubicBezTo>
                  <a:pt x="750" y="85"/>
                  <a:pt x="743" y="92"/>
                  <a:pt x="746" y="98"/>
                </a:cubicBezTo>
                <a:cubicBezTo>
                  <a:pt x="749" y="98"/>
                  <a:pt x="752" y="99"/>
                  <a:pt x="753" y="102"/>
                </a:cubicBezTo>
                <a:cubicBezTo>
                  <a:pt x="748" y="104"/>
                  <a:pt x="748" y="108"/>
                  <a:pt x="742" y="109"/>
                </a:cubicBezTo>
                <a:cubicBezTo>
                  <a:pt x="742" y="112"/>
                  <a:pt x="745" y="111"/>
                  <a:pt x="745" y="113"/>
                </a:cubicBezTo>
                <a:cubicBezTo>
                  <a:pt x="743" y="114"/>
                  <a:pt x="740" y="116"/>
                  <a:pt x="738" y="114"/>
                </a:cubicBezTo>
                <a:cubicBezTo>
                  <a:pt x="738" y="117"/>
                  <a:pt x="744" y="114"/>
                  <a:pt x="744" y="118"/>
                </a:cubicBezTo>
                <a:cubicBezTo>
                  <a:pt x="744" y="121"/>
                  <a:pt x="744" y="123"/>
                  <a:pt x="743" y="125"/>
                </a:cubicBezTo>
                <a:cubicBezTo>
                  <a:pt x="739" y="125"/>
                  <a:pt x="739" y="125"/>
                  <a:pt x="739" y="125"/>
                </a:cubicBezTo>
                <a:cubicBezTo>
                  <a:pt x="739" y="123"/>
                  <a:pt x="743" y="123"/>
                  <a:pt x="741" y="119"/>
                </a:cubicBezTo>
                <a:cubicBezTo>
                  <a:pt x="732" y="118"/>
                  <a:pt x="728" y="128"/>
                  <a:pt x="720" y="131"/>
                </a:cubicBezTo>
                <a:cubicBezTo>
                  <a:pt x="719" y="134"/>
                  <a:pt x="720" y="134"/>
                  <a:pt x="722" y="136"/>
                </a:cubicBezTo>
                <a:cubicBezTo>
                  <a:pt x="718" y="135"/>
                  <a:pt x="713" y="139"/>
                  <a:pt x="713" y="144"/>
                </a:cubicBezTo>
                <a:cubicBezTo>
                  <a:pt x="715" y="145"/>
                  <a:pt x="719" y="143"/>
                  <a:pt x="719" y="147"/>
                </a:cubicBezTo>
                <a:cubicBezTo>
                  <a:pt x="711" y="150"/>
                  <a:pt x="703" y="160"/>
                  <a:pt x="692" y="156"/>
                </a:cubicBezTo>
                <a:cubicBezTo>
                  <a:pt x="695" y="152"/>
                  <a:pt x="702" y="151"/>
                  <a:pt x="704" y="146"/>
                </a:cubicBezTo>
                <a:cubicBezTo>
                  <a:pt x="702" y="145"/>
                  <a:pt x="702" y="148"/>
                  <a:pt x="699" y="147"/>
                </a:cubicBezTo>
                <a:cubicBezTo>
                  <a:pt x="699" y="144"/>
                  <a:pt x="697" y="144"/>
                  <a:pt x="697" y="142"/>
                </a:cubicBezTo>
                <a:cubicBezTo>
                  <a:pt x="690" y="143"/>
                  <a:pt x="690" y="135"/>
                  <a:pt x="684" y="137"/>
                </a:cubicBezTo>
                <a:cubicBezTo>
                  <a:pt x="688" y="133"/>
                  <a:pt x="683" y="129"/>
                  <a:pt x="679" y="127"/>
                </a:cubicBezTo>
                <a:cubicBezTo>
                  <a:pt x="682" y="126"/>
                  <a:pt x="683" y="125"/>
                  <a:pt x="683" y="123"/>
                </a:cubicBezTo>
                <a:cubicBezTo>
                  <a:pt x="677" y="126"/>
                  <a:pt x="678" y="120"/>
                  <a:pt x="676" y="117"/>
                </a:cubicBezTo>
                <a:cubicBezTo>
                  <a:pt x="671" y="116"/>
                  <a:pt x="673" y="121"/>
                  <a:pt x="669" y="122"/>
                </a:cubicBezTo>
                <a:cubicBezTo>
                  <a:pt x="667" y="120"/>
                  <a:pt x="662" y="119"/>
                  <a:pt x="664" y="115"/>
                </a:cubicBezTo>
                <a:cubicBezTo>
                  <a:pt x="658" y="117"/>
                  <a:pt x="662" y="123"/>
                  <a:pt x="659" y="126"/>
                </a:cubicBezTo>
                <a:cubicBezTo>
                  <a:pt x="655" y="124"/>
                  <a:pt x="656" y="121"/>
                  <a:pt x="653" y="119"/>
                </a:cubicBezTo>
                <a:cubicBezTo>
                  <a:pt x="650" y="119"/>
                  <a:pt x="656" y="122"/>
                  <a:pt x="653" y="122"/>
                </a:cubicBezTo>
                <a:cubicBezTo>
                  <a:pt x="651" y="122"/>
                  <a:pt x="649" y="122"/>
                  <a:pt x="648" y="121"/>
                </a:cubicBezTo>
                <a:cubicBezTo>
                  <a:pt x="650" y="117"/>
                  <a:pt x="650" y="116"/>
                  <a:pt x="648" y="112"/>
                </a:cubicBezTo>
                <a:cubicBezTo>
                  <a:pt x="654" y="110"/>
                  <a:pt x="660" y="107"/>
                  <a:pt x="661" y="101"/>
                </a:cubicBezTo>
                <a:cubicBezTo>
                  <a:pt x="654" y="97"/>
                  <a:pt x="650" y="100"/>
                  <a:pt x="644" y="103"/>
                </a:cubicBezTo>
                <a:cubicBezTo>
                  <a:pt x="647" y="105"/>
                  <a:pt x="644" y="110"/>
                  <a:pt x="643" y="112"/>
                </a:cubicBezTo>
                <a:cubicBezTo>
                  <a:pt x="638" y="110"/>
                  <a:pt x="641" y="104"/>
                  <a:pt x="640" y="98"/>
                </a:cubicBezTo>
                <a:cubicBezTo>
                  <a:pt x="644" y="97"/>
                  <a:pt x="646" y="90"/>
                  <a:pt x="644" y="87"/>
                </a:cubicBezTo>
                <a:cubicBezTo>
                  <a:pt x="642" y="91"/>
                  <a:pt x="634" y="88"/>
                  <a:pt x="629" y="91"/>
                </a:cubicBezTo>
                <a:cubicBezTo>
                  <a:pt x="629" y="89"/>
                  <a:pt x="628" y="89"/>
                  <a:pt x="627" y="87"/>
                </a:cubicBezTo>
                <a:cubicBezTo>
                  <a:pt x="629" y="87"/>
                  <a:pt x="634" y="84"/>
                  <a:pt x="631" y="83"/>
                </a:cubicBezTo>
                <a:cubicBezTo>
                  <a:pt x="631" y="84"/>
                  <a:pt x="630" y="85"/>
                  <a:pt x="628" y="85"/>
                </a:cubicBezTo>
                <a:cubicBezTo>
                  <a:pt x="626" y="78"/>
                  <a:pt x="614" y="83"/>
                  <a:pt x="610" y="78"/>
                </a:cubicBezTo>
                <a:cubicBezTo>
                  <a:pt x="609" y="76"/>
                  <a:pt x="611" y="76"/>
                  <a:pt x="610" y="73"/>
                </a:cubicBezTo>
                <a:cubicBezTo>
                  <a:pt x="605" y="73"/>
                  <a:pt x="605" y="68"/>
                  <a:pt x="601" y="67"/>
                </a:cubicBezTo>
                <a:cubicBezTo>
                  <a:pt x="603" y="67"/>
                  <a:pt x="603" y="64"/>
                  <a:pt x="603" y="63"/>
                </a:cubicBezTo>
                <a:cubicBezTo>
                  <a:pt x="599" y="58"/>
                  <a:pt x="592" y="60"/>
                  <a:pt x="584" y="58"/>
                </a:cubicBezTo>
                <a:cubicBezTo>
                  <a:pt x="579" y="46"/>
                  <a:pt x="569" y="39"/>
                  <a:pt x="563" y="27"/>
                </a:cubicBezTo>
                <a:cubicBezTo>
                  <a:pt x="561" y="28"/>
                  <a:pt x="558" y="24"/>
                  <a:pt x="556" y="26"/>
                </a:cubicBezTo>
                <a:cubicBezTo>
                  <a:pt x="557" y="26"/>
                  <a:pt x="558" y="28"/>
                  <a:pt x="557" y="28"/>
                </a:cubicBezTo>
                <a:cubicBezTo>
                  <a:pt x="543" y="36"/>
                  <a:pt x="535" y="47"/>
                  <a:pt x="520" y="54"/>
                </a:cubicBezTo>
                <a:cubicBezTo>
                  <a:pt x="531" y="55"/>
                  <a:pt x="519" y="63"/>
                  <a:pt x="521" y="67"/>
                </a:cubicBezTo>
                <a:cubicBezTo>
                  <a:pt x="517" y="70"/>
                  <a:pt x="504" y="73"/>
                  <a:pt x="505" y="83"/>
                </a:cubicBezTo>
                <a:cubicBezTo>
                  <a:pt x="497" y="86"/>
                  <a:pt x="494" y="91"/>
                  <a:pt x="500" y="98"/>
                </a:cubicBezTo>
                <a:cubicBezTo>
                  <a:pt x="503" y="99"/>
                  <a:pt x="503" y="93"/>
                  <a:pt x="505" y="96"/>
                </a:cubicBezTo>
                <a:cubicBezTo>
                  <a:pt x="503" y="101"/>
                  <a:pt x="500" y="105"/>
                  <a:pt x="495" y="107"/>
                </a:cubicBezTo>
                <a:cubicBezTo>
                  <a:pt x="497" y="110"/>
                  <a:pt x="498" y="114"/>
                  <a:pt x="497" y="116"/>
                </a:cubicBezTo>
                <a:cubicBezTo>
                  <a:pt x="492" y="117"/>
                  <a:pt x="488" y="118"/>
                  <a:pt x="486" y="121"/>
                </a:cubicBezTo>
                <a:cubicBezTo>
                  <a:pt x="489" y="120"/>
                  <a:pt x="490" y="122"/>
                  <a:pt x="490" y="125"/>
                </a:cubicBezTo>
                <a:cubicBezTo>
                  <a:pt x="484" y="128"/>
                  <a:pt x="483" y="133"/>
                  <a:pt x="476" y="135"/>
                </a:cubicBezTo>
                <a:cubicBezTo>
                  <a:pt x="474" y="134"/>
                  <a:pt x="471" y="134"/>
                  <a:pt x="470" y="131"/>
                </a:cubicBezTo>
                <a:cubicBezTo>
                  <a:pt x="473" y="130"/>
                  <a:pt x="475" y="132"/>
                  <a:pt x="477" y="133"/>
                </a:cubicBezTo>
                <a:cubicBezTo>
                  <a:pt x="476" y="128"/>
                  <a:pt x="485" y="131"/>
                  <a:pt x="484" y="126"/>
                </a:cubicBezTo>
                <a:cubicBezTo>
                  <a:pt x="477" y="130"/>
                  <a:pt x="473" y="125"/>
                  <a:pt x="468" y="130"/>
                </a:cubicBezTo>
                <a:cubicBezTo>
                  <a:pt x="468" y="129"/>
                  <a:pt x="469" y="129"/>
                  <a:pt x="469" y="127"/>
                </a:cubicBezTo>
                <a:cubicBezTo>
                  <a:pt x="462" y="127"/>
                  <a:pt x="464" y="134"/>
                  <a:pt x="459" y="135"/>
                </a:cubicBezTo>
                <a:cubicBezTo>
                  <a:pt x="454" y="134"/>
                  <a:pt x="448" y="141"/>
                  <a:pt x="448" y="142"/>
                </a:cubicBezTo>
                <a:cubicBezTo>
                  <a:pt x="449" y="139"/>
                  <a:pt x="451" y="144"/>
                  <a:pt x="451" y="147"/>
                </a:cubicBezTo>
                <a:cubicBezTo>
                  <a:pt x="446" y="152"/>
                  <a:pt x="437" y="163"/>
                  <a:pt x="429" y="161"/>
                </a:cubicBezTo>
                <a:cubicBezTo>
                  <a:pt x="430" y="160"/>
                  <a:pt x="434" y="157"/>
                  <a:pt x="431" y="156"/>
                </a:cubicBezTo>
                <a:cubicBezTo>
                  <a:pt x="425" y="161"/>
                  <a:pt x="419" y="165"/>
                  <a:pt x="418" y="173"/>
                </a:cubicBezTo>
                <a:cubicBezTo>
                  <a:pt x="421" y="173"/>
                  <a:pt x="424" y="172"/>
                  <a:pt x="424" y="175"/>
                </a:cubicBezTo>
                <a:cubicBezTo>
                  <a:pt x="419" y="173"/>
                  <a:pt x="421" y="181"/>
                  <a:pt x="413" y="180"/>
                </a:cubicBezTo>
                <a:cubicBezTo>
                  <a:pt x="413" y="182"/>
                  <a:pt x="414" y="185"/>
                  <a:pt x="410" y="186"/>
                </a:cubicBezTo>
                <a:cubicBezTo>
                  <a:pt x="406" y="186"/>
                  <a:pt x="411" y="180"/>
                  <a:pt x="407" y="180"/>
                </a:cubicBezTo>
                <a:cubicBezTo>
                  <a:pt x="400" y="185"/>
                  <a:pt x="391" y="189"/>
                  <a:pt x="390" y="200"/>
                </a:cubicBezTo>
                <a:cubicBezTo>
                  <a:pt x="388" y="201"/>
                  <a:pt x="389" y="203"/>
                  <a:pt x="386" y="203"/>
                </a:cubicBezTo>
                <a:cubicBezTo>
                  <a:pt x="385" y="205"/>
                  <a:pt x="388" y="208"/>
                  <a:pt x="386" y="208"/>
                </a:cubicBezTo>
                <a:cubicBezTo>
                  <a:pt x="384" y="207"/>
                  <a:pt x="382" y="210"/>
                  <a:pt x="381" y="213"/>
                </a:cubicBezTo>
                <a:cubicBezTo>
                  <a:pt x="384" y="210"/>
                  <a:pt x="385" y="214"/>
                  <a:pt x="390" y="213"/>
                </a:cubicBezTo>
                <a:cubicBezTo>
                  <a:pt x="391" y="215"/>
                  <a:pt x="392" y="216"/>
                  <a:pt x="392" y="219"/>
                </a:cubicBezTo>
                <a:cubicBezTo>
                  <a:pt x="390" y="221"/>
                  <a:pt x="387" y="222"/>
                  <a:pt x="386" y="226"/>
                </a:cubicBezTo>
                <a:cubicBezTo>
                  <a:pt x="389" y="226"/>
                  <a:pt x="392" y="226"/>
                  <a:pt x="392" y="229"/>
                </a:cubicBezTo>
                <a:cubicBezTo>
                  <a:pt x="389" y="236"/>
                  <a:pt x="384" y="242"/>
                  <a:pt x="373" y="241"/>
                </a:cubicBezTo>
                <a:cubicBezTo>
                  <a:pt x="371" y="246"/>
                  <a:pt x="364" y="248"/>
                  <a:pt x="360" y="251"/>
                </a:cubicBezTo>
                <a:cubicBezTo>
                  <a:pt x="370" y="267"/>
                  <a:pt x="351" y="264"/>
                  <a:pt x="344" y="268"/>
                </a:cubicBezTo>
                <a:cubicBezTo>
                  <a:pt x="347" y="268"/>
                  <a:pt x="347" y="270"/>
                  <a:pt x="348" y="272"/>
                </a:cubicBezTo>
                <a:cubicBezTo>
                  <a:pt x="348" y="275"/>
                  <a:pt x="346" y="276"/>
                  <a:pt x="343" y="276"/>
                </a:cubicBezTo>
                <a:cubicBezTo>
                  <a:pt x="343" y="278"/>
                  <a:pt x="343" y="281"/>
                  <a:pt x="342" y="282"/>
                </a:cubicBezTo>
                <a:cubicBezTo>
                  <a:pt x="338" y="278"/>
                  <a:pt x="335" y="284"/>
                  <a:pt x="330" y="280"/>
                </a:cubicBezTo>
                <a:cubicBezTo>
                  <a:pt x="330" y="282"/>
                  <a:pt x="328" y="284"/>
                  <a:pt x="327" y="286"/>
                </a:cubicBezTo>
                <a:cubicBezTo>
                  <a:pt x="331" y="287"/>
                  <a:pt x="333" y="290"/>
                  <a:pt x="338" y="287"/>
                </a:cubicBezTo>
                <a:cubicBezTo>
                  <a:pt x="339" y="295"/>
                  <a:pt x="334" y="297"/>
                  <a:pt x="332" y="301"/>
                </a:cubicBezTo>
                <a:cubicBezTo>
                  <a:pt x="329" y="302"/>
                  <a:pt x="330" y="299"/>
                  <a:pt x="328" y="299"/>
                </a:cubicBezTo>
                <a:cubicBezTo>
                  <a:pt x="326" y="304"/>
                  <a:pt x="325" y="310"/>
                  <a:pt x="322" y="315"/>
                </a:cubicBezTo>
                <a:cubicBezTo>
                  <a:pt x="315" y="317"/>
                  <a:pt x="311" y="323"/>
                  <a:pt x="312" y="328"/>
                </a:cubicBezTo>
                <a:cubicBezTo>
                  <a:pt x="305" y="328"/>
                  <a:pt x="305" y="328"/>
                  <a:pt x="305" y="328"/>
                </a:cubicBezTo>
                <a:cubicBezTo>
                  <a:pt x="304" y="336"/>
                  <a:pt x="293" y="338"/>
                  <a:pt x="293" y="345"/>
                </a:cubicBezTo>
                <a:cubicBezTo>
                  <a:pt x="290" y="342"/>
                  <a:pt x="285" y="348"/>
                  <a:pt x="287" y="349"/>
                </a:cubicBezTo>
                <a:cubicBezTo>
                  <a:pt x="289" y="346"/>
                  <a:pt x="290" y="350"/>
                  <a:pt x="288" y="352"/>
                </a:cubicBezTo>
                <a:cubicBezTo>
                  <a:pt x="291" y="350"/>
                  <a:pt x="293" y="350"/>
                  <a:pt x="294" y="354"/>
                </a:cubicBezTo>
                <a:cubicBezTo>
                  <a:pt x="293" y="355"/>
                  <a:pt x="293" y="358"/>
                  <a:pt x="291" y="359"/>
                </a:cubicBezTo>
                <a:cubicBezTo>
                  <a:pt x="286" y="360"/>
                  <a:pt x="283" y="359"/>
                  <a:pt x="280" y="357"/>
                </a:cubicBezTo>
                <a:cubicBezTo>
                  <a:pt x="279" y="361"/>
                  <a:pt x="274" y="362"/>
                  <a:pt x="272" y="365"/>
                </a:cubicBezTo>
                <a:cubicBezTo>
                  <a:pt x="275" y="366"/>
                  <a:pt x="273" y="371"/>
                  <a:pt x="272" y="373"/>
                </a:cubicBezTo>
                <a:cubicBezTo>
                  <a:pt x="274" y="373"/>
                  <a:pt x="275" y="374"/>
                  <a:pt x="275" y="377"/>
                </a:cubicBezTo>
                <a:cubicBezTo>
                  <a:pt x="272" y="377"/>
                  <a:pt x="272" y="375"/>
                  <a:pt x="269" y="375"/>
                </a:cubicBezTo>
                <a:cubicBezTo>
                  <a:pt x="269" y="378"/>
                  <a:pt x="265" y="378"/>
                  <a:pt x="264" y="380"/>
                </a:cubicBezTo>
                <a:cubicBezTo>
                  <a:pt x="266" y="380"/>
                  <a:pt x="267" y="380"/>
                  <a:pt x="267" y="382"/>
                </a:cubicBezTo>
                <a:cubicBezTo>
                  <a:pt x="265" y="386"/>
                  <a:pt x="259" y="385"/>
                  <a:pt x="256" y="386"/>
                </a:cubicBezTo>
                <a:cubicBezTo>
                  <a:pt x="261" y="386"/>
                  <a:pt x="255" y="397"/>
                  <a:pt x="252" y="400"/>
                </a:cubicBezTo>
                <a:cubicBezTo>
                  <a:pt x="253" y="401"/>
                  <a:pt x="256" y="399"/>
                  <a:pt x="256" y="401"/>
                </a:cubicBezTo>
                <a:cubicBezTo>
                  <a:pt x="256" y="405"/>
                  <a:pt x="256" y="405"/>
                  <a:pt x="256" y="405"/>
                </a:cubicBezTo>
                <a:cubicBezTo>
                  <a:pt x="254" y="406"/>
                  <a:pt x="252" y="407"/>
                  <a:pt x="250" y="408"/>
                </a:cubicBezTo>
                <a:cubicBezTo>
                  <a:pt x="251" y="411"/>
                  <a:pt x="252" y="415"/>
                  <a:pt x="253" y="417"/>
                </a:cubicBezTo>
                <a:cubicBezTo>
                  <a:pt x="249" y="418"/>
                  <a:pt x="249" y="421"/>
                  <a:pt x="248" y="423"/>
                </a:cubicBezTo>
                <a:cubicBezTo>
                  <a:pt x="239" y="421"/>
                  <a:pt x="238" y="434"/>
                  <a:pt x="230" y="433"/>
                </a:cubicBezTo>
                <a:cubicBezTo>
                  <a:pt x="231" y="436"/>
                  <a:pt x="234" y="437"/>
                  <a:pt x="236" y="439"/>
                </a:cubicBezTo>
                <a:cubicBezTo>
                  <a:pt x="229" y="448"/>
                  <a:pt x="222" y="457"/>
                  <a:pt x="215" y="466"/>
                </a:cubicBezTo>
                <a:cubicBezTo>
                  <a:pt x="217" y="466"/>
                  <a:pt x="219" y="466"/>
                  <a:pt x="219" y="468"/>
                </a:cubicBezTo>
                <a:cubicBezTo>
                  <a:pt x="214" y="469"/>
                  <a:pt x="216" y="476"/>
                  <a:pt x="209" y="473"/>
                </a:cubicBezTo>
                <a:cubicBezTo>
                  <a:pt x="209" y="475"/>
                  <a:pt x="210" y="475"/>
                  <a:pt x="211" y="477"/>
                </a:cubicBezTo>
                <a:cubicBezTo>
                  <a:pt x="206" y="480"/>
                  <a:pt x="198" y="481"/>
                  <a:pt x="193" y="484"/>
                </a:cubicBezTo>
                <a:cubicBezTo>
                  <a:pt x="196" y="487"/>
                  <a:pt x="192" y="487"/>
                  <a:pt x="193" y="492"/>
                </a:cubicBezTo>
                <a:cubicBezTo>
                  <a:pt x="190" y="489"/>
                  <a:pt x="190" y="491"/>
                  <a:pt x="189" y="494"/>
                </a:cubicBezTo>
                <a:cubicBezTo>
                  <a:pt x="186" y="494"/>
                  <a:pt x="184" y="494"/>
                  <a:pt x="184" y="490"/>
                </a:cubicBezTo>
                <a:cubicBezTo>
                  <a:pt x="180" y="492"/>
                  <a:pt x="180" y="499"/>
                  <a:pt x="173" y="499"/>
                </a:cubicBezTo>
                <a:cubicBezTo>
                  <a:pt x="173" y="502"/>
                  <a:pt x="175" y="501"/>
                  <a:pt x="175" y="504"/>
                </a:cubicBezTo>
                <a:cubicBezTo>
                  <a:pt x="172" y="505"/>
                  <a:pt x="173" y="502"/>
                  <a:pt x="170" y="503"/>
                </a:cubicBezTo>
                <a:cubicBezTo>
                  <a:pt x="173" y="507"/>
                  <a:pt x="169" y="508"/>
                  <a:pt x="171" y="510"/>
                </a:cubicBezTo>
                <a:cubicBezTo>
                  <a:pt x="175" y="507"/>
                  <a:pt x="181" y="497"/>
                  <a:pt x="187" y="504"/>
                </a:cubicBezTo>
                <a:cubicBezTo>
                  <a:pt x="181" y="515"/>
                  <a:pt x="179" y="529"/>
                  <a:pt x="164" y="533"/>
                </a:cubicBezTo>
                <a:cubicBezTo>
                  <a:pt x="165" y="527"/>
                  <a:pt x="162" y="525"/>
                  <a:pt x="159" y="524"/>
                </a:cubicBezTo>
                <a:cubicBezTo>
                  <a:pt x="161" y="523"/>
                  <a:pt x="160" y="521"/>
                  <a:pt x="163" y="521"/>
                </a:cubicBezTo>
                <a:cubicBezTo>
                  <a:pt x="159" y="516"/>
                  <a:pt x="163" y="512"/>
                  <a:pt x="160" y="507"/>
                </a:cubicBezTo>
                <a:cubicBezTo>
                  <a:pt x="159" y="513"/>
                  <a:pt x="154" y="519"/>
                  <a:pt x="159" y="527"/>
                </a:cubicBezTo>
                <a:cubicBezTo>
                  <a:pt x="155" y="537"/>
                  <a:pt x="146" y="542"/>
                  <a:pt x="141" y="551"/>
                </a:cubicBezTo>
                <a:cubicBezTo>
                  <a:pt x="141" y="552"/>
                  <a:pt x="143" y="551"/>
                  <a:pt x="143" y="554"/>
                </a:cubicBezTo>
                <a:cubicBezTo>
                  <a:pt x="141" y="555"/>
                  <a:pt x="141" y="558"/>
                  <a:pt x="139" y="555"/>
                </a:cubicBezTo>
                <a:cubicBezTo>
                  <a:pt x="140" y="559"/>
                  <a:pt x="136" y="560"/>
                  <a:pt x="139" y="563"/>
                </a:cubicBezTo>
                <a:cubicBezTo>
                  <a:pt x="129" y="566"/>
                  <a:pt x="128" y="576"/>
                  <a:pt x="119" y="579"/>
                </a:cubicBezTo>
                <a:cubicBezTo>
                  <a:pt x="120" y="576"/>
                  <a:pt x="118" y="573"/>
                  <a:pt x="117" y="571"/>
                </a:cubicBezTo>
                <a:cubicBezTo>
                  <a:pt x="115" y="575"/>
                  <a:pt x="116" y="577"/>
                  <a:pt x="117" y="582"/>
                </a:cubicBezTo>
                <a:cubicBezTo>
                  <a:pt x="118" y="582"/>
                  <a:pt x="120" y="581"/>
                  <a:pt x="120" y="582"/>
                </a:cubicBezTo>
                <a:cubicBezTo>
                  <a:pt x="117" y="585"/>
                  <a:pt x="119" y="590"/>
                  <a:pt x="122" y="593"/>
                </a:cubicBezTo>
                <a:cubicBezTo>
                  <a:pt x="115" y="602"/>
                  <a:pt x="111" y="610"/>
                  <a:pt x="102" y="615"/>
                </a:cubicBezTo>
                <a:cubicBezTo>
                  <a:pt x="103" y="618"/>
                  <a:pt x="106" y="618"/>
                  <a:pt x="107" y="622"/>
                </a:cubicBezTo>
                <a:cubicBezTo>
                  <a:pt x="94" y="629"/>
                  <a:pt x="96" y="642"/>
                  <a:pt x="86" y="650"/>
                </a:cubicBezTo>
                <a:cubicBezTo>
                  <a:pt x="79" y="650"/>
                  <a:pt x="81" y="656"/>
                  <a:pt x="75" y="656"/>
                </a:cubicBezTo>
                <a:cubicBezTo>
                  <a:pt x="75" y="660"/>
                  <a:pt x="77" y="660"/>
                  <a:pt x="77" y="663"/>
                </a:cubicBezTo>
                <a:cubicBezTo>
                  <a:pt x="76" y="665"/>
                  <a:pt x="74" y="666"/>
                  <a:pt x="74" y="670"/>
                </a:cubicBezTo>
                <a:cubicBezTo>
                  <a:pt x="83" y="673"/>
                  <a:pt x="76" y="683"/>
                  <a:pt x="78" y="690"/>
                </a:cubicBezTo>
                <a:cubicBezTo>
                  <a:pt x="75" y="689"/>
                  <a:pt x="71" y="687"/>
                  <a:pt x="69" y="690"/>
                </a:cubicBezTo>
                <a:cubicBezTo>
                  <a:pt x="70" y="691"/>
                  <a:pt x="73" y="695"/>
                  <a:pt x="71" y="697"/>
                </a:cubicBezTo>
                <a:cubicBezTo>
                  <a:pt x="66" y="699"/>
                  <a:pt x="65" y="695"/>
                  <a:pt x="62" y="694"/>
                </a:cubicBezTo>
                <a:cubicBezTo>
                  <a:pt x="61" y="696"/>
                  <a:pt x="57" y="702"/>
                  <a:pt x="54" y="698"/>
                </a:cubicBezTo>
                <a:cubicBezTo>
                  <a:pt x="54" y="696"/>
                  <a:pt x="58" y="697"/>
                  <a:pt x="56" y="694"/>
                </a:cubicBezTo>
                <a:cubicBezTo>
                  <a:pt x="50" y="691"/>
                  <a:pt x="60" y="687"/>
                  <a:pt x="56" y="684"/>
                </a:cubicBezTo>
                <a:cubicBezTo>
                  <a:pt x="59" y="683"/>
                  <a:pt x="60" y="681"/>
                  <a:pt x="60" y="678"/>
                </a:cubicBezTo>
                <a:cubicBezTo>
                  <a:pt x="59" y="680"/>
                  <a:pt x="54" y="684"/>
                  <a:pt x="52" y="680"/>
                </a:cubicBezTo>
                <a:cubicBezTo>
                  <a:pt x="52" y="679"/>
                  <a:pt x="54" y="679"/>
                  <a:pt x="54" y="678"/>
                </a:cubicBezTo>
                <a:cubicBezTo>
                  <a:pt x="47" y="681"/>
                  <a:pt x="42" y="690"/>
                  <a:pt x="37" y="699"/>
                </a:cubicBezTo>
                <a:cubicBezTo>
                  <a:pt x="41" y="698"/>
                  <a:pt x="41" y="694"/>
                  <a:pt x="45" y="697"/>
                </a:cubicBezTo>
                <a:cubicBezTo>
                  <a:pt x="44" y="695"/>
                  <a:pt x="43" y="694"/>
                  <a:pt x="42" y="693"/>
                </a:cubicBezTo>
                <a:cubicBezTo>
                  <a:pt x="45" y="692"/>
                  <a:pt x="46" y="686"/>
                  <a:pt x="48" y="687"/>
                </a:cubicBezTo>
                <a:cubicBezTo>
                  <a:pt x="50" y="691"/>
                  <a:pt x="44" y="693"/>
                  <a:pt x="46" y="695"/>
                </a:cubicBezTo>
                <a:cubicBezTo>
                  <a:pt x="46" y="694"/>
                  <a:pt x="47" y="693"/>
                  <a:pt x="49" y="693"/>
                </a:cubicBezTo>
                <a:cubicBezTo>
                  <a:pt x="48" y="694"/>
                  <a:pt x="48" y="695"/>
                  <a:pt x="47" y="697"/>
                </a:cubicBezTo>
                <a:cubicBezTo>
                  <a:pt x="49" y="697"/>
                  <a:pt x="51" y="696"/>
                  <a:pt x="51" y="697"/>
                </a:cubicBezTo>
                <a:cubicBezTo>
                  <a:pt x="50" y="705"/>
                  <a:pt x="54" y="715"/>
                  <a:pt x="44" y="719"/>
                </a:cubicBezTo>
                <a:cubicBezTo>
                  <a:pt x="48" y="721"/>
                  <a:pt x="48" y="717"/>
                  <a:pt x="52" y="718"/>
                </a:cubicBezTo>
                <a:cubicBezTo>
                  <a:pt x="58" y="724"/>
                  <a:pt x="51" y="728"/>
                  <a:pt x="43" y="731"/>
                </a:cubicBezTo>
                <a:cubicBezTo>
                  <a:pt x="50" y="734"/>
                  <a:pt x="59" y="733"/>
                  <a:pt x="61" y="726"/>
                </a:cubicBezTo>
                <a:cubicBezTo>
                  <a:pt x="63" y="727"/>
                  <a:pt x="68" y="724"/>
                  <a:pt x="70" y="727"/>
                </a:cubicBezTo>
                <a:cubicBezTo>
                  <a:pt x="71" y="737"/>
                  <a:pt x="64" y="742"/>
                  <a:pt x="55" y="744"/>
                </a:cubicBezTo>
                <a:cubicBezTo>
                  <a:pt x="54" y="740"/>
                  <a:pt x="51" y="741"/>
                  <a:pt x="51" y="737"/>
                </a:cubicBezTo>
                <a:cubicBezTo>
                  <a:pt x="45" y="737"/>
                  <a:pt x="48" y="745"/>
                  <a:pt x="42" y="746"/>
                </a:cubicBezTo>
                <a:cubicBezTo>
                  <a:pt x="42" y="748"/>
                  <a:pt x="43" y="750"/>
                  <a:pt x="44" y="751"/>
                </a:cubicBezTo>
                <a:cubicBezTo>
                  <a:pt x="42" y="753"/>
                  <a:pt x="40" y="753"/>
                  <a:pt x="39" y="755"/>
                </a:cubicBezTo>
                <a:cubicBezTo>
                  <a:pt x="41" y="755"/>
                  <a:pt x="44" y="753"/>
                  <a:pt x="44" y="755"/>
                </a:cubicBezTo>
                <a:cubicBezTo>
                  <a:pt x="44" y="759"/>
                  <a:pt x="40" y="760"/>
                  <a:pt x="40" y="765"/>
                </a:cubicBezTo>
                <a:cubicBezTo>
                  <a:pt x="44" y="764"/>
                  <a:pt x="48" y="762"/>
                  <a:pt x="53" y="764"/>
                </a:cubicBezTo>
                <a:cubicBezTo>
                  <a:pt x="55" y="760"/>
                  <a:pt x="52" y="757"/>
                  <a:pt x="51" y="754"/>
                </a:cubicBezTo>
                <a:cubicBezTo>
                  <a:pt x="54" y="755"/>
                  <a:pt x="53" y="753"/>
                  <a:pt x="55" y="752"/>
                </a:cubicBezTo>
                <a:cubicBezTo>
                  <a:pt x="55" y="753"/>
                  <a:pt x="57" y="753"/>
                  <a:pt x="57" y="755"/>
                </a:cubicBezTo>
                <a:cubicBezTo>
                  <a:pt x="57" y="759"/>
                  <a:pt x="56" y="762"/>
                  <a:pt x="58" y="766"/>
                </a:cubicBezTo>
                <a:cubicBezTo>
                  <a:pt x="58" y="760"/>
                  <a:pt x="65" y="764"/>
                  <a:pt x="65" y="760"/>
                </a:cubicBezTo>
                <a:cubicBezTo>
                  <a:pt x="64" y="761"/>
                  <a:pt x="63" y="760"/>
                  <a:pt x="62" y="759"/>
                </a:cubicBezTo>
                <a:cubicBezTo>
                  <a:pt x="83" y="759"/>
                  <a:pt x="60" y="778"/>
                  <a:pt x="60" y="788"/>
                </a:cubicBezTo>
                <a:cubicBezTo>
                  <a:pt x="65" y="788"/>
                  <a:pt x="65" y="794"/>
                  <a:pt x="70" y="795"/>
                </a:cubicBezTo>
                <a:cubicBezTo>
                  <a:pt x="69" y="799"/>
                  <a:pt x="66" y="800"/>
                  <a:pt x="60" y="799"/>
                </a:cubicBezTo>
                <a:cubicBezTo>
                  <a:pt x="57" y="804"/>
                  <a:pt x="63" y="806"/>
                  <a:pt x="64" y="809"/>
                </a:cubicBezTo>
                <a:cubicBezTo>
                  <a:pt x="61" y="810"/>
                  <a:pt x="63" y="815"/>
                  <a:pt x="63" y="818"/>
                </a:cubicBezTo>
                <a:cubicBezTo>
                  <a:pt x="67" y="816"/>
                  <a:pt x="66" y="813"/>
                  <a:pt x="63" y="812"/>
                </a:cubicBezTo>
                <a:cubicBezTo>
                  <a:pt x="66" y="811"/>
                  <a:pt x="70" y="810"/>
                  <a:pt x="73" y="813"/>
                </a:cubicBezTo>
                <a:cubicBezTo>
                  <a:pt x="71" y="799"/>
                  <a:pt x="88" y="805"/>
                  <a:pt x="94" y="808"/>
                </a:cubicBezTo>
                <a:cubicBezTo>
                  <a:pt x="95" y="806"/>
                  <a:pt x="94" y="803"/>
                  <a:pt x="94" y="800"/>
                </a:cubicBezTo>
                <a:cubicBezTo>
                  <a:pt x="100" y="798"/>
                  <a:pt x="102" y="799"/>
                  <a:pt x="107" y="799"/>
                </a:cubicBezTo>
                <a:cubicBezTo>
                  <a:pt x="106" y="801"/>
                  <a:pt x="106" y="804"/>
                  <a:pt x="104" y="805"/>
                </a:cubicBezTo>
                <a:cubicBezTo>
                  <a:pt x="108" y="805"/>
                  <a:pt x="111" y="801"/>
                  <a:pt x="116" y="804"/>
                </a:cubicBezTo>
                <a:cubicBezTo>
                  <a:pt x="112" y="806"/>
                  <a:pt x="114" y="813"/>
                  <a:pt x="109" y="815"/>
                </a:cubicBezTo>
                <a:cubicBezTo>
                  <a:pt x="106" y="815"/>
                  <a:pt x="105" y="811"/>
                  <a:pt x="103" y="809"/>
                </a:cubicBezTo>
                <a:cubicBezTo>
                  <a:pt x="102" y="813"/>
                  <a:pt x="103" y="815"/>
                  <a:pt x="101" y="818"/>
                </a:cubicBezTo>
                <a:cubicBezTo>
                  <a:pt x="102" y="819"/>
                  <a:pt x="104" y="815"/>
                  <a:pt x="105" y="818"/>
                </a:cubicBezTo>
                <a:cubicBezTo>
                  <a:pt x="106" y="822"/>
                  <a:pt x="102" y="823"/>
                  <a:pt x="101" y="820"/>
                </a:cubicBezTo>
                <a:cubicBezTo>
                  <a:pt x="101" y="824"/>
                  <a:pt x="101" y="824"/>
                  <a:pt x="101" y="824"/>
                </a:cubicBezTo>
                <a:cubicBezTo>
                  <a:pt x="108" y="822"/>
                  <a:pt x="110" y="821"/>
                  <a:pt x="117" y="822"/>
                </a:cubicBezTo>
                <a:cubicBezTo>
                  <a:pt x="117" y="821"/>
                  <a:pt x="116" y="819"/>
                  <a:pt x="118" y="819"/>
                </a:cubicBezTo>
                <a:cubicBezTo>
                  <a:pt x="119" y="817"/>
                  <a:pt x="116" y="818"/>
                  <a:pt x="116" y="816"/>
                </a:cubicBezTo>
                <a:cubicBezTo>
                  <a:pt x="119" y="816"/>
                  <a:pt x="119" y="814"/>
                  <a:pt x="122" y="814"/>
                </a:cubicBezTo>
                <a:cubicBezTo>
                  <a:pt x="124" y="816"/>
                  <a:pt x="121" y="817"/>
                  <a:pt x="122" y="820"/>
                </a:cubicBezTo>
                <a:cubicBezTo>
                  <a:pt x="124" y="822"/>
                  <a:pt x="128" y="820"/>
                  <a:pt x="130" y="819"/>
                </a:cubicBezTo>
                <a:cubicBezTo>
                  <a:pt x="132" y="822"/>
                  <a:pt x="127" y="825"/>
                  <a:pt x="131" y="828"/>
                </a:cubicBezTo>
                <a:cubicBezTo>
                  <a:pt x="130" y="826"/>
                  <a:pt x="132" y="825"/>
                  <a:pt x="134" y="824"/>
                </a:cubicBezTo>
                <a:cubicBezTo>
                  <a:pt x="132" y="821"/>
                  <a:pt x="134" y="818"/>
                  <a:pt x="137" y="816"/>
                </a:cubicBezTo>
                <a:cubicBezTo>
                  <a:pt x="137" y="811"/>
                  <a:pt x="134" y="806"/>
                  <a:pt x="141" y="805"/>
                </a:cubicBezTo>
                <a:cubicBezTo>
                  <a:pt x="140" y="799"/>
                  <a:pt x="144" y="798"/>
                  <a:pt x="140" y="795"/>
                </a:cubicBezTo>
                <a:cubicBezTo>
                  <a:pt x="144" y="794"/>
                  <a:pt x="144" y="790"/>
                  <a:pt x="148" y="789"/>
                </a:cubicBezTo>
                <a:cubicBezTo>
                  <a:pt x="153" y="789"/>
                  <a:pt x="157" y="791"/>
                  <a:pt x="161" y="792"/>
                </a:cubicBezTo>
                <a:cubicBezTo>
                  <a:pt x="163" y="788"/>
                  <a:pt x="172" y="790"/>
                  <a:pt x="174" y="786"/>
                </a:cubicBezTo>
                <a:cubicBezTo>
                  <a:pt x="168" y="783"/>
                  <a:pt x="179" y="779"/>
                  <a:pt x="181" y="776"/>
                </a:cubicBezTo>
                <a:cubicBezTo>
                  <a:pt x="191" y="780"/>
                  <a:pt x="185" y="797"/>
                  <a:pt x="176" y="793"/>
                </a:cubicBezTo>
                <a:cubicBezTo>
                  <a:pt x="178" y="799"/>
                  <a:pt x="170" y="797"/>
                  <a:pt x="167" y="800"/>
                </a:cubicBezTo>
                <a:cubicBezTo>
                  <a:pt x="168" y="811"/>
                  <a:pt x="157" y="813"/>
                  <a:pt x="154" y="820"/>
                </a:cubicBezTo>
                <a:cubicBezTo>
                  <a:pt x="157" y="821"/>
                  <a:pt x="156" y="818"/>
                  <a:pt x="159" y="818"/>
                </a:cubicBezTo>
                <a:cubicBezTo>
                  <a:pt x="159" y="820"/>
                  <a:pt x="161" y="819"/>
                  <a:pt x="161" y="821"/>
                </a:cubicBezTo>
                <a:cubicBezTo>
                  <a:pt x="159" y="822"/>
                  <a:pt x="160" y="826"/>
                  <a:pt x="158" y="826"/>
                </a:cubicBezTo>
                <a:cubicBezTo>
                  <a:pt x="157" y="825"/>
                  <a:pt x="153" y="823"/>
                  <a:pt x="154" y="827"/>
                </a:cubicBezTo>
                <a:cubicBezTo>
                  <a:pt x="154" y="829"/>
                  <a:pt x="158" y="827"/>
                  <a:pt x="160" y="827"/>
                </a:cubicBezTo>
                <a:cubicBezTo>
                  <a:pt x="162" y="824"/>
                  <a:pt x="163" y="820"/>
                  <a:pt x="165" y="816"/>
                </a:cubicBezTo>
                <a:cubicBezTo>
                  <a:pt x="169" y="817"/>
                  <a:pt x="173" y="813"/>
                  <a:pt x="177" y="811"/>
                </a:cubicBezTo>
                <a:cubicBezTo>
                  <a:pt x="182" y="825"/>
                  <a:pt x="166" y="828"/>
                  <a:pt x="160" y="836"/>
                </a:cubicBezTo>
                <a:cubicBezTo>
                  <a:pt x="168" y="835"/>
                  <a:pt x="168" y="835"/>
                  <a:pt x="168" y="835"/>
                </a:cubicBezTo>
                <a:cubicBezTo>
                  <a:pt x="169" y="837"/>
                  <a:pt x="169" y="840"/>
                  <a:pt x="171" y="842"/>
                </a:cubicBezTo>
                <a:cubicBezTo>
                  <a:pt x="175" y="839"/>
                  <a:pt x="170" y="829"/>
                  <a:pt x="179" y="830"/>
                </a:cubicBezTo>
                <a:cubicBezTo>
                  <a:pt x="179" y="828"/>
                  <a:pt x="177" y="828"/>
                  <a:pt x="177" y="825"/>
                </a:cubicBezTo>
                <a:cubicBezTo>
                  <a:pt x="184" y="820"/>
                  <a:pt x="187" y="811"/>
                  <a:pt x="197" y="808"/>
                </a:cubicBezTo>
                <a:cubicBezTo>
                  <a:pt x="196" y="802"/>
                  <a:pt x="201" y="800"/>
                  <a:pt x="202" y="796"/>
                </a:cubicBezTo>
                <a:cubicBezTo>
                  <a:pt x="197" y="795"/>
                  <a:pt x="197" y="788"/>
                  <a:pt x="192" y="788"/>
                </a:cubicBezTo>
                <a:cubicBezTo>
                  <a:pt x="194" y="783"/>
                  <a:pt x="187" y="782"/>
                  <a:pt x="186" y="778"/>
                </a:cubicBezTo>
                <a:cubicBezTo>
                  <a:pt x="190" y="777"/>
                  <a:pt x="193" y="777"/>
                  <a:pt x="194" y="774"/>
                </a:cubicBezTo>
                <a:cubicBezTo>
                  <a:pt x="192" y="774"/>
                  <a:pt x="189" y="776"/>
                  <a:pt x="189" y="774"/>
                </a:cubicBezTo>
                <a:cubicBezTo>
                  <a:pt x="188" y="768"/>
                  <a:pt x="199" y="772"/>
                  <a:pt x="200" y="768"/>
                </a:cubicBezTo>
                <a:cubicBezTo>
                  <a:pt x="198" y="766"/>
                  <a:pt x="194" y="771"/>
                  <a:pt x="193" y="766"/>
                </a:cubicBezTo>
                <a:cubicBezTo>
                  <a:pt x="195" y="762"/>
                  <a:pt x="202" y="761"/>
                  <a:pt x="204" y="763"/>
                </a:cubicBezTo>
                <a:cubicBezTo>
                  <a:pt x="206" y="760"/>
                  <a:pt x="208" y="755"/>
                  <a:pt x="213" y="755"/>
                </a:cubicBezTo>
                <a:cubicBezTo>
                  <a:pt x="210" y="751"/>
                  <a:pt x="214" y="749"/>
                  <a:pt x="217" y="747"/>
                </a:cubicBezTo>
                <a:cubicBezTo>
                  <a:pt x="220" y="749"/>
                  <a:pt x="225" y="749"/>
                  <a:pt x="228" y="751"/>
                </a:cubicBezTo>
                <a:cubicBezTo>
                  <a:pt x="228" y="752"/>
                  <a:pt x="228" y="753"/>
                  <a:pt x="227" y="754"/>
                </a:cubicBezTo>
                <a:cubicBezTo>
                  <a:pt x="222" y="751"/>
                  <a:pt x="219" y="756"/>
                  <a:pt x="216" y="755"/>
                </a:cubicBezTo>
                <a:cubicBezTo>
                  <a:pt x="217" y="756"/>
                  <a:pt x="217" y="758"/>
                  <a:pt x="216" y="758"/>
                </a:cubicBezTo>
                <a:cubicBezTo>
                  <a:pt x="221" y="761"/>
                  <a:pt x="226" y="757"/>
                  <a:pt x="231" y="760"/>
                </a:cubicBezTo>
                <a:cubicBezTo>
                  <a:pt x="229" y="755"/>
                  <a:pt x="233" y="754"/>
                  <a:pt x="233" y="751"/>
                </a:cubicBezTo>
                <a:cubicBezTo>
                  <a:pt x="229" y="753"/>
                  <a:pt x="228" y="743"/>
                  <a:pt x="231" y="743"/>
                </a:cubicBezTo>
                <a:cubicBezTo>
                  <a:pt x="232" y="745"/>
                  <a:pt x="233" y="747"/>
                  <a:pt x="236" y="747"/>
                </a:cubicBezTo>
                <a:cubicBezTo>
                  <a:pt x="237" y="743"/>
                  <a:pt x="234" y="742"/>
                  <a:pt x="234" y="739"/>
                </a:cubicBezTo>
                <a:cubicBezTo>
                  <a:pt x="239" y="739"/>
                  <a:pt x="239" y="732"/>
                  <a:pt x="243" y="736"/>
                </a:cubicBezTo>
                <a:cubicBezTo>
                  <a:pt x="239" y="731"/>
                  <a:pt x="245" y="725"/>
                  <a:pt x="244" y="723"/>
                </a:cubicBezTo>
                <a:cubicBezTo>
                  <a:pt x="243" y="725"/>
                  <a:pt x="240" y="723"/>
                  <a:pt x="238" y="723"/>
                </a:cubicBezTo>
                <a:cubicBezTo>
                  <a:pt x="239" y="729"/>
                  <a:pt x="228" y="726"/>
                  <a:pt x="228" y="731"/>
                </a:cubicBezTo>
                <a:cubicBezTo>
                  <a:pt x="224" y="730"/>
                  <a:pt x="223" y="731"/>
                  <a:pt x="220" y="730"/>
                </a:cubicBezTo>
                <a:cubicBezTo>
                  <a:pt x="222" y="729"/>
                  <a:pt x="223" y="727"/>
                  <a:pt x="222" y="724"/>
                </a:cubicBezTo>
                <a:cubicBezTo>
                  <a:pt x="224" y="721"/>
                  <a:pt x="230" y="721"/>
                  <a:pt x="230" y="717"/>
                </a:cubicBezTo>
                <a:cubicBezTo>
                  <a:pt x="229" y="717"/>
                  <a:pt x="227" y="717"/>
                  <a:pt x="227" y="715"/>
                </a:cubicBezTo>
                <a:cubicBezTo>
                  <a:pt x="228" y="699"/>
                  <a:pt x="249" y="704"/>
                  <a:pt x="247" y="721"/>
                </a:cubicBezTo>
                <a:cubicBezTo>
                  <a:pt x="248" y="720"/>
                  <a:pt x="252" y="717"/>
                  <a:pt x="253" y="720"/>
                </a:cubicBezTo>
                <a:cubicBezTo>
                  <a:pt x="253" y="722"/>
                  <a:pt x="252" y="723"/>
                  <a:pt x="252" y="725"/>
                </a:cubicBezTo>
                <a:cubicBezTo>
                  <a:pt x="256" y="723"/>
                  <a:pt x="258" y="725"/>
                  <a:pt x="258" y="730"/>
                </a:cubicBezTo>
                <a:cubicBezTo>
                  <a:pt x="263" y="728"/>
                  <a:pt x="265" y="728"/>
                  <a:pt x="268" y="730"/>
                </a:cubicBezTo>
                <a:cubicBezTo>
                  <a:pt x="270" y="727"/>
                  <a:pt x="273" y="725"/>
                  <a:pt x="269" y="721"/>
                </a:cubicBezTo>
                <a:cubicBezTo>
                  <a:pt x="275" y="717"/>
                  <a:pt x="276" y="713"/>
                  <a:pt x="280" y="710"/>
                </a:cubicBezTo>
                <a:cubicBezTo>
                  <a:pt x="280" y="708"/>
                  <a:pt x="278" y="709"/>
                  <a:pt x="279" y="706"/>
                </a:cubicBezTo>
                <a:cubicBezTo>
                  <a:pt x="283" y="702"/>
                  <a:pt x="286" y="691"/>
                  <a:pt x="297" y="697"/>
                </a:cubicBezTo>
                <a:cubicBezTo>
                  <a:pt x="299" y="696"/>
                  <a:pt x="301" y="695"/>
                  <a:pt x="304" y="695"/>
                </a:cubicBezTo>
                <a:cubicBezTo>
                  <a:pt x="300" y="699"/>
                  <a:pt x="301" y="708"/>
                  <a:pt x="292" y="708"/>
                </a:cubicBezTo>
                <a:cubicBezTo>
                  <a:pt x="293" y="713"/>
                  <a:pt x="291" y="715"/>
                  <a:pt x="288" y="717"/>
                </a:cubicBezTo>
                <a:cubicBezTo>
                  <a:pt x="291" y="719"/>
                  <a:pt x="291" y="715"/>
                  <a:pt x="295" y="715"/>
                </a:cubicBezTo>
                <a:cubicBezTo>
                  <a:pt x="293" y="722"/>
                  <a:pt x="297" y="730"/>
                  <a:pt x="295" y="738"/>
                </a:cubicBezTo>
                <a:cubicBezTo>
                  <a:pt x="298" y="735"/>
                  <a:pt x="304" y="726"/>
                  <a:pt x="309" y="730"/>
                </a:cubicBezTo>
                <a:cubicBezTo>
                  <a:pt x="305" y="740"/>
                  <a:pt x="302" y="748"/>
                  <a:pt x="309" y="757"/>
                </a:cubicBezTo>
                <a:cubicBezTo>
                  <a:pt x="313" y="757"/>
                  <a:pt x="313" y="755"/>
                  <a:pt x="316" y="755"/>
                </a:cubicBezTo>
                <a:cubicBezTo>
                  <a:pt x="314" y="761"/>
                  <a:pt x="311" y="763"/>
                  <a:pt x="314" y="770"/>
                </a:cubicBezTo>
                <a:cubicBezTo>
                  <a:pt x="312" y="770"/>
                  <a:pt x="311" y="770"/>
                  <a:pt x="310" y="769"/>
                </a:cubicBezTo>
                <a:cubicBezTo>
                  <a:pt x="313" y="781"/>
                  <a:pt x="306" y="795"/>
                  <a:pt x="296" y="801"/>
                </a:cubicBezTo>
                <a:cubicBezTo>
                  <a:pt x="296" y="799"/>
                  <a:pt x="294" y="800"/>
                  <a:pt x="292" y="800"/>
                </a:cubicBezTo>
                <a:cubicBezTo>
                  <a:pt x="290" y="803"/>
                  <a:pt x="287" y="805"/>
                  <a:pt x="288" y="810"/>
                </a:cubicBezTo>
                <a:cubicBezTo>
                  <a:pt x="290" y="811"/>
                  <a:pt x="294" y="808"/>
                  <a:pt x="296" y="812"/>
                </a:cubicBezTo>
                <a:cubicBezTo>
                  <a:pt x="295" y="819"/>
                  <a:pt x="300" y="820"/>
                  <a:pt x="297" y="824"/>
                </a:cubicBezTo>
                <a:cubicBezTo>
                  <a:pt x="300" y="825"/>
                  <a:pt x="298" y="820"/>
                  <a:pt x="301" y="821"/>
                </a:cubicBezTo>
                <a:cubicBezTo>
                  <a:pt x="303" y="821"/>
                  <a:pt x="303" y="823"/>
                  <a:pt x="304" y="824"/>
                </a:cubicBezTo>
                <a:cubicBezTo>
                  <a:pt x="298" y="825"/>
                  <a:pt x="303" y="834"/>
                  <a:pt x="293" y="834"/>
                </a:cubicBezTo>
                <a:cubicBezTo>
                  <a:pt x="294" y="836"/>
                  <a:pt x="295" y="838"/>
                  <a:pt x="295" y="841"/>
                </a:cubicBezTo>
                <a:cubicBezTo>
                  <a:pt x="291" y="841"/>
                  <a:pt x="293" y="845"/>
                  <a:pt x="290" y="846"/>
                </a:cubicBezTo>
                <a:cubicBezTo>
                  <a:pt x="293" y="856"/>
                  <a:pt x="285" y="863"/>
                  <a:pt x="283" y="872"/>
                </a:cubicBezTo>
                <a:cubicBezTo>
                  <a:pt x="286" y="873"/>
                  <a:pt x="288" y="868"/>
                  <a:pt x="292" y="868"/>
                </a:cubicBezTo>
                <a:cubicBezTo>
                  <a:pt x="292" y="863"/>
                  <a:pt x="298" y="862"/>
                  <a:pt x="293" y="858"/>
                </a:cubicBezTo>
                <a:cubicBezTo>
                  <a:pt x="299" y="859"/>
                  <a:pt x="298" y="854"/>
                  <a:pt x="301" y="853"/>
                </a:cubicBezTo>
                <a:cubicBezTo>
                  <a:pt x="301" y="856"/>
                  <a:pt x="305" y="850"/>
                  <a:pt x="305" y="853"/>
                </a:cubicBezTo>
                <a:cubicBezTo>
                  <a:pt x="306" y="858"/>
                  <a:pt x="304" y="860"/>
                  <a:pt x="302" y="863"/>
                </a:cubicBezTo>
                <a:cubicBezTo>
                  <a:pt x="312" y="865"/>
                  <a:pt x="304" y="876"/>
                  <a:pt x="299" y="880"/>
                </a:cubicBezTo>
                <a:cubicBezTo>
                  <a:pt x="300" y="886"/>
                  <a:pt x="294" y="894"/>
                  <a:pt x="291" y="899"/>
                </a:cubicBezTo>
                <a:cubicBezTo>
                  <a:pt x="293" y="908"/>
                  <a:pt x="283" y="913"/>
                  <a:pt x="280" y="920"/>
                </a:cubicBezTo>
                <a:cubicBezTo>
                  <a:pt x="284" y="921"/>
                  <a:pt x="284" y="933"/>
                  <a:pt x="278" y="933"/>
                </a:cubicBezTo>
                <a:cubicBezTo>
                  <a:pt x="279" y="939"/>
                  <a:pt x="277" y="943"/>
                  <a:pt x="276" y="949"/>
                </a:cubicBezTo>
                <a:cubicBezTo>
                  <a:pt x="280" y="948"/>
                  <a:pt x="278" y="953"/>
                  <a:pt x="279" y="955"/>
                </a:cubicBezTo>
                <a:cubicBezTo>
                  <a:pt x="283" y="955"/>
                  <a:pt x="279" y="948"/>
                  <a:pt x="284" y="948"/>
                </a:cubicBezTo>
                <a:cubicBezTo>
                  <a:pt x="284" y="953"/>
                  <a:pt x="294" y="958"/>
                  <a:pt x="287" y="964"/>
                </a:cubicBezTo>
                <a:cubicBezTo>
                  <a:pt x="287" y="966"/>
                  <a:pt x="290" y="965"/>
                  <a:pt x="290" y="968"/>
                </a:cubicBezTo>
                <a:cubicBezTo>
                  <a:pt x="285" y="971"/>
                  <a:pt x="284" y="976"/>
                  <a:pt x="281" y="979"/>
                </a:cubicBezTo>
                <a:cubicBezTo>
                  <a:pt x="282" y="982"/>
                  <a:pt x="283" y="976"/>
                  <a:pt x="284" y="979"/>
                </a:cubicBezTo>
                <a:cubicBezTo>
                  <a:pt x="284" y="981"/>
                  <a:pt x="282" y="980"/>
                  <a:pt x="283" y="983"/>
                </a:cubicBezTo>
                <a:cubicBezTo>
                  <a:pt x="294" y="971"/>
                  <a:pt x="297" y="953"/>
                  <a:pt x="307" y="941"/>
                </a:cubicBezTo>
                <a:cubicBezTo>
                  <a:pt x="307" y="945"/>
                  <a:pt x="313" y="942"/>
                  <a:pt x="313" y="945"/>
                </a:cubicBezTo>
                <a:cubicBezTo>
                  <a:pt x="309" y="950"/>
                  <a:pt x="315" y="958"/>
                  <a:pt x="310" y="961"/>
                </a:cubicBezTo>
                <a:cubicBezTo>
                  <a:pt x="313" y="963"/>
                  <a:pt x="312" y="957"/>
                  <a:pt x="317" y="959"/>
                </a:cubicBezTo>
                <a:cubicBezTo>
                  <a:pt x="319" y="965"/>
                  <a:pt x="312" y="969"/>
                  <a:pt x="315" y="976"/>
                </a:cubicBezTo>
                <a:cubicBezTo>
                  <a:pt x="317" y="975"/>
                  <a:pt x="317" y="974"/>
                  <a:pt x="320" y="974"/>
                </a:cubicBezTo>
                <a:cubicBezTo>
                  <a:pt x="320" y="977"/>
                  <a:pt x="322" y="976"/>
                  <a:pt x="321" y="978"/>
                </a:cubicBezTo>
                <a:cubicBezTo>
                  <a:pt x="324" y="978"/>
                  <a:pt x="323" y="974"/>
                  <a:pt x="326" y="974"/>
                </a:cubicBezTo>
                <a:cubicBezTo>
                  <a:pt x="332" y="975"/>
                  <a:pt x="331" y="985"/>
                  <a:pt x="337" y="986"/>
                </a:cubicBezTo>
                <a:cubicBezTo>
                  <a:pt x="337" y="992"/>
                  <a:pt x="338" y="997"/>
                  <a:pt x="335" y="999"/>
                </a:cubicBezTo>
                <a:cubicBezTo>
                  <a:pt x="336" y="999"/>
                  <a:pt x="340" y="997"/>
                  <a:pt x="340" y="999"/>
                </a:cubicBezTo>
                <a:cubicBezTo>
                  <a:pt x="341" y="1005"/>
                  <a:pt x="338" y="1008"/>
                  <a:pt x="335" y="1011"/>
                </a:cubicBezTo>
                <a:cubicBezTo>
                  <a:pt x="336" y="1013"/>
                  <a:pt x="337" y="1014"/>
                  <a:pt x="337" y="1016"/>
                </a:cubicBezTo>
                <a:cubicBezTo>
                  <a:pt x="342" y="1014"/>
                  <a:pt x="345" y="1014"/>
                  <a:pt x="350" y="1011"/>
                </a:cubicBezTo>
                <a:cubicBezTo>
                  <a:pt x="345" y="1002"/>
                  <a:pt x="353" y="998"/>
                  <a:pt x="358" y="995"/>
                </a:cubicBezTo>
                <a:cubicBezTo>
                  <a:pt x="365" y="996"/>
                  <a:pt x="365" y="1003"/>
                  <a:pt x="370" y="1005"/>
                </a:cubicBezTo>
                <a:cubicBezTo>
                  <a:pt x="370" y="1006"/>
                  <a:pt x="370" y="1007"/>
                  <a:pt x="369" y="1007"/>
                </a:cubicBezTo>
                <a:cubicBezTo>
                  <a:pt x="365" y="1008"/>
                  <a:pt x="364" y="1004"/>
                  <a:pt x="361" y="1005"/>
                </a:cubicBezTo>
                <a:cubicBezTo>
                  <a:pt x="361" y="1012"/>
                  <a:pt x="361" y="1018"/>
                  <a:pt x="364" y="1020"/>
                </a:cubicBezTo>
                <a:cubicBezTo>
                  <a:pt x="365" y="1019"/>
                  <a:pt x="367" y="1018"/>
                  <a:pt x="369" y="1018"/>
                </a:cubicBezTo>
                <a:cubicBezTo>
                  <a:pt x="370" y="1020"/>
                  <a:pt x="372" y="1022"/>
                  <a:pt x="372" y="1025"/>
                </a:cubicBezTo>
                <a:cubicBezTo>
                  <a:pt x="377" y="1028"/>
                  <a:pt x="384" y="1025"/>
                  <a:pt x="389" y="1022"/>
                </a:cubicBezTo>
                <a:cubicBezTo>
                  <a:pt x="391" y="1031"/>
                  <a:pt x="386" y="1036"/>
                  <a:pt x="387" y="1042"/>
                </a:cubicBezTo>
                <a:cubicBezTo>
                  <a:pt x="386" y="1042"/>
                  <a:pt x="384" y="1043"/>
                  <a:pt x="384" y="1044"/>
                </a:cubicBezTo>
                <a:cubicBezTo>
                  <a:pt x="385" y="1044"/>
                  <a:pt x="387" y="1044"/>
                  <a:pt x="387" y="1046"/>
                </a:cubicBezTo>
                <a:cubicBezTo>
                  <a:pt x="386" y="1049"/>
                  <a:pt x="381" y="1050"/>
                  <a:pt x="379" y="1052"/>
                </a:cubicBezTo>
                <a:cubicBezTo>
                  <a:pt x="382" y="1056"/>
                  <a:pt x="378" y="1055"/>
                  <a:pt x="377" y="1058"/>
                </a:cubicBezTo>
                <a:cubicBezTo>
                  <a:pt x="378" y="1058"/>
                  <a:pt x="380" y="1058"/>
                  <a:pt x="380" y="1059"/>
                </a:cubicBezTo>
                <a:cubicBezTo>
                  <a:pt x="379" y="1063"/>
                  <a:pt x="371" y="1066"/>
                  <a:pt x="376" y="1070"/>
                </a:cubicBezTo>
                <a:cubicBezTo>
                  <a:pt x="379" y="1066"/>
                  <a:pt x="383" y="1062"/>
                  <a:pt x="386" y="1059"/>
                </a:cubicBezTo>
                <a:cubicBezTo>
                  <a:pt x="389" y="1066"/>
                  <a:pt x="384" y="1068"/>
                  <a:pt x="385" y="1074"/>
                </a:cubicBezTo>
                <a:cubicBezTo>
                  <a:pt x="392" y="1072"/>
                  <a:pt x="393" y="1067"/>
                  <a:pt x="400" y="1068"/>
                </a:cubicBezTo>
                <a:cubicBezTo>
                  <a:pt x="400" y="1065"/>
                  <a:pt x="396" y="1067"/>
                  <a:pt x="397" y="1063"/>
                </a:cubicBezTo>
                <a:cubicBezTo>
                  <a:pt x="401" y="1062"/>
                  <a:pt x="401" y="1062"/>
                  <a:pt x="401" y="1062"/>
                </a:cubicBezTo>
                <a:cubicBezTo>
                  <a:pt x="400" y="1059"/>
                  <a:pt x="398" y="1059"/>
                  <a:pt x="397" y="1057"/>
                </a:cubicBezTo>
                <a:cubicBezTo>
                  <a:pt x="399" y="1056"/>
                  <a:pt x="398" y="1053"/>
                  <a:pt x="400" y="1053"/>
                </a:cubicBezTo>
                <a:cubicBezTo>
                  <a:pt x="404" y="1054"/>
                  <a:pt x="409" y="1053"/>
                  <a:pt x="411" y="1056"/>
                </a:cubicBezTo>
                <a:cubicBezTo>
                  <a:pt x="411" y="1052"/>
                  <a:pt x="418" y="1050"/>
                  <a:pt x="414" y="1045"/>
                </a:cubicBezTo>
                <a:cubicBezTo>
                  <a:pt x="418" y="1043"/>
                  <a:pt x="422" y="1037"/>
                  <a:pt x="422" y="1034"/>
                </a:cubicBezTo>
                <a:cubicBezTo>
                  <a:pt x="429" y="1031"/>
                  <a:pt x="432" y="1023"/>
                  <a:pt x="441" y="1024"/>
                </a:cubicBezTo>
                <a:cubicBezTo>
                  <a:pt x="441" y="1020"/>
                  <a:pt x="442" y="1016"/>
                  <a:pt x="444" y="1013"/>
                </a:cubicBezTo>
                <a:cubicBezTo>
                  <a:pt x="449" y="1015"/>
                  <a:pt x="449" y="1012"/>
                  <a:pt x="453" y="1011"/>
                </a:cubicBezTo>
                <a:cubicBezTo>
                  <a:pt x="451" y="1014"/>
                  <a:pt x="453" y="1015"/>
                  <a:pt x="452" y="1017"/>
                </a:cubicBezTo>
                <a:cubicBezTo>
                  <a:pt x="458" y="1017"/>
                  <a:pt x="458" y="1017"/>
                  <a:pt x="458" y="1017"/>
                </a:cubicBezTo>
                <a:cubicBezTo>
                  <a:pt x="458" y="1011"/>
                  <a:pt x="458" y="1011"/>
                  <a:pt x="459" y="1006"/>
                </a:cubicBezTo>
                <a:cubicBezTo>
                  <a:pt x="457" y="1005"/>
                  <a:pt x="454" y="1006"/>
                  <a:pt x="455" y="1003"/>
                </a:cubicBezTo>
                <a:cubicBezTo>
                  <a:pt x="458" y="998"/>
                  <a:pt x="469" y="991"/>
                  <a:pt x="471" y="990"/>
                </a:cubicBezTo>
                <a:cubicBezTo>
                  <a:pt x="468" y="990"/>
                  <a:pt x="466" y="992"/>
                  <a:pt x="463" y="992"/>
                </a:cubicBezTo>
                <a:cubicBezTo>
                  <a:pt x="462" y="990"/>
                  <a:pt x="459" y="990"/>
                  <a:pt x="459" y="988"/>
                </a:cubicBezTo>
                <a:cubicBezTo>
                  <a:pt x="468" y="984"/>
                  <a:pt x="470" y="974"/>
                  <a:pt x="480" y="971"/>
                </a:cubicBezTo>
                <a:cubicBezTo>
                  <a:pt x="483" y="972"/>
                  <a:pt x="484" y="974"/>
                  <a:pt x="486" y="977"/>
                </a:cubicBezTo>
                <a:cubicBezTo>
                  <a:pt x="482" y="978"/>
                  <a:pt x="482" y="978"/>
                  <a:pt x="482" y="978"/>
                </a:cubicBezTo>
                <a:cubicBezTo>
                  <a:pt x="471" y="998"/>
                  <a:pt x="466" y="1018"/>
                  <a:pt x="454" y="1037"/>
                </a:cubicBezTo>
                <a:cubicBezTo>
                  <a:pt x="455" y="1045"/>
                  <a:pt x="455" y="1045"/>
                  <a:pt x="455" y="1045"/>
                </a:cubicBezTo>
                <a:cubicBezTo>
                  <a:pt x="454" y="1048"/>
                  <a:pt x="450" y="1047"/>
                  <a:pt x="450" y="1048"/>
                </a:cubicBezTo>
                <a:cubicBezTo>
                  <a:pt x="452" y="1048"/>
                  <a:pt x="450" y="1053"/>
                  <a:pt x="453" y="1052"/>
                </a:cubicBezTo>
                <a:cubicBezTo>
                  <a:pt x="457" y="1045"/>
                  <a:pt x="459" y="1036"/>
                  <a:pt x="468" y="1033"/>
                </a:cubicBezTo>
                <a:cubicBezTo>
                  <a:pt x="468" y="1030"/>
                  <a:pt x="464" y="1033"/>
                  <a:pt x="465" y="1029"/>
                </a:cubicBezTo>
                <a:cubicBezTo>
                  <a:pt x="472" y="1025"/>
                  <a:pt x="470" y="1014"/>
                  <a:pt x="480" y="1013"/>
                </a:cubicBezTo>
                <a:cubicBezTo>
                  <a:pt x="479" y="1009"/>
                  <a:pt x="480" y="1009"/>
                  <a:pt x="479" y="1004"/>
                </a:cubicBezTo>
                <a:cubicBezTo>
                  <a:pt x="484" y="1003"/>
                  <a:pt x="484" y="997"/>
                  <a:pt x="490" y="996"/>
                </a:cubicBezTo>
                <a:cubicBezTo>
                  <a:pt x="488" y="993"/>
                  <a:pt x="492" y="993"/>
                  <a:pt x="492" y="990"/>
                </a:cubicBezTo>
                <a:cubicBezTo>
                  <a:pt x="488" y="990"/>
                  <a:pt x="487" y="988"/>
                  <a:pt x="486" y="985"/>
                </a:cubicBezTo>
                <a:cubicBezTo>
                  <a:pt x="491" y="984"/>
                  <a:pt x="489" y="976"/>
                  <a:pt x="497" y="977"/>
                </a:cubicBezTo>
                <a:cubicBezTo>
                  <a:pt x="498" y="971"/>
                  <a:pt x="502" y="970"/>
                  <a:pt x="505" y="966"/>
                </a:cubicBezTo>
                <a:cubicBezTo>
                  <a:pt x="505" y="963"/>
                  <a:pt x="503" y="963"/>
                  <a:pt x="503" y="960"/>
                </a:cubicBezTo>
                <a:cubicBezTo>
                  <a:pt x="507" y="959"/>
                  <a:pt x="515" y="953"/>
                  <a:pt x="518" y="957"/>
                </a:cubicBezTo>
                <a:cubicBezTo>
                  <a:pt x="513" y="959"/>
                  <a:pt x="518" y="969"/>
                  <a:pt x="509" y="967"/>
                </a:cubicBezTo>
                <a:cubicBezTo>
                  <a:pt x="508" y="974"/>
                  <a:pt x="507" y="980"/>
                  <a:pt x="504" y="986"/>
                </a:cubicBezTo>
                <a:cubicBezTo>
                  <a:pt x="507" y="986"/>
                  <a:pt x="506" y="983"/>
                  <a:pt x="510" y="983"/>
                </a:cubicBezTo>
                <a:cubicBezTo>
                  <a:pt x="512" y="988"/>
                  <a:pt x="510" y="995"/>
                  <a:pt x="502" y="994"/>
                </a:cubicBezTo>
                <a:cubicBezTo>
                  <a:pt x="501" y="996"/>
                  <a:pt x="500" y="998"/>
                  <a:pt x="500" y="1001"/>
                </a:cubicBezTo>
                <a:cubicBezTo>
                  <a:pt x="503" y="1002"/>
                  <a:pt x="506" y="1003"/>
                  <a:pt x="508" y="1005"/>
                </a:cubicBezTo>
                <a:cubicBezTo>
                  <a:pt x="502" y="1009"/>
                  <a:pt x="503" y="1020"/>
                  <a:pt x="494" y="1022"/>
                </a:cubicBezTo>
                <a:cubicBezTo>
                  <a:pt x="497" y="1025"/>
                  <a:pt x="490" y="1026"/>
                  <a:pt x="493" y="1032"/>
                </a:cubicBezTo>
                <a:cubicBezTo>
                  <a:pt x="496" y="1031"/>
                  <a:pt x="497" y="1028"/>
                  <a:pt x="499" y="1026"/>
                </a:cubicBezTo>
                <a:cubicBezTo>
                  <a:pt x="498" y="1030"/>
                  <a:pt x="502" y="1028"/>
                  <a:pt x="502" y="1031"/>
                </a:cubicBezTo>
                <a:cubicBezTo>
                  <a:pt x="499" y="1033"/>
                  <a:pt x="502" y="1037"/>
                  <a:pt x="503" y="1040"/>
                </a:cubicBezTo>
                <a:cubicBezTo>
                  <a:pt x="508" y="1040"/>
                  <a:pt x="508" y="1040"/>
                  <a:pt x="508" y="1040"/>
                </a:cubicBezTo>
                <a:cubicBezTo>
                  <a:pt x="506" y="1035"/>
                  <a:pt x="510" y="1035"/>
                  <a:pt x="511" y="1033"/>
                </a:cubicBezTo>
                <a:cubicBezTo>
                  <a:pt x="509" y="1025"/>
                  <a:pt x="512" y="1015"/>
                  <a:pt x="519" y="1011"/>
                </a:cubicBezTo>
                <a:cubicBezTo>
                  <a:pt x="512" y="999"/>
                  <a:pt x="526" y="989"/>
                  <a:pt x="526" y="980"/>
                </a:cubicBezTo>
                <a:cubicBezTo>
                  <a:pt x="531" y="980"/>
                  <a:pt x="534" y="976"/>
                  <a:pt x="530" y="974"/>
                </a:cubicBezTo>
                <a:cubicBezTo>
                  <a:pt x="535" y="971"/>
                  <a:pt x="535" y="962"/>
                  <a:pt x="538" y="955"/>
                </a:cubicBezTo>
                <a:cubicBezTo>
                  <a:pt x="540" y="953"/>
                  <a:pt x="543" y="950"/>
                  <a:pt x="545" y="948"/>
                </a:cubicBezTo>
                <a:cubicBezTo>
                  <a:pt x="548" y="943"/>
                  <a:pt x="546" y="939"/>
                  <a:pt x="552" y="941"/>
                </a:cubicBezTo>
                <a:cubicBezTo>
                  <a:pt x="552" y="938"/>
                  <a:pt x="550" y="939"/>
                  <a:pt x="550" y="936"/>
                </a:cubicBezTo>
                <a:cubicBezTo>
                  <a:pt x="553" y="935"/>
                  <a:pt x="555" y="932"/>
                  <a:pt x="557" y="929"/>
                </a:cubicBezTo>
                <a:cubicBezTo>
                  <a:pt x="555" y="930"/>
                  <a:pt x="554" y="929"/>
                  <a:pt x="554" y="927"/>
                </a:cubicBezTo>
                <a:cubicBezTo>
                  <a:pt x="560" y="925"/>
                  <a:pt x="563" y="922"/>
                  <a:pt x="564" y="917"/>
                </a:cubicBezTo>
                <a:cubicBezTo>
                  <a:pt x="565" y="915"/>
                  <a:pt x="561" y="920"/>
                  <a:pt x="561" y="917"/>
                </a:cubicBezTo>
                <a:cubicBezTo>
                  <a:pt x="565" y="911"/>
                  <a:pt x="571" y="908"/>
                  <a:pt x="572" y="900"/>
                </a:cubicBezTo>
                <a:cubicBezTo>
                  <a:pt x="575" y="899"/>
                  <a:pt x="575" y="899"/>
                  <a:pt x="578" y="899"/>
                </a:cubicBezTo>
                <a:cubicBezTo>
                  <a:pt x="577" y="894"/>
                  <a:pt x="578" y="890"/>
                  <a:pt x="581" y="888"/>
                </a:cubicBezTo>
                <a:cubicBezTo>
                  <a:pt x="589" y="892"/>
                  <a:pt x="587" y="881"/>
                  <a:pt x="594" y="881"/>
                </a:cubicBezTo>
                <a:cubicBezTo>
                  <a:pt x="593" y="877"/>
                  <a:pt x="596" y="874"/>
                  <a:pt x="596" y="870"/>
                </a:cubicBezTo>
                <a:cubicBezTo>
                  <a:pt x="602" y="871"/>
                  <a:pt x="606" y="867"/>
                  <a:pt x="609" y="863"/>
                </a:cubicBezTo>
                <a:cubicBezTo>
                  <a:pt x="606" y="860"/>
                  <a:pt x="610" y="856"/>
                  <a:pt x="611" y="853"/>
                </a:cubicBezTo>
                <a:cubicBezTo>
                  <a:pt x="608" y="854"/>
                  <a:pt x="608" y="851"/>
                  <a:pt x="607" y="850"/>
                </a:cubicBezTo>
                <a:cubicBezTo>
                  <a:pt x="610" y="848"/>
                  <a:pt x="613" y="852"/>
                  <a:pt x="614" y="849"/>
                </a:cubicBezTo>
                <a:cubicBezTo>
                  <a:pt x="611" y="849"/>
                  <a:pt x="609" y="848"/>
                  <a:pt x="606" y="845"/>
                </a:cubicBezTo>
                <a:cubicBezTo>
                  <a:pt x="607" y="844"/>
                  <a:pt x="608" y="844"/>
                  <a:pt x="607" y="842"/>
                </a:cubicBezTo>
                <a:cubicBezTo>
                  <a:pt x="612" y="842"/>
                  <a:pt x="616" y="835"/>
                  <a:pt x="620" y="839"/>
                </a:cubicBezTo>
                <a:cubicBezTo>
                  <a:pt x="619" y="841"/>
                  <a:pt x="619" y="842"/>
                  <a:pt x="620" y="843"/>
                </a:cubicBezTo>
                <a:cubicBezTo>
                  <a:pt x="627" y="842"/>
                  <a:pt x="631" y="830"/>
                  <a:pt x="629" y="828"/>
                </a:cubicBezTo>
                <a:cubicBezTo>
                  <a:pt x="628" y="831"/>
                  <a:pt x="626" y="827"/>
                  <a:pt x="619" y="829"/>
                </a:cubicBezTo>
                <a:cubicBezTo>
                  <a:pt x="618" y="831"/>
                  <a:pt x="618" y="833"/>
                  <a:pt x="616" y="834"/>
                </a:cubicBezTo>
                <a:cubicBezTo>
                  <a:pt x="614" y="828"/>
                  <a:pt x="611" y="836"/>
                  <a:pt x="606" y="835"/>
                </a:cubicBezTo>
                <a:cubicBezTo>
                  <a:pt x="606" y="831"/>
                  <a:pt x="606" y="831"/>
                  <a:pt x="606" y="831"/>
                </a:cubicBezTo>
                <a:cubicBezTo>
                  <a:pt x="611" y="829"/>
                  <a:pt x="611" y="824"/>
                  <a:pt x="617" y="824"/>
                </a:cubicBezTo>
                <a:cubicBezTo>
                  <a:pt x="620" y="819"/>
                  <a:pt x="624" y="816"/>
                  <a:pt x="628" y="813"/>
                </a:cubicBezTo>
                <a:cubicBezTo>
                  <a:pt x="630" y="814"/>
                  <a:pt x="630" y="815"/>
                  <a:pt x="629" y="817"/>
                </a:cubicBezTo>
                <a:cubicBezTo>
                  <a:pt x="633" y="817"/>
                  <a:pt x="639" y="815"/>
                  <a:pt x="642" y="816"/>
                </a:cubicBezTo>
                <a:cubicBezTo>
                  <a:pt x="640" y="821"/>
                  <a:pt x="641" y="822"/>
                  <a:pt x="638" y="826"/>
                </a:cubicBezTo>
                <a:cubicBezTo>
                  <a:pt x="638" y="829"/>
                  <a:pt x="642" y="825"/>
                  <a:pt x="642" y="828"/>
                </a:cubicBezTo>
                <a:cubicBezTo>
                  <a:pt x="639" y="840"/>
                  <a:pt x="630" y="843"/>
                  <a:pt x="627" y="854"/>
                </a:cubicBezTo>
                <a:cubicBezTo>
                  <a:pt x="623" y="854"/>
                  <a:pt x="622" y="856"/>
                  <a:pt x="621" y="859"/>
                </a:cubicBezTo>
                <a:cubicBezTo>
                  <a:pt x="623" y="859"/>
                  <a:pt x="626" y="858"/>
                  <a:pt x="626" y="860"/>
                </a:cubicBezTo>
                <a:cubicBezTo>
                  <a:pt x="622" y="862"/>
                  <a:pt x="623" y="867"/>
                  <a:pt x="617" y="867"/>
                </a:cubicBezTo>
                <a:cubicBezTo>
                  <a:pt x="620" y="871"/>
                  <a:pt x="614" y="872"/>
                  <a:pt x="610" y="873"/>
                </a:cubicBezTo>
                <a:cubicBezTo>
                  <a:pt x="610" y="871"/>
                  <a:pt x="610" y="869"/>
                  <a:pt x="607" y="870"/>
                </a:cubicBezTo>
                <a:cubicBezTo>
                  <a:pt x="606" y="872"/>
                  <a:pt x="604" y="874"/>
                  <a:pt x="605" y="877"/>
                </a:cubicBezTo>
                <a:cubicBezTo>
                  <a:pt x="607" y="878"/>
                  <a:pt x="610" y="876"/>
                  <a:pt x="610" y="878"/>
                </a:cubicBezTo>
                <a:cubicBezTo>
                  <a:pt x="612" y="884"/>
                  <a:pt x="606" y="893"/>
                  <a:pt x="599" y="888"/>
                </a:cubicBezTo>
                <a:cubicBezTo>
                  <a:pt x="597" y="894"/>
                  <a:pt x="589" y="890"/>
                  <a:pt x="589" y="897"/>
                </a:cubicBezTo>
                <a:cubicBezTo>
                  <a:pt x="592" y="898"/>
                  <a:pt x="593" y="894"/>
                  <a:pt x="595" y="896"/>
                </a:cubicBezTo>
                <a:cubicBezTo>
                  <a:pt x="583" y="906"/>
                  <a:pt x="593" y="921"/>
                  <a:pt x="584" y="930"/>
                </a:cubicBezTo>
                <a:cubicBezTo>
                  <a:pt x="586" y="931"/>
                  <a:pt x="586" y="933"/>
                  <a:pt x="587" y="935"/>
                </a:cubicBezTo>
                <a:cubicBezTo>
                  <a:pt x="586" y="939"/>
                  <a:pt x="583" y="941"/>
                  <a:pt x="578" y="942"/>
                </a:cubicBezTo>
                <a:cubicBezTo>
                  <a:pt x="578" y="946"/>
                  <a:pt x="582" y="943"/>
                  <a:pt x="582" y="947"/>
                </a:cubicBezTo>
                <a:cubicBezTo>
                  <a:pt x="577" y="947"/>
                  <a:pt x="580" y="949"/>
                  <a:pt x="580" y="952"/>
                </a:cubicBezTo>
                <a:cubicBezTo>
                  <a:pt x="577" y="953"/>
                  <a:pt x="577" y="953"/>
                  <a:pt x="577" y="953"/>
                </a:cubicBezTo>
                <a:cubicBezTo>
                  <a:pt x="577" y="961"/>
                  <a:pt x="575" y="963"/>
                  <a:pt x="566" y="963"/>
                </a:cubicBezTo>
                <a:cubicBezTo>
                  <a:pt x="565" y="963"/>
                  <a:pt x="566" y="958"/>
                  <a:pt x="564" y="958"/>
                </a:cubicBezTo>
                <a:cubicBezTo>
                  <a:pt x="563" y="960"/>
                  <a:pt x="557" y="959"/>
                  <a:pt x="558" y="964"/>
                </a:cubicBezTo>
                <a:cubicBezTo>
                  <a:pt x="561" y="964"/>
                  <a:pt x="562" y="963"/>
                  <a:pt x="563" y="962"/>
                </a:cubicBezTo>
                <a:cubicBezTo>
                  <a:pt x="563" y="965"/>
                  <a:pt x="567" y="963"/>
                  <a:pt x="567" y="967"/>
                </a:cubicBezTo>
                <a:cubicBezTo>
                  <a:pt x="567" y="969"/>
                  <a:pt x="564" y="968"/>
                  <a:pt x="564" y="970"/>
                </a:cubicBezTo>
                <a:cubicBezTo>
                  <a:pt x="566" y="971"/>
                  <a:pt x="568" y="971"/>
                  <a:pt x="569" y="972"/>
                </a:cubicBezTo>
                <a:cubicBezTo>
                  <a:pt x="570" y="979"/>
                  <a:pt x="558" y="977"/>
                  <a:pt x="556" y="983"/>
                </a:cubicBezTo>
                <a:cubicBezTo>
                  <a:pt x="560" y="983"/>
                  <a:pt x="562" y="980"/>
                  <a:pt x="563" y="983"/>
                </a:cubicBezTo>
                <a:cubicBezTo>
                  <a:pt x="557" y="986"/>
                  <a:pt x="552" y="997"/>
                  <a:pt x="557" y="1003"/>
                </a:cubicBezTo>
                <a:cubicBezTo>
                  <a:pt x="558" y="999"/>
                  <a:pt x="560" y="997"/>
                  <a:pt x="561" y="994"/>
                </a:cubicBezTo>
                <a:cubicBezTo>
                  <a:pt x="563" y="999"/>
                  <a:pt x="566" y="993"/>
                  <a:pt x="571" y="994"/>
                </a:cubicBezTo>
                <a:cubicBezTo>
                  <a:pt x="568" y="996"/>
                  <a:pt x="569" y="1003"/>
                  <a:pt x="563" y="1004"/>
                </a:cubicBezTo>
                <a:cubicBezTo>
                  <a:pt x="563" y="1007"/>
                  <a:pt x="566" y="1006"/>
                  <a:pt x="566" y="1010"/>
                </a:cubicBezTo>
                <a:cubicBezTo>
                  <a:pt x="574" y="1005"/>
                  <a:pt x="588" y="1004"/>
                  <a:pt x="589" y="1018"/>
                </a:cubicBezTo>
                <a:cubicBezTo>
                  <a:pt x="584" y="1021"/>
                  <a:pt x="580" y="1025"/>
                  <a:pt x="577" y="1029"/>
                </a:cubicBezTo>
                <a:cubicBezTo>
                  <a:pt x="575" y="1030"/>
                  <a:pt x="573" y="1030"/>
                  <a:pt x="572" y="1028"/>
                </a:cubicBezTo>
                <a:cubicBezTo>
                  <a:pt x="571" y="1026"/>
                  <a:pt x="576" y="1022"/>
                  <a:pt x="572" y="1022"/>
                </a:cubicBezTo>
                <a:cubicBezTo>
                  <a:pt x="570" y="1025"/>
                  <a:pt x="570" y="1030"/>
                  <a:pt x="565" y="1030"/>
                </a:cubicBezTo>
                <a:cubicBezTo>
                  <a:pt x="565" y="1029"/>
                  <a:pt x="564" y="1029"/>
                  <a:pt x="564" y="1027"/>
                </a:cubicBezTo>
                <a:cubicBezTo>
                  <a:pt x="564" y="1025"/>
                  <a:pt x="567" y="1026"/>
                  <a:pt x="566" y="1023"/>
                </a:cubicBezTo>
                <a:cubicBezTo>
                  <a:pt x="562" y="1025"/>
                  <a:pt x="562" y="1020"/>
                  <a:pt x="558" y="1020"/>
                </a:cubicBezTo>
                <a:cubicBezTo>
                  <a:pt x="554" y="1026"/>
                  <a:pt x="551" y="1040"/>
                  <a:pt x="538" y="1034"/>
                </a:cubicBezTo>
                <a:cubicBezTo>
                  <a:pt x="538" y="1032"/>
                  <a:pt x="537" y="1029"/>
                  <a:pt x="536" y="1028"/>
                </a:cubicBezTo>
                <a:cubicBezTo>
                  <a:pt x="533" y="1032"/>
                  <a:pt x="529" y="1034"/>
                  <a:pt x="527" y="1039"/>
                </a:cubicBezTo>
                <a:cubicBezTo>
                  <a:pt x="529" y="1038"/>
                  <a:pt x="531" y="1038"/>
                  <a:pt x="531" y="1040"/>
                </a:cubicBezTo>
                <a:cubicBezTo>
                  <a:pt x="529" y="1045"/>
                  <a:pt x="527" y="1051"/>
                  <a:pt x="525" y="1056"/>
                </a:cubicBezTo>
                <a:cubicBezTo>
                  <a:pt x="520" y="1059"/>
                  <a:pt x="514" y="1054"/>
                  <a:pt x="511" y="1061"/>
                </a:cubicBezTo>
                <a:cubicBezTo>
                  <a:pt x="515" y="1059"/>
                  <a:pt x="521" y="1058"/>
                  <a:pt x="523" y="1061"/>
                </a:cubicBezTo>
                <a:cubicBezTo>
                  <a:pt x="521" y="1064"/>
                  <a:pt x="521" y="1067"/>
                  <a:pt x="521" y="1069"/>
                </a:cubicBezTo>
                <a:cubicBezTo>
                  <a:pt x="522" y="1069"/>
                  <a:pt x="523" y="1069"/>
                  <a:pt x="523" y="1070"/>
                </a:cubicBezTo>
                <a:cubicBezTo>
                  <a:pt x="522" y="1071"/>
                  <a:pt x="521" y="1073"/>
                  <a:pt x="522" y="1076"/>
                </a:cubicBezTo>
                <a:cubicBezTo>
                  <a:pt x="521" y="1077"/>
                  <a:pt x="521" y="1078"/>
                  <a:pt x="519" y="1078"/>
                </a:cubicBezTo>
                <a:cubicBezTo>
                  <a:pt x="513" y="1098"/>
                  <a:pt x="498" y="1111"/>
                  <a:pt x="486" y="1126"/>
                </a:cubicBezTo>
                <a:cubicBezTo>
                  <a:pt x="492" y="1127"/>
                  <a:pt x="489" y="1131"/>
                  <a:pt x="492" y="1135"/>
                </a:cubicBezTo>
                <a:cubicBezTo>
                  <a:pt x="489" y="1138"/>
                  <a:pt x="478" y="1140"/>
                  <a:pt x="478" y="1134"/>
                </a:cubicBezTo>
                <a:cubicBezTo>
                  <a:pt x="476" y="1134"/>
                  <a:pt x="472" y="1133"/>
                  <a:pt x="472" y="1135"/>
                </a:cubicBezTo>
                <a:cubicBezTo>
                  <a:pt x="476" y="1137"/>
                  <a:pt x="469" y="1138"/>
                  <a:pt x="469" y="1141"/>
                </a:cubicBezTo>
                <a:cubicBezTo>
                  <a:pt x="476" y="1142"/>
                  <a:pt x="483" y="1139"/>
                  <a:pt x="490" y="1140"/>
                </a:cubicBezTo>
                <a:cubicBezTo>
                  <a:pt x="483" y="1146"/>
                  <a:pt x="488" y="1154"/>
                  <a:pt x="480" y="1160"/>
                </a:cubicBezTo>
                <a:cubicBezTo>
                  <a:pt x="479" y="1171"/>
                  <a:pt x="474" y="1180"/>
                  <a:pt x="469" y="1189"/>
                </a:cubicBezTo>
                <a:cubicBezTo>
                  <a:pt x="470" y="1191"/>
                  <a:pt x="471" y="1192"/>
                  <a:pt x="472" y="1193"/>
                </a:cubicBezTo>
                <a:cubicBezTo>
                  <a:pt x="470" y="1196"/>
                  <a:pt x="468" y="1200"/>
                  <a:pt x="465" y="1202"/>
                </a:cubicBezTo>
                <a:cubicBezTo>
                  <a:pt x="462" y="1203"/>
                  <a:pt x="463" y="1200"/>
                  <a:pt x="460" y="1201"/>
                </a:cubicBezTo>
                <a:cubicBezTo>
                  <a:pt x="458" y="1202"/>
                  <a:pt x="458" y="1206"/>
                  <a:pt x="455" y="1206"/>
                </a:cubicBezTo>
                <a:cubicBezTo>
                  <a:pt x="455" y="1209"/>
                  <a:pt x="458" y="1209"/>
                  <a:pt x="460" y="1210"/>
                </a:cubicBezTo>
                <a:cubicBezTo>
                  <a:pt x="456" y="1214"/>
                  <a:pt x="452" y="1218"/>
                  <a:pt x="446" y="1219"/>
                </a:cubicBezTo>
                <a:cubicBezTo>
                  <a:pt x="441" y="1214"/>
                  <a:pt x="444" y="1206"/>
                  <a:pt x="450" y="1204"/>
                </a:cubicBezTo>
                <a:cubicBezTo>
                  <a:pt x="448" y="1188"/>
                  <a:pt x="455" y="1179"/>
                  <a:pt x="464" y="1173"/>
                </a:cubicBezTo>
                <a:cubicBezTo>
                  <a:pt x="463" y="1167"/>
                  <a:pt x="469" y="1165"/>
                  <a:pt x="466" y="1160"/>
                </a:cubicBezTo>
                <a:cubicBezTo>
                  <a:pt x="467" y="1160"/>
                  <a:pt x="468" y="1159"/>
                  <a:pt x="469" y="1158"/>
                </a:cubicBezTo>
                <a:cubicBezTo>
                  <a:pt x="469" y="1155"/>
                  <a:pt x="466" y="1153"/>
                  <a:pt x="469" y="1151"/>
                </a:cubicBezTo>
                <a:cubicBezTo>
                  <a:pt x="467" y="1149"/>
                  <a:pt x="465" y="1153"/>
                  <a:pt x="463" y="1154"/>
                </a:cubicBezTo>
                <a:cubicBezTo>
                  <a:pt x="463" y="1156"/>
                  <a:pt x="464" y="1159"/>
                  <a:pt x="462" y="1160"/>
                </a:cubicBezTo>
                <a:cubicBezTo>
                  <a:pt x="460" y="1160"/>
                  <a:pt x="459" y="1158"/>
                  <a:pt x="456" y="1159"/>
                </a:cubicBezTo>
                <a:cubicBezTo>
                  <a:pt x="456" y="1167"/>
                  <a:pt x="457" y="1176"/>
                  <a:pt x="449" y="1179"/>
                </a:cubicBezTo>
                <a:cubicBezTo>
                  <a:pt x="449" y="1188"/>
                  <a:pt x="442" y="1192"/>
                  <a:pt x="435" y="1195"/>
                </a:cubicBezTo>
                <a:cubicBezTo>
                  <a:pt x="448" y="1204"/>
                  <a:pt x="434" y="1220"/>
                  <a:pt x="420" y="1221"/>
                </a:cubicBezTo>
                <a:cubicBezTo>
                  <a:pt x="417" y="1229"/>
                  <a:pt x="423" y="1235"/>
                  <a:pt x="425" y="1240"/>
                </a:cubicBezTo>
                <a:cubicBezTo>
                  <a:pt x="422" y="1244"/>
                  <a:pt x="423" y="1251"/>
                  <a:pt x="418" y="1252"/>
                </a:cubicBezTo>
                <a:cubicBezTo>
                  <a:pt x="416" y="1252"/>
                  <a:pt x="415" y="1251"/>
                  <a:pt x="415" y="1248"/>
                </a:cubicBezTo>
                <a:cubicBezTo>
                  <a:pt x="412" y="1249"/>
                  <a:pt x="411" y="1253"/>
                  <a:pt x="407" y="1254"/>
                </a:cubicBezTo>
                <a:cubicBezTo>
                  <a:pt x="408" y="1261"/>
                  <a:pt x="400" y="1261"/>
                  <a:pt x="402" y="1269"/>
                </a:cubicBezTo>
                <a:cubicBezTo>
                  <a:pt x="400" y="1270"/>
                  <a:pt x="399" y="1271"/>
                  <a:pt x="397" y="1271"/>
                </a:cubicBezTo>
                <a:cubicBezTo>
                  <a:pt x="395" y="1277"/>
                  <a:pt x="400" y="1276"/>
                  <a:pt x="401" y="1279"/>
                </a:cubicBezTo>
                <a:cubicBezTo>
                  <a:pt x="403" y="1278"/>
                  <a:pt x="407" y="1278"/>
                  <a:pt x="409" y="1277"/>
                </a:cubicBezTo>
                <a:cubicBezTo>
                  <a:pt x="410" y="1281"/>
                  <a:pt x="416" y="1280"/>
                  <a:pt x="417" y="1284"/>
                </a:cubicBezTo>
                <a:cubicBezTo>
                  <a:pt x="412" y="1284"/>
                  <a:pt x="411" y="1287"/>
                  <a:pt x="410" y="1289"/>
                </a:cubicBezTo>
                <a:cubicBezTo>
                  <a:pt x="413" y="1288"/>
                  <a:pt x="415" y="1291"/>
                  <a:pt x="420" y="1291"/>
                </a:cubicBezTo>
                <a:cubicBezTo>
                  <a:pt x="421" y="1287"/>
                  <a:pt x="423" y="1283"/>
                  <a:pt x="421" y="1280"/>
                </a:cubicBezTo>
                <a:cubicBezTo>
                  <a:pt x="423" y="1279"/>
                  <a:pt x="425" y="1278"/>
                  <a:pt x="426" y="1276"/>
                </a:cubicBezTo>
                <a:cubicBezTo>
                  <a:pt x="424" y="1274"/>
                  <a:pt x="427" y="1272"/>
                  <a:pt x="425" y="1269"/>
                </a:cubicBezTo>
                <a:cubicBezTo>
                  <a:pt x="422" y="1270"/>
                  <a:pt x="418" y="1271"/>
                  <a:pt x="418" y="1268"/>
                </a:cubicBezTo>
                <a:cubicBezTo>
                  <a:pt x="427" y="1268"/>
                  <a:pt x="424" y="1258"/>
                  <a:pt x="432" y="1257"/>
                </a:cubicBezTo>
                <a:cubicBezTo>
                  <a:pt x="432" y="1256"/>
                  <a:pt x="431" y="1254"/>
                  <a:pt x="432" y="1254"/>
                </a:cubicBezTo>
                <a:cubicBezTo>
                  <a:pt x="437" y="1257"/>
                  <a:pt x="434" y="1263"/>
                  <a:pt x="438" y="1268"/>
                </a:cubicBezTo>
                <a:cubicBezTo>
                  <a:pt x="437" y="1270"/>
                  <a:pt x="432" y="1268"/>
                  <a:pt x="432" y="1271"/>
                </a:cubicBezTo>
                <a:cubicBezTo>
                  <a:pt x="438" y="1269"/>
                  <a:pt x="433" y="1275"/>
                  <a:pt x="433" y="1276"/>
                </a:cubicBezTo>
                <a:cubicBezTo>
                  <a:pt x="437" y="1274"/>
                  <a:pt x="435" y="1281"/>
                  <a:pt x="437" y="1282"/>
                </a:cubicBezTo>
                <a:cubicBezTo>
                  <a:pt x="438" y="1280"/>
                  <a:pt x="444" y="1280"/>
                  <a:pt x="443" y="1283"/>
                </a:cubicBezTo>
                <a:cubicBezTo>
                  <a:pt x="441" y="1290"/>
                  <a:pt x="433" y="1288"/>
                  <a:pt x="429" y="1292"/>
                </a:cubicBezTo>
                <a:cubicBezTo>
                  <a:pt x="435" y="1298"/>
                  <a:pt x="432" y="1306"/>
                  <a:pt x="428" y="1310"/>
                </a:cubicBezTo>
                <a:cubicBezTo>
                  <a:pt x="429" y="1310"/>
                  <a:pt x="429" y="1312"/>
                  <a:pt x="429" y="1313"/>
                </a:cubicBezTo>
                <a:cubicBezTo>
                  <a:pt x="433" y="1311"/>
                  <a:pt x="433" y="1313"/>
                  <a:pt x="432" y="1316"/>
                </a:cubicBezTo>
                <a:cubicBezTo>
                  <a:pt x="436" y="1318"/>
                  <a:pt x="438" y="1316"/>
                  <a:pt x="440" y="1314"/>
                </a:cubicBezTo>
                <a:cubicBezTo>
                  <a:pt x="440" y="1316"/>
                  <a:pt x="441" y="1316"/>
                  <a:pt x="442" y="1316"/>
                </a:cubicBezTo>
                <a:cubicBezTo>
                  <a:pt x="441" y="1323"/>
                  <a:pt x="434" y="1323"/>
                  <a:pt x="429" y="1321"/>
                </a:cubicBezTo>
                <a:cubicBezTo>
                  <a:pt x="429" y="1322"/>
                  <a:pt x="428" y="1323"/>
                  <a:pt x="428" y="1324"/>
                </a:cubicBezTo>
                <a:cubicBezTo>
                  <a:pt x="431" y="1327"/>
                  <a:pt x="433" y="1325"/>
                  <a:pt x="436" y="1324"/>
                </a:cubicBezTo>
                <a:cubicBezTo>
                  <a:pt x="436" y="1335"/>
                  <a:pt x="431" y="1344"/>
                  <a:pt x="425" y="1351"/>
                </a:cubicBezTo>
                <a:cubicBezTo>
                  <a:pt x="426" y="1351"/>
                  <a:pt x="426" y="1352"/>
                  <a:pt x="426" y="1354"/>
                </a:cubicBezTo>
                <a:cubicBezTo>
                  <a:pt x="423" y="1355"/>
                  <a:pt x="421" y="1358"/>
                  <a:pt x="417" y="1356"/>
                </a:cubicBezTo>
                <a:cubicBezTo>
                  <a:pt x="416" y="1361"/>
                  <a:pt x="411" y="1362"/>
                  <a:pt x="407" y="1364"/>
                </a:cubicBezTo>
                <a:cubicBezTo>
                  <a:pt x="407" y="1356"/>
                  <a:pt x="413" y="1344"/>
                  <a:pt x="405" y="1339"/>
                </a:cubicBezTo>
                <a:cubicBezTo>
                  <a:pt x="403" y="1342"/>
                  <a:pt x="400" y="1345"/>
                  <a:pt x="395" y="1345"/>
                </a:cubicBezTo>
                <a:cubicBezTo>
                  <a:pt x="394" y="1358"/>
                  <a:pt x="386" y="1364"/>
                  <a:pt x="386" y="1378"/>
                </a:cubicBezTo>
                <a:cubicBezTo>
                  <a:pt x="385" y="1379"/>
                  <a:pt x="379" y="1381"/>
                  <a:pt x="380" y="1382"/>
                </a:cubicBezTo>
                <a:cubicBezTo>
                  <a:pt x="382" y="1383"/>
                  <a:pt x="383" y="1379"/>
                  <a:pt x="384" y="1382"/>
                </a:cubicBezTo>
                <a:cubicBezTo>
                  <a:pt x="385" y="1387"/>
                  <a:pt x="379" y="1387"/>
                  <a:pt x="376" y="1389"/>
                </a:cubicBezTo>
                <a:cubicBezTo>
                  <a:pt x="377" y="1396"/>
                  <a:pt x="382" y="1404"/>
                  <a:pt x="377" y="1411"/>
                </a:cubicBezTo>
                <a:cubicBezTo>
                  <a:pt x="379" y="1414"/>
                  <a:pt x="382" y="1415"/>
                  <a:pt x="383" y="1419"/>
                </a:cubicBezTo>
                <a:cubicBezTo>
                  <a:pt x="389" y="1419"/>
                  <a:pt x="396" y="1420"/>
                  <a:pt x="401" y="1417"/>
                </a:cubicBezTo>
                <a:cubicBezTo>
                  <a:pt x="402" y="1422"/>
                  <a:pt x="409" y="1421"/>
                  <a:pt x="411" y="1422"/>
                </a:cubicBezTo>
                <a:cubicBezTo>
                  <a:pt x="414" y="1420"/>
                  <a:pt x="415" y="1415"/>
                  <a:pt x="417" y="1413"/>
                </a:cubicBezTo>
                <a:cubicBezTo>
                  <a:pt x="420" y="1413"/>
                  <a:pt x="423" y="1413"/>
                  <a:pt x="424" y="1415"/>
                </a:cubicBezTo>
                <a:cubicBezTo>
                  <a:pt x="423" y="1416"/>
                  <a:pt x="421" y="1420"/>
                  <a:pt x="423" y="1421"/>
                </a:cubicBezTo>
                <a:cubicBezTo>
                  <a:pt x="426" y="1420"/>
                  <a:pt x="429" y="1417"/>
                  <a:pt x="433" y="1419"/>
                </a:cubicBezTo>
                <a:cubicBezTo>
                  <a:pt x="428" y="1421"/>
                  <a:pt x="430" y="1430"/>
                  <a:pt x="434" y="1431"/>
                </a:cubicBezTo>
                <a:cubicBezTo>
                  <a:pt x="433" y="1427"/>
                  <a:pt x="437" y="1427"/>
                  <a:pt x="434" y="1423"/>
                </a:cubicBezTo>
                <a:close/>
                <a:moveTo>
                  <a:pt x="903" y="1202"/>
                </a:moveTo>
                <a:cubicBezTo>
                  <a:pt x="899" y="1202"/>
                  <a:pt x="900" y="1205"/>
                  <a:pt x="899" y="1206"/>
                </a:cubicBezTo>
                <a:cubicBezTo>
                  <a:pt x="896" y="1204"/>
                  <a:pt x="895" y="1205"/>
                  <a:pt x="891" y="1206"/>
                </a:cubicBezTo>
                <a:cubicBezTo>
                  <a:pt x="890" y="1201"/>
                  <a:pt x="890" y="1201"/>
                  <a:pt x="890" y="1201"/>
                </a:cubicBezTo>
                <a:cubicBezTo>
                  <a:pt x="895" y="1200"/>
                  <a:pt x="902" y="1194"/>
                  <a:pt x="903" y="1202"/>
                </a:cubicBezTo>
                <a:close/>
                <a:moveTo>
                  <a:pt x="924" y="1179"/>
                </a:moveTo>
                <a:cubicBezTo>
                  <a:pt x="923" y="1180"/>
                  <a:pt x="921" y="1181"/>
                  <a:pt x="919" y="1181"/>
                </a:cubicBezTo>
                <a:cubicBezTo>
                  <a:pt x="919" y="1178"/>
                  <a:pt x="917" y="1179"/>
                  <a:pt x="918" y="1176"/>
                </a:cubicBezTo>
                <a:cubicBezTo>
                  <a:pt x="919" y="1176"/>
                  <a:pt x="920" y="1176"/>
                  <a:pt x="921" y="1175"/>
                </a:cubicBezTo>
                <a:cubicBezTo>
                  <a:pt x="922" y="1175"/>
                  <a:pt x="923" y="1177"/>
                  <a:pt x="924" y="1179"/>
                </a:cubicBezTo>
                <a:close/>
                <a:moveTo>
                  <a:pt x="876" y="1174"/>
                </a:moveTo>
                <a:cubicBezTo>
                  <a:pt x="872" y="1174"/>
                  <a:pt x="872" y="1174"/>
                  <a:pt x="872" y="1174"/>
                </a:cubicBezTo>
                <a:cubicBezTo>
                  <a:pt x="873" y="1176"/>
                  <a:pt x="873" y="1179"/>
                  <a:pt x="876" y="1180"/>
                </a:cubicBezTo>
                <a:cubicBezTo>
                  <a:pt x="877" y="1181"/>
                  <a:pt x="871" y="1184"/>
                  <a:pt x="871" y="1180"/>
                </a:cubicBezTo>
                <a:cubicBezTo>
                  <a:pt x="869" y="1180"/>
                  <a:pt x="869" y="1182"/>
                  <a:pt x="867" y="1182"/>
                </a:cubicBezTo>
                <a:cubicBezTo>
                  <a:pt x="869" y="1183"/>
                  <a:pt x="867" y="1188"/>
                  <a:pt x="870" y="1189"/>
                </a:cubicBezTo>
                <a:cubicBezTo>
                  <a:pt x="868" y="1192"/>
                  <a:pt x="867" y="1189"/>
                  <a:pt x="865" y="1189"/>
                </a:cubicBezTo>
                <a:cubicBezTo>
                  <a:pt x="859" y="1190"/>
                  <a:pt x="854" y="1197"/>
                  <a:pt x="848" y="1199"/>
                </a:cubicBezTo>
                <a:cubicBezTo>
                  <a:pt x="845" y="1200"/>
                  <a:pt x="845" y="1197"/>
                  <a:pt x="843" y="1197"/>
                </a:cubicBezTo>
                <a:cubicBezTo>
                  <a:pt x="842" y="1197"/>
                  <a:pt x="842" y="1198"/>
                  <a:pt x="842" y="1198"/>
                </a:cubicBezTo>
                <a:cubicBezTo>
                  <a:pt x="840" y="1195"/>
                  <a:pt x="851" y="1195"/>
                  <a:pt x="850" y="1190"/>
                </a:cubicBezTo>
                <a:cubicBezTo>
                  <a:pt x="853" y="1191"/>
                  <a:pt x="858" y="1188"/>
                  <a:pt x="861" y="1186"/>
                </a:cubicBezTo>
                <a:cubicBezTo>
                  <a:pt x="861" y="1184"/>
                  <a:pt x="857" y="1186"/>
                  <a:pt x="856" y="1185"/>
                </a:cubicBezTo>
                <a:cubicBezTo>
                  <a:pt x="857" y="1183"/>
                  <a:pt x="859" y="1182"/>
                  <a:pt x="860" y="1179"/>
                </a:cubicBezTo>
                <a:cubicBezTo>
                  <a:pt x="860" y="1178"/>
                  <a:pt x="858" y="1179"/>
                  <a:pt x="856" y="1179"/>
                </a:cubicBezTo>
                <a:cubicBezTo>
                  <a:pt x="861" y="1175"/>
                  <a:pt x="855" y="1173"/>
                  <a:pt x="853" y="1168"/>
                </a:cubicBezTo>
                <a:cubicBezTo>
                  <a:pt x="858" y="1169"/>
                  <a:pt x="856" y="1163"/>
                  <a:pt x="860" y="1165"/>
                </a:cubicBezTo>
                <a:cubicBezTo>
                  <a:pt x="861" y="1169"/>
                  <a:pt x="856" y="1167"/>
                  <a:pt x="857" y="1171"/>
                </a:cubicBezTo>
                <a:cubicBezTo>
                  <a:pt x="862" y="1171"/>
                  <a:pt x="859" y="1164"/>
                  <a:pt x="866" y="1165"/>
                </a:cubicBezTo>
                <a:cubicBezTo>
                  <a:pt x="868" y="1167"/>
                  <a:pt x="869" y="1170"/>
                  <a:pt x="872" y="1171"/>
                </a:cubicBezTo>
                <a:cubicBezTo>
                  <a:pt x="876" y="1170"/>
                  <a:pt x="872" y="1167"/>
                  <a:pt x="874" y="1167"/>
                </a:cubicBezTo>
                <a:cubicBezTo>
                  <a:pt x="879" y="1166"/>
                  <a:pt x="878" y="1172"/>
                  <a:pt x="876" y="1174"/>
                </a:cubicBezTo>
                <a:close/>
                <a:moveTo>
                  <a:pt x="937" y="1157"/>
                </a:moveTo>
                <a:cubicBezTo>
                  <a:pt x="938" y="1161"/>
                  <a:pt x="938" y="1161"/>
                  <a:pt x="938" y="1161"/>
                </a:cubicBezTo>
                <a:cubicBezTo>
                  <a:pt x="935" y="1161"/>
                  <a:pt x="935" y="1161"/>
                  <a:pt x="935" y="1161"/>
                </a:cubicBezTo>
                <a:cubicBezTo>
                  <a:pt x="935" y="1160"/>
                  <a:pt x="935" y="1159"/>
                  <a:pt x="936" y="1158"/>
                </a:cubicBezTo>
                <a:cubicBezTo>
                  <a:pt x="936" y="1157"/>
                  <a:pt x="934" y="1158"/>
                  <a:pt x="934" y="1158"/>
                </a:cubicBezTo>
                <a:cubicBezTo>
                  <a:pt x="934" y="1155"/>
                  <a:pt x="937" y="1157"/>
                  <a:pt x="937" y="1157"/>
                </a:cubicBezTo>
                <a:close/>
                <a:moveTo>
                  <a:pt x="856" y="1135"/>
                </a:moveTo>
                <a:cubicBezTo>
                  <a:pt x="857" y="1137"/>
                  <a:pt x="857" y="1139"/>
                  <a:pt x="856" y="1140"/>
                </a:cubicBezTo>
                <a:cubicBezTo>
                  <a:pt x="853" y="1142"/>
                  <a:pt x="853" y="1139"/>
                  <a:pt x="851" y="1140"/>
                </a:cubicBezTo>
                <a:cubicBezTo>
                  <a:pt x="852" y="1139"/>
                  <a:pt x="851" y="1136"/>
                  <a:pt x="853" y="1134"/>
                </a:cubicBezTo>
                <a:cubicBezTo>
                  <a:pt x="853" y="1135"/>
                  <a:pt x="855" y="1135"/>
                  <a:pt x="856" y="1135"/>
                </a:cubicBezTo>
                <a:close/>
                <a:moveTo>
                  <a:pt x="851" y="1136"/>
                </a:moveTo>
                <a:cubicBezTo>
                  <a:pt x="849" y="1136"/>
                  <a:pt x="849" y="1138"/>
                  <a:pt x="847" y="1138"/>
                </a:cubicBezTo>
                <a:cubicBezTo>
                  <a:pt x="846" y="1135"/>
                  <a:pt x="847" y="1133"/>
                  <a:pt x="850" y="1133"/>
                </a:cubicBezTo>
                <a:lnTo>
                  <a:pt x="851" y="1136"/>
                </a:lnTo>
                <a:close/>
                <a:moveTo>
                  <a:pt x="1221" y="1215"/>
                </a:moveTo>
                <a:cubicBezTo>
                  <a:pt x="1219" y="1216"/>
                  <a:pt x="1217" y="1218"/>
                  <a:pt x="1213" y="1218"/>
                </a:cubicBezTo>
                <a:cubicBezTo>
                  <a:pt x="1213" y="1215"/>
                  <a:pt x="1213" y="1212"/>
                  <a:pt x="1214" y="1209"/>
                </a:cubicBezTo>
                <a:cubicBezTo>
                  <a:pt x="1218" y="1209"/>
                  <a:pt x="1221" y="1210"/>
                  <a:pt x="1221" y="1215"/>
                </a:cubicBezTo>
                <a:close/>
                <a:moveTo>
                  <a:pt x="1277" y="1182"/>
                </a:moveTo>
                <a:cubicBezTo>
                  <a:pt x="1274" y="1183"/>
                  <a:pt x="1273" y="1181"/>
                  <a:pt x="1271" y="1181"/>
                </a:cubicBezTo>
                <a:cubicBezTo>
                  <a:pt x="1271" y="1179"/>
                  <a:pt x="1273" y="1178"/>
                  <a:pt x="1272" y="1175"/>
                </a:cubicBezTo>
                <a:cubicBezTo>
                  <a:pt x="1276" y="1176"/>
                  <a:pt x="1277" y="1179"/>
                  <a:pt x="1277" y="1174"/>
                </a:cubicBezTo>
                <a:cubicBezTo>
                  <a:pt x="1282" y="1175"/>
                  <a:pt x="1277" y="1179"/>
                  <a:pt x="1277" y="1182"/>
                </a:cubicBezTo>
                <a:close/>
                <a:moveTo>
                  <a:pt x="1087" y="1189"/>
                </a:moveTo>
                <a:cubicBezTo>
                  <a:pt x="1086" y="1191"/>
                  <a:pt x="1083" y="1192"/>
                  <a:pt x="1081" y="1194"/>
                </a:cubicBezTo>
                <a:cubicBezTo>
                  <a:pt x="1085" y="1197"/>
                  <a:pt x="1077" y="1202"/>
                  <a:pt x="1075" y="1198"/>
                </a:cubicBezTo>
                <a:cubicBezTo>
                  <a:pt x="1074" y="1190"/>
                  <a:pt x="1082" y="1189"/>
                  <a:pt x="1085" y="1184"/>
                </a:cubicBezTo>
                <a:cubicBezTo>
                  <a:pt x="1084" y="1185"/>
                  <a:pt x="1085" y="1189"/>
                  <a:pt x="1087" y="1189"/>
                </a:cubicBezTo>
                <a:close/>
                <a:moveTo>
                  <a:pt x="1445" y="929"/>
                </a:moveTo>
                <a:cubicBezTo>
                  <a:pt x="1443" y="935"/>
                  <a:pt x="1438" y="928"/>
                  <a:pt x="1435" y="927"/>
                </a:cubicBezTo>
                <a:cubicBezTo>
                  <a:pt x="1436" y="926"/>
                  <a:pt x="1440" y="926"/>
                  <a:pt x="1442" y="925"/>
                </a:cubicBezTo>
                <a:cubicBezTo>
                  <a:pt x="1444" y="926"/>
                  <a:pt x="1443" y="929"/>
                  <a:pt x="1445" y="929"/>
                </a:cubicBezTo>
                <a:close/>
                <a:moveTo>
                  <a:pt x="1481" y="977"/>
                </a:moveTo>
                <a:cubicBezTo>
                  <a:pt x="1480" y="980"/>
                  <a:pt x="1477" y="982"/>
                  <a:pt x="1475" y="983"/>
                </a:cubicBezTo>
                <a:cubicBezTo>
                  <a:pt x="1473" y="978"/>
                  <a:pt x="1477" y="977"/>
                  <a:pt x="1481" y="977"/>
                </a:cubicBezTo>
                <a:close/>
                <a:moveTo>
                  <a:pt x="1475" y="958"/>
                </a:moveTo>
                <a:cubicBezTo>
                  <a:pt x="1475" y="963"/>
                  <a:pt x="1475" y="963"/>
                  <a:pt x="1475" y="963"/>
                </a:cubicBezTo>
                <a:cubicBezTo>
                  <a:pt x="1473" y="964"/>
                  <a:pt x="1472" y="957"/>
                  <a:pt x="1475" y="958"/>
                </a:cubicBezTo>
                <a:close/>
                <a:moveTo>
                  <a:pt x="1545" y="935"/>
                </a:moveTo>
                <a:cubicBezTo>
                  <a:pt x="1547" y="936"/>
                  <a:pt x="1548" y="937"/>
                  <a:pt x="1548" y="940"/>
                </a:cubicBezTo>
                <a:cubicBezTo>
                  <a:pt x="1545" y="941"/>
                  <a:pt x="1543" y="942"/>
                  <a:pt x="1542" y="943"/>
                </a:cubicBezTo>
                <a:cubicBezTo>
                  <a:pt x="1540" y="943"/>
                  <a:pt x="1538" y="941"/>
                  <a:pt x="1538" y="938"/>
                </a:cubicBezTo>
                <a:cubicBezTo>
                  <a:pt x="1541" y="936"/>
                  <a:pt x="1547" y="935"/>
                  <a:pt x="1547" y="931"/>
                </a:cubicBezTo>
                <a:cubicBezTo>
                  <a:pt x="1550" y="932"/>
                  <a:pt x="1547" y="935"/>
                  <a:pt x="1545" y="935"/>
                </a:cubicBezTo>
                <a:close/>
                <a:moveTo>
                  <a:pt x="1539" y="901"/>
                </a:moveTo>
                <a:cubicBezTo>
                  <a:pt x="1536" y="903"/>
                  <a:pt x="1533" y="905"/>
                  <a:pt x="1531" y="908"/>
                </a:cubicBezTo>
                <a:cubicBezTo>
                  <a:pt x="1533" y="909"/>
                  <a:pt x="1533" y="913"/>
                  <a:pt x="1533" y="915"/>
                </a:cubicBezTo>
                <a:cubicBezTo>
                  <a:pt x="1530" y="917"/>
                  <a:pt x="1523" y="917"/>
                  <a:pt x="1520" y="919"/>
                </a:cubicBezTo>
                <a:cubicBezTo>
                  <a:pt x="1527" y="928"/>
                  <a:pt x="1514" y="932"/>
                  <a:pt x="1513" y="939"/>
                </a:cubicBezTo>
                <a:cubicBezTo>
                  <a:pt x="1505" y="935"/>
                  <a:pt x="1509" y="947"/>
                  <a:pt x="1502" y="946"/>
                </a:cubicBezTo>
                <a:cubicBezTo>
                  <a:pt x="1502" y="949"/>
                  <a:pt x="1506" y="946"/>
                  <a:pt x="1506" y="950"/>
                </a:cubicBezTo>
                <a:cubicBezTo>
                  <a:pt x="1499" y="952"/>
                  <a:pt x="1493" y="953"/>
                  <a:pt x="1484" y="951"/>
                </a:cubicBezTo>
                <a:cubicBezTo>
                  <a:pt x="1483" y="947"/>
                  <a:pt x="1487" y="938"/>
                  <a:pt x="1493" y="940"/>
                </a:cubicBezTo>
                <a:cubicBezTo>
                  <a:pt x="1489" y="929"/>
                  <a:pt x="1496" y="919"/>
                  <a:pt x="1506" y="915"/>
                </a:cubicBezTo>
                <a:cubicBezTo>
                  <a:pt x="1506" y="916"/>
                  <a:pt x="1507" y="917"/>
                  <a:pt x="1507" y="918"/>
                </a:cubicBezTo>
                <a:cubicBezTo>
                  <a:pt x="1510" y="916"/>
                  <a:pt x="1515" y="915"/>
                  <a:pt x="1514" y="910"/>
                </a:cubicBezTo>
                <a:cubicBezTo>
                  <a:pt x="1523" y="909"/>
                  <a:pt x="1531" y="906"/>
                  <a:pt x="1532" y="898"/>
                </a:cubicBezTo>
                <a:cubicBezTo>
                  <a:pt x="1537" y="897"/>
                  <a:pt x="1536" y="902"/>
                  <a:pt x="1539" y="901"/>
                </a:cubicBezTo>
                <a:close/>
                <a:moveTo>
                  <a:pt x="1732" y="740"/>
                </a:moveTo>
                <a:cubicBezTo>
                  <a:pt x="1736" y="739"/>
                  <a:pt x="1736" y="739"/>
                  <a:pt x="1736" y="739"/>
                </a:cubicBezTo>
                <a:cubicBezTo>
                  <a:pt x="1736" y="741"/>
                  <a:pt x="1735" y="743"/>
                  <a:pt x="1732" y="743"/>
                </a:cubicBezTo>
                <a:lnTo>
                  <a:pt x="1732" y="740"/>
                </a:lnTo>
                <a:close/>
                <a:moveTo>
                  <a:pt x="1674" y="798"/>
                </a:moveTo>
                <a:cubicBezTo>
                  <a:pt x="1678" y="799"/>
                  <a:pt x="1678" y="797"/>
                  <a:pt x="1680" y="796"/>
                </a:cubicBezTo>
                <a:cubicBezTo>
                  <a:pt x="1678" y="793"/>
                  <a:pt x="1674" y="792"/>
                  <a:pt x="1676" y="787"/>
                </a:cubicBezTo>
                <a:cubicBezTo>
                  <a:pt x="1683" y="787"/>
                  <a:pt x="1678" y="784"/>
                  <a:pt x="1681" y="781"/>
                </a:cubicBezTo>
                <a:cubicBezTo>
                  <a:pt x="1687" y="782"/>
                  <a:pt x="1687" y="778"/>
                  <a:pt x="1692" y="778"/>
                </a:cubicBezTo>
                <a:cubicBezTo>
                  <a:pt x="1693" y="781"/>
                  <a:pt x="1690" y="782"/>
                  <a:pt x="1692" y="783"/>
                </a:cubicBezTo>
                <a:cubicBezTo>
                  <a:pt x="1696" y="781"/>
                  <a:pt x="1697" y="777"/>
                  <a:pt x="1701" y="777"/>
                </a:cubicBezTo>
                <a:cubicBezTo>
                  <a:pt x="1700" y="773"/>
                  <a:pt x="1697" y="776"/>
                  <a:pt x="1694" y="776"/>
                </a:cubicBezTo>
                <a:cubicBezTo>
                  <a:pt x="1693" y="773"/>
                  <a:pt x="1699" y="775"/>
                  <a:pt x="1698" y="770"/>
                </a:cubicBezTo>
                <a:cubicBezTo>
                  <a:pt x="1712" y="778"/>
                  <a:pt x="1700" y="793"/>
                  <a:pt x="1693" y="800"/>
                </a:cubicBezTo>
                <a:cubicBezTo>
                  <a:pt x="1687" y="799"/>
                  <a:pt x="1680" y="806"/>
                  <a:pt x="1674" y="804"/>
                </a:cubicBezTo>
                <a:cubicBezTo>
                  <a:pt x="1673" y="801"/>
                  <a:pt x="1675" y="800"/>
                  <a:pt x="1674" y="798"/>
                </a:cubicBezTo>
                <a:close/>
                <a:moveTo>
                  <a:pt x="1670" y="805"/>
                </a:moveTo>
                <a:cubicBezTo>
                  <a:pt x="1669" y="809"/>
                  <a:pt x="1666" y="808"/>
                  <a:pt x="1663" y="807"/>
                </a:cubicBezTo>
                <a:cubicBezTo>
                  <a:pt x="1663" y="804"/>
                  <a:pt x="1668" y="805"/>
                  <a:pt x="1670" y="805"/>
                </a:cubicBezTo>
                <a:close/>
                <a:moveTo>
                  <a:pt x="1642" y="820"/>
                </a:moveTo>
                <a:cubicBezTo>
                  <a:pt x="1643" y="817"/>
                  <a:pt x="1649" y="817"/>
                  <a:pt x="1651" y="814"/>
                </a:cubicBezTo>
                <a:cubicBezTo>
                  <a:pt x="1649" y="811"/>
                  <a:pt x="1649" y="807"/>
                  <a:pt x="1654" y="808"/>
                </a:cubicBezTo>
                <a:cubicBezTo>
                  <a:pt x="1652" y="810"/>
                  <a:pt x="1652" y="814"/>
                  <a:pt x="1655" y="811"/>
                </a:cubicBezTo>
                <a:cubicBezTo>
                  <a:pt x="1658" y="814"/>
                  <a:pt x="1652" y="816"/>
                  <a:pt x="1650" y="817"/>
                </a:cubicBezTo>
                <a:cubicBezTo>
                  <a:pt x="1650" y="820"/>
                  <a:pt x="1653" y="819"/>
                  <a:pt x="1654" y="820"/>
                </a:cubicBezTo>
                <a:cubicBezTo>
                  <a:pt x="1652" y="825"/>
                  <a:pt x="1648" y="817"/>
                  <a:pt x="1642" y="820"/>
                </a:cubicBezTo>
                <a:close/>
                <a:moveTo>
                  <a:pt x="1674" y="823"/>
                </a:moveTo>
                <a:cubicBezTo>
                  <a:pt x="1675" y="825"/>
                  <a:pt x="1676" y="826"/>
                  <a:pt x="1677" y="826"/>
                </a:cubicBezTo>
                <a:cubicBezTo>
                  <a:pt x="1674" y="831"/>
                  <a:pt x="1667" y="827"/>
                  <a:pt x="1667" y="835"/>
                </a:cubicBezTo>
                <a:cubicBezTo>
                  <a:pt x="1659" y="831"/>
                  <a:pt x="1670" y="825"/>
                  <a:pt x="1674" y="823"/>
                </a:cubicBezTo>
                <a:close/>
                <a:moveTo>
                  <a:pt x="2593" y="336"/>
                </a:moveTo>
                <a:cubicBezTo>
                  <a:pt x="2595" y="335"/>
                  <a:pt x="2595" y="335"/>
                  <a:pt x="2596" y="333"/>
                </a:cubicBezTo>
                <a:cubicBezTo>
                  <a:pt x="2601" y="335"/>
                  <a:pt x="2594" y="342"/>
                  <a:pt x="2593" y="336"/>
                </a:cubicBezTo>
                <a:close/>
                <a:moveTo>
                  <a:pt x="2382" y="403"/>
                </a:moveTo>
                <a:cubicBezTo>
                  <a:pt x="2382" y="406"/>
                  <a:pt x="2380" y="406"/>
                  <a:pt x="2378" y="407"/>
                </a:cubicBezTo>
                <a:cubicBezTo>
                  <a:pt x="2378" y="404"/>
                  <a:pt x="2376" y="404"/>
                  <a:pt x="2376" y="402"/>
                </a:cubicBezTo>
                <a:cubicBezTo>
                  <a:pt x="2377" y="402"/>
                  <a:pt x="2378" y="401"/>
                  <a:pt x="2378" y="400"/>
                </a:cubicBezTo>
                <a:cubicBezTo>
                  <a:pt x="2380" y="400"/>
                  <a:pt x="2381" y="402"/>
                  <a:pt x="2382" y="403"/>
                </a:cubicBezTo>
                <a:close/>
                <a:moveTo>
                  <a:pt x="2388" y="386"/>
                </a:moveTo>
                <a:cubicBezTo>
                  <a:pt x="2391" y="389"/>
                  <a:pt x="2383" y="389"/>
                  <a:pt x="2385" y="394"/>
                </a:cubicBezTo>
                <a:cubicBezTo>
                  <a:pt x="2383" y="395"/>
                  <a:pt x="2383" y="393"/>
                  <a:pt x="2380" y="394"/>
                </a:cubicBezTo>
                <a:cubicBezTo>
                  <a:pt x="2381" y="390"/>
                  <a:pt x="2380" y="388"/>
                  <a:pt x="2378" y="385"/>
                </a:cubicBezTo>
                <a:cubicBezTo>
                  <a:pt x="2381" y="388"/>
                  <a:pt x="2386" y="387"/>
                  <a:pt x="2388" y="386"/>
                </a:cubicBezTo>
                <a:close/>
                <a:moveTo>
                  <a:pt x="2371" y="389"/>
                </a:moveTo>
                <a:cubicBezTo>
                  <a:pt x="2370" y="393"/>
                  <a:pt x="2364" y="389"/>
                  <a:pt x="2361" y="388"/>
                </a:cubicBezTo>
                <a:cubicBezTo>
                  <a:pt x="2363" y="385"/>
                  <a:pt x="2367" y="389"/>
                  <a:pt x="2371" y="389"/>
                </a:cubicBezTo>
                <a:close/>
                <a:moveTo>
                  <a:pt x="2383" y="380"/>
                </a:moveTo>
                <a:cubicBezTo>
                  <a:pt x="2381" y="381"/>
                  <a:pt x="2381" y="379"/>
                  <a:pt x="2379" y="379"/>
                </a:cubicBezTo>
                <a:cubicBezTo>
                  <a:pt x="2379" y="376"/>
                  <a:pt x="2383" y="376"/>
                  <a:pt x="2384" y="377"/>
                </a:cubicBezTo>
                <a:cubicBezTo>
                  <a:pt x="2384" y="378"/>
                  <a:pt x="2383" y="379"/>
                  <a:pt x="2383" y="380"/>
                </a:cubicBezTo>
                <a:close/>
                <a:moveTo>
                  <a:pt x="2496" y="327"/>
                </a:moveTo>
                <a:cubicBezTo>
                  <a:pt x="2494" y="331"/>
                  <a:pt x="2499" y="333"/>
                  <a:pt x="2504" y="335"/>
                </a:cubicBezTo>
                <a:cubicBezTo>
                  <a:pt x="2504" y="337"/>
                  <a:pt x="2504" y="337"/>
                  <a:pt x="2504" y="337"/>
                </a:cubicBezTo>
                <a:cubicBezTo>
                  <a:pt x="2492" y="342"/>
                  <a:pt x="2482" y="347"/>
                  <a:pt x="2473" y="354"/>
                </a:cubicBezTo>
                <a:cubicBezTo>
                  <a:pt x="2473" y="357"/>
                  <a:pt x="2476" y="357"/>
                  <a:pt x="2477" y="358"/>
                </a:cubicBezTo>
                <a:cubicBezTo>
                  <a:pt x="2477" y="362"/>
                  <a:pt x="2468" y="363"/>
                  <a:pt x="2464" y="361"/>
                </a:cubicBezTo>
                <a:cubicBezTo>
                  <a:pt x="2463" y="360"/>
                  <a:pt x="2464" y="358"/>
                  <a:pt x="2465" y="358"/>
                </a:cubicBezTo>
                <a:cubicBezTo>
                  <a:pt x="2463" y="356"/>
                  <a:pt x="2456" y="357"/>
                  <a:pt x="2453" y="358"/>
                </a:cubicBezTo>
                <a:cubicBezTo>
                  <a:pt x="2456" y="354"/>
                  <a:pt x="2460" y="350"/>
                  <a:pt x="2464" y="347"/>
                </a:cubicBezTo>
                <a:cubicBezTo>
                  <a:pt x="2464" y="346"/>
                  <a:pt x="2465" y="343"/>
                  <a:pt x="2462" y="344"/>
                </a:cubicBezTo>
                <a:cubicBezTo>
                  <a:pt x="2462" y="341"/>
                  <a:pt x="2464" y="343"/>
                  <a:pt x="2466" y="343"/>
                </a:cubicBezTo>
                <a:cubicBezTo>
                  <a:pt x="2467" y="342"/>
                  <a:pt x="2467" y="340"/>
                  <a:pt x="2467" y="338"/>
                </a:cubicBezTo>
                <a:cubicBezTo>
                  <a:pt x="2478" y="340"/>
                  <a:pt x="2483" y="330"/>
                  <a:pt x="2492" y="334"/>
                </a:cubicBezTo>
                <a:cubicBezTo>
                  <a:pt x="2491" y="332"/>
                  <a:pt x="2491" y="330"/>
                  <a:pt x="2489" y="330"/>
                </a:cubicBezTo>
                <a:cubicBezTo>
                  <a:pt x="2491" y="328"/>
                  <a:pt x="2493" y="327"/>
                  <a:pt x="2496" y="327"/>
                </a:cubicBezTo>
                <a:close/>
                <a:moveTo>
                  <a:pt x="2456" y="344"/>
                </a:moveTo>
                <a:cubicBezTo>
                  <a:pt x="2455" y="344"/>
                  <a:pt x="2454" y="343"/>
                  <a:pt x="2454" y="341"/>
                </a:cubicBezTo>
                <a:cubicBezTo>
                  <a:pt x="2460" y="340"/>
                  <a:pt x="2460" y="340"/>
                  <a:pt x="2460" y="340"/>
                </a:cubicBezTo>
                <a:cubicBezTo>
                  <a:pt x="2460" y="343"/>
                  <a:pt x="2460" y="343"/>
                  <a:pt x="2460" y="343"/>
                </a:cubicBezTo>
                <a:cubicBezTo>
                  <a:pt x="2459" y="343"/>
                  <a:pt x="2456" y="343"/>
                  <a:pt x="2456" y="344"/>
                </a:cubicBezTo>
                <a:close/>
                <a:moveTo>
                  <a:pt x="2391" y="324"/>
                </a:moveTo>
                <a:cubicBezTo>
                  <a:pt x="2390" y="322"/>
                  <a:pt x="2391" y="322"/>
                  <a:pt x="2391" y="320"/>
                </a:cubicBezTo>
                <a:cubicBezTo>
                  <a:pt x="2392" y="320"/>
                  <a:pt x="2392" y="321"/>
                  <a:pt x="2393" y="321"/>
                </a:cubicBezTo>
                <a:cubicBezTo>
                  <a:pt x="2393" y="314"/>
                  <a:pt x="2395" y="325"/>
                  <a:pt x="2391" y="324"/>
                </a:cubicBezTo>
                <a:close/>
                <a:moveTo>
                  <a:pt x="2401" y="370"/>
                </a:moveTo>
                <a:cubicBezTo>
                  <a:pt x="2404" y="365"/>
                  <a:pt x="2407" y="359"/>
                  <a:pt x="2411" y="354"/>
                </a:cubicBezTo>
                <a:cubicBezTo>
                  <a:pt x="2403" y="357"/>
                  <a:pt x="2401" y="355"/>
                  <a:pt x="2392" y="357"/>
                </a:cubicBezTo>
                <a:cubicBezTo>
                  <a:pt x="2391" y="355"/>
                  <a:pt x="2390" y="354"/>
                  <a:pt x="2388" y="353"/>
                </a:cubicBezTo>
                <a:cubicBezTo>
                  <a:pt x="2391" y="348"/>
                  <a:pt x="2397" y="350"/>
                  <a:pt x="2401" y="346"/>
                </a:cubicBezTo>
                <a:cubicBezTo>
                  <a:pt x="2401" y="347"/>
                  <a:pt x="2400" y="348"/>
                  <a:pt x="2401" y="349"/>
                </a:cubicBezTo>
                <a:cubicBezTo>
                  <a:pt x="2405" y="349"/>
                  <a:pt x="2401" y="342"/>
                  <a:pt x="2407" y="343"/>
                </a:cubicBezTo>
                <a:cubicBezTo>
                  <a:pt x="2409" y="336"/>
                  <a:pt x="2409" y="324"/>
                  <a:pt x="2418" y="326"/>
                </a:cubicBezTo>
                <a:cubicBezTo>
                  <a:pt x="2421" y="326"/>
                  <a:pt x="2418" y="321"/>
                  <a:pt x="2420" y="319"/>
                </a:cubicBezTo>
                <a:cubicBezTo>
                  <a:pt x="2424" y="319"/>
                  <a:pt x="2426" y="318"/>
                  <a:pt x="2428" y="315"/>
                </a:cubicBezTo>
                <a:cubicBezTo>
                  <a:pt x="2432" y="316"/>
                  <a:pt x="2444" y="317"/>
                  <a:pt x="2444" y="311"/>
                </a:cubicBezTo>
                <a:cubicBezTo>
                  <a:pt x="2454" y="310"/>
                  <a:pt x="2456" y="310"/>
                  <a:pt x="2464" y="306"/>
                </a:cubicBezTo>
                <a:cubicBezTo>
                  <a:pt x="2465" y="307"/>
                  <a:pt x="2466" y="308"/>
                  <a:pt x="2466" y="311"/>
                </a:cubicBezTo>
                <a:cubicBezTo>
                  <a:pt x="2471" y="311"/>
                  <a:pt x="2476" y="311"/>
                  <a:pt x="2480" y="313"/>
                </a:cubicBezTo>
                <a:cubicBezTo>
                  <a:pt x="2480" y="317"/>
                  <a:pt x="2480" y="320"/>
                  <a:pt x="2483" y="323"/>
                </a:cubicBezTo>
                <a:cubicBezTo>
                  <a:pt x="2478" y="328"/>
                  <a:pt x="2471" y="327"/>
                  <a:pt x="2467" y="330"/>
                </a:cubicBezTo>
                <a:cubicBezTo>
                  <a:pt x="2467" y="332"/>
                  <a:pt x="2461" y="329"/>
                  <a:pt x="2464" y="327"/>
                </a:cubicBezTo>
                <a:cubicBezTo>
                  <a:pt x="2459" y="327"/>
                  <a:pt x="2459" y="330"/>
                  <a:pt x="2453" y="330"/>
                </a:cubicBezTo>
                <a:cubicBezTo>
                  <a:pt x="2451" y="331"/>
                  <a:pt x="2453" y="335"/>
                  <a:pt x="2451" y="336"/>
                </a:cubicBezTo>
                <a:cubicBezTo>
                  <a:pt x="2451" y="337"/>
                  <a:pt x="2453" y="336"/>
                  <a:pt x="2454" y="336"/>
                </a:cubicBezTo>
                <a:cubicBezTo>
                  <a:pt x="2454" y="338"/>
                  <a:pt x="2451" y="339"/>
                  <a:pt x="2450" y="338"/>
                </a:cubicBezTo>
                <a:cubicBezTo>
                  <a:pt x="2450" y="341"/>
                  <a:pt x="2454" y="340"/>
                  <a:pt x="2453" y="344"/>
                </a:cubicBezTo>
                <a:cubicBezTo>
                  <a:pt x="2448" y="344"/>
                  <a:pt x="2445" y="345"/>
                  <a:pt x="2445" y="348"/>
                </a:cubicBezTo>
                <a:cubicBezTo>
                  <a:pt x="2441" y="348"/>
                  <a:pt x="2439" y="346"/>
                  <a:pt x="2435" y="348"/>
                </a:cubicBezTo>
                <a:cubicBezTo>
                  <a:pt x="2436" y="358"/>
                  <a:pt x="2420" y="354"/>
                  <a:pt x="2419" y="364"/>
                </a:cubicBezTo>
                <a:cubicBezTo>
                  <a:pt x="2419" y="367"/>
                  <a:pt x="2423" y="366"/>
                  <a:pt x="2422" y="370"/>
                </a:cubicBezTo>
                <a:cubicBezTo>
                  <a:pt x="2416" y="371"/>
                  <a:pt x="2404" y="379"/>
                  <a:pt x="2401" y="370"/>
                </a:cubicBezTo>
                <a:close/>
                <a:moveTo>
                  <a:pt x="2298" y="411"/>
                </a:moveTo>
                <a:cubicBezTo>
                  <a:pt x="2297" y="408"/>
                  <a:pt x="2300" y="408"/>
                  <a:pt x="2301" y="407"/>
                </a:cubicBezTo>
                <a:cubicBezTo>
                  <a:pt x="2295" y="400"/>
                  <a:pt x="2313" y="382"/>
                  <a:pt x="2318" y="393"/>
                </a:cubicBezTo>
                <a:cubicBezTo>
                  <a:pt x="2324" y="388"/>
                  <a:pt x="2328" y="388"/>
                  <a:pt x="2332" y="379"/>
                </a:cubicBezTo>
                <a:cubicBezTo>
                  <a:pt x="2333" y="379"/>
                  <a:pt x="2332" y="380"/>
                  <a:pt x="2332" y="380"/>
                </a:cubicBezTo>
                <a:cubicBezTo>
                  <a:pt x="2331" y="383"/>
                  <a:pt x="2336" y="381"/>
                  <a:pt x="2338" y="381"/>
                </a:cubicBezTo>
                <a:cubicBezTo>
                  <a:pt x="2337" y="382"/>
                  <a:pt x="2338" y="383"/>
                  <a:pt x="2339" y="383"/>
                </a:cubicBezTo>
                <a:cubicBezTo>
                  <a:pt x="2338" y="385"/>
                  <a:pt x="2338" y="387"/>
                  <a:pt x="2335" y="386"/>
                </a:cubicBezTo>
                <a:cubicBezTo>
                  <a:pt x="2335" y="389"/>
                  <a:pt x="2338" y="388"/>
                  <a:pt x="2338" y="391"/>
                </a:cubicBezTo>
                <a:cubicBezTo>
                  <a:pt x="2336" y="391"/>
                  <a:pt x="2336" y="392"/>
                  <a:pt x="2335" y="392"/>
                </a:cubicBezTo>
                <a:cubicBezTo>
                  <a:pt x="2335" y="394"/>
                  <a:pt x="2337" y="394"/>
                  <a:pt x="2336" y="396"/>
                </a:cubicBezTo>
                <a:cubicBezTo>
                  <a:pt x="2331" y="407"/>
                  <a:pt x="2321" y="396"/>
                  <a:pt x="2314" y="401"/>
                </a:cubicBezTo>
                <a:cubicBezTo>
                  <a:pt x="2317" y="405"/>
                  <a:pt x="2312" y="408"/>
                  <a:pt x="2310" y="410"/>
                </a:cubicBezTo>
                <a:cubicBezTo>
                  <a:pt x="2304" y="409"/>
                  <a:pt x="2302" y="411"/>
                  <a:pt x="2298" y="411"/>
                </a:cubicBezTo>
                <a:close/>
                <a:moveTo>
                  <a:pt x="2358" y="423"/>
                </a:moveTo>
                <a:cubicBezTo>
                  <a:pt x="2359" y="418"/>
                  <a:pt x="2356" y="416"/>
                  <a:pt x="2357" y="411"/>
                </a:cubicBezTo>
                <a:cubicBezTo>
                  <a:pt x="2360" y="407"/>
                  <a:pt x="2371" y="409"/>
                  <a:pt x="2375" y="405"/>
                </a:cubicBezTo>
                <a:cubicBezTo>
                  <a:pt x="2376" y="410"/>
                  <a:pt x="2372" y="410"/>
                  <a:pt x="2370" y="413"/>
                </a:cubicBezTo>
                <a:cubicBezTo>
                  <a:pt x="2372" y="413"/>
                  <a:pt x="2373" y="416"/>
                  <a:pt x="2378" y="415"/>
                </a:cubicBezTo>
                <a:cubicBezTo>
                  <a:pt x="2376" y="419"/>
                  <a:pt x="2384" y="419"/>
                  <a:pt x="2388" y="421"/>
                </a:cubicBezTo>
                <a:cubicBezTo>
                  <a:pt x="2388" y="422"/>
                  <a:pt x="2387" y="423"/>
                  <a:pt x="2387" y="424"/>
                </a:cubicBezTo>
                <a:cubicBezTo>
                  <a:pt x="2378" y="423"/>
                  <a:pt x="2374" y="433"/>
                  <a:pt x="2364" y="434"/>
                </a:cubicBezTo>
                <a:cubicBezTo>
                  <a:pt x="2360" y="433"/>
                  <a:pt x="2366" y="423"/>
                  <a:pt x="2358" y="423"/>
                </a:cubicBezTo>
                <a:close/>
                <a:moveTo>
                  <a:pt x="1883" y="502"/>
                </a:moveTo>
                <a:cubicBezTo>
                  <a:pt x="1884" y="497"/>
                  <a:pt x="1891" y="495"/>
                  <a:pt x="1897" y="494"/>
                </a:cubicBezTo>
                <a:cubicBezTo>
                  <a:pt x="1897" y="496"/>
                  <a:pt x="1897" y="497"/>
                  <a:pt x="1898" y="497"/>
                </a:cubicBezTo>
                <a:cubicBezTo>
                  <a:pt x="1899" y="497"/>
                  <a:pt x="1899" y="495"/>
                  <a:pt x="1899" y="493"/>
                </a:cubicBezTo>
                <a:cubicBezTo>
                  <a:pt x="1905" y="493"/>
                  <a:pt x="1905" y="493"/>
                  <a:pt x="1905" y="493"/>
                </a:cubicBezTo>
                <a:cubicBezTo>
                  <a:pt x="1903" y="498"/>
                  <a:pt x="1901" y="503"/>
                  <a:pt x="1895" y="506"/>
                </a:cubicBezTo>
                <a:cubicBezTo>
                  <a:pt x="1895" y="504"/>
                  <a:pt x="1894" y="504"/>
                  <a:pt x="1894" y="503"/>
                </a:cubicBezTo>
                <a:cubicBezTo>
                  <a:pt x="1893" y="505"/>
                  <a:pt x="1893" y="509"/>
                  <a:pt x="1888" y="508"/>
                </a:cubicBezTo>
                <a:cubicBezTo>
                  <a:pt x="1889" y="509"/>
                  <a:pt x="1889" y="510"/>
                  <a:pt x="1889" y="511"/>
                </a:cubicBezTo>
                <a:cubicBezTo>
                  <a:pt x="1893" y="511"/>
                  <a:pt x="1891" y="507"/>
                  <a:pt x="1896" y="508"/>
                </a:cubicBezTo>
                <a:cubicBezTo>
                  <a:pt x="1897" y="512"/>
                  <a:pt x="1892" y="515"/>
                  <a:pt x="1890" y="513"/>
                </a:cubicBezTo>
                <a:cubicBezTo>
                  <a:pt x="1886" y="506"/>
                  <a:pt x="1880" y="513"/>
                  <a:pt x="1875" y="514"/>
                </a:cubicBezTo>
                <a:cubicBezTo>
                  <a:pt x="1875" y="512"/>
                  <a:pt x="1873" y="509"/>
                  <a:pt x="1872" y="511"/>
                </a:cubicBezTo>
                <a:cubicBezTo>
                  <a:pt x="1872" y="509"/>
                  <a:pt x="1878" y="500"/>
                  <a:pt x="1883" y="502"/>
                </a:cubicBezTo>
                <a:close/>
                <a:moveTo>
                  <a:pt x="1863" y="517"/>
                </a:moveTo>
                <a:cubicBezTo>
                  <a:pt x="1862" y="515"/>
                  <a:pt x="1864" y="515"/>
                  <a:pt x="1863" y="513"/>
                </a:cubicBezTo>
                <a:cubicBezTo>
                  <a:pt x="1870" y="512"/>
                  <a:pt x="1870" y="512"/>
                  <a:pt x="1870" y="512"/>
                </a:cubicBezTo>
                <a:cubicBezTo>
                  <a:pt x="1870" y="514"/>
                  <a:pt x="1870" y="516"/>
                  <a:pt x="1869" y="517"/>
                </a:cubicBezTo>
                <a:cubicBezTo>
                  <a:pt x="1867" y="517"/>
                  <a:pt x="1866" y="516"/>
                  <a:pt x="1863" y="517"/>
                </a:cubicBezTo>
                <a:close/>
                <a:moveTo>
                  <a:pt x="2239" y="476"/>
                </a:moveTo>
                <a:cubicBezTo>
                  <a:pt x="2241" y="475"/>
                  <a:pt x="2243" y="475"/>
                  <a:pt x="2243" y="478"/>
                </a:cubicBezTo>
                <a:cubicBezTo>
                  <a:pt x="2241" y="478"/>
                  <a:pt x="2239" y="479"/>
                  <a:pt x="2239" y="476"/>
                </a:cubicBezTo>
                <a:close/>
                <a:moveTo>
                  <a:pt x="1833" y="532"/>
                </a:moveTo>
                <a:cubicBezTo>
                  <a:pt x="1837" y="532"/>
                  <a:pt x="1837" y="532"/>
                  <a:pt x="1837" y="532"/>
                </a:cubicBezTo>
                <a:cubicBezTo>
                  <a:pt x="1838" y="535"/>
                  <a:pt x="1833" y="536"/>
                  <a:pt x="1833" y="532"/>
                </a:cubicBezTo>
                <a:close/>
                <a:moveTo>
                  <a:pt x="1180" y="55"/>
                </a:moveTo>
                <a:cubicBezTo>
                  <a:pt x="1179" y="53"/>
                  <a:pt x="1181" y="52"/>
                  <a:pt x="1181" y="50"/>
                </a:cubicBezTo>
                <a:cubicBezTo>
                  <a:pt x="1183" y="51"/>
                  <a:pt x="1184" y="55"/>
                  <a:pt x="1180" y="55"/>
                </a:cubicBezTo>
                <a:close/>
                <a:moveTo>
                  <a:pt x="1134" y="13"/>
                </a:moveTo>
                <a:cubicBezTo>
                  <a:pt x="1133" y="10"/>
                  <a:pt x="1139" y="8"/>
                  <a:pt x="1136" y="6"/>
                </a:cubicBezTo>
                <a:cubicBezTo>
                  <a:pt x="1139" y="5"/>
                  <a:pt x="1139" y="8"/>
                  <a:pt x="1144" y="5"/>
                </a:cubicBezTo>
                <a:cubicBezTo>
                  <a:pt x="1144" y="7"/>
                  <a:pt x="1145" y="9"/>
                  <a:pt x="1147" y="9"/>
                </a:cubicBezTo>
                <a:cubicBezTo>
                  <a:pt x="1143" y="10"/>
                  <a:pt x="1140" y="10"/>
                  <a:pt x="1142" y="17"/>
                </a:cubicBezTo>
                <a:cubicBezTo>
                  <a:pt x="1138" y="17"/>
                  <a:pt x="1136" y="15"/>
                  <a:pt x="1134" y="13"/>
                </a:cubicBezTo>
                <a:close/>
                <a:moveTo>
                  <a:pt x="1073" y="80"/>
                </a:moveTo>
                <a:cubicBezTo>
                  <a:pt x="1077" y="81"/>
                  <a:pt x="1083" y="76"/>
                  <a:pt x="1089" y="76"/>
                </a:cubicBezTo>
                <a:cubicBezTo>
                  <a:pt x="1086" y="79"/>
                  <a:pt x="1077" y="88"/>
                  <a:pt x="1073" y="80"/>
                </a:cubicBezTo>
                <a:close/>
                <a:moveTo>
                  <a:pt x="816" y="139"/>
                </a:moveTo>
                <a:cubicBezTo>
                  <a:pt x="819" y="139"/>
                  <a:pt x="820" y="141"/>
                  <a:pt x="823" y="140"/>
                </a:cubicBezTo>
                <a:cubicBezTo>
                  <a:pt x="823" y="142"/>
                  <a:pt x="823" y="142"/>
                  <a:pt x="823" y="142"/>
                </a:cubicBezTo>
                <a:cubicBezTo>
                  <a:pt x="819" y="141"/>
                  <a:pt x="816" y="145"/>
                  <a:pt x="816" y="139"/>
                </a:cubicBezTo>
                <a:close/>
                <a:moveTo>
                  <a:pt x="838" y="134"/>
                </a:moveTo>
                <a:cubicBezTo>
                  <a:pt x="839" y="135"/>
                  <a:pt x="839" y="137"/>
                  <a:pt x="839" y="139"/>
                </a:cubicBezTo>
                <a:cubicBezTo>
                  <a:pt x="838" y="138"/>
                  <a:pt x="834" y="139"/>
                  <a:pt x="832" y="139"/>
                </a:cubicBezTo>
                <a:cubicBezTo>
                  <a:pt x="829" y="140"/>
                  <a:pt x="832" y="145"/>
                  <a:pt x="829" y="146"/>
                </a:cubicBezTo>
                <a:cubicBezTo>
                  <a:pt x="820" y="141"/>
                  <a:pt x="831" y="134"/>
                  <a:pt x="838" y="134"/>
                </a:cubicBezTo>
                <a:close/>
                <a:moveTo>
                  <a:pt x="956" y="174"/>
                </a:moveTo>
                <a:cubicBezTo>
                  <a:pt x="959" y="173"/>
                  <a:pt x="959" y="176"/>
                  <a:pt x="961" y="177"/>
                </a:cubicBezTo>
                <a:cubicBezTo>
                  <a:pt x="963" y="176"/>
                  <a:pt x="961" y="172"/>
                  <a:pt x="962" y="172"/>
                </a:cubicBezTo>
                <a:cubicBezTo>
                  <a:pt x="967" y="172"/>
                  <a:pt x="974" y="172"/>
                  <a:pt x="977" y="171"/>
                </a:cubicBezTo>
                <a:cubicBezTo>
                  <a:pt x="978" y="176"/>
                  <a:pt x="971" y="177"/>
                  <a:pt x="975" y="183"/>
                </a:cubicBezTo>
                <a:cubicBezTo>
                  <a:pt x="972" y="184"/>
                  <a:pt x="970" y="185"/>
                  <a:pt x="971" y="189"/>
                </a:cubicBezTo>
                <a:cubicBezTo>
                  <a:pt x="968" y="189"/>
                  <a:pt x="968" y="187"/>
                  <a:pt x="968" y="185"/>
                </a:cubicBezTo>
                <a:cubicBezTo>
                  <a:pt x="960" y="189"/>
                  <a:pt x="955" y="187"/>
                  <a:pt x="952" y="180"/>
                </a:cubicBezTo>
                <a:cubicBezTo>
                  <a:pt x="955" y="179"/>
                  <a:pt x="956" y="177"/>
                  <a:pt x="956" y="174"/>
                </a:cubicBezTo>
                <a:close/>
                <a:moveTo>
                  <a:pt x="431" y="236"/>
                </a:moveTo>
                <a:cubicBezTo>
                  <a:pt x="433" y="245"/>
                  <a:pt x="440" y="236"/>
                  <a:pt x="445" y="237"/>
                </a:cubicBezTo>
                <a:cubicBezTo>
                  <a:pt x="444" y="242"/>
                  <a:pt x="435" y="240"/>
                  <a:pt x="437" y="247"/>
                </a:cubicBezTo>
                <a:cubicBezTo>
                  <a:pt x="434" y="246"/>
                  <a:pt x="435" y="247"/>
                  <a:pt x="432" y="247"/>
                </a:cubicBezTo>
                <a:cubicBezTo>
                  <a:pt x="434" y="243"/>
                  <a:pt x="426" y="241"/>
                  <a:pt x="431" y="236"/>
                </a:cubicBezTo>
                <a:close/>
                <a:moveTo>
                  <a:pt x="371" y="255"/>
                </a:moveTo>
                <a:cubicBezTo>
                  <a:pt x="370" y="251"/>
                  <a:pt x="374" y="252"/>
                  <a:pt x="377" y="251"/>
                </a:cubicBezTo>
                <a:cubicBezTo>
                  <a:pt x="376" y="254"/>
                  <a:pt x="374" y="255"/>
                  <a:pt x="371" y="255"/>
                </a:cubicBezTo>
                <a:close/>
                <a:moveTo>
                  <a:pt x="930" y="222"/>
                </a:moveTo>
                <a:cubicBezTo>
                  <a:pt x="933" y="219"/>
                  <a:pt x="937" y="217"/>
                  <a:pt x="939" y="214"/>
                </a:cubicBezTo>
                <a:cubicBezTo>
                  <a:pt x="939" y="212"/>
                  <a:pt x="937" y="213"/>
                  <a:pt x="936" y="213"/>
                </a:cubicBezTo>
                <a:cubicBezTo>
                  <a:pt x="936" y="210"/>
                  <a:pt x="938" y="210"/>
                  <a:pt x="939" y="208"/>
                </a:cubicBezTo>
                <a:cubicBezTo>
                  <a:pt x="942" y="208"/>
                  <a:pt x="938" y="210"/>
                  <a:pt x="940" y="212"/>
                </a:cubicBezTo>
                <a:cubicBezTo>
                  <a:pt x="941" y="211"/>
                  <a:pt x="941" y="210"/>
                  <a:pt x="941" y="208"/>
                </a:cubicBezTo>
                <a:cubicBezTo>
                  <a:pt x="938" y="205"/>
                  <a:pt x="930" y="208"/>
                  <a:pt x="927" y="205"/>
                </a:cubicBezTo>
                <a:cubicBezTo>
                  <a:pt x="933" y="200"/>
                  <a:pt x="930" y="190"/>
                  <a:pt x="937" y="188"/>
                </a:cubicBezTo>
                <a:cubicBezTo>
                  <a:pt x="939" y="188"/>
                  <a:pt x="944" y="189"/>
                  <a:pt x="948" y="184"/>
                </a:cubicBezTo>
                <a:cubicBezTo>
                  <a:pt x="949" y="188"/>
                  <a:pt x="953" y="190"/>
                  <a:pt x="958" y="190"/>
                </a:cubicBezTo>
                <a:cubicBezTo>
                  <a:pt x="959" y="194"/>
                  <a:pt x="954" y="192"/>
                  <a:pt x="954" y="194"/>
                </a:cubicBezTo>
                <a:cubicBezTo>
                  <a:pt x="955" y="197"/>
                  <a:pt x="957" y="193"/>
                  <a:pt x="960" y="193"/>
                </a:cubicBezTo>
                <a:cubicBezTo>
                  <a:pt x="962" y="194"/>
                  <a:pt x="960" y="191"/>
                  <a:pt x="959" y="191"/>
                </a:cubicBezTo>
                <a:cubicBezTo>
                  <a:pt x="959" y="189"/>
                  <a:pt x="964" y="190"/>
                  <a:pt x="966" y="189"/>
                </a:cubicBezTo>
                <a:cubicBezTo>
                  <a:pt x="967" y="192"/>
                  <a:pt x="963" y="191"/>
                  <a:pt x="963" y="192"/>
                </a:cubicBezTo>
                <a:cubicBezTo>
                  <a:pt x="963" y="195"/>
                  <a:pt x="966" y="194"/>
                  <a:pt x="969" y="194"/>
                </a:cubicBezTo>
                <a:cubicBezTo>
                  <a:pt x="969" y="197"/>
                  <a:pt x="965" y="196"/>
                  <a:pt x="964" y="199"/>
                </a:cubicBezTo>
                <a:cubicBezTo>
                  <a:pt x="965" y="201"/>
                  <a:pt x="969" y="201"/>
                  <a:pt x="967" y="204"/>
                </a:cubicBezTo>
                <a:cubicBezTo>
                  <a:pt x="965" y="204"/>
                  <a:pt x="964" y="202"/>
                  <a:pt x="963" y="202"/>
                </a:cubicBezTo>
                <a:cubicBezTo>
                  <a:pt x="961" y="205"/>
                  <a:pt x="958" y="209"/>
                  <a:pt x="953" y="206"/>
                </a:cubicBezTo>
                <a:cubicBezTo>
                  <a:pt x="953" y="207"/>
                  <a:pt x="954" y="207"/>
                  <a:pt x="955" y="207"/>
                </a:cubicBezTo>
                <a:cubicBezTo>
                  <a:pt x="948" y="212"/>
                  <a:pt x="943" y="219"/>
                  <a:pt x="934" y="223"/>
                </a:cubicBezTo>
                <a:cubicBezTo>
                  <a:pt x="935" y="226"/>
                  <a:pt x="937" y="227"/>
                  <a:pt x="934" y="228"/>
                </a:cubicBezTo>
                <a:cubicBezTo>
                  <a:pt x="931" y="229"/>
                  <a:pt x="931" y="225"/>
                  <a:pt x="930" y="222"/>
                </a:cubicBezTo>
                <a:close/>
                <a:moveTo>
                  <a:pt x="263" y="429"/>
                </a:moveTo>
                <a:cubicBezTo>
                  <a:pt x="263" y="428"/>
                  <a:pt x="261" y="429"/>
                  <a:pt x="261" y="429"/>
                </a:cubicBezTo>
                <a:cubicBezTo>
                  <a:pt x="259" y="422"/>
                  <a:pt x="263" y="421"/>
                  <a:pt x="264" y="417"/>
                </a:cubicBezTo>
                <a:cubicBezTo>
                  <a:pt x="266" y="416"/>
                  <a:pt x="266" y="419"/>
                  <a:pt x="267" y="419"/>
                </a:cubicBezTo>
                <a:cubicBezTo>
                  <a:pt x="269" y="416"/>
                  <a:pt x="269" y="412"/>
                  <a:pt x="271" y="410"/>
                </a:cubicBezTo>
                <a:cubicBezTo>
                  <a:pt x="279" y="411"/>
                  <a:pt x="281" y="406"/>
                  <a:pt x="285" y="410"/>
                </a:cubicBezTo>
                <a:cubicBezTo>
                  <a:pt x="283" y="414"/>
                  <a:pt x="280" y="416"/>
                  <a:pt x="279" y="420"/>
                </a:cubicBezTo>
                <a:cubicBezTo>
                  <a:pt x="271" y="418"/>
                  <a:pt x="271" y="429"/>
                  <a:pt x="263" y="429"/>
                </a:cubicBezTo>
                <a:close/>
                <a:moveTo>
                  <a:pt x="766" y="427"/>
                </a:moveTo>
                <a:cubicBezTo>
                  <a:pt x="765" y="424"/>
                  <a:pt x="765" y="423"/>
                  <a:pt x="768" y="423"/>
                </a:cubicBezTo>
                <a:cubicBezTo>
                  <a:pt x="768" y="425"/>
                  <a:pt x="768" y="427"/>
                  <a:pt x="766" y="427"/>
                </a:cubicBezTo>
                <a:close/>
                <a:moveTo>
                  <a:pt x="786" y="447"/>
                </a:moveTo>
                <a:cubicBezTo>
                  <a:pt x="783" y="448"/>
                  <a:pt x="783" y="450"/>
                  <a:pt x="782" y="453"/>
                </a:cubicBezTo>
                <a:cubicBezTo>
                  <a:pt x="779" y="453"/>
                  <a:pt x="780" y="448"/>
                  <a:pt x="776" y="451"/>
                </a:cubicBezTo>
                <a:cubicBezTo>
                  <a:pt x="777" y="449"/>
                  <a:pt x="779" y="449"/>
                  <a:pt x="778" y="446"/>
                </a:cubicBezTo>
                <a:cubicBezTo>
                  <a:pt x="782" y="445"/>
                  <a:pt x="785" y="445"/>
                  <a:pt x="786" y="447"/>
                </a:cubicBezTo>
                <a:close/>
                <a:moveTo>
                  <a:pt x="726" y="463"/>
                </a:moveTo>
                <a:cubicBezTo>
                  <a:pt x="727" y="457"/>
                  <a:pt x="733" y="454"/>
                  <a:pt x="732" y="447"/>
                </a:cubicBezTo>
                <a:cubicBezTo>
                  <a:pt x="742" y="448"/>
                  <a:pt x="743" y="430"/>
                  <a:pt x="753" y="434"/>
                </a:cubicBezTo>
                <a:cubicBezTo>
                  <a:pt x="752" y="441"/>
                  <a:pt x="749" y="447"/>
                  <a:pt x="741" y="449"/>
                </a:cubicBezTo>
                <a:cubicBezTo>
                  <a:pt x="738" y="452"/>
                  <a:pt x="735" y="465"/>
                  <a:pt x="726" y="463"/>
                </a:cubicBezTo>
                <a:close/>
                <a:moveTo>
                  <a:pt x="696" y="468"/>
                </a:moveTo>
                <a:cubicBezTo>
                  <a:pt x="699" y="467"/>
                  <a:pt x="699" y="470"/>
                  <a:pt x="699" y="472"/>
                </a:cubicBezTo>
                <a:cubicBezTo>
                  <a:pt x="696" y="472"/>
                  <a:pt x="696" y="473"/>
                  <a:pt x="694" y="474"/>
                </a:cubicBezTo>
                <a:cubicBezTo>
                  <a:pt x="694" y="472"/>
                  <a:pt x="694" y="469"/>
                  <a:pt x="696" y="468"/>
                </a:cubicBezTo>
                <a:close/>
                <a:moveTo>
                  <a:pt x="709" y="486"/>
                </a:moveTo>
                <a:cubicBezTo>
                  <a:pt x="708" y="478"/>
                  <a:pt x="715" y="478"/>
                  <a:pt x="713" y="469"/>
                </a:cubicBezTo>
                <a:cubicBezTo>
                  <a:pt x="720" y="470"/>
                  <a:pt x="730" y="478"/>
                  <a:pt x="721" y="484"/>
                </a:cubicBezTo>
                <a:cubicBezTo>
                  <a:pt x="719" y="483"/>
                  <a:pt x="715" y="483"/>
                  <a:pt x="712" y="482"/>
                </a:cubicBezTo>
                <a:cubicBezTo>
                  <a:pt x="710" y="483"/>
                  <a:pt x="712" y="486"/>
                  <a:pt x="709" y="486"/>
                </a:cubicBezTo>
                <a:close/>
                <a:moveTo>
                  <a:pt x="660" y="542"/>
                </a:moveTo>
                <a:cubicBezTo>
                  <a:pt x="657" y="542"/>
                  <a:pt x="658" y="541"/>
                  <a:pt x="656" y="542"/>
                </a:cubicBezTo>
                <a:cubicBezTo>
                  <a:pt x="654" y="542"/>
                  <a:pt x="658" y="540"/>
                  <a:pt x="657" y="538"/>
                </a:cubicBezTo>
                <a:cubicBezTo>
                  <a:pt x="659" y="539"/>
                  <a:pt x="659" y="540"/>
                  <a:pt x="660" y="542"/>
                </a:cubicBezTo>
                <a:close/>
                <a:moveTo>
                  <a:pt x="683" y="524"/>
                </a:moveTo>
                <a:cubicBezTo>
                  <a:pt x="683" y="527"/>
                  <a:pt x="685" y="527"/>
                  <a:pt x="685" y="530"/>
                </a:cubicBezTo>
                <a:cubicBezTo>
                  <a:pt x="680" y="530"/>
                  <a:pt x="680" y="534"/>
                  <a:pt x="676" y="535"/>
                </a:cubicBezTo>
                <a:cubicBezTo>
                  <a:pt x="677" y="531"/>
                  <a:pt x="678" y="527"/>
                  <a:pt x="679" y="523"/>
                </a:cubicBezTo>
                <a:cubicBezTo>
                  <a:pt x="680" y="524"/>
                  <a:pt x="681" y="524"/>
                  <a:pt x="683" y="524"/>
                </a:cubicBezTo>
                <a:cubicBezTo>
                  <a:pt x="682" y="523"/>
                  <a:pt x="682" y="522"/>
                  <a:pt x="682" y="521"/>
                </a:cubicBezTo>
                <a:cubicBezTo>
                  <a:pt x="687" y="519"/>
                  <a:pt x="688" y="513"/>
                  <a:pt x="695" y="512"/>
                </a:cubicBezTo>
                <a:cubicBezTo>
                  <a:pt x="698" y="519"/>
                  <a:pt x="688" y="521"/>
                  <a:pt x="683" y="524"/>
                </a:cubicBezTo>
                <a:close/>
                <a:moveTo>
                  <a:pt x="686" y="516"/>
                </a:moveTo>
                <a:cubicBezTo>
                  <a:pt x="682" y="511"/>
                  <a:pt x="679" y="521"/>
                  <a:pt x="676" y="517"/>
                </a:cubicBezTo>
                <a:cubicBezTo>
                  <a:pt x="680" y="513"/>
                  <a:pt x="680" y="505"/>
                  <a:pt x="688" y="504"/>
                </a:cubicBezTo>
                <a:cubicBezTo>
                  <a:pt x="689" y="509"/>
                  <a:pt x="684" y="509"/>
                  <a:pt x="684" y="513"/>
                </a:cubicBezTo>
                <a:cubicBezTo>
                  <a:pt x="687" y="512"/>
                  <a:pt x="687" y="508"/>
                  <a:pt x="692" y="509"/>
                </a:cubicBezTo>
                <a:cubicBezTo>
                  <a:pt x="691" y="512"/>
                  <a:pt x="688" y="513"/>
                  <a:pt x="686" y="516"/>
                </a:cubicBezTo>
                <a:close/>
                <a:moveTo>
                  <a:pt x="703" y="503"/>
                </a:moveTo>
                <a:cubicBezTo>
                  <a:pt x="702" y="506"/>
                  <a:pt x="699" y="507"/>
                  <a:pt x="696" y="509"/>
                </a:cubicBezTo>
                <a:cubicBezTo>
                  <a:pt x="696" y="505"/>
                  <a:pt x="696" y="505"/>
                  <a:pt x="696" y="505"/>
                </a:cubicBezTo>
                <a:cubicBezTo>
                  <a:pt x="700" y="505"/>
                  <a:pt x="701" y="501"/>
                  <a:pt x="703" y="503"/>
                </a:cubicBezTo>
                <a:close/>
                <a:moveTo>
                  <a:pt x="977" y="461"/>
                </a:moveTo>
                <a:cubicBezTo>
                  <a:pt x="975" y="466"/>
                  <a:pt x="973" y="470"/>
                  <a:pt x="968" y="473"/>
                </a:cubicBezTo>
                <a:cubicBezTo>
                  <a:pt x="968" y="475"/>
                  <a:pt x="970" y="475"/>
                  <a:pt x="970" y="478"/>
                </a:cubicBezTo>
                <a:cubicBezTo>
                  <a:pt x="972" y="478"/>
                  <a:pt x="971" y="475"/>
                  <a:pt x="974" y="475"/>
                </a:cubicBezTo>
                <a:cubicBezTo>
                  <a:pt x="972" y="481"/>
                  <a:pt x="967" y="482"/>
                  <a:pt x="960" y="482"/>
                </a:cubicBezTo>
                <a:cubicBezTo>
                  <a:pt x="958" y="480"/>
                  <a:pt x="957" y="479"/>
                  <a:pt x="957" y="475"/>
                </a:cubicBezTo>
                <a:cubicBezTo>
                  <a:pt x="964" y="471"/>
                  <a:pt x="968" y="461"/>
                  <a:pt x="977" y="461"/>
                </a:cubicBezTo>
                <a:close/>
                <a:moveTo>
                  <a:pt x="210" y="556"/>
                </a:moveTo>
                <a:cubicBezTo>
                  <a:pt x="212" y="554"/>
                  <a:pt x="214" y="554"/>
                  <a:pt x="215" y="552"/>
                </a:cubicBezTo>
                <a:cubicBezTo>
                  <a:pt x="218" y="554"/>
                  <a:pt x="216" y="556"/>
                  <a:pt x="216" y="559"/>
                </a:cubicBezTo>
                <a:cubicBezTo>
                  <a:pt x="218" y="557"/>
                  <a:pt x="219" y="554"/>
                  <a:pt x="218" y="550"/>
                </a:cubicBezTo>
                <a:cubicBezTo>
                  <a:pt x="222" y="551"/>
                  <a:pt x="223" y="555"/>
                  <a:pt x="224" y="560"/>
                </a:cubicBezTo>
                <a:cubicBezTo>
                  <a:pt x="220" y="567"/>
                  <a:pt x="215" y="561"/>
                  <a:pt x="211" y="562"/>
                </a:cubicBezTo>
                <a:cubicBezTo>
                  <a:pt x="213" y="560"/>
                  <a:pt x="210" y="559"/>
                  <a:pt x="210" y="556"/>
                </a:cubicBezTo>
                <a:close/>
                <a:moveTo>
                  <a:pt x="185" y="599"/>
                </a:moveTo>
                <a:cubicBezTo>
                  <a:pt x="186" y="594"/>
                  <a:pt x="182" y="596"/>
                  <a:pt x="182" y="592"/>
                </a:cubicBezTo>
                <a:cubicBezTo>
                  <a:pt x="179" y="595"/>
                  <a:pt x="175" y="594"/>
                  <a:pt x="172" y="593"/>
                </a:cubicBezTo>
                <a:cubicBezTo>
                  <a:pt x="177" y="583"/>
                  <a:pt x="185" y="575"/>
                  <a:pt x="190" y="565"/>
                </a:cubicBezTo>
                <a:cubicBezTo>
                  <a:pt x="194" y="565"/>
                  <a:pt x="198" y="564"/>
                  <a:pt x="199" y="568"/>
                </a:cubicBezTo>
                <a:cubicBezTo>
                  <a:pt x="200" y="565"/>
                  <a:pt x="204" y="564"/>
                  <a:pt x="205" y="561"/>
                </a:cubicBezTo>
                <a:cubicBezTo>
                  <a:pt x="207" y="561"/>
                  <a:pt x="207" y="563"/>
                  <a:pt x="209" y="562"/>
                </a:cubicBezTo>
                <a:cubicBezTo>
                  <a:pt x="210" y="565"/>
                  <a:pt x="208" y="565"/>
                  <a:pt x="209" y="567"/>
                </a:cubicBezTo>
                <a:cubicBezTo>
                  <a:pt x="213" y="564"/>
                  <a:pt x="215" y="565"/>
                  <a:pt x="218" y="568"/>
                </a:cubicBezTo>
                <a:cubicBezTo>
                  <a:pt x="221" y="564"/>
                  <a:pt x="226" y="565"/>
                  <a:pt x="228" y="560"/>
                </a:cubicBezTo>
                <a:cubicBezTo>
                  <a:pt x="230" y="559"/>
                  <a:pt x="230" y="562"/>
                  <a:pt x="233" y="561"/>
                </a:cubicBezTo>
                <a:cubicBezTo>
                  <a:pt x="232" y="565"/>
                  <a:pt x="229" y="567"/>
                  <a:pt x="226" y="570"/>
                </a:cubicBezTo>
                <a:cubicBezTo>
                  <a:pt x="226" y="576"/>
                  <a:pt x="229" y="580"/>
                  <a:pt x="227" y="584"/>
                </a:cubicBezTo>
                <a:cubicBezTo>
                  <a:pt x="222" y="583"/>
                  <a:pt x="222" y="586"/>
                  <a:pt x="219" y="588"/>
                </a:cubicBezTo>
                <a:cubicBezTo>
                  <a:pt x="220" y="589"/>
                  <a:pt x="222" y="590"/>
                  <a:pt x="222" y="593"/>
                </a:cubicBezTo>
                <a:cubicBezTo>
                  <a:pt x="220" y="593"/>
                  <a:pt x="217" y="594"/>
                  <a:pt x="217" y="592"/>
                </a:cubicBezTo>
                <a:cubicBezTo>
                  <a:pt x="214" y="593"/>
                  <a:pt x="219" y="593"/>
                  <a:pt x="218" y="595"/>
                </a:cubicBezTo>
                <a:cubicBezTo>
                  <a:pt x="216" y="596"/>
                  <a:pt x="215" y="597"/>
                  <a:pt x="212" y="598"/>
                </a:cubicBezTo>
                <a:cubicBezTo>
                  <a:pt x="212" y="594"/>
                  <a:pt x="208" y="597"/>
                  <a:pt x="207" y="594"/>
                </a:cubicBezTo>
                <a:cubicBezTo>
                  <a:pt x="202" y="596"/>
                  <a:pt x="200" y="600"/>
                  <a:pt x="194" y="601"/>
                </a:cubicBezTo>
                <a:cubicBezTo>
                  <a:pt x="193" y="597"/>
                  <a:pt x="189" y="598"/>
                  <a:pt x="185" y="599"/>
                </a:cubicBezTo>
                <a:close/>
                <a:moveTo>
                  <a:pt x="595" y="574"/>
                </a:moveTo>
                <a:cubicBezTo>
                  <a:pt x="600" y="576"/>
                  <a:pt x="598" y="570"/>
                  <a:pt x="605" y="571"/>
                </a:cubicBezTo>
                <a:cubicBezTo>
                  <a:pt x="607" y="564"/>
                  <a:pt x="609" y="560"/>
                  <a:pt x="614" y="555"/>
                </a:cubicBezTo>
                <a:cubicBezTo>
                  <a:pt x="612" y="559"/>
                  <a:pt x="616" y="557"/>
                  <a:pt x="617" y="561"/>
                </a:cubicBezTo>
                <a:cubicBezTo>
                  <a:pt x="614" y="562"/>
                  <a:pt x="613" y="563"/>
                  <a:pt x="610" y="562"/>
                </a:cubicBezTo>
                <a:cubicBezTo>
                  <a:pt x="613" y="567"/>
                  <a:pt x="608" y="574"/>
                  <a:pt x="603" y="572"/>
                </a:cubicBezTo>
                <a:cubicBezTo>
                  <a:pt x="603" y="575"/>
                  <a:pt x="605" y="574"/>
                  <a:pt x="604" y="577"/>
                </a:cubicBezTo>
                <a:cubicBezTo>
                  <a:pt x="597" y="579"/>
                  <a:pt x="599" y="587"/>
                  <a:pt x="591" y="589"/>
                </a:cubicBezTo>
                <a:cubicBezTo>
                  <a:pt x="590" y="581"/>
                  <a:pt x="591" y="579"/>
                  <a:pt x="595" y="574"/>
                </a:cubicBezTo>
                <a:close/>
                <a:moveTo>
                  <a:pt x="1060" y="595"/>
                </a:moveTo>
                <a:cubicBezTo>
                  <a:pt x="1060" y="591"/>
                  <a:pt x="1067" y="589"/>
                  <a:pt x="1067" y="594"/>
                </a:cubicBezTo>
                <a:cubicBezTo>
                  <a:pt x="1065" y="597"/>
                  <a:pt x="1062" y="597"/>
                  <a:pt x="1060" y="595"/>
                </a:cubicBezTo>
                <a:close/>
                <a:moveTo>
                  <a:pt x="128" y="807"/>
                </a:moveTo>
                <a:cubicBezTo>
                  <a:pt x="124" y="807"/>
                  <a:pt x="125" y="799"/>
                  <a:pt x="129" y="799"/>
                </a:cubicBezTo>
                <a:cubicBezTo>
                  <a:pt x="130" y="802"/>
                  <a:pt x="129" y="805"/>
                  <a:pt x="128" y="807"/>
                </a:cubicBezTo>
                <a:close/>
                <a:moveTo>
                  <a:pt x="120" y="805"/>
                </a:moveTo>
                <a:cubicBezTo>
                  <a:pt x="119" y="801"/>
                  <a:pt x="121" y="798"/>
                  <a:pt x="119" y="795"/>
                </a:cubicBezTo>
                <a:cubicBezTo>
                  <a:pt x="120" y="795"/>
                  <a:pt x="120" y="795"/>
                  <a:pt x="120" y="794"/>
                </a:cubicBezTo>
                <a:cubicBezTo>
                  <a:pt x="125" y="794"/>
                  <a:pt x="126" y="806"/>
                  <a:pt x="120" y="805"/>
                </a:cubicBezTo>
                <a:close/>
                <a:moveTo>
                  <a:pt x="106" y="797"/>
                </a:moveTo>
                <a:cubicBezTo>
                  <a:pt x="103" y="795"/>
                  <a:pt x="106" y="792"/>
                  <a:pt x="109" y="791"/>
                </a:cubicBezTo>
                <a:cubicBezTo>
                  <a:pt x="110" y="795"/>
                  <a:pt x="109" y="797"/>
                  <a:pt x="106" y="797"/>
                </a:cubicBezTo>
                <a:close/>
                <a:moveTo>
                  <a:pt x="220" y="739"/>
                </a:moveTo>
                <a:cubicBezTo>
                  <a:pt x="217" y="740"/>
                  <a:pt x="217" y="740"/>
                  <a:pt x="217" y="740"/>
                </a:cubicBezTo>
                <a:cubicBezTo>
                  <a:pt x="217" y="737"/>
                  <a:pt x="218" y="737"/>
                  <a:pt x="217" y="734"/>
                </a:cubicBezTo>
                <a:cubicBezTo>
                  <a:pt x="218" y="734"/>
                  <a:pt x="219" y="734"/>
                  <a:pt x="219" y="733"/>
                </a:cubicBezTo>
                <a:cubicBezTo>
                  <a:pt x="223" y="733"/>
                  <a:pt x="219" y="736"/>
                  <a:pt x="220" y="739"/>
                </a:cubicBezTo>
                <a:close/>
                <a:moveTo>
                  <a:pt x="58" y="750"/>
                </a:moveTo>
                <a:cubicBezTo>
                  <a:pt x="55" y="748"/>
                  <a:pt x="60" y="745"/>
                  <a:pt x="63" y="745"/>
                </a:cubicBezTo>
                <a:cubicBezTo>
                  <a:pt x="64" y="749"/>
                  <a:pt x="57" y="747"/>
                  <a:pt x="58" y="750"/>
                </a:cubicBezTo>
                <a:close/>
                <a:moveTo>
                  <a:pt x="2174" y="501"/>
                </a:moveTo>
                <a:cubicBezTo>
                  <a:pt x="2181" y="500"/>
                  <a:pt x="2181" y="500"/>
                  <a:pt x="2181" y="500"/>
                </a:cubicBezTo>
                <a:cubicBezTo>
                  <a:pt x="2182" y="504"/>
                  <a:pt x="2177" y="504"/>
                  <a:pt x="2176" y="506"/>
                </a:cubicBezTo>
                <a:cubicBezTo>
                  <a:pt x="2175" y="505"/>
                  <a:pt x="2174" y="503"/>
                  <a:pt x="2174" y="501"/>
                </a:cubicBezTo>
                <a:close/>
                <a:moveTo>
                  <a:pt x="1671" y="681"/>
                </a:moveTo>
                <a:cubicBezTo>
                  <a:pt x="1671" y="683"/>
                  <a:pt x="1670" y="684"/>
                  <a:pt x="1670" y="685"/>
                </a:cubicBezTo>
                <a:cubicBezTo>
                  <a:pt x="1667" y="685"/>
                  <a:pt x="1667" y="681"/>
                  <a:pt x="1671" y="681"/>
                </a:cubicBezTo>
                <a:close/>
                <a:moveTo>
                  <a:pt x="1689" y="661"/>
                </a:moveTo>
                <a:cubicBezTo>
                  <a:pt x="1686" y="663"/>
                  <a:pt x="1686" y="664"/>
                  <a:pt x="1690" y="665"/>
                </a:cubicBezTo>
                <a:cubicBezTo>
                  <a:pt x="1689" y="667"/>
                  <a:pt x="1687" y="667"/>
                  <a:pt x="1686" y="669"/>
                </a:cubicBezTo>
                <a:cubicBezTo>
                  <a:pt x="1686" y="670"/>
                  <a:pt x="1688" y="669"/>
                  <a:pt x="1689" y="669"/>
                </a:cubicBezTo>
                <a:cubicBezTo>
                  <a:pt x="1686" y="673"/>
                  <a:pt x="1683" y="681"/>
                  <a:pt x="1676" y="678"/>
                </a:cubicBezTo>
                <a:cubicBezTo>
                  <a:pt x="1677" y="677"/>
                  <a:pt x="1675" y="673"/>
                  <a:pt x="1677" y="671"/>
                </a:cubicBezTo>
                <a:cubicBezTo>
                  <a:pt x="1675" y="669"/>
                  <a:pt x="1673" y="673"/>
                  <a:pt x="1670" y="671"/>
                </a:cubicBezTo>
                <a:cubicBezTo>
                  <a:pt x="1670" y="664"/>
                  <a:pt x="1677" y="674"/>
                  <a:pt x="1675" y="665"/>
                </a:cubicBezTo>
                <a:cubicBezTo>
                  <a:pt x="1680" y="665"/>
                  <a:pt x="1684" y="664"/>
                  <a:pt x="1684" y="660"/>
                </a:cubicBezTo>
                <a:cubicBezTo>
                  <a:pt x="1687" y="659"/>
                  <a:pt x="1687" y="661"/>
                  <a:pt x="1689" y="661"/>
                </a:cubicBezTo>
                <a:close/>
                <a:moveTo>
                  <a:pt x="820" y="743"/>
                </a:moveTo>
                <a:cubicBezTo>
                  <a:pt x="816" y="749"/>
                  <a:pt x="825" y="757"/>
                  <a:pt x="819" y="761"/>
                </a:cubicBezTo>
                <a:cubicBezTo>
                  <a:pt x="818" y="756"/>
                  <a:pt x="818" y="756"/>
                  <a:pt x="818" y="756"/>
                </a:cubicBezTo>
                <a:cubicBezTo>
                  <a:pt x="814" y="760"/>
                  <a:pt x="809" y="758"/>
                  <a:pt x="805" y="762"/>
                </a:cubicBezTo>
                <a:cubicBezTo>
                  <a:pt x="798" y="756"/>
                  <a:pt x="805" y="748"/>
                  <a:pt x="807" y="742"/>
                </a:cubicBezTo>
                <a:cubicBezTo>
                  <a:pt x="812" y="741"/>
                  <a:pt x="817" y="741"/>
                  <a:pt x="820" y="743"/>
                </a:cubicBezTo>
                <a:close/>
                <a:moveTo>
                  <a:pt x="1676" y="641"/>
                </a:moveTo>
                <a:cubicBezTo>
                  <a:pt x="1678" y="642"/>
                  <a:pt x="1679" y="642"/>
                  <a:pt x="1681" y="642"/>
                </a:cubicBezTo>
                <a:cubicBezTo>
                  <a:pt x="1681" y="646"/>
                  <a:pt x="1676" y="647"/>
                  <a:pt x="1676" y="641"/>
                </a:cubicBezTo>
                <a:close/>
                <a:moveTo>
                  <a:pt x="1699" y="636"/>
                </a:moveTo>
                <a:cubicBezTo>
                  <a:pt x="1691" y="634"/>
                  <a:pt x="1690" y="643"/>
                  <a:pt x="1683" y="644"/>
                </a:cubicBezTo>
                <a:cubicBezTo>
                  <a:pt x="1682" y="641"/>
                  <a:pt x="1681" y="639"/>
                  <a:pt x="1679" y="638"/>
                </a:cubicBezTo>
                <a:cubicBezTo>
                  <a:pt x="1680" y="636"/>
                  <a:pt x="1683" y="635"/>
                  <a:pt x="1683" y="631"/>
                </a:cubicBezTo>
                <a:cubicBezTo>
                  <a:pt x="1690" y="631"/>
                  <a:pt x="1693" y="632"/>
                  <a:pt x="1699" y="630"/>
                </a:cubicBezTo>
                <a:cubicBezTo>
                  <a:pt x="1700" y="631"/>
                  <a:pt x="1700" y="635"/>
                  <a:pt x="1699" y="636"/>
                </a:cubicBezTo>
                <a:close/>
                <a:moveTo>
                  <a:pt x="1742" y="618"/>
                </a:moveTo>
                <a:cubicBezTo>
                  <a:pt x="1738" y="618"/>
                  <a:pt x="1735" y="625"/>
                  <a:pt x="1731" y="621"/>
                </a:cubicBezTo>
                <a:cubicBezTo>
                  <a:pt x="1733" y="618"/>
                  <a:pt x="1734" y="617"/>
                  <a:pt x="1733" y="614"/>
                </a:cubicBezTo>
                <a:cubicBezTo>
                  <a:pt x="1739" y="617"/>
                  <a:pt x="1739" y="610"/>
                  <a:pt x="1742" y="609"/>
                </a:cubicBezTo>
                <a:cubicBezTo>
                  <a:pt x="1746" y="612"/>
                  <a:pt x="1741" y="613"/>
                  <a:pt x="1742" y="618"/>
                </a:cubicBezTo>
                <a:close/>
                <a:moveTo>
                  <a:pt x="1728" y="613"/>
                </a:moveTo>
                <a:cubicBezTo>
                  <a:pt x="1721" y="612"/>
                  <a:pt x="1724" y="619"/>
                  <a:pt x="1717" y="618"/>
                </a:cubicBezTo>
                <a:cubicBezTo>
                  <a:pt x="1715" y="623"/>
                  <a:pt x="1703" y="636"/>
                  <a:pt x="1700" y="625"/>
                </a:cubicBezTo>
                <a:cubicBezTo>
                  <a:pt x="1707" y="620"/>
                  <a:pt x="1716" y="616"/>
                  <a:pt x="1718" y="606"/>
                </a:cubicBezTo>
                <a:cubicBezTo>
                  <a:pt x="1722" y="606"/>
                  <a:pt x="1722" y="608"/>
                  <a:pt x="1726" y="606"/>
                </a:cubicBezTo>
                <a:cubicBezTo>
                  <a:pt x="1727" y="607"/>
                  <a:pt x="1727" y="610"/>
                  <a:pt x="1728" y="613"/>
                </a:cubicBezTo>
                <a:close/>
                <a:moveTo>
                  <a:pt x="811" y="704"/>
                </a:moveTo>
                <a:cubicBezTo>
                  <a:pt x="810" y="701"/>
                  <a:pt x="812" y="701"/>
                  <a:pt x="811" y="698"/>
                </a:cubicBezTo>
                <a:cubicBezTo>
                  <a:pt x="813" y="699"/>
                  <a:pt x="815" y="699"/>
                  <a:pt x="816" y="701"/>
                </a:cubicBezTo>
                <a:cubicBezTo>
                  <a:pt x="816" y="703"/>
                  <a:pt x="814" y="704"/>
                  <a:pt x="811" y="704"/>
                </a:cubicBezTo>
                <a:close/>
                <a:moveTo>
                  <a:pt x="1730" y="600"/>
                </a:moveTo>
                <a:cubicBezTo>
                  <a:pt x="1730" y="602"/>
                  <a:pt x="1727" y="603"/>
                  <a:pt x="1727" y="605"/>
                </a:cubicBezTo>
                <a:cubicBezTo>
                  <a:pt x="1723" y="603"/>
                  <a:pt x="1728" y="598"/>
                  <a:pt x="1730" y="600"/>
                </a:cubicBezTo>
                <a:close/>
                <a:moveTo>
                  <a:pt x="1905" y="569"/>
                </a:moveTo>
                <a:cubicBezTo>
                  <a:pt x="1905" y="565"/>
                  <a:pt x="1901" y="567"/>
                  <a:pt x="1902" y="564"/>
                </a:cubicBezTo>
                <a:cubicBezTo>
                  <a:pt x="1905" y="564"/>
                  <a:pt x="1906" y="567"/>
                  <a:pt x="1909" y="567"/>
                </a:cubicBezTo>
                <a:cubicBezTo>
                  <a:pt x="1910" y="569"/>
                  <a:pt x="1906" y="568"/>
                  <a:pt x="1905" y="569"/>
                </a:cubicBezTo>
                <a:close/>
                <a:moveTo>
                  <a:pt x="1904" y="574"/>
                </a:moveTo>
                <a:cubicBezTo>
                  <a:pt x="1904" y="572"/>
                  <a:pt x="1909" y="572"/>
                  <a:pt x="1912" y="573"/>
                </a:cubicBezTo>
                <a:cubicBezTo>
                  <a:pt x="1912" y="577"/>
                  <a:pt x="1907" y="572"/>
                  <a:pt x="1904" y="574"/>
                </a:cubicBezTo>
                <a:close/>
                <a:moveTo>
                  <a:pt x="1937" y="596"/>
                </a:moveTo>
                <a:cubicBezTo>
                  <a:pt x="1931" y="596"/>
                  <a:pt x="1929" y="598"/>
                  <a:pt x="1924" y="598"/>
                </a:cubicBezTo>
                <a:cubicBezTo>
                  <a:pt x="1922" y="594"/>
                  <a:pt x="1922" y="590"/>
                  <a:pt x="1923" y="585"/>
                </a:cubicBezTo>
                <a:cubicBezTo>
                  <a:pt x="1933" y="582"/>
                  <a:pt x="1943" y="588"/>
                  <a:pt x="1937" y="596"/>
                </a:cubicBezTo>
                <a:close/>
                <a:moveTo>
                  <a:pt x="2047" y="554"/>
                </a:moveTo>
                <a:cubicBezTo>
                  <a:pt x="2046" y="557"/>
                  <a:pt x="2046" y="558"/>
                  <a:pt x="2047" y="561"/>
                </a:cubicBezTo>
                <a:cubicBezTo>
                  <a:pt x="2048" y="560"/>
                  <a:pt x="2049" y="560"/>
                  <a:pt x="2049" y="559"/>
                </a:cubicBezTo>
                <a:cubicBezTo>
                  <a:pt x="2052" y="560"/>
                  <a:pt x="2048" y="562"/>
                  <a:pt x="2048" y="563"/>
                </a:cubicBezTo>
                <a:cubicBezTo>
                  <a:pt x="2044" y="562"/>
                  <a:pt x="2040" y="561"/>
                  <a:pt x="2039" y="556"/>
                </a:cubicBezTo>
                <a:cubicBezTo>
                  <a:pt x="2041" y="554"/>
                  <a:pt x="2044" y="553"/>
                  <a:pt x="2047" y="554"/>
                </a:cubicBezTo>
                <a:close/>
                <a:moveTo>
                  <a:pt x="2106" y="535"/>
                </a:moveTo>
                <a:cubicBezTo>
                  <a:pt x="2104" y="536"/>
                  <a:pt x="2103" y="534"/>
                  <a:pt x="2101" y="534"/>
                </a:cubicBezTo>
                <a:cubicBezTo>
                  <a:pt x="2101" y="532"/>
                  <a:pt x="2103" y="532"/>
                  <a:pt x="2102" y="530"/>
                </a:cubicBezTo>
                <a:cubicBezTo>
                  <a:pt x="2105" y="530"/>
                  <a:pt x="2106" y="532"/>
                  <a:pt x="2106" y="535"/>
                </a:cubicBezTo>
                <a:close/>
                <a:moveTo>
                  <a:pt x="2137" y="520"/>
                </a:moveTo>
                <a:cubicBezTo>
                  <a:pt x="2134" y="528"/>
                  <a:pt x="2124" y="525"/>
                  <a:pt x="2121" y="519"/>
                </a:cubicBezTo>
                <a:cubicBezTo>
                  <a:pt x="2126" y="521"/>
                  <a:pt x="2130" y="517"/>
                  <a:pt x="2137" y="520"/>
                </a:cubicBezTo>
                <a:close/>
                <a:moveTo>
                  <a:pt x="1765" y="551"/>
                </a:moveTo>
                <a:cubicBezTo>
                  <a:pt x="1770" y="550"/>
                  <a:pt x="1773" y="551"/>
                  <a:pt x="1774" y="554"/>
                </a:cubicBezTo>
                <a:cubicBezTo>
                  <a:pt x="1772" y="560"/>
                  <a:pt x="1767" y="554"/>
                  <a:pt x="1766" y="558"/>
                </a:cubicBezTo>
                <a:cubicBezTo>
                  <a:pt x="1763" y="557"/>
                  <a:pt x="1767" y="554"/>
                  <a:pt x="1765" y="551"/>
                </a:cubicBezTo>
                <a:close/>
                <a:moveTo>
                  <a:pt x="2088" y="522"/>
                </a:moveTo>
                <a:cubicBezTo>
                  <a:pt x="2083" y="527"/>
                  <a:pt x="2078" y="526"/>
                  <a:pt x="2080" y="534"/>
                </a:cubicBezTo>
                <a:cubicBezTo>
                  <a:pt x="2083" y="534"/>
                  <a:pt x="2088" y="534"/>
                  <a:pt x="2088" y="531"/>
                </a:cubicBezTo>
                <a:cubicBezTo>
                  <a:pt x="2092" y="531"/>
                  <a:pt x="2091" y="537"/>
                  <a:pt x="2094" y="538"/>
                </a:cubicBezTo>
                <a:cubicBezTo>
                  <a:pt x="2089" y="540"/>
                  <a:pt x="2086" y="538"/>
                  <a:pt x="2085" y="542"/>
                </a:cubicBezTo>
                <a:cubicBezTo>
                  <a:pt x="2077" y="538"/>
                  <a:pt x="2071" y="547"/>
                  <a:pt x="2063" y="545"/>
                </a:cubicBezTo>
                <a:cubicBezTo>
                  <a:pt x="2064" y="543"/>
                  <a:pt x="2066" y="542"/>
                  <a:pt x="2069" y="541"/>
                </a:cubicBezTo>
                <a:cubicBezTo>
                  <a:pt x="2067" y="539"/>
                  <a:pt x="2066" y="535"/>
                  <a:pt x="2064" y="533"/>
                </a:cubicBezTo>
                <a:cubicBezTo>
                  <a:pt x="2066" y="523"/>
                  <a:pt x="2077" y="522"/>
                  <a:pt x="2088" y="522"/>
                </a:cubicBezTo>
                <a:close/>
                <a:moveTo>
                  <a:pt x="1979" y="537"/>
                </a:moveTo>
                <a:cubicBezTo>
                  <a:pt x="1980" y="541"/>
                  <a:pt x="1978" y="542"/>
                  <a:pt x="1981" y="544"/>
                </a:cubicBezTo>
                <a:cubicBezTo>
                  <a:pt x="1983" y="543"/>
                  <a:pt x="1981" y="540"/>
                  <a:pt x="1984" y="540"/>
                </a:cubicBezTo>
                <a:cubicBezTo>
                  <a:pt x="1985" y="542"/>
                  <a:pt x="1986" y="541"/>
                  <a:pt x="1987" y="541"/>
                </a:cubicBezTo>
                <a:cubicBezTo>
                  <a:pt x="1988" y="545"/>
                  <a:pt x="1988" y="545"/>
                  <a:pt x="1988" y="545"/>
                </a:cubicBezTo>
                <a:cubicBezTo>
                  <a:pt x="1994" y="544"/>
                  <a:pt x="1999" y="541"/>
                  <a:pt x="2004" y="539"/>
                </a:cubicBezTo>
                <a:cubicBezTo>
                  <a:pt x="2004" y="544"/>
                  <a:pt x="2009" y="545"/>
                  <a:pt x="2011" y="547"/>
                </a:cubicBezTo>
                <a:cubicBezTo>
                  <a:pt x="2028" y="542"/>
                  <a:pt x="2046" y="530"/>
                  <a:pt x="2060" y="530"/>
                </a:cubicBezTo>
                <a:cubicBezTo>
                  <a:pt x="2056" y="533"/>
                  <a:pt x="2051" y="539"/>
                  <a:pt x="2053" y="544"/>
                </a:cubicBezTo>
                <a:cubicBezTo>
                  <a:pt x="2051" y="539"/>
                  <a:pt x="2041" y="547"/>
                  <a:pt x="2030" y="548"/>
                </a:cubicBezTo>
                <a:cubicBezTo>
                  <a:pt x="2029" y="549"/>
                  <a:pt x="2029" y="550"/>
                  <a:pt x="2029" y="552"/>
                </a:cubicBezTo>
                <a:cubicBezTo>
                  <a:pt x="2024" y="551"/>
                  <a:pt x="2026" y="553"/>
                  <a:pt x="2022" y="553"/>
                </a:cubicBezTo>
                <a:cubicBezTo>
                  <a:pt x="2020" y="552"/>
                  <a:pt x="2023" y="550"/>
                  <a:pt x="2021" y="549"/>
                </a:cubicBezTo>
                <a:cubicBezTo>
                  <a:pt x="2017" y="550"/>
                  <a:pt x="2016" y="552"/>
                  <a:pt x="2015" y="555"/>
                </a:cubicBezTo>
                <a:cubicBezTo>
                  <a:pt x="2007" y="560"/>
                  <a:pt x="1996" y="557"/>
                  <a:pt x="1988" y="562"/>
                </a:cubicBezTo>
                <a:cubicBezTo>
                  <a:pt x="1994" y="558"/>
                  <a:pt x="1995" y="551"/>
                  <a:pt x="2004" y="550"/>
                </a:cubicBezTo>
                <a:cubicBezTo>
                  <a:pt x="2001" y="546"/>
                  <a:pt x="1994" y="554"/>
                  <a:pt x="1991" y="546"/>
                </a:cubicBezTo>
                <a:cubicBezTo>
                  <a:pt x="1988" y="547"/>
                  <a:pt x="1983" y="550"/>
                  <a:pt x="1983" y="544"/>
                </a:cubicBezTo>
                <a:cubicBezTo>
                  <a:pt x="1980" y="544"/>
                  <a:pt x="1981" y="548"/>
                  <a:pt x="1981" y="549"/>
                </a:cubicBezTo>
                <a:cubicBezTo>
                  <a:pt x="1978" y="549"/>
                  <a:pt x="1979" y="548"/>
                  <a:pt x="1979" y="546"/>
                </a:cubicBezTo>
                <a:cubicBezTo>
                  <a:pt x="1973" y="551"/>
                  <a:pt x="1965" y="553"/>
                  <a:pt x="1963" y="560"/>
                </a:cubicBezTo>
                <a:cubicBezTo>
                  <a:pt x="1964" y="561"/>
                  <a:pt x="1965" y="561"/>
                  <a:pt x="1968" y="561"/>
                </a:cubicBezTo>
                <a:cubicBezTo>
                  <a:pt x="1965" y="563"/>
                  <a:pt x="1963" y="566"/>
                  <a:pt x="1967" y="569"/>
                </a:cubicBezTo>
                <a:cubicBezTo>
                  <a:pt x="1966" y="569"/>
                  <a:pt x="1965" y="570"/>
                  <a:pt x="1965" y="571"/>
                </a:cubicBezTo>
                <a:cubicBezTo>
                  <a:pt x="1963" y="571"/>
                  <a:pt x="1961" y="570"/>
                  <a:pt x="1961" y="567"/>
                </a:cubicBezTo>
                <a:cubicBezTo>
                  <a:pt x="1962" y="571"/>
                  <a:pt x="1961" y="574"/>
                  <a:pt x="1962" y="579"/>
                </a:cubicBezTo>
                <a:cubicBezTo>
                  <a:pt x="1960" y="580"/>
                  <a:pt x="1958" y="582"/>
                  <a:pt x="1955" y="582"/>
                </a:cubicBezTo>
                <a:cubicBezTo>
                  <a:pt x="1956" y="580"/>
                  <a:pt x="1958" y="579"/>
                  <a:pt x="1955" y="577"/>
                </a:cubicBezTo>
                <a:cubicBezTo>
                  <a:pt x="1951" y="579"/>
                  <a:pt x="1949" y="578"/>
                  <a:pt x="1944" y="579"/>
                </a:cubicBezTo>
                <a:cubicBezTo>
                  <a:pt x="1945" y="583"/>
                  <a:pt x="1950" y="580"/>
                  <a:pt x="1950" y="585"/>
                </a:cubicBezTo>
                <a:cubicBezTo>
                  <a:pt x="1942" y="587"/>
                  <a:pt x="1942" y="580"/>
                  <a:pt x="1935" y="584"/>
                </a:cubicBezTo>
                <a:cubicBezTo>
                  <a:pt x="1935" y="583"/>
                  <a:pt x="1934" y="583"/>
                  <a:pt x="1933" y="581"/>
                </a:cubicBezTo>
                <a:cubicBezTo>
                  <a:pt x="1935" y="578"/>
                  <a:pt x="1938" y="574"/>
                  <a:pt x="1942" y="572"/>
                </a:cubicBezTo>
                <a:cubicBezTo>
                  <a:pt x="1941" y="571"/>
                  <a:pt x="1939" y="571"/>
                  <a:pt x="1940" y="570"/>
                </a:cubicBezTo>
                <a:cubicBezTo>
                  <a:pt x="1941" y="568"/>
                  <a:pt x="1943" y="567"/>
                  <a:pt x="1945" y="566"/>
                </a:cubicBezTo>
                <a:cubicBezTo>
                  <a:pt x="1942" y="561"/>
                  <a:pt x="1946" y="560"/>
                  <a:pt x="1946" y="555"/>
                </a:cubicBezTo>
                <a:cubicBezTo>
                  <a:pt x="1947" y="555"/>
                  <a:pt x="1948" y="555"/>
                  <a:pt x="1948" y="556"/>
                </a:cubicBezTo>
                <a:cubicBezTo>
                  <a:pt x="1959" y="550"/>
                  <a:pt x="1968" y="543"/>
                  <a:pt x="1979" y="537"/>
                </a:cubicBezTo>
                <a:close/>
                <a:moveTo>
                  <a:pt x="690" y="764"/>
                </a:moveTo>
                <a:cubicBezTo>
                  <a:pt x="691" y="767"/>
                  <a:pt x="686" y="766"/>
                  <a:pt x="685" y="768"/>
                </a:cubicBezTo>
                <a:cubicBezTo>
                  <a:pt x="682" y="766"/>
                  <a:pt x="688" y="764"/>
                  <a:pt x="690" y="764"/>
                </a:cubicBezTo>
                <a:close/>
                <a:moveTo>
                  <a:pt x="430" y="811"/>
                </a:moveTo>
                <a:cubicBezTo>
                  <a:pt x="439" y="810"/>
                  <a:pt x="437" y="816"/>
                  <a:pt x="442" y="819"/>
                </a:cubicBezTo>
                <a:cubicBezTo>
                  <a:pt x="438" y="823"/>
                  <a:pt x="430" y="816"/>
                  <a:pt x="430" y="811"/>
                </a:cubicBezTo>
                <a:close/>
                <a:moveTo>
                  <a:pt x="693" y="800"/>
                </a:moveTo>
                <a:cubicBezTo>
                  <a:pt x="688" y="786"/>
                  <a:pt x="700" y="778"/>
                  <a:pt x="703" y="766"/>
                </a:cubicBezTo>
                <a:cubicBezTo>
                  <a:pt x="697" y="766"/>
                  <a:pt x="697" y="773"/>
                  <a:pt x="692" y="769"/>
                </a:cubicBezTo>
                <a:cubicBezTo>
                  <a:pt x="691" y="763"/>
                  <a:pt x="695" y="762"/>
                  <a:pt x="698" y="759"/>
                </a:cubicBezTo>
                <a:cubicBezTo>
                  <a:pt x="703" y="745"/>
                  <a:pt x="710" y="734"/>
                  <a:pt x="727" y="730"/>
                </a:cubicBezTo>
                <a:cubicBezTo>
                  <a:pt x="729" y="728"/>
                  <a:pt x="729" y="726"/>
                  <a:pt x="728" y="723"/>
                </a:cubicBezTo>
                <a:cubicBezTo>
                  <a:pt x="726" y="723"/>
                  <a:pt x="725" y="724"/>
                  <a:pt x="724" y="725"/>
                </a:cubicBezTo>
                <a:cubicBezTo>
                  <a:pt x="720" y="719"/>
                  <a:pt x="729" y="716"/>
                  <a:pt x="729" y="710"/>
                </a:cubicBezTo>
                <a:cubicBezTo>
                  <a:pt x="732" y="709"/>
                  <a:pt x="733" y="710"/>
                  <a:pt x="735" y="711"/>
                </a:cubicBezTo>
                <a:cubicBezTo>
                  <a:pt x="736" y="709"/>
                  <a:pt x="738" y="707"/>
                  <a:pt x="740" y="705"/>
                </a:cubicBezTo>
                <a:cubicBezTo>
                  <a:pt x="743" y="704"/>
                  <a:pt x="742" y="707"/>
                  <a:pt x="745" y="707"/>
                </a:cubicBezTo>
                <a:cubicBezTo>
                  <a:pt x="745" y="697"/>
                  <a:pt x="755" y="693"/>
                  <a:pt x="763" y="693"/>
                </a:cubicBezTo>
                <a:cubicBezTo>
                  <a:pt x="764" y="697"/>
                  <a:pt x="757" y="702"/>
                  <a:pt x="763" y="704"/>
                </a:cubicBezTo>
                <a:cubicBezTo>
                  <a:pt x="761" y="709"/>
                  <a:pt x="756" y="710"/>
                  <a:pt x="753" y="713"/>
                </a:cubicBezTo>
                <a:cubicBezTo>
                  <a:pt x="755" y="715"/>
                  <a:pt x="758" y="715"/>
                  <a:pt x="760" y="714"/>
                </a:cubicBezTo>
                <a:cubicBezTo>
                  <a:pt x="761" y="709"/>
                  <a:pt x="768" y="703"/>
                  <a:pt x="773" y="700"/>
                </a:cubicBezTo>
                <a:cubicBezTo>
                  <a:pt x="774" y="701"/>
                  <a:pt x="774" y="705"/>
                  <a:pt x="775" y="707"/>
                </a:cubicBezTo>
                <a:cubicBezTo>
                  <a:pt x="777" y="706"/>
                  <a:pt x="775" y="702"/>
                  <a:pt x="776" y="700"/>
                </a:cubicBezTo>
                <a:cubicBezTo>
                  <a:pt x="785" y="702"/>
                  <a:pt x="792" y="694"/>
                  <a:pt x="794" y="685"/>
                </a:cubicBezTo>
                <a:cubicBezTo>
                  <a:pt x="792" y="682"/>
                  <a:pt x="792" y="687"/>
                  <a:pt x="789" y="687"/>
                </a:cubicBezTo>
                <a:cubicBezTo>
                  <a:pt x="790" y="684"/>
                  <a:pt x="790" y="681"/>
                  <a:pt x="791" y="679"/>
                </a:cubicBezTo>
                <a:cubicBezTo>
                  <a:pt x="798" y="677"/>
                  <a:pt x="804" y="680"/>
                  <a:pt x="809" y="683"/>
                </a:cubicBezTo>
                <a:cubicBezTo>
                  <a:pt x="812" y="681"/>
                  <a:pt x="808" y="680"/>
                  <a:pt x="809" y="678"/>
                </a:cubicBezTo>
                <a:cubicBezTo>
                  <a:pt x="809" y="676"/>
                  <a:pt x="807" y="679"/>
                  <a:pt x="804" y="678"/>
                </a:cubicBezTo>
                <a:cubicBezTo>
                  <a:pt x="804" y="672"/>
                  <a:pt x="811" y="675"/>
                  <a:pt x="813" y="677"/>
                </a:cubicBezTo>
                <a:cubicBezTo>
                  <a:pt x="810" y="684"/>
                  <a:pt x="815" y="690"/>
                  <a:pt x="809" y="697"/>
                </a:cubicBezTo>
                <a:cubicBezTo>
                  <a:pt x="807" y="696"/>
                  <a:pt x="805" y="695"/>
                  <a:pt x="802" y="695"/>
                </a:cubicBezTo>
                <a:cubicBezTo>
                  <a:pt x="800" y="696"/>
                  <a:pt x="802" y="699"/>
                  <a:pt x="800" y="699"/>
                </a:cubicBezTo>
                <a:cubicBezTo>
                  <a:pt x="800" y="702"/>
                  <a:pt x="803" y="702"/>
                  <a:pt x="803" y="706"/>
                </a:cubicBezTo>
                <a:cubicBezTo>
                  <a:pt x="805" y="706"/>
                  <a:pt x="806" y="704"/>
                  <a:pt x="808" y="704"/>
                </a:cubicBezTo>
                <a:cubicBezTo>
                  <a:pt x="805" y="716"/>
                  <a:pt x="805" y="729"/>
                  <a:pt x="790" y="733"/>
                </a:cubicBezTo>
                <a:cubicBezTo>
                  <a:pt x="793" y="737"/>
                  <a:pt x="790" y="737"/>
                  <a:pt x="789" y="739"/>
                </a:cubicBezTo>
                <a:cubicBezTo>
                  <a:pt x="791" y="740"/>
                  <a:pt x="795" y="735"/>
                  <a:pt x="797" y="740"/>
                </a:cubicBezTo>
                <a:cubicBezTo>
                  <a:pt x="788" y="746"/>
                  <a:pt x="771" y="746"/>
                  <a:pt x="769" y="757"/>
                </a:cubicBezTo>
                <a:cubicBezTo>
                  <a:pt x="765" y="758"/>
                  <a:pt x="762" y="755"/>
                  <a:pt x="759" y="758"/>
                </a:cubicBezTo>
                <a:cubicBezTo>
                  <a:pt x="760" y="761"/>
                  <a:pt x="764" y="759"/>
                  <a:pt x="764" y="762"/>
                </a:cubicBezTo>
                <a:cubicBezTo>
                  <a:pt x="760" y="763"/>
                  <a:pt x="759" y="761"/>
                  <a:pt x="757" y="760"/>
                </a:cubicBezTo>
                <a:cubicBezTo>
                  <a:pt x="755" y="761"/>
                  <a:pt x="757" y="761"/>
                  <a:pt x="758" y="761"/>
                </a:cubicBezTo>
                <a:cubicBezTo>
                  <a:pt x="757" y="763"/>
                  <a:pt x="755" y="764"/>
                  <a:pt x="752" y="765"/>
                </a:cubicBezTo>
                <a:cubicBezTo>
                  <a:pt x="751" y="760"/>
                  <a:pt x="759" y="756"/>
                  <a:pt x="759" y="756"/>
                </a:cubicBezTo>
                <a:cubicBezTo>
                  <a:pt x="760" y="754"/>
                  <a:pt x="756" y="750"/>
                  <a:pt x="758" y="747"/>
                </a:cubicBezTo>
                <a:cubicBezTo>
                  <a:pt x="758" y="745"/>
                  <a:pt x="755" y="747"/>
                  <a:pt x="754" y="746"/>
                </a:cubicBezTo>
                <a:cubicBezTo>
                  <a:pt x="749" y="748"/>
                  <a:pt x="748" y="753"/>
                  <a:pt x="743" y="756"/>
                </a:cubicBezTo>
                <a:cubicBezTo>
                  <a:pt x="743" y="759"/>
                  <a:pt x="747" y="761"/>
                  <a:pt x="745" y="763"/>
                </a:cubicBezTo>
                <a:cubicBezTo>
                  <a:pt x="743" y="763"/>
                  <a:pt x="744" y="760"/>
                  <a:pt x="741" y="761"/>
                </a:cubicBezTo>
                <a:cubicBezTo>
                  <a:pt x="737" y="769"/>
                  <a:pt x="725" y="779"/>
                  <a:pt x="716" y="774"/>
                </a:cubicBezTo>
                <a:cubicBezTo>
                  <a:pt x="714" y="774"/>
                  <a:pt x="716" y="778"/>
                  <a:pt x="713" y="777"/>
                </a:cubicBezTo>
                <a:cubicBezTo>
                  <a:pt x="715" y="779"/>
                  <a:pt x="718" y="779"/>
                  <a:pt x="717" y="784"/>
                </a:cubicBezTo>
                <a:cubicBezTo>
                  <a:pt x="707" y="787"/>
                  <a:pt x="706" y="801"/>
                  <a:pt x="693" y="800"/>
                </a:cubicBezTo>
                <a:close/>
                <a:moveTo>
                  <a:pt x="412" y="1028"/>
                </a:moveTo>
                <a:cubicBezTo>
                  <a:pt x="411" y="1031"/>
                  <a:pt x="409" y="1033"/>
                  <a:pt x="408" y="1035"/>
                </a:cubicBezTo>
                <a:cubicBezTo>
                  <a:pt x="405" y="1035"/>
                  <a:pt x="404" y="1033"/>
                  <a:pt x="404" y="1030"/>
                </a:cubicBezTo>
                <a:cubicBezTo>
                  <a:pt x="407" y="1030"/>
                  <a:pt x="408" y="1028"/>
                  <a:pt x="412" y="1028"/>
                </a:cubicBezTo>
                <a:close/>
                <a:moveTo>
                  <a:pt x="383" y="1007"/>
                </a:moveTo>
                <a:cubicBezTo>
                  <a:pt x="381" y="1011"/>
                  <a:pt x="382" y="1015"/>
                  <a:pt x="384" y="1018"/>
                </a:cubicBezTo>
                <a:cubicBezTo>
                  <a:pt x="379" y="1019"/>
                  <a:pt x="375" y="1022"/>
                  <a:pt x="372" y="1019"/>
                </a:cubicBezTo>
                <a:cubicBezTo>
                  <a:pt x="371" y="1015"/>
                  <a:pt x="371" y="1011"/>
                  <a:pt x="373" y="1009"/>
                </a:cubicBezTo>
                <a:cubicBezTo>
                  <a:pt x="376" y="1008"/>
                  <a:pt x="374" y="1012"/>
                  <a:pt x="377" y="1011"/>
                </a:cubicBezTo>
                <a:cubicBezTo>
                  <a:pt x="379" y="1010"/>
                  <a:pt x="378" y="1004"/>
                  <a:pt x="383" y="1007"/>
                </a:cubicBezTo>
                <a:close/>
                <a:moveTo>
                  <a:pt x="417" y="916"/>
                </a:moveTo>
                <a:cubicBezTo>
                  <a:pt x="418" y="919"/>
                  <a:pt x="418" y="921"/>
                  <a:pt x="415" y="921"/>
                </a:cubicBezTo>
                <a:cubicBezTo>
                  <a:pt x="415" y="919"/>
                  <a:pt x="413" y="915"/>
                  <a:pt x="417" y="916"/>
                </a:cubicBezTo>
                <a:close/>
                <a:moveTo>
                  <a:pt x="543" y="848"/>
                </a:moveTo>
                <a:cubicBezTo>
                  <a:pt x="542" y="852"/>
                  <a:pt x="538" y="849"/>
                  <a:pt x="533" y="850"/>
                </a:cubicBezTo>
                <a:cubicBezTo>
                  <a:pt x="531" y="848"/>
                  <a:pt x="533" y="848"/>
                  <a:pt x="531" y="845"/>
                </a:cubicBezTo>
                <a:cubicBezTo>
                  <a:pt x="537" y="846"/>
                  <a:pt x="539" y="845"/>
                  <a:pt x="543" y="848"/>
                </a:cubicBezTo>
                <a:close/>
                <a:moveTo>
                  <a:pt x="1454" y="915"/>
                </a:moveTo>
                <a:cubicBezTo>
                  <a:pt x="1453" y="916"/>
                  <a:pt x="1452" y="918"/>
                  <a:pt x="1450" y="918"/>
                </a:cubicBezTo>
                <a:cubicBezTo>
                  <a:pt x="1450" y="917"/>
                  <a:pt x="1450" y="917"/>
                  <a:pt x="1449" y="917"/>
                </a:cubicBezTo>
                <a:cubicBezTo>
                  <a:pt x="1449" y="914"/>
                  <a:pt x="1453" y="914"/>
                  <a:pt x="1454" y="915"/>
                </a:cubicBezTo>
                <a:close/>
                <a:moveTo>
                  <a:pt x="875" y="980"/>
                </a:moveTo>
                <a:cubicBezTo>
                  <a:pt x="872" y="981"/>
                  <a:pt x="870" y="982"/>
                  <a:pt x="868" y="984"/>
                </a:cubicBezTo>
                <a:cubicBezTo>
                  <a:pt x="866" y="982"/>
                  <a:pt x="863" y="980"/>
                  <a:pt x="864" y="978"/>
                </a:cubicBezTo>
                <a:cubicBezTo>
                  <a:pt x="867" y="975"/>
                  <a:pt x="871" y="977"/>
                  <a:pt x="873" y="974"/>
                </a:cubicBezTo>
                <a:cubicBezTo>
                  <a:pt x="876" y="975"/>
                  <a:pt x="874" y="977"/>
                  <a:pt x="875" y="980"/>
                </a:cubicBezTo>
                <a:close/>
                <a:moveTo>
                  <a:pt x="1627" y="848"/>
                </a:moveTo>
                <a:cubicBezTo>
                  <a:pt x="1631" y="848"/>
                  <a:pt x="1633" y="850"/>
                  <a:pt x="1632" y="855"/>
                </a:cubicBezTo>
                <a:cubicBezTo>
                  <a:pt x="1632" y="857"/>
                  <a:pt x="1628" y="855"/>
                  <a:pt x="1628" y="857"/>
                </a:cubicBezTo>
                <a:cubicBezTo>
                  <a:pt x="1626" y="856"/>
                  <a:pt x="1627" y="852"/>
                  <a:pt x="1627" y="848"/>
                </a:cubicBezTo>
                <a:close/>
                <a:moveTo>
                  <a:pt x="1626" y="858"/>
                </a:moveTo>
                <a:cubicBezTo>
                  <a:pt x="1627" y="863"/>
                  <a:pt x="1627" y="863"/>
                  <a:pt x="1627" y="863"/>
                </a:cubicBezTo>
                <a:cubicBezTo>
                  <a:pt x="1625" y="863"/>
                  <a:pt x="1625" y="864"/>
                  <a:pt x="1623" y="864"/>
                </a:cubicBezTo>
                <a:cubicBezTo>
                  <a:pt x="1623" y="868"/>
                  <a:pt x="1627" y="866"/>
                  <a:pt x="1627" y="868"/>
                </a:cubicBezTo>
                <a:cubicBezTo>
                  <a:pt x="1627" y="874"/>
                  <a:pt x="1621" y="878"/>
                  <a:pt x="1621" y="882"/>
                </a:cubicBezTo>
                <a:cubicBezTo>
                  <a:pt x="1611" y="882"/>
                  <a:pt x="1606" y="887"/>
                  <a:pt x="1595" y="883"/>
                </a:cubicBezTo>
                <a:cubicBezTo>
                  <a:pt x="1603" y="880"/>
                  <a:pt x="1601" y="869"/>
                  <a:pt x="1604" y="862"/>
                </a:cubicBezTo>
                <a:cubicBezTo>
                  <a:pt x="1612" y="860"/>
                  <a:pt x="1619" y="856"/>
                  <a:pt x="1626" y="858"/>
                </a:cubicBezTo>
                <a:close/>
                <a:moveTo>
                  <a:pt x="719" y="960"/>
                </a:moveTo>
                <a:cubicBezTo>
                  <a:pt x="719" y="965"/>
                  <a:pt x="718" y="969"/>
                  <a:pt x="712" y="969"/>
                </a:cubicBezTo>
                <a:cubicBezTo>
                  <a:pt x="712" y="963"/>
                  <a:pt x="710" y="957"/>
                  <a:pt x="717" y="957"/>
                </a:cubicBezTo>
                <a:cubicBezTo>
                  <a:pt x="715" y="958"/>
                  <a:pt x="714" y="962"/>
                  <a:pt x="719" y="960"/>
                </a:cubicBezTo>
                <a:close/>
                <a:moveTo>
                  <a:pt x="667" y="953"/>
                </a:moveTo>
                <a:cubicBezTo>
                  <a:pt x="664" y="953"/>
                  <a:pt x="663" y="951"/>
                  <a:pt x="662" y="949"/>
                </a:cubicBezTo>
                <a:cubicBezTo>
                  <a:pt x="666" y="948"/>
                  <a:pt x="667" y="950"/>
                  <a:pt x="667" y="953"/>
                </a:cubicBezTo>
                <a:close/>
                <a:moveTo>
                  <a:pt x="1599" y="802"/>
                </a:moveTo>
                <a:cubicBezTo>
                  <a:pt x="1590" y="809"/>
                  <a:pt x="1585" y="825"/>
                  <a:pt x="1572" y="826"/>
                </a:cubicBezTo>
                <a:cubicBezTo>
                  <a:pt x="1572" y="824"/>
                  <a:pt x="1573" y="822"/>
                  <a:pt x="1572" y="819"/>
                </a:cubicBezTo>
                <a:cubicBezTo>
                  <a:pt x="1579" y="817"/>
                  <a:pt x="1579" y="810"/>
                  <a:pt x="1588" y="810"/>
                </a:cubicBezTo>
                <a:cubicBezTo>
                  <a:pt x="1590" y="806"/>
                  <a:pt x="1594" y="800"/>
                  <a:pt x="1599" y="802"/>
                </a:cubicBezTo>
                <a:close/>
                <a:moveTo>
                  <a:pt x="1625" y="756"/>
                </a:moveTo>
                <a:cubicBezTo>
                  <a:pt x="1622" y="757"/>
                  <a:pt x="1625" y="765"/>
                  <a:pt x="1619" y="765"/>
                </a:cubicBezTo>
                <a:cubicBezTo>
                  <a:pt x="1620" y="768"/>
                  <a:pt x="1619" y="768"/>
                  <a:pt x="1623" y="770"/>
                </a:cubicBezTo>
                <a:cubicBezTo>
                  <a:pt x="1624" y="772"/>
                  <a:pt x="1621" y="772"/>
                  <a:pt x="1622" y="775"/>
                </a:cubicBezTo>
                <a:cubicBezTo>
                  <a:pt x="1619" y="776"/>
                  <a:pt x="1620" y="772"/>
                  <a:pt x="1617" y="772"/>
                </a:cubicBezTo>
                <a:cubicBezTo>
                  <a:pt x="1617" y="775"/>
                  <a:pt x="1619" y="775"/>
                  <a:pt x="1619" y="778"/>
                </a:cubicBezTo>
                <a:cubicBezTo>
                  <a:pt x="1615" y="780"/>
                  <a:pt x="1607" y="784"/>
                  <a:pt x="1606" y="777"/>
                </a:cubicBezTo>
                <a:cubicBezTo>
                  <a:pt x="1604" y="778"/>
                  <a:pt x="1602" y="779"/>
                  <a:pt x="1601" y="781"/>
                </a:cubicBezTo>
                <a:cubicBezTo>
                  <a:pt x="1602" y="783"/>
                  <a:pt x="1604" y="783"/>
                  <a:pt x="1606" y="783"/>
                </a:cubicBezTo>
                <a:cubicBezTo>
                  <a:pt x="1610" y="793"/>
                  <a:pt x="1592" y="788"/>
                  <a:pt x="1593" y="799"/>
                </a:cubicBezTo>
                <a:cubicBezTo>
                  <a:pt x="1589" y="800"/>
                  <a:pt x="1588" y="796"/>
                  <a:pt x="1584" y="795"/>
                </a:cubicBezTo>
                <a:cubicBezTo>
                  <a:pt x="1586" y="794"/>
                  <a:pt x="1585" y="790"/>
                  <a:pt x="1587" y="789"/>
                </a:cubicBezTo>
                <a:cubicBezTo>
                  <a:pt x="1589" y="788"/>
                  <a:pt x="1590" y="788"/>
                  <a:pt x="1592" y="788"/>
                </a:cubicBezTo>
                <a:cubicBezTo>
                  <a:pt x="1592" y="778"/>
                  <a:pt x="1605" y="778"/>
                  <a:pt x="1605" y="768"/>
                </a:cubicBezTo>
                <a:cubicBezTo>
                  <a:pt x="1616" y="768"/>
                  <a:pt x="1610" y="761"/>
                  <a:pt x="1613" y="757"/>
                </a:cubicBezTo>
                <a:cubicBezTo>
                  <a:pt x="1618" y="761"/>
                  <a:pt x="1620" y="753"/>
                  <a:pt x="1625" y="756"/>
                </a:cubicBezTo>
                <a:close/>
                <a:moveTo>
                  <a:pt x="793" y="816"/>
                </a:moveTo>
                <a:cubicBezTo>
                  <a:pt x="801" y="824"/>
                  <a:pt x="791" y="840"/>
                  <a:pt x="782" y="845"/>
                </a:cubicBezTo>
                <a:cubicBezTo>
                  <a:pt x="780" y="845"/>
                  <a:pt x="783" y="847"/>
                  <a:pt x="781" y="849"/>
                </a:cubicBezTo>
                <a:cubicBezTo>
                  <a:pt x="778" y="849"/>
                  <a:pt x="777" y="847"/>
                  <a:pt x="777" y="844"/>
                </a:cubicBezTo>
                <a:cubicBezTo>
                  <a:pt x="771" y="847"/>
                  <a:pt x="764" y="852"/>
                  <a:pt x="767" y="858"/>
                </a:cubicBezTo>
                <a:cubicBezTo>
                  <a:pt x="766" y="862"/>
                  <a:pt x="763" y="864"/>
                  <a:pt x="758" y="864"/>
                </a:cubicBezTo>
                <a:cubicBezTo>
                  <a:pt x="759" y="855"/>
                  <a:pt x="767" y="851"/>
                  <a:pt x="769" y="845"/>
                </a:cubicBezTo>
                <a:cubicBezTo>
                  <a:pt x="769" y="845"/>
                  <a:pt x="766" y="839"/>
                  <a:pt x="771" y="838"/>
                </a:cubicBezTo>
                <a:cubicBezTo>
                  <a:pt x="771" y="834"/>
                  <a:pt x="766" y="836"/>
                  <a:pt x="765" y="833"/>
                </a:cubicBezTo>
                <a:cubicBezTo>
                  <a:pt x="767" y="831"/>
                  <a:pt x="773" y="823"/>
                  <a:pt x="776" y="827"/>
                </a:cubicBezTo>
                <a:cubicBezTo>
                  <a:pt x="776" y="820"/>
                  <a:pt x="784" y="816"/>
                  <a:pt x="793" y="816"/>
                </a:cubicBezTo>
                <a:close/>
                <a:moveTo>
                  <a:pt x="672" y="923"/>
                </a:moveTo>
                <a:cubicBezTo>
                  <a:pt x="675" y="922"/>
                  <a:pt x="675" y="919"/>
                  <a:pt x="678" y="919"/>
                </a:cubicBezTo>
                <a:cubicBezTo>
                  <a:pt x="674" y="912"/>
                  <a:pt x="687" y="908"/>
                  <a:pt x="683" y="901"/>
                </a:cubicBezTo>
                <a:cubicBezTo>
                  <a:pt x="689" y="898"/>
                  <a:pt x="695" y="894"/>
                  <a:pt x="695" y="886"/>
                </a:cubicBezTo>
                <a:cubicBezTo>
                  <a:pt x="699" y="885"/>
                  <a:pt x="699" y="888"/>
                  <a:pt x="704" y="887"/>
                </a:cubicBezTo>
                <a:cubicBezTo>
                  <a:pt x="702" y="894"/>
                  <a:pt x="696" y="900"/>
                  <a:pt x="694" y="907"/>
                </a:cubicBezTo>
                <a:cubicBezTo>
                  <a:pt x="699" y="906"/>
                  <a:pt x="703" y="898"/>
                  <a:pt x="705" y="892"/>
                </a:cubicBezTo>
                <a:cubicBezTo>
                  <a:pt x="709" y="893"/>
                  <a:pt x="708" y="889"/>
                  <a:pt x="712" y="890"/>
                </a:cubicBezTo>
                <a:cubicBezTo>
                  <a:pt x="706" y="884"/>
                  <a:pt x="714" y="878"/>
                  <a:pt x="719" y="877"/>
                </a:cubicBezTo>
                <a:cubicBezTo>
                  <a:pt x="718" y="874"/>
                  <a:pt x="714" y="874"/>
                  <a:pt x="714" y="870"/>
                </a:cubicBezTo>
                <a:cubicBezTo>
                  <a:pt x="718" y="870"/>
                  <a:pt x="717" y="867"/>
                  <a:pt x="721" y="867"/>
                </a:cubicBezTo>
                <a:cubicBezTo>
                  <a:pt x="724" y="869"/>
                  <a:pt x="720" y="872"/>
                  <a:pt x="719" y="874"/>
                </a:cubicBezTo>
                <a:cubicBezTo>
                  <a:pt x="726" y="873"/>
                  <a:pt x="728" y="868"/>
                  <a:pt x="732" y="865"/>
                </a:cubicBezTo>
                <a:cubicBezTo>
                  <a:pt x="731" y="863"/>
                  <a:pt x="725" y="864"/>
                  <a:pt x="728" y="861"/>
                </a:cubicBezTo>
                <a:cubicBezTo>
                  <a:pt x="727" y="862"/>
                  <a:pt x="726" y="862"/>
                  <a:pt x="724" y="862"/>
                </a:cubicBezTo>
                <a:cubicBezTo>
                  <a:pt x="722" y="857"/>
                  <a:pt x="724" y="853"/>
                  <a:pt x="723" y="849"/>
                </a:cubicBezTo>
                <a:cubicBezTo>
                  <a:pt x="726" y="850"/>
                  <a:pt x="728" y="846"/>
                  <a:pt x="733" y="848"/>
                </a:cubicBezTo>
                <a:cubicBezTo>
                  <a:pt x="733" y="847"/>
                  <a:pt x="734" y="844"/>
                  <a:pt x="736" y="843"/>
                </a:cubicBezTo>
                <a:cubicBezTo>
                  <a:pt x="735" y="842"/>
                  <a:pt x="733" y="842"/>
                  <a:pt x="732" y="841"/>
                </a:cubicBezTo>
                <a:cubicBezTo>
                  <a:pt x="735" y="838"/>
                  <a:pt x="738" y="836"/>
                  <a:pt x="741" y="833"/>
                </a:cubicBezTo>
                <a:cubicBezTo>
                  <a:pt x="741" y="836"/>
                  <a:pt x="741" y="840"/>
                  <a:pt x="744" y="840"/>
                </a:cubicBezTo>
                <a:cubicBezTo>
                  <a:pt x="747" y="840"/>
                  <a:pt x="746" y="836"/>
                  <a:pt x="747" y="833"/>
                </a:cubicBezTo>
                <a:cubicBezTo>
                  <a:pt x="745" y="830"/>
                  <a:pt x="740" y="831"/>
                  <a:pt x="739" y="827"/>
                </a:cubicBezTo>
                <a:cubicBezTo>
                  <a:pt x="738" y="827"/>
                  <a:pt x="737" y="827"/>
                  <a:pt x="737" y="828"/>
                </a:cubicBezTo>
                <a:cubicBezTo>
                  <a:pt x="734" y="827"/>
                  <a:pt x="736" y="826"/>
                  <a:pt x="736" y="824"/>
                </a:cubicBezTo>
                <a:cubicBezTo>
                  <a:pt x="736" y="823"/>
                  <a:pt x="735" y="823"/>
                  <a:pt x="733" y="823"/>
                </a:cubicBezTo>
                <a:cubicBezTo>
                  <a:pt x="731" y="823"/>
                  <a:pt x="734" y="827"/>
                  <a:pt x="732" y="828"/>
                </a:cubicBezTo>
                <a:cubicBezTo>
                  <a:pt x="729" y="822"/>
                  <a:pt x="721" y="833"/>
                  <a:pt x="721" y="828"/>
                </a:cubicBezTo>
                <a:cubicBezTo>
                  <a:pt x="715" y="829"/>
                  <a:pt x="715" y="835"/>
                  <a:pt x="707" y="835"/>
                </a:cubicBezTo>
                <a:cubicBezTo>
                  <a:pt x="707" y="834"/>
                  <a:pt x="708" y="832"/>
                  <a:pt x="707" y="830"/>
                </a:cubicBezTo>
                <a:cubicBezTo>
                  <a:pt x="713" y="828"/>
                  <a:pt x="715" y="822"/>
                  <a:pt x="721" y="819"/>
                </a:cubicBezTo>
                <a:cubicBezTo>
                  <a:pt x="717" y="818"/>
                  <a:pt x="711" y="819"/>
                  <a:pt x="709" y="816"/>
                </a:cubicBezTo>
                <a:cubicBezTo>
                  <a:pt x="709" y="813"/>
                  <a:pt x="712" y="813"/>
                  <a:pt x="713" y="814"/>
                </a:cubicBezTo>
                <a:cubicBezTo>
                  <a:pt x="711" y="812"/>
                  <a:pt x="712" y="810"/>
                  <a:pt x="713" y="808"/>
                </a:cubicBezTo>
                <a:cubicBezTo>
                  <a:pt x="718" y="809"/>
                  <a:pt x="725" y="807"/>
                  <a:pt x="729" y="812"/>
                </a:cubicBezTo>
                <a:cubicBezTo>
                  <a:pt x="729" y="808"/>
                  <a:pt x="737" y="805"/>
                  <a:pt x="731" y="802"/>
                </a:cubicBezTo>
                <a:cubicBezTo>
                  <a:pt x="732" y="800"/>
                  <a:pt x="735" y="801"/>
                  <a:pt x="733" y="797"/>
                </a:cubicBezTo>
                <a:cubicBezTo>
                  <a:pt x="734" y="798"/>
                  <a:pt x="734" y="799"/>
                  <a:pt x="735" y="800"/>
                </a:cubicBezTo>
                <a:cubicBezTo>
                  <a:pt x="736" y="799"/>
                  <a:pt x="737" y="797"/>
                  <a:pt x="738" y="796"/>
                </a:cubicBezTo>
                <a:cubicBezTo>
                  <a:pt x="741" y="796"/>
                  <a:pt x="743" y="797"/>
                  <a:pt x="746" y="797"/>
                </a:cubicBezTo>
                <a:cubicBezTo>
                  <a:pt x="745" y="800"/>
                  <a:pt x="743" y="801"/>
                  <a:pt x="746" y="805"/>
                </a:cubicBezTo>
                <a:cubicBezTo>
                  <a:pt x="742" y="805"/>
                  <a:pt x="738" y="808"/>
                  <a:pt x="735" y="806"/>
                </a:cubicBezTo>
                <a:cubicBezTo>
                  <a:pt x="734" y="807"/>
                  <a:pt x="734" y="808"/>
                  <a:pt x="733" y="809"/>
                </a:cubicBezTo>
                <a:cubicBezTo>
                  <a:pt x="734" y="810"/>
                  <a:pt x="737" y="810"/>
                  <a:pt x="738" y="811"/>
                </a:cubicBezTo>
                <a:cubicBezTo>
                  <a:pt x="739" y="815"/>
                  <a:pt x="736" y="815"/>
                  <a:pt x="736" y="818"/>
                </a:cubicBezTo>
                <a:cubicBezTo>
                  <a:pt x="741" y="817"/>
                  <a:pt x="740" y="813"/>
                  <a:pt x="744" y="812"/>
                </a:cubicBezTo>
                <a:cubicBezTo>
                  <a:pt x="745" y="817"/>
                  <a:pt x="748" y="819"/>
                  <a:pt x="751" y="821"/>
                </a:cubicBezTo>
                <a:cubicBezTo>
                  <a:pt x="757" y="818"/>
                  <a:pt x="760" y="817"/>
                  <a:pt x="767" y="816"/>
                </a:cubicBezTo>
                <a:cubicBezTo>
                  <a:pt x="768" y="818"/>
                  <a:pt x="771" y="821"/>
                  <a:pt x="769" y="822"/>
                </a:cubicBezTo>
                <a:cubicBezTo>
                  <a:pt x="770" y="824"/>
                  <a:pt x="770" y="819"/>
                  <a:pt x="773" y="819"/>
                </a:cubicBezTo>
                <a:cubicBezTo>
                  <a:pt x="773" y="822"/>
                  <a:pt x="771" y="823"/>
                  <a:pt x="770" y="826"/>
                </a:cubicBezTo>
                <a:cubicBezTo>
                  <a:pt x="768" y="824"/>
                  <a:pt x="762" y="832"/>
                  <a:pt x="761" y="836"/>
                </a:cubicBezTo>
                <a:cubicBezTo>
                  <a:pt x="754" y="837"/>
                  <a:pt x="753" y="839"/>
                  <a:pt x="746" y="841"/>
                </a:cubicBezTo>
                <a:cubicBezTo>
                  <a:pt x="745" y="847"/>
                  <a:pt x="752" y="843"/>
                  <a:pt x="751" y="849"/>
                </a:cubicBezTo>
                <a:cubicBezTo>
                  <a:pt x="749" y="846"/>
                  <a:pt x="746" y="845"/>
                  <a:pt x="741" y="845"/>
                </a:cubicBezTo>
                <a:cubicBezTo>
                  <a:pt x="739" y="845"/>
                  <a:pt x="741" y="849"/>
                  <a:pt x="741" y="850"/>
                </a:cubicBezTo>
                <a:cubicBezTo>
                  <a:pt x="743" y="845"/>
                  <a:pt x="745" y="852"/>
                  <a:pt x="749" y="851"/>
                </a:cubicBezTo>
                <a:cubicBezTo>
                  <a:pt x="743" y="854"/>
                  <a:pt x="740" y="863"/>
                  <a:pt x="734" y="863"/>
                </a:cubicBezTo>
                <a:cubicBezTo>
                  <a:pt x="734" y="866"/>
                  <a:pt x="735" y="868"/>
                  <a:pt x="737" y="868"/>
                </a:cubicBezTo>
                <a:cubicBezTo>
                  <a:pt x="735" y="870"/>
                  <a:pt x="733" y="871"/>
                  <a:pt x="735" y="874"/>
                </a:cubicBezTo>
                <a:cubicBezTo>
                  <a:pt x="731" y="875"/>
                  <a:pt x="729" y="877"/>
                  <a:pt x="726" y="879"/>
                </a:cubicBezTo>
                <a:cubicBezTo>
                  <a:pt x="730" y="891"/>
                  <a:pt x="711" y="885"/>
                  <a:pt x="714" y="896"/>
                </a:cubicBezTo>
                <a:cubicBezTo>
                  <a:pt x="706" y="900"/>
                  <a:pt x="705" y="913"/>
                  <a:pt x="693" y="911"/>
                </a:cubicBezTo>
                <a:cubicBezTo>
                  <a:pt x="689" y="914"/>
                  <a:pt x="690" y="915"/>
                  <a:pt x="692" y="919"/>
                </a:cubicBezTo>
                <a:cubicBezTo>
                  <a:pt x="695" y="919"/>
                  <a:pt x="698" y="917"/>
                  <a:pt x="699" y="920"/>
                </a:cubicBezTo>
                <a:cubicBezTo>
                  <a:pt x="696" y="927"/>
                  <a:pt x="690" y="931"/>
                  <a:pt x="689" y="939"/>
                </a:cubicBezTo>
                <a:cubicBezTo>
                  <a:pt x="681" y="943"/>
                  <a:pt x="677" y="945"/>
                  <a:pt x="671" y="950"/>
                </a:cubicBezTo>
                <a:cubicBezTo>
                  <a:pt x="668" y="946"/>
                  <a:pt x="660" y="948"/>
                  <a:pt x="657" y="944"/>
                </a:cubicBezTo>
                <a:cubicBezTo>
                  <a:pt x="657" y="941"/>
                  <a:pt x="657" y="941"/>
                  <a:pt x="657" y="941"/>
                </a:cubicBezTo>
                <a:cubicBezTo>
                  <a:pt x="658" y="940"/>
                  <a:pt x="663" y="939"/>
                  <a:pt x="664" y="941"/>
                </a:cubicBezTo>
                <a:cubicBezTo>
                  <a:pt x="664" y="932"/>
                  <a:pt x="676" y="932"/>
                  <a:pt x="672" y="923"/>
                </a:cubicBezTo>
                <a:close/>
                <a:moveTo>
                  <a:pt x="583" y="993"/>
                </a:moveTo>
                <a:cubicBezTo>
                  <a:pt x="583" y="987"/>
                  <a:pt x="587" y="983"/>
                  <a:pt x="593" y="982"/>
                </a:cubicBezTo>
                <a:cubicBezTo>
                  <a:pt x="592" y="979"/>
                  <a:pt x="589" y="981"/>
                  <a:pt x="589" y="978"/>
                </a:cubicBezTo>
                <a:cubicBezTo>
                  <a:pt x="600" y="967"/>
                  <a:pt x="605" y="951"/>
                  <a:pt x="615" y="939"/>
                </a:cubicBezTo>
                <a:cubicBezTo>
                  <a:pt x="620" y="940"/>
                  <a:pt x="621" y="942"/>
                  <a:pt x="625" y="942"/>
                </a:cubicBezTo>
                <a:cubicBezTo>
                  <a:pt x="625" y="955"/>
                  <a:pt x="615" y="966"/>
                  <a:pt x="604" y="975"/>
                </a:cubicBezTo>
                <a:cubicBezTo>
                  <a:pt x="606" y="977"/>
                  <a:pt x="610" y="972"/>
                  <a:pt x="611" y="977"/>
                </a:cubicBezTo>
                <a:cubicBezTo>
                  <a:pt x="603" y="979"/>
                  <a:pt x="601" y="984"/>
                  <a:pt x="598" y="990"/>
                </a:cubicBezTo>
                <a:cubicBezTo>
                  <a:pt x="590" y="988"/>
                  <a:pt x="592" y="993"/>
                  <a:pt x="583" y="993"/>
                </a:cubicBezTo>
                <a:close/>
                <a:moveTo>
                  <a:pt x="618" y="1021"/>
                </a:moveTo>
                <a:cubicBezTo>
                  <a:pt x="616" y="1020"/>
                  <a:pt x="616" y="1017"/>
                  <a:pt x="614" y="1016"/>
                </a:cubicBezTo>
                <a:cubicBezTo>
                  <a:pt x="615" y="1013"/>
                  <a:pt x="619" y="1012"/>
                  <a:pt x="622" y="1011"/>
                </a:cubicBezTo>
                <a:cubicBezTo>
                  <a:pt x="622" y="1008"/>
                  <a:pt x="619" y="1010"/>
                  <a:pt x="619" y="1008"/>
                </a:cubicBezTo>
                <a:cubicBezTo>
                  <a:pt x="621" y="999"/>
                  <a:pt x="626" y="993"/>
                  <a:pt x="634" y="990"/>
                </a:cubicBezTo>
                <a:cubicBezTo>
                  <a:pt x="639" y="986"/>
                  <a:pt x="639" y="978"/>
                  <a:pt x="646" y="976"/>
                </a:cubicBezTo>
                <a:cubicBezTo>
                  <a:pt x="648" y="975"/>
                  <a:pt x="648" y="978"/>
                  <a:pt x="650" y="978"/>
                </a:cubicBezTo>
                <a:cubicBezTo>
                  <a:pt x="645" y="985"/>
                  <a:pt x="643" y="994"/>
                  <a:pt x="637" y="1000"/>
                </a:cubicBezTo>
                <a:cubicBezTo>
                  <a:pt x="637" y="1001"/>
                  <a:pt x="638" y="1002"/>
                  <a:pt x="639" y="1002"/>
                </a:cubicBezTo>
                <a:cubicBezTo>
                  <a:pt x="638" y="1005"/>
                  <a:pt x="631" y="1004"/>
                  <a:pt x="631" y="1008"/>
                </a:cubicBezTo>
                <a:cubicBezTo>
                  <a:pt x="633" y="1009"/>
                  <a:pt x="635" y="1011"/>
                  <a:pt x="636" y="1014"/>
                </a:cubicBezTo>
                <a:cubicBezTo>
                  <a:pt x="634" y="1019"/>
                  <a:pt x="623" y="1014"/>
                  <a:pt x="625" y="1021"/>
                </a:cubicBezTo>
                <a:cubicBezTo>
                  <a:pt x="622" y="1019"/>
                  <a:pt x="621" y="1020"/>
                  <a:pt x="618" y="1021"/>
                </a:cubicBezTo>
                <a:close/>
                <a:moveTo>
                  <a:pt x="794" y="1081"/>
                </a:moveTo>
                <a:cubicBezTo>
                  <a:pt x="794" y="1081"/>
                  <a:pt x="792" y="1081"/>
                  <a:pt x="791" y="1081"/>
                </a:cubicBezTo>
                <a:cubicBezTo>
                  <a:pt x="791" y="1075"/>
                  <a:pt x="786" y="1078"/>
                  <a:pt x="784" y="1076"/>
                </a:cubicBezTo>
                <a:cubicBezTo>
                  <a:pt x="784" y="1073"/>
                  <a:pt x="791" y="1075"/>
                  <a:pt x="788" y="1069"/>
                </a:cubicBezTo>
                <a:cubicBezTo>
                  <a:pt x="793" y="1069"/>
                  <a:pt x="794" y="1062"/>
                  <a:pt x="799" y="1065"/>
                </a:cubicBezTo>
                <a:cubicBezTo>
                  <a:pt x="799" y="1071"/>
                  <a:pt x="795" y="1075"/>
                  <a:pt x="794" y="1081"/>
                </a:cubicBezTo>
                <a:close/>
                <a:moveTo>
                  <a:pt x="912" y="1055"/>
                </a:moveTo>
                <a:cubicBezTo>
                  <a:pt x="911" y="1058"/>
                  <a:pt x="910" y="1061"/>
                  <a:pt x="906" y="1061"/>
                </a:cubicBezTo>
                <a:cubicBezTo>
                  <a:pt x="906" y="1057"/>
                  <a:pt x="907" y="1053"/>
                  <a:pt x="912" y="1055"/>
                </a:cubicBezTo>
                <a:close/>
                <a:moveTo>
                  <a:pt x="1357" y="1015"/>
                </a:moveTo>
                <a:cubicBezTo>
                  <a:pt x="1354" y="1015"/>
                  <a:pt x="1352" y="1009"/>
                  <a:pt x="1353" y="1005"/>
                </a:cubicBezTo>
                <a:cubicBezTo>
                  <a:pt x="1355" y="1009"/>
                  <a:pt x="1359" y="1011"/>
                  <a:pt x="1357" y="1015"/>
                </a:cubicBezTo>
                <a:close/>
                <a:moveTo>
                  <a:pt x="763" y="1063"/>
                </a:moveTo>
                <a:cubicBezTo>
                  <a:pt x="761" y="1063"/>
                  <a:pt x="759" y="1062"/>
                  <a:pt x="759" y="1059"/>
                </a:cubicBezTo>
                <a:cubicBezTo>
                  <a:pt x="763" y="1058"/>
                  <a:pt x="765" y="1061"/>
                  <a:pt x="763" y="1063"/>
                </a:cubicBezTo>
                <a:close/>
                <a:moveTo>
                  <a:pt x="925" y="1028"/>
                </a:moveTo>
                <a:cubicBezTo>
                  <a:pt x="923" y="1025"/>
                  <a:pt x="930" y="1021"/>
                  <a:pt x="925" y="1021"/>
                </a:cubicBezTo>
                <a:cubicBezTo>
                  <a:pt x="924" y="1017"/>
                  <a:pt x="927" y="1017"/>
                  <a:pt x="927" y="1014"/>
                </a:cubicBezTo>
                <a:cubicBezTo>
                  <a:pt x="931" y="1016"/>
                  <a:pt x="930" y="1028"/>
                  <a:pt x="925" y="1028"/>
                </a:cubicBezTo>
                <a:close/>
                <a:moveTo>
                  <a:pt x="609" y="1041"/>
                </a:moveTo>
                <a:cubicBezTo>
                  <a:pt x="612" y="1041"/>
                  <a:pt x="612" y="1038"/>
                  <a:pt x="616" y="1038"/>
                </a:cubicBezTo>
                <a:cubicBezTo>
                  <a:pt x="615" y="1036"/>
                  <a:pt x="614" y="1038"/>
                  <a:pt x="612" y="1038"/>
                </a:cubicBezTo>
                <a:cubicBezTo>
                  <a:pt x="612" y="1035"/>
                  <a:pt x="615" y="1035"/>
                  <a:pt x="618" y="1034"/>
                </a:cubicBezTo>
                <a:cubicBezTo>
                  <a:pt x="617" y="1039"/>
                  <a:pt x="618" y="1035"/>
                  <a:pt x="621" y="1037"/>
                </a:cubicBezTo>
                <a:cubicBezTo>
                  <a:pt x="617" y="1040"/>
                  <a:pt x="622" y="1041"/>
                  <a:pt x="623" y="1045"/>
                </a:cubicBezTo>
                <a:cubicBezTo>
                  <a:pt x="619" y="1042"/>
                  <a:pt x="612" y="1042"/>
                  <a:pt x="610" y="1047"/>
                </a:cubicBezTo>
                <a:cubicBezTo>
                  <a:pt x="610" y="1044"/>
                  <a:pt x="610" y="1045"/>
                  <a:pt x="609" y="1041"/>
                </a:cubicBezTo>
                <a:close/>
                <a:moveTo>
                  <a:pt x="612" y="1050"/>
                </a:moveTo>
                <a:cubicBezTo>
                  <a:pt x="618" y="1049"/>
                  <a:pt x="618" y="1049"/>
                  <a:pt x="618" y="1049"/>
                </a:cubicBezTo>
                <a:cubicBezTo>
                  <a:pt x="618" y="1050"/>
                  <a:pt x="617" y="1050"/>
                  <a:pt x="617" y="1051"/>
                </a:cubicBezTo>
                <a:cubicBezTo>
                  <a:pt x="617" y="1053"/>
                  <a:pt x="615" y="1053"/>
                  <a:pt x="616" y="1057"/>
                </a:cubicBezTo>
                <a:cubicBezTo>
                  <a:pt x="611" y="1059"/>
                  <a:pt x="612" y="1053"/>
                  <a:pt x="612" y="1050"/>
                </a:cubicBezTo>
                <a:close/>
                <a:moveTo>
                  <a:pt x="619" y="1099"/>
                </a:moveTo>
                <a:cubicBezTo>
                  <a:pt x="619" y="1093"/>
                  <a:pt x="616" y="1090"/>
                  <a:pt x="613" y="1087"/>
                </a:cubicBezTo>
                <a:cubicBezTo>
                  <a:pt x="614" y="1086"/>
                  <a:pt x="617" y="1086"/>
                  <a:pt x="620" y="1086"/>
                </a:cubicBezTo>
                <a:cubicBezTo>
                  <a:pt x="620" y="1084"/>
                  <a:pt x="618" y="1084"/>
                  <a:pt x="618" y="1081"/>
                </a:cubicBezTo>
                <a:cubicBezTo>
                  <a:pt x="623" y="1077"/>
                  <a:pt x="623" y="1057"/>
                  <a:pt x="633" y="1067"/>
                </a:cubicBezTo>
                <a:cubicBezTo>
                  <a:pt x="642" y="1067"/>
                  <a:pt x="651" y="1067"/>
                  <a:pt x="654" y="1057"/>
                </a:cubicBezTo>
                <a:cubicBezTo>
                  <a:pt x="655" y="1058"/>
                  <a:pt x="656" y="1058"/>
                  <a:pt x="658" y="1057"/>
                </a:cubicBezTo>
                <a:cubicBezTo>
                  <a:pt x="662" y="1046"/>
                  <a:pt x="664" y="1033"/>
                  <a:pt x="672" y="1026"/>
                </a:cubicBezTo>
                <a:cubicBezTo>
                  <a:pt x="673" y="1031"/>
                  <a:pt x="667" y="1036"/>
                  <a:pt x="670" y="1041"/>
                </a:cubicBezTo>
                <a:cubicBezTo>
                  <a:pt x="668" y="1044"/>
                  <a:pt x="666" y="1047"/>
                  <a:pt x="662" y="1049"/>
                </a:cubicBezTo>
                <a:cubicBezTo>
                  <a:pt x="662" y="1052"/>
                  <a:pt x="665" y="1050"/>
                  <a:pt x="664" y="1054"/>
                </a:cubicBezTo>
                <a:cubicBezTo>
                  <a:pt x="660" y="1056"/>
                  <a:pt x="660" y="1062"/>
                  <a:pt x="656" y="1064"/>
                </a:cubicBezTo>
                <a:cubicBezTo>
                  <a:pt x="662" y="1068"/>
                  <a:pt x="653" y="1073"/>
                  <a:pt x="655" y="1077"/>
                </a:cubicBezTo>
                <a:cubicBezTo>
                  <a:pt x="654" y="1077"/>
                  <a:pt x="654" y="1078"/>
                  <a:pt x="654" y="1078"/>
                </a:cubicBezTo>
                <a:cubicBezTo>
                  <a:pt x="649" y="1080"/>
                  <a:pt x="650" y="1075"/>
                  <a:pt x="646" y="1076"/>
                </a:cubicBezTo>
                <a:cubicBezTo>
                  <a:pt x="644" y="1077"/>
                  <a:pt x="643" y="1078"/>
                  <a:pt x="643" y="1080"/>
                </a:cubicBezTo>
                <a:cubicBezTo>
                  <a:pt x="643" y="1080"/>
                  <a:pt x="643" y="1086"/>
                  <a:pt x="639" y="1087"/>
                </a:cubicBezTo>
                <a:cubicBezTo>
                  <a:pt x="638" y="1089"/>
                  <a:pt x="640" y="1088"/>
                  <a:pt x="640" y="1091"/>
                </a:cubicBezTo>
                <a:cubicBezTo>
                  <a:pt x="635" y="1093"/>
                  <a:pt x="634" y="1099"/>
                  <a:pt x="632" y="1103"/>
                </a:cubicBezTo>
                <a:cubicBezTo>
                  <a:pt x="625" y="1105"/>
                  <a:pt x="624" y="1099"/>
                  <a:pt x="619" y="1099"/>
                </a:cubicBezTo>
                <a:close/>
                <a:moveTo>
                  <a:pt x="703" y="1118"/>
                </a:moveTo>
                <a:cubicBezTo>
                  <a:pt x="703" y="1125"/>
                  <a:pt x="703" y="1125"/>
                  <a:pt x="703" y="1125"/>
                </a:cubicBezTo>
                <a:cubicBezTo>
                  <a:pt x="700" y="1125"/>
                  <a:pt x="697" y="1118"/>
                  <a:pt x="703" y="1118"/>
                </a:cubicBezTo>
                <a:close/>
                <a:moveTo>
                  <a:pt x="1333" y="1051"/>
                </a:moveTo>
                <a:cubicBezTo>
                  <a:pt x="1328" y="1053"/>
                  <a:pt x="1328" y="1060"/>
                  <a:pt x="1323" y="1061"/>
                </a:cubicBezTo>
                <a:cubicBezTo>
                  <a:pt x="1319" y="1055"/>
                  <a:pt x="1327" y="1049"/>
                  <a:pt x="1333" y="1051"/>
                </a:cubicBezTo>
                <a:close/>
                <a:moveTo>
                  <a:pt x="1344" y="1039"/>
                </a:moveTo>
                <a:cubicBezTo>
                  <a:pt x="1344" y="1042"/>
                  <a:pt x="1344" y="1042"/>
                  <a:pt x="1344" y="1042"/>
                </a:cubicBezTo>
                <a:cubicBezTo>
                  <a:pt x="1340" y="1043"/>
                  <a:pt x="1342" y="1044"/>
                  <a:pt x="1341" y="1047"/>
                </a:cubicBezTo>
                <a:cubicBezTo>
                  <a:pt x="1337" y="1047"/>
                  <a:pt x="1337" y="1047"/>
                  <a:pt x="1337" y="1047"/>
                </a:cubicBezTo>
                <a:cubicBezTo>
                  <a:pt x="1336" y="1043"/>
                  <a:pt x="1336" y="1043"/>
                  <a:pt x="1337" y="1039"/>
                </a:cubicBezTo>
                <a:cubicBezTo>
                  <a:pt x="1339" y="1041"/>
                  <a:pt x="1341" y="1037"/>
                  <a:pt x="1344" y="1039"/>
                </a:cubicBezTo>
                <a:close/>
                <a:moveTo>
                  <a:pt x="782" y="1092"/>
                </a:moveTo>
                <a:cubicBezTo>
                  <a:pt x="784" y="1092"/>
                  <a:pt x="782" y="1096"/>
                  <a:pt x="783" y="1098"/>
                </a:cubicBezTo>
                <a:cubicBezTo>
                  <a:pt x="779" y="1098"/>
                  <a:pt x="779" y="1098"/>
                  <a:pt x="779" y="1098"/>
                </a:cubicBezTo>
                <a:cubicBezTo>
                  <a:pt x="778" y="1094"/>
                  <a:pt x="781" y="1094"/>
                  <a:pt x="782" y="1092"/>
                </a:cubicBezTo>
                <a:close/>
                <a:moveTo>
                  <a:pt x="633" y="1125"/>
                </a:moveTo>
                <a:cubicBezTo>
                  <a:pt x="636" y="1125"/>
                  <a:pt x="638" y="1124"/>
                  <a:pt x="638" y="1127"/>
                </a:cubicBezTo>
                <a:cubicBezTo>
                  <a:pt x="641" y="1127"/>
                  <a:pt x="640" y="1123"/>
                  <a:pt x="641" y="1122"/>
                </a:cubicBezTo>
                <a:cubicBezTo>
                  <a:pt x="641" y="1120"/>
                  <a:pt x="637" y="1122"/>
                  <a:pt x="635" y="1122"/>
                </a:cubicBezTo>
                <a:cubicBezTo>
                  <a:pt x="637" y="1118"/>
                  <a:pt x="644" y="1117"/>
                  <a:pt x="644" y="1110"/>
                </a:cubicBezTo>
                <a:cubicBezTo>
                  <a:pt x="646" y="1114"/>
                  <a:pt x="645" y="1118"/>
                  <a:pt x="648" y="1124"/>
                </a:cubicBezTo>
                <a:cubicBezTo>
                  <a:pt x="646" y="1126"/>
                  <a:pt x="645" y="1127"/>
                  <a:pt x="642" y="1128"/>
                </a:cubicBezTo>
                <a:cubicBezTo>
                  <a:pt x="645" y="1132"/>
                  <a:pt x="639" y="1135"/>
                  <a:pt x="639" y="1139"/>
                </a:cubicBezTo>
                <a:cubicBezTo>
                  <a:pt x="630" y="1142"/>
                  <a:pt x="633" y="1130"/>
                  <a:pt x="633" y="1125"/>
                </a:cubicBezTo>
                <a:close/>
                <a:moveTo>
                  <a:pt x="575" y="1210"/>
                </a:moveTo>
                <a:cubicBezTo>
                  <a:pt x="578" y="1209"/>
                  <a:pt x="573" y="1204"/>
                  <a:pt x="578" y="1204"/>
                </a:cubicBezTo>
                <a:cubicBezTo>
                  <a:pt x="579" y="1210"/>
                  <a:pt x="579" y="1210"/>
                  <a:pt x="579" y="1210"/>
                </a:cubicBezTo>
                <a:lnTo>
                  <a:pt x="575" y="1210"/>
                </a:lnTo>
                <a:close/>
                <a:moveTo>
                  <a:pt x="528" y="1381"/>
                </a:moveTo>
                <a:cubicBezTo>
                  <a:pt x="537" y="1387"/>
                  <a:pt x="526" y="1401"/>
                  <a:pt x="518" y="1394"/>
                </a:cubicBezTo>
                <a:cubicBezTo>
                  <a:pt x="519" y="1389"/>
                  <a:pt x="522" y="1387"/>
                  <a:pt x="517" y="1384"/>
                </a:cubicBezTo>
                <a:cubicBezTo>
                  <a:pt x="520" y="1382"/>
                  <a:pt x="524" y="1381"/>
                  <a:pt x="525" y="1377"/>
                </a:cubicBezTo>
                <a:cubicBezTo>
                  <a:pt x="530" y="1379"/>
                  <a:pt x="533" y="1375"/>
                  <a:pt x="537" y="1374"/>
                </a:cubicBezTo>
                <a:cubicBezTo>
                  <a:pt x="535" y="1377"/>
                  <a:pt x="532" y="1379"/>
                  <a:pt x="528" y="1381"/>
                </a:cubicBezTo>
                <a:close/>
                <a:moveTo>
                  <a:pt x="453" y="1392"/>
                </a:moveTo>
                <a:cubicBezTo>
                  <a:pt x="454" y="1391"/>
                  <a:pt x="452" y="1387"/>
                  <a:pt x="454" y="1386"/>
                </a:cubicBezTo>
                <a:cubicBezTo>
                  <a:pt x="457" y="1386"/>
                  <a:pt x="457" y="1390"/>
                  <a:pt x="457" y="1393"/>
                </a:cubicBezTo>
                <a:cubicBezTo>
                  <a:pt x="454" y="1395"/>
                  <a:pt x="455" y="1391"/>
                  <a:pt x="453" y="1392"/>
                </a:cubicBezTo>
                <a:close/>
                <a:moveTo>
                  <a:pt x="397" y="1403"/>
                </a:moveTo>
                <a:cubicBezTo>
                  <a:pt x="393" y="1395"/>
                  <a:pt x="400" y="1393"/>
                  <a:pt x="401" y="1385"/>
                </a:cubicBezTo>
                <a:cubicBezTo>
                  <a:pt x="408" y="1385"/>
                  <a:pt x="408" y="1385"/>
                  <a:pt x="408" y="1385"/>
                </a:cubicBezTo>
                <a:cubicBezTo>
                  <a:pt x="408" y="1387"/>
                  <a:pt x="412" y="1386"/>
                  <a:pt x="411" y="1390"/>
                </a:cubicBezTo>
                <a:cubicBezTo>
                  <a:pt x="414" y="1388"/>
                  <a:pt x="419" y="1388"/>
                  <a:pt x="419" y="1384"/>
                </a:cubicBezTo>
                <a:cubicBezTo>
                  <a:pt x="423" y="1383"/>
                  <a:pt x="425" y="1385"/>
                  <a:pt x="428" y="1385"/>
                </a:cubicBezTo>
                <a:cubicBezTo>
                  <a:pt x="426" y="1389"/>
                  <a:pt x="428" y="1393"/>
                  <a:pt x="420" y="1393"/>
                </a:cubicBezTo>
                <a:cubicBezTo>
                  <a:pt x="419" y="1389"/>
                  <a:pt x="419" y="1389"/>
                  <a:pt x="419" y="1389"/>
                </a:cubicBezTo>
                <a:cubicBezTo>
                  <a:pt x="417" y="1397"/>
                  <a:pt x="409" y="1397"/>
                  <a:pt x="403" y="1397"/>
                </a:cubicBezTo>
                <a:cubicBezTo>
                  <a:pt x="400" y="1399"/>
                  <a:pt x="401" y="1403"/>
                  <a:pt x="397" y="1403"/>
                </a:cubicBezTo>
                <a:close/>
                <a:moveTo>
                  <a:pt x="1844" y="588"/>
                </a:moveTo>
                <a:cubicBezTo>
                  <a:pt x="1844" y="589"/>
                  <a:pt x="1844" y="589"/>
                  <a:pt x="1844" y="589"/>
                </a:cubicBezTo>
                <a:cubicBezTo>
                  <a:pt x="1844" y="589"/>
                  <a:pt x="1844" y="589"/>
                  <a:pt x="1844" y="588"/>
                </a:cubicBezTo>
                <a:close/>
                <a:moveTo>
                  <a:pt x="1432" y="1075"/>
                </a:moveTo>
                <a:cubicBezTo>
                  <a:pt x="1433" y="1078"/>
                  <a:pt x="1433" y="1077"/>
                  <a:pt x="1432" y="1079"/>
                </a:cubicBezTo>
                <a:cubicBezTo>
                  <a:pt x="1437" y="1079"/>
                  <a:pt x="1435" y="1074"/>
                  <a:pt x="1436" y="1072"/>
                </a:cubicBezTo>
                <a:cubicBezTo>
                  <a:pt x="1432" y="1072"/>
                  <a:pt x="1437" y="1077"/>
                  <a:pt x="1432" y="1075"/>
                </a:cubicBezTo>
                <a:close/>
                <a:moveTo>
                  <a:pt x="2370" y="282"/>
                </a:moveTo>
                <a:cubicBezTo>
                  <a:pt x="2373" y="280"/>
                  <a:pt x="2375" y="282"/>
                  <a:pt x="2376" y="279"/>
                </a:cubicBezTo>
                <a:cubicBezTo>
                  <a:pt x="2373" y="279"/>
                  <a:pt x="2371" y="280"/>
                  <a:pt x="2370" y="282"/>
                </a:cubicBezTo>
                <a:close/>
                <a:moveTo>
                  <a:pt x="2246" y="302"/>
                </a:moveTo>
                <a:cubicBezTo>
                  <a:pt x="2239" y="301"/>
                  <a:pt x="2232" y="307"/>
                  <a:pt x="2230" y="310"/>
                </a:cubicBezTo>
                <a:cubicBezTo>
                  <a:pt x="2234" y="311"/>
                  <a:pt x="2240" y="309"/>
                  <a:pt x="2240" y="314"/>
                </a:cubicBezTo>
                <a:cubicBezTo>
                  <a:pt x="2232" y="312"/>
                  <a:pt x="2221" y="318"/>
                  <a:pt x="2218" y="314"/>
                </a:cubicBezTo>
                <a:cubicBezTo>
                  <a:pt x="2211" y="320"/>
                  <a:pt x="2201" y="319"/>
                  <a:pt x="2192" y="324"/>
                </a:cubicBezTo>
                <a:cubicBezTo>
                  <a:pt x="2190" y="330"/>
                  <a:pt x="2187" y="329"/>
                  <a:pt x="2180" y="329"/>
                </a:cubicBezTo>
                <a:cubicBezTo>
                  <a:pt x="2178" y="331"/>
                  <a:pt x="2181" y="334"/>
                  <a:pt x="2178" y="335"/>
                </a:cubicBezTo>
                <a:cubicBezTo>
                  <a:pt x="2176" y="335"/>
                  <a:pt x="2176" y="334"/>
                  <a:pt x="2176" y="332"/>
                </a:cubicBezTo>
                <a:cubicBezTo>
                  <a:pt x="2171" y="333"/>
                  <a:pt x="2166" y="336"/>
                  <a:pt x="2166" y="339"/>
                </a:cubicBezTo>
                <a:cubicBezTo>
                  <a:pt x="2161" y="337"/>
                  <a:pt x="2155" y="346"/>
                  <a:pt x="2149" y="346"/>
                </a:cubicBezTo>
                <a:cubicBezTo>
                  <a:pt x="2149" y="345"/>
                  <a:pt x="2151" y="344"/>
                  <a:pt x="2149" y="343"/>
                </a:cubicBezTo>
                <a:cubicBezTo>
                  <a:pt x="2147" y="346"/>
                  <a:pt x="2148" y="351"/>
                  <a:pt x="2144" y="348"/>
                </a:cubicBezTo>
                <a:cubicBezTo>
                  <a:pt x="2143" y="351"/>
                  <a:pt x="2145" y="352"/>
                  <a:pt x="2144" y="355"/>
                </a:cubicBezTo>
                <a:cubicBezTo>
                  <a:pt x="2151" y="356"/>
                  <a:pt x="2151" y="349"/>
                  <a:pt x="2157" y="349"/>
                </a:cubicBezTo>
                <a:cubicBezTo>
                  <a:pt x="2158" y="347"/>
                  <a:pt x="2154" y="346"/>
                  <a:pt x="2157" y="345"/>
                </a:cubicBezTo>
                <a:cubicBezTo>
                  <a:pt x="2173" y="349"/>
                  <a:pt x="2185" y="337"/>
                  <a:pt x="2200" y="334"/>
                </a:cubicBezTo>
                <a:cubicBezTo>
                  <a:pt x="2200" y="337"/>
                  <a:pt x="2202" y="337"/>
                  <a:pt x="2202" y="339"/>
                </a:cubicBezTo>
                <a:cubicBezTo>
                  <a:pt x="2200" y="340"/>
                  <a:pt x="2196" y="342"/>
                  <a:pt x="2199" y="344"/>
                </a:cubicBezTo>
                <a:cubicBezTo>
                  <a:pt x="2200" y="341"/>
                  <a:pt x="2203" y="344"/>
                  <a:pt x="2204" y="345"/>
                </a:cubicBezTo>
                <a:cubicBezTo>
                  <a:pt x="2201" y="347"/>
                  <a:pt x="2200" y="344"/>
                  <a:pt x="2196" y="345"/>
                </a:cubicBezTo>
                <a:cubicBezTo>
                  <a:pt x="2198" y="352"/>
                  <a:pt x="2191" y="347"/>
                  <a:pt x="2190" y="352"/>
                </a:cubicBezTo>
                <a:cubicBezTo>
                  <a:pt x="2195" y="352"/>
                  <a:pt x="2191" y="353"/>
                  <a:pt x="2195" y="353"/>
                </a:cubicBezTo>
                <a:cubicBezTo>
                  <a:pt x="2194" y="355"/>
                  <a:pt x="2189" y="354"/>
                  <a:pt x="2190" y="357"/>
                </a:cubicBezTo>
                <a:cubicBezTo>
                  <a:pt x="2202" y="351"/>
                  <a:pt x="2219" y="347"/>
                  <a:pt x="2230" y="337"/>
                </a:cubicBezTo>
                <a:cubicBezTo>
                  <a:pt x="2229" y="337"/>
                  <a:pt x="2230" y="338"/>
                  <a:pt x="2229" y="338"/>
                </a:cubicBezTo>
                <a:cubicBezTo>
                  <a:pt x="2231" y="338"/>
                  <a:pt x="2232" y="336"/>
                  <a:pt x="2232" y="333"/>
                </a:cubicBezTo>
                <a:cubicBezTo>
                  <a:pt x="2230" y="334"/>
                  <a:pt x="2229" y="335"/>
                  <a:pt x="2228" y="333"/>
                </a:cubicBezTo>
                <a:cubicBezTo>
                  <a:pt x="2232" y="333"/>
                  <a:pt x="2227" y="328"/>
                  <a:pt x="2226" y="328"/>
                </a:cubicBezTo>
                <a:cubicBezTo>
                  <a:pt x="2226" y="329"/>
                  <a:pt x="2225" y="330"/>
                  <a:pt x="2223" y="330"/>
                </a:cubicBezTo>
                <a:cubicBezTo>
                  <a:pt x="2224" y="327"/>
                  <a:pt x="2222" y="325"/>
                  <a:pt x="2222" y="323"/>
                </a:cubicBezTo>
                <a:cubicBezTo>
                  <a:pt x="2224" y="323"/>
                  <a:pt x="2224" y="320"/>
                  <a:pt x="2226" y="319"/>
                </a:cubicBezTo>
                <a:cubicBezTo>
                  <a:pt x="2232" y="320"/>
                  <a:pt x="2234" y="318"/>
                  <a:pt x="2238" y="319"/>
                </a:cubicBezTo>
                <a:cubicBezTo>
                  <a:pt x="2238" y="321"/>
                  <a:pt x="2236" y="322"/>
                  <a:pt x="2237" y="324"/>
                </a:cubicBezTo>
                <a:cubicBezTo>
                  <a:pt x="2242" y="323"/>
                  <a:pt x="2247" y="320"/>
                  <a:pt x="2250" y="316"/>
                </a:cubicBezTo>
                <a:cubicBezTo>
                  <a:pt x="2249" y="315"/>
                  <a:pt x="2247" y="316"/>
                  <a:pt x="2247" y="313"/>
                </a:cubicBezTo>
                <a:cubicBezTo>
                  <a:pt x="2253" y="315"/>
                  <a:pt x="2257" y="310"/>
                  <a:pt x="2261" y="315"/>
                </a:cubicBezTo>
                <a:cubicBezTo>
                  <a:pt x="2260" y="322"/>
                  <a:pt x="2251" y="320"/>
                  <a:pt x="2247" y="325"/>
                </a:cubicBezTo>
                <a:cubicBezTo>
                  <a:pt x="2253" y="326"/>
                  <a:pt x="2248" y="324"/>
                  <a:pt x="2254" y="324"/>
                </a:cubicBezTo>
                <a:cubicBezTo>
                  <a:pt x="2254" y="325"/>
                  <a:pt x="2252" y="325"/>
                  <a:pt x="2252" y="327"/>
                </a:cubicBezTo>
                <a:cubicBezTo>
                  <a:pt x="2255" y="325"/>
                  <a:pt x="2257" y="326"/>
                  <a:pt x="2258" y="325"/>
                </a:cubicBezTo>
                <a:cubicBezTo>
                  <a:pt x="2258" y="324"/>
                  <a:pt x="2258" y="323"/>
                  <a:pt x="2257" y="322"/>
                </a:cubicBezTo>
                <a:cubicBezTo>
                  <a:pt x="2263" y="320"/>
                  <a:pt x="2273" y="321"/>
                  <a:pt x="2273" y="314"/>
                </a:cubicBezTo>
                <a:cubicBezTo>
                  <a:pt x="2274" y="316"/>
                  <a:pt x="2278" y="316"/>
                  <a:pt x="2280" y="314"/>
                </a:cubicBezTo>
                <a:cubicBezTo>
                  <a:pt x="2279" y="310"/>
                  <a:pt x="2277" y="312"/>
                  <a:pt x="2272" y="312"/>
                </a:cubicBezTo>
                <a:cubicBezTo>
                  <a:pt x="2271" y="311"/>
                  <a:pt x="2269" y="310"/>
                  <a:pt x="2270" y="307"/>
                </a:cubicBezTo>
                <a:cubicBezTo>
                  <a:pt x="2266" y="307"/>
                  <a:pt x="2266" y="310"/>
                  <a:pt x="2263" y="311"/>
                </a:cubicBezTo>
                <a:cubicBezTo>
                  <a:pt x="2262" y="307"/>
                  <a:pt x="2262" y="307"/>
                  <a:pt x="2262" y="307"/>
                </a:cubicBezTo>
                <a:cubicBezTo>
                  <a:pt x="2254" y="306"/>
                  <a:pt x="2247" y="313"/>
                  <a:pt x="2242" y="309"/>
                </a:cubicBezTo>
                <a:cubicBezTo>
                  <a:pt x="2241" y="305"/>
                  <a:pt x="2244" y="304"/>
                  <a:pt x="2246" y="302"/>
                </a:cubicBezTo>
                <a:close/>
                <a:moveTo>
                  <a:pt x="2212" y="337"/>
                </a:moveTo>
                <a:cubicBezTo>
                  <a:pt x="2212" y="340"/>
                  <a:pt x="2212" y="343"/>
                  <a:pt x="2208" y="343"/>
                </a:cubicBezTo>
                <a:cubicBezTo>
                  <a:pt x="2206" y="341"/>
                  <a:pt x="2209" y="338"/>
                  <a:pt x="2212" y="337"/>
                </a:cubicBezTo>
                <a:close/>
                <a:moveTo>
                  <a:pt x="2119" y="574"/>
                </a:moveTo>
                <a:cubicBezTo>
                  <a:pt x="2123" y="574"/>
                  <a:pt x="2120" y="567"/>
                  <a:pt x="2125" y="567"/>
                </a:cubicBezTo>
                <a:cubicBezTo>
                  <a:pt x="2128" y="566"/>
                  <a:pt x="2126" y="571"/>
                  <a:pt x="2129" y="570"/>
                </a:cubicBezTo>
                <a:cubicBezTo>
                  <a:pt x="2130" y="568"/>
                  <a:pt x="2133" y="568"/>
                  <a:pt x="2132" y="563"/>
                </a:cubicBezTo>
                <a:cubicBezTo>
                  <a:pt x="2125" y="561"/>
                  <a:pt x="2121" y="568"/>
                  <a:pt x="2119" y="574"/>
                </a:cubicBezTo>
                <a:close/>
                <a:moveTo>
                  <a:pt x="2006" y="380"/>
                </a:moveTo>
                <a:cubicBezTo>
                  <a:pt x="2011" y="378"/>
                  <a:pt x="2016" y="375"/>
                  <a:pt x="2020" y="372"/>
                </a:cubicBezTo>
                <a:cubicBezTo>
                  <a:pt x="2015" y="374"/>
                  <a:pt x="2009" y="376"/>
                  <a:pt x="2006" y="380"/>
                </a:cubicBezTo>
                <a:close/>
                <a:moveTo>
                  <a:pt x="1888" y="660"/>
                </a:moveTo>
                <a:cubicBezTo>
                  <a:pt x="1888" y="660"/>
                  <a:pt x="1888" y="660"/>
                  <a:pt x="1888" y="660"/>
                </a:cubicBezTo>
                <a:cubicBezTo>
                  <a:pt x="1889" y="660"/>
                  <a:pt x="1888" y="660"/>
                  <a:pt x="1888" y="660"/>
                </a:cubicBezTo>
                <a:close/>
                <a:moveTo>
                  <a:pt x="1882" y="666"/>
                </a:moveTo>
                <a:cubicBezTo>
                  <a:pt x="1884" y="666"/>
                  <a:pt x="1887" y="661"/>
                  <a:pt x="1888" y="660"/>
                </a:cubicBezTo>
                <a:cubicBezTo>
                  <a:pt x="1884" y="661"/>
                  <a:pt x="1884" y="661"/>
                  <a:pt x="1884" y="661"/>
                </a:cubicBezTo>
                <a:cubicBezTo>
                  <a:pt x="1884" y="663"/>
                  <a:pt x="1880" y="665"/>
                  <a:pt x="1882" y="666"/>
                </a:cubicBezTo>
                <a:close/>
                <a:moveTo>
                  <a:pt x="1856" y="645"/>
                </a:moveTo>
                <a:cubicBezTo>
                  <a:pt x="1860" y="643"/>
                  <a:pt x="1866" y="642"/>
                  <a:pt x="1866" y="636"/>
                </a:cubicBezTo>
                <a:cubicBezTo>
                  <a:pt x="1862" y="638"/>
                  <a:pt x="1862" y="635"/>
                  <a:pt x="1860" y="634"/>
                </a:cubicBezTo>
                <a:cubicBezTo>
                  <a:pt x="1861" y="638"/>
                  <a:pt x="1858" y="639"/>
                  <a:pt x="1854" y="639"/>
                </a:cubicBezTo>
                <a:cubicBezTo>
                  <a:pt x="1854" y="642"/>
                  <a:pt x="1857" y="641"/>
                  <a:pt x="1857" y="644"/>
                </a:cubicBezTo>
                <a:cubicBezTo>
                  <a:pt x="1856" y="644"/>
                  <a:pt x="1854" y="645"/>
                  <a:pt x="1856" y="645"/>
                </a:cubicBezTo>
                <a:close/>
                <a:moveTo>
                  <a:pt x="1802" y="445"/>
                </a:moveTo>
                <a:cubicBezTo>
                  <a:pt x="1801" y="449"/>
                  <a:pt x="1795" y="448"/>
                  <a:pt x="1796" y="453"/>
                </a:cubicBezTo>
                <a:cubicBezTo>
                  <a:pt x="1799" y="451"/>
                  <a:pt x="1803" y="447"/>
                  <a:pt x="1802" y="445"/>
                </a:cubicBezTo>
                <a:close/>
                <a:moveTo>
                  <a:pt x="1791" y="456"/>
                </a:moveTo>
                <a:cubicBezTo>
                  <a:pt x="1787" y="456"/>
                  <a:pt x="1786" y="458"/>
                  <a:pt x="1783" y="458"/>
                </a:cubicBezTo>
                <a:cubicBezTo>
                  <a:pt x="1782" y="459"/>
                  <a:pt x="1785" y="461"/>
                  <a:pt x="1782" y="463"/>
                </a:cubicBezTo>
                <a:cubicBezTo>
                  <a:pt x="1766" y="468"/>
                  <a:pt x="1746" y="478"/>
                  <a:pt x="1732" y="488"/>
                </a:cubicBezTo>
                <a:cubicBezTo>
                  <a:pt x="1731" y="488"/>
                  <a:pt x="1731" y="486"/>
                  <a:pt x="1728" y="487"/>
                </a:cubicBezTo>
                <a:cubicBezTo>
                  <a:pt x="1728" y="490"/>
                  <a:pt x="1732" y="487"/>
                  <a:pt x="1731" y="490"/>
                </a:cubicBezTo>
                <a:cubicBezTo>
                  <a:pt x="1728" y="492"/>
                  <a:pt x="1724" y="493"/>
                  <a:pt x="1723" y="490"/>
                </a:cubicBezTo>
                <a:cubicBezTo>
                  <a:pt x="1726" y="497"/>
                  <a:pt x="1716" y="494"/>
                  <a:pt x="1718" y="500"/>
                </a:cubicBezTo>
                <a:cubicBezTo>
                  <a:pt x="1721" y="502"/>
                  <a:pt x="1727" y="497"/>
                  <a:pt x="1730" y="501"/>
                </a:cubicBezTo>
                <a:cubicBezTo>
                  <a:pt x="1729" y="503"/>
                  <a:pt x="1728" y="505"/>
                  <a:pt x="1724" y="505"/>
                </a:cubicBezTo>
                <a:cubicBezTo>
                  <a:pt x="1726" y="513"/>
                  <a:pt x="1736" y="507"/>
                  <a:pt x="1742" y="504"/>
                </a:cubicBezTo>
                <a:cubicBezTo>
                  <a:pt x="1745" y="505"/>
                  <a:pt x="1747" y="507"/>
                  <a:pt x="1748" y="503"/>
                </a:cubicBezTo>
                <a:cubicBezTo>
                  <a:pt x="1739" y="495"/>
                  <a:pt x="1752" y="484"/>
                  <a:pt x="1762" y="486"/>
                </a:cubicBezTo>
                <a:cubicBezTo>
                  <a:pt x="1761" y="484"/>
                  <a:pt x="1759" y="484"/>
                  <a:pt x="1762" y="482"/>
                </a:cubicBezTo>
                <a:cubicBezTo>
                  <a:pt x="1769" y="482"/>
                  <a:pt x="1779" y="478"/>
                  <a:pt x="1790" y="480"/>
                </a:cubicBezTo>
                <a:cubicBezTo>
                  <a:pt x="1789" y="477"/>
                  <a:pt x="1791" y="475"/>
                  <a:pt x="1790" y="472"/>
                </a:cubicBezTo>
                <a:cubicBezTo>
                  <a:pt x="1785" y="473"/>
                  <a:pt x="1783" y="475"/>
                  <a:pt x="1778" y="472"/>
                </a:cubicBezTo>
                <a:cubicBezTo>
                  <a:pt x="1778" y="462"/>
                  <a:pt x="1787" y="464"/>
                  <a:pt x="1791" y="456"/>
                </a:cubicBezTo>
                <a:close/>
                <a:moveTo>
                  <a:pt x="1749" y="699"/>
                </a:moveTo>
                <a:cubicBezTo>
                  <a:pt x="1751" y="699"/>
                  <a:pt x="1754" y="694"/>
                  <a:pt x="1752" y="696"/>
                </a:cubicBezTo>
                <a:cubicBezTo>
                  <a:pt x="1748" y="698"/>
                  <a:pt x="1745" y="702"/>
                  <a:pt x="1743" y="706"/>
                </a:cubicBezTo>
                <a:cubicBezTo>
                  <a:pt x="1748" y="705"/>
                  <a:pt x="1748" y="705"/>
                  <a:pt x="1748" y="705"/>
                </a:cubicBezTo>
                <a:cubicBezTo>
                  <a:pt x="1747" y="701"/>
                  <a:pt x="1752" y="703"/>
                  <a:pt x="1749" y="699"/>
                </a:cubicBezTo>
                <a:close/>
                <a:moveTo>
                  <a:pt x="1689" y="858"/>
                </a:moveTo>
                <a:cubicBezTo>
                  <a:pt x="1693" y="858"/>
                  <a:pt x="1694" y="854"/>
                  <a:pt x="1692" y="851"/>
                </a:cubicBezTo>
                <a:cubicBezTo>
                  <a:pt x="1695" y="851"/>
                  <a:pt x="1697" y="846"/>
                  <a:pt x="1695" y="846"/>
                </a:cubicBezTo>
                <a:cubicBezTo>
                  <a:pt x="1691" y="848"/>
                  <a:pt x="1691" y="854"/>
                  <a:pt x="1689" y="858"/>
                </a:cubicBezTo>
                <a:close/>
                <a:moveTo>
                  <a:pt x="1442" y="937"/>
                </a:moveTo>
                <a:cubicBezTo>
                  <a:pt x="1441" y="940"/>
                  <a:pt x="1436" y="940"/>
                  <a:pt x="1436" y="943"/>
                </a:cubicBezTo>
                <a:cubicBezTo>
                  <a:pt x="1440" y="943"/>
                  <a:pt x="1440" y="943"/>
                  <a:pt x="1440" y="943"/>
                </a:cubicBezTo>
                <a:cubicBezTo>
                  <a:pt x="1439" y="940"/>
                  <a:pt x="1444" y="938"/>
                  <a:pt x="1442" y="937"/>
                </a:cubicBezTo>
                <a:close/>
                <a:moveTo>
                  <a:pt x="1414" y="1068"/>
                </a:moveTo>
                <a:cubicBezTo>
                  <a:pt x="1412" y="1066"/>
                  <a:pt x="1407" y="1070"/>
                  <a:pt x="1410" y="1071"/>
                </a:cubicBezTo>
                <a:cubicBezTo>
                  <a:pt x="1411" y="1068"/>
                  <a:pt x="1414" y="1072"/>
                  <a:pt x="1414" y="1068"/>
                </a:cubicBezTo>
                <a:close/>
                <a:moveTo>
                  <a:pt x="1414" y="1080"/>
                </a:moveTo>
                <a:cubicBezTo>
                  <a:pt x="1411" y="1080"/>
                  <a:pt x="1412" y="1076"/>
                  <a:pt x="1409" y="1075"/>
                </a:cubicBezTo>
                <a:cubicBezTo>
                  <a:pt x="1403" y="1086"/>
                  <a:pt x="1390" y="1080"/>
                  <a:pt x="1385" y="1089"/>
                </a:cubicBezTo>
                <a:cubicBezTo>
                  <a:pt x="1388" y="1090"/>
                  <a:pt x="1392" y="1091"/>
                  <a:pt x="1393" y="1091"/>
                </a:cubicBezTo>
                <a:cubicBezTo>
                  <a:pt x="1395" y="1096"/>
                  <a:pt x="1391" y="1097"/>
                  <a:pt x="1391" y="1101"/>
                </a:cubicBezTo>
                <a:cubicBezTo>
                  <a:pt x="1397" y="1100"/>
                  <a:pt x="1402" y="1100"/>
                  <a:pt x="1403" y="1096"/>
                </a:cubicBezTo>
                <a:cubicBezTo>
                  <a:pt x="1401" y="1095"/>
                  <a:pt x="1401" y="1098"/>
                  <a:pt x="1400" y="1098"/>
                </a:cubicBezTo>
                <a:cubicBezTo>
                  <a:pt x="1398" y="1096"/>
                  <a:pt x="1395" y="1096"/>
                  <a:pt x="1394" y="1094"/>
                </a:cubicBezTo>
                <a:cubicBezTo>
                  <a:pt x="1400" y="1092"/>
                  <a:pt x="1401" y="1096"/>
                  <a:pt x="1405" y="1096"/>
                </a:cubicBezTo>
                <a:cubicBezTo>
                  <a:pt x="1404" y="1092"/>
                  <a:pt x="1409" y="1094"/>
                  <a:pt x="1410" y="1092"/>
                </a:cubicBezTo>
                <a:cubicBezTo>
                  <a:pt x="1410" y="1088"/>
                  <a:pt x="1404" y="1090"/>
                  <a:pt x="1405" y="1084"/>
                </a:cubicBezTo>
                <a:cubicBezTo>
                  <a:pt x="1409" y="1084"/>
                  <a:pt x="1412" y="1082"/>
                  <a:pt x="1414" y="1080"/>
                </a:cubicBezTo>
                <a:close/>
                <a:moveTo>
                  <a:pt x="1404" y="1086"/>
                </a:moveTo>
                <a:cubicBezTo>
                  <a:pt x="1402" y="1089"/>
                  <a:pt x="1401" y="1086"/>
                  <a:pt x="1399" y="1088"/>
                </a:cubicBezTo>
                <a:cubicBezTo>
                  <a:pt x="1398" y="1085"/>
                  <a:pt x="1398" y="1085"/>
                  <a:pt x="1398" y="1085"/>
                </a:cubicBezTo>
                <a:cubicBezTo>
                  <a:pt x="1401" y="1084"/>
                  <a:pt x="1401" y="1087"/>
                  <a:pt x="1404" y="1086"/>
                </a:cubicBezTo>
                <a:close/>
                <a:moveTo>
                  <a:pt x="1379" y="1092"/>
                </a:moveTo>
                <a:cubicBezTo>
                  <a:pt x="1376" y="1091"/>
                  <a:pt x="1377" y="1094"/>
                  <a:pt x="1374" y="1094"/>
                </a:cubicBezTo>
                <a:cubicBezTo>
                  <a:pt x="1374" y="1098"/>
                  <a:pt x="1379" y="1096"/>
                  <a:pt x="1380" y="1099"/>
                </a:cubicBezTo>
                <a:cubicBezTo>
                  <a:pt x="1375" y="1099"/>
                  <a:pt x="1377" y="1104"/>
                  <a:pt x="1374" y="1105"/>
                </a:cubicBezTo>
                <a:cubicBezTo>
                  <a:pt x="1368" y="1107"/>
                  <a:pt x="1365" y="1110"/>
                  <a:pt x="1364" y="1116"/>
                </a:cubicBezTo>
                <a:cubicBezTo>
                  <a:pt x="1371" y="1116"/>
                  <a:pt x="1370" y="1129"/>
                  <a:pt x="1369" y="1132"/>
                </a:cubicBezTo>
                <a:cubicBezTo>
                  <a:pt x="1370" y="1132"/>
                  <a:pt x="1371" y="1132"/>
                  <a:pt x="1371" y="1133"/>
                </a:cubicBezTo>
                <a:cubicBezTo>
                  <a:pt x="1373" y="1130"/>
                  <a:pt x="1379" y="1130"/>
                  <a:pt x="1380" y="1127"/>
                </a:cubicBezTo>
                <a:cubicBezTo>
                  <a:pt x="1377" y="1126"/>
                  <a:pt x="1374" y="1124"/>
                  <a:pt x="1372" y="1121"/>
                </a:cubicBezTo>
                <a:cubicBezTo>
                  <a:pt x="1376" y="1114"/>
                  <a:pt x="1384" y="1109"/>
                  <a:pt x="1384" y="1100"/>
                </a:cubicBezTo>
                <a:cubicBezTo>
                  <a:pt x="1380" y="1100"/>
                  <a:pt x="1379" y="1096"/>
                  <a:pt x="1379" y="1092"/>
                </a:cubicBezTo>
                <a:close/>
                <a:moveTo>
                  <a:pt x="1358" y="1044"/>
                </a:moveTo>
                <a:cubicBezTo>
                  <a:pt x="1359" y="1046"/>
                  <a:pt x="1354" y="1048"/>
                  <a:pt x="1356" y="1049"/>
                </a:cubicBezTo>
                <a:cubicBezTo>
                  <a:pt x="1359" y="1046"/>
                  <a:pt x="1362" y="1043"/>
                  <a:pt x="1364" y="1039"/>
                </a:cubicBezTo>
                <a:cubicBezTo>
                  <a:pt x="1359" y="1037"/>
                  <a:pt x="1357" y="1043"/>
                  <a:pt x="1355" y="1044"/>
                </a:cubicBezTo>
                <a:cubicBezTo>
                  <a:pt x="1356" y="1044"/>
                  <a:pt x="1358" y="1043"/>
                  <a:pt x="1358" y="1044"/>
                </a:cubicBezTo>
                <a:close/>
                <a:moveTo>
                  <a:pt x="1332" y="1098"/>
                </a:moveTo>
                <a:cubicBezTo>
                  <a:pt x="1332" y="1099"/>
                  <a:pt x="1331" y="1101"/>
                  <a:pt x="1331" y="1103"/>
                </a:cubicBezTo>
                <a:cubicBezTo>
                  <a:pt x="1338" y="1107"/>
                  <a:pt x="1342" y="1099"/>
                  <a:pt x="1351" y="1100"/>
                </a:cubicBezTo>
                <a:cubicBezTo>
                  <a:pt x="1352" y="1096"/>
                  <a:pt x="1358" y="1092"/>
                  <a:pt x="1361" y="1092"/>
                </a:cubicBezTo>
                <a:cubicBezTo>
                  <a:pt x="1358" y="1087"/>
                  <a:pt x="1364" y="1083"/>
                  <a:pt x="1363" y="1080"/>
                </a:cubicBezTo>
                <a:cubicBezTo>
                  <a:pt x="1361" y="1081"/>
                  <a:pt x="1362" y="1085"/>
                  <a:pt x="1358" y="1085"/>
                </a:cubicBezTo>
                <a:cubicBezTo>
                  <a:pt x="1359" y="1096"/>
                  <a:pt x="1346" y="1096"/>
                  <a:pt x="1339" y="1101"/>
                </a:cubicBezTo>
                <a:cubicBezTo>
                  <a:pt x="1337" y="1100"/>
                  <a:pt x="1340" y="1097"/>
                  <a:pt x="1338" y="1097"/>
                </a:cubicBezTo>
                <a:cubicBezTo>
                  <a:pt x="1337" y="1100"/>
                  <a:pt x="1334" y="1096"/>
                  <a:pt x="1332" y="1098"/>
                </a:cubicBezTo>
                <a:close/>
                <a:moveTo>
                  <a:pt x="1361" y="1127"/>
                </a:moveTo>
                <a:cubicBezTo>
                  <a:pt x="1359" y="1123"/>
                  <a:pt x="1361" y="1122"/>
                  <a:pt x="1364" y="1121"/>
                </a:cubicBezTo>
                <a:cubicBezTo>
                  <a:pt x="1362" y="1120"/>
                  <a:pt x="1362" y="1119"/>
                  <a:pt x="1362" y="1118"/>
                </a:cubicBezTo>
                <a:cubicBezTo>
                  <a:pt x="1359" y="1118"/>
                  <a:pt x="1359" y="1122"/>
                  <a:pt x="1355" y="1122"/>
                </a:cubicBezTo>
                <a:cubicBezTo>
                  <a:pt x="1355" y="1120"/>
                  <a:pt x="1356" y="1115"/>
                  <a:pt x="1354" y="1115"/>
                </a:cubicBezTo>
                <a:cubicBezTo>
                  <a:pt x="1351" y="1118"/>
                  <a:pt x="1343" y="1117"/>
                  <a:pt x="1340" y="1119"/>
                </a:cubicBezTo>
                <a:cubicBezTo>
                  <a:pt x="1339" y="1122"/>
                  <a:pt x="1344" y="1122"/>
                  <a:pt x="1341" y="1123"/>
                </a:cubicBezTo>
                <a:cubicBezTo>
                  <a:pt x="1334" y="1126"/>
                  <a:pt x="1330" y="1131"/>
                  <a:pt x="1329" y="1139"/>
                </a:cubicBezTo>
                <a:cubicBezTo>
                  <a:pt x="1335" y="1140"/>
                  <a:pt x="1339" y="1141"/>
                  <a:pt x="1346" y="1138"/>
                </a:cubicBezTo>
                <a:cubicBezTo>
                  <a:pt x="1351" y="1147"/>
                  <a:pt x="1337" y="1148"/>
                  <a:pt x="1334" y="1154"/>
                </a:cubicBezTo>
                <a:cubicBezTo>
                  <a:pt x="1336" y="1157"/>
                  <a:pt x="1338" y="1157"/>
                  <a:pt x="1335" y="1160"/>
                </a:cubicBezTo>
                <a:cubicBezTo>
                  <a:pt x="1338" y="1158"/>
                  <a:pt x="1341" y="1156"/>
                  <a:pt x="1344" y="1154"/>
                </a:cubicBezTo>
                <a:cubicBezTo>
                  <a:pt x="1347" y="1154"/>
                  <a:pt x="1347" y="1158"/>
                  <a:pt x="1350" y="1158"/>
                </a:cubicBezTo>
                <a:cubicBezTo>
                  <a:pt x="1353" y="1154"/>
                  <a:pt x="1344" y="1155"/>
                  <a:pt x="1344" y="1151"/>
                </a:cubicBezTo>
                <a:cubicBezTo>
                  <a:pt x="1348" y="1149"/>
                  <a:pt x="1350" y="1147"/>
                  <a:pt x="1354" y="1146"/>
                </a:cubicBezTo>
                <a:cubicBezTo>
                  <a:pt x="1354" y="1142"/>
                  <a:pt x="1349" y="1145"/>
                  <a:pt x="1350" y="1142"/>
                </a:cubicBezTo>
                <a:cubicBezTo>
                  <a:pt x="1352" y="1140"/>
                  <a:pt x="1352" y="1138"/>
                  <a:pt x="1352" y="1137"/>
                </a:cubicBezTo>
                <a:cubicBezTo>
                  <a:pt x="1355" y="1138"/>
                  <a:pt x="1355" y="1140"/>
                  <a:pt x="1358" y="1138"/>
                </a:cubicBezTo>
                <a:cubicBezTo>
                  <a:pt x="1354" y="1136"/>
                  <a:pt x="1352" y="1127"/>
                  <a:pt x="1361" y="1127"/>
                </a:cubicBezTo>
                <a:close/>
                <a:moveTo>
                  <a:pt x="1325" y="1111"/>
                </a:moveTo>
                <a:cubicBezTo>
                  <a:pt x="1325" y="1114"/>
                  <a:pt x="1319" y="1113"/>
                  <a:pt x="1319" y="1116"/>
                </a:cubicBezTo>
                <a:cubicBezTo>
                  <a:pt x="1322" y="1116"/>
                  <a:pt x="1322" y="1114"/>
                  <a:pt x="1325" y="1114"/>
                </a:cubicBezTo>
                <a:cubicBezTo>
                  <a:pt x="1324" y="1112"/>
                  <a:pt x="1327" y="1110"/>
                  <a:pt x="1325" y="1111"/>
                </a:cubicBezTo>
                <a:close/>
                <a:moveTo>
                  <a:pt x="1230" y="1249"/>
                </a:moveTo>
                <a:cubicBezTo>
                  <a:pt x="1232" y="1247"/>
                  <a:pt x="1235" y="1251"/>
                  <a:pt x="1235" y="1248"/>
                </a:cubicBezTo>
                <a:cubicBezTo>
                  <a:pt x="1233" y="1249"/>
                  <a:pt x="1234" y="1246"/>
                  <a:pt x="1233" y="1246"/>
                </a:cubicBezTo>
                <a:cubicBezTo>
                  <a:pt x="1233" y="1248"/>
                  <a:pt x="1228" y="1246"/>
                  <a:pt x="1230" y="1249"/>
                </a:cubicBezTo>
                <a:close/>
                <a:moveTo>
                  <a:pt x="1137" y="1244"/>
                </a:moveTo>
                <a:cubicBezTo>
                  <a:pt x="1139" y="1245"/>
                  <a:pt x="1139" y="1249"/>
                  <a:pt x="1141" y="1250"/>
                </a:cubicBezTo>
                <a:cubicBezTo>
                  <a:pt x="1142" y="1247"/>
                  <a:pt x="1145" y="1245"/>
                  <a:pt x="1150" y="1245"/>
                </a:cubicBezTo>
                <a:cubicBezTo>
                  <a:pt x="1151" y="1243"/>
                  <a:pt x="1147" y="1241"/>
                  <a:pt x="1150" y="1241"/>
                </a:cubicBezTo>
                <a:cubicBezTo>
                  <a:pt x="1156" y="1238"/>
                  <a:pt x="1159" y="1234"/>
                  <a:pt x="1164" y="1231"/>
                </a:cubicBezTo>
                <a:cubicBezTo>
                  <a:pt x="1160" y="1232"/>
                  <a:pt x="1159" y="1228"/>
                  <a:pt x="1155" y="1230"/>
                </a:cubicBezTo>
                <a:cubicBezTo>
                  <a:pt x="1154" y="1234"/>
                  <a:pt x="1159" y="1233"/>
                  <a:pt x="1156" y="1236"/>
                </a:cubicBezTo>
                <a:cubicBezTo>
                  <a:pt x="1149" y="1237"/>
                  <a:pt x="1140" y="1237"/>
                  <a:pt x="1137" y="1244"/>
                </a:cubicBezTo>
                <a:close/>
                <a:moveTo>
                  <a:pt x="1003" y="118"/>
                </a:moveTo>
                <a:cubicBezTo>
                  <a:pt x="1001" y="118"/>
                  <a:pt x="1001" y="118"/>
                  <a:pt x="1001" y="118"/>
                </a:cubicBezTo>
                <a:cubicBezTo>
                  <a:pt x="1002" y="120"/>
                  <a:pt x="998" y="122"/>
                  <a:pt x="1001" y="125"/>
                </a:cubicBezTo>
                <a:cubicBezTo>
                  <a:pt x="1002" y="123"/>
                  <a:pt x="1001" y="120"/>
                  <a:pt x="1004" y="120"/>
                </a:cubicBezTo>
                <a:cubicBezTo>
                  <a:pt x="1004" y="119"/>
                  <a:pt x="1003" y="118"/>
                  <a:pt x="1003" y="118"/>
                </a:cubicBezTo>
                <a:close/>
                <a:moveTo>
                  <a:pt x="1034" y="1144"/>
                </a:moveTo>
                <a:cubicBezTo>
                  <a:pt x="1037" y="1142"/>
                  <a:pt x="1036" y="1138"/>
                  <a:pt x="1037" y="1134"/>
                </a:cubicBezTo>
                <a:cubicBezTo>
                  <a:pt x="1034" y="1140"/>
                  <a:pt x="1029" y="1143"/>
                  <a:pt x="1028" y="1150"/>
                </a:cubicBezTo>
                <a:cubicBezTo>
                  <a:pt x="1034" y="1150"/>
                  <a:pt x="1033" y="1145"/>
                  <a:pt x="1033" y="1142"/>
                </a:cubicBezTo>
                <a:cubicBezTo>
                  <a:pt x="1034" y="1143"/>
                  <a:pt x="1033" y="1144"/>
                  <a:pt x="1034" y="1144"/>
                </a:cubicBezTo>
                <a:close/>
                <a:moveTo>
                  <a:pt x="915" y="1242"/>
                </a:moveTo>
                <a:cubicBezTo>
                  <a:pt x="913" y="1242"/>
                  <a:pt x="914" y="1240"/>
                  <a:pt x="912" y="1240"/>
                </a:cubicBezTo>
                <a:cubicBezTo>
                  <a:pt x="913" y="1242"/>
                  <a:pt x="908" y="1247"/>
                  <a:pt x="911" y="1246"/>
                </a:cubicBezTo>
                <a:cubicBezTo>
                  <a:pt x="910" y="1243"/>
                  <a:pt x="914" y="1244"/>
                  <a:pt x="915" y="1242"/>
                </a:cubicBezTo>
                <a:close/>
                <a:moveTo>
                  <a:pt x="771" y="1227"/>
                </a:moveTo>
                <a:cubicBezTo>
                  <a:pt x="767" y="1227"/>
                  <a:pt x="767" y="1222"/>
                  <a:pt x="763" y="1221"/>
                </a:cubicBezTo>
                <a:cubicBezTo>
                  <a:pt x="762" y="1223"/>
                  <a:pt x="769" y="1230"/>
                  <a:pt x="771" y="1227"/>
                </a:cubicBezTo>
                <a:close/>
                <a:moveTo>
                  <a:pt x="672" y="1182"/>
                </a:moveTo>
                <a:cubicBezTo>
                  <a:pt x="674" y="1180"/>
                  <a:pt x="677" y="1180"/>
                  <a:pt x="678" y="1180"/>
                </a:cubicBezTo>
                <a:cubicBezTo>
                  <a:pt x="677" y="1178"/>
                  <a:pt x="670" y="1177"/>
                  <a:pt x="672" y="1182"/>
                </a:cubicBezTo>
                <a:close/>
                <a:moveTo>
                  <a:pt x="572" y="1348"/>
                </a:moveTo>
                <a:cubicBezTo>
                  <a:pt x="575" y="1347"/>
                  <a:pt x="578" y="1346"/>
                  <a:pt x="577" y="1350"/>
                </a:cubicBezTo>
                <a:cubicBezTo>
                  <a:pt x="580" y="1350"/>
                  <a:pt x="580" y="1348"/>
                  <a:pt x="581" y="1347"/>
                </a:cubicBezTo>
                <a:cubicBezTo>
                  <a:pt x="577" y="1348"/>
                  <a:pt x="573" y="1341"/>
                  <a:pt x="572" y="1348"/>
                </a:cubicBezTo>
                <a:close/>
                <a:moveTo>
                  <a:pt x="566" y="1418"/>
                </a:moveTo>
                <a:cubicBezTo>
                  <a:pt x="571" y="1416"/>
                  <a:pt x="566" y="1415"/>
                  <a:pt x="569" y="1411"/>
                </a:cubicBezTo>
                <a:cubicBezTo>
                  <a:pt x="561" y="1413"/>
                  <a:pt x="567" y="1415"/>
                  <a:pt x="566" y="1418"/>
                </a:cubicBezTo>
                <a:close/>
                <a:moveTo>
                  <a:pt x="429" y="152"/>
                </a:moveTo>
                <a:cubicBezTo>
                  <a:pt x="427" y="149"/>
                  <a:pt x="429" y="147"/>
                  <a:pt x="428" y="142"/>
                </a:cubicBezTo>
                <a:cubicBezTo>
                  <a:pt x="424" y="143"/>
                  <a:pt x="421" y="145"/>
                  <a:pt x="420" y="148"/>
                </a:cubicBezTo>
                <a:cubicBezTo>
                  <a:pt x="427" y="146"/>
                  <a:pt x="427" y="151"/>
                  <a:pt x="427" y="153"/>
                </a:cubicBezTo>
                <a:cubicBezTo>
                  <a:pt x="427" y="152"/>
                  <a:pt x="428" y="152"/>
                  <a:pt x="429" y="152"/>
                </a:cubicBezTo>
                <a:close/>
                <a:moveTo>
                  <a:pt x="418" y="170"/>
                </a:moveTo>
                <a:cubicBezTo>
                  <a:pt x="417" y="167"/>
                  <a:pt x="416" y="165"/>
                  <a:pt x="418" y="163"/>
                </a:cubicBezTo>
                <a:cubicBezTo>
                  <a:pt x="414" y="163"/>
                  <a:pt x="415" y="169"/>
                  <a:pt x="412" y="168"/>
                </a:cubicBezTo>
                <a:cubicBezTo>
                  <a:pt x="414" y="169"/>
                  <a:pt x="415" y="173"/>
                  <a:pt x="414" y="175"/>
                </a:cubicBezTo>
                <a:cubicBezTo>
                  <a:pt x="420" y="176"/>
                  <a:pt x="412" y="170"/>
                  <a:pt x="418" y="170"/>
                </a:cubicBezTo>
                <a:close/>
                <a:moveTo>
                  <a:pt x="489" y="1107"/>
                </a:moveTo>
                <a:cubicBezTo>
                  <a:pt x="492" y="1102"/>
                  <a:pt x="496" y="1095"/>
                  <a:pt x="494" y="1089"/>
                </a:cubicBezTo>
                <a:cubicBezTo>
                  <a:pt x="491" y="1090"/>
                  <a:pt x="487" y="1091"/>
                  <a:pt x="481" y="1093"/>
                </a:cubicBezTo>
                <a:cubicBezTo>
                  <a:pt x="481" y="1092"/>
                  <a:pt x="481" y="1090"/>
                  <a:pt x="480" y="1090"/>
                </a:cubicBezTo>
                <a:cubicBezTo>
                  <a:pt x="471" y="1091"/>
                  <a:pt x="461" y="1102"/>
                  <a:pt x="462" y="1106"/>
                </a:cubicBezTo>
                <a:cubicBezTo>
                  <a:pt x="463" y="1105"/>
                  <a:pt x="469" y="1103"/>
                  <a:pt x="467" y="1108"/>
                </a:cubicBezTo>
                <a:cubicBezTo>
                  <a:pt x="471" y="1104"/>
                  <a:pt x="474" y="1106"/>
                  <a:pt x="477" y="1108"/>
                </a:cubicBezTo>
                <a:cubicBezTo>
                  <a:pt x="477" y="1101"/>
                  <a:pt x="485" y="1100"/>
                  <a:pt x="491" y="1097"/>
                </a:cubicBezTo>
                <a:cubicBezTo>
                  <a:pt x="491" y="1100"/>
                  <a:pt x="490" y="1103"/>
                  <a:pt x="488" y="1101"/>
                </a:cubicBezTo>
                <a:cubicBezTo>
                  <a:pt x="490" y="1103"/>
                  <a:pt x="487" y="1106"/>
                  <a:pt x="489" y="1107"/>
                </a:cubicBezTo>
                <a:close/>
                <a:moveTo>
                  <a:pt x="500" y="1422"/>
                </a:moveTo>
                <a:cubicBezTo>
                  <a:pt x="501" y="1422"/>
                  <a:pt x="501" y="1423"/>
                  <a:pt x="502" y="1423"/>
                </a:cubicBezTo>
                <a:cubicBezTo>
                  <a:pt x="504" y="1421"/>
                  <a:pt x="508" y="1423"/>
                  <a:pt x="509" y="1420"/>
                </a:cubicBezTo>
                <a:cubicBezTo>
                  <a:pt x="507" y="1421"/>
                  <a:pt x="502" y="1418"/>
                  <a:pt x="500" y="1422"/>
                </a:cubicBezTo>
                <a:close/>
                <a:moveTo>
                  <a:pt x="459" y="1077"/>
                </a:moveTo>
                <a:cubicBezTo>
                  <a:pt x="460" y="1072"/>
                  <a:pt x="457" y="1073"/>
                  <a:pt x="455" y="1071"/>
                </a:cubicBezTo>
                <a:cubicBezTo>
                  <a:pt x="454" y="1069"/>
                  <a:pt x="457" y="1065"/>
                  <a:pt x="455" y="1065"/>
                </a:cubicBezTo>
                <a:cubicBezTo>
                  <a:pt x="454" y="1068"/>
                  <a:pt x="453" y="1070"/>
                  <a:pt x="452" y="1074"/>
                </a:cubicBezTo>
                <a:cubicBezTo>
                  <a:pt x="456" y="1071"/>
                  <a:pt x="457" y="1074"/>
                  <a:pt x="459" y="1077"/>
                </a:cubicBezTo>
                <a:close/>
                <a:moveTo>
                  <a:pt x="482" y="1418"/>
                </a:moveTo>
                <a:cubicBezTo>
                  <a:pt x="482" y="1415"/>
                  <a:pt x="482" y="1415"/>
                  <a:pt x="482" y="1415"/>
                </a:cubicBezTo>
                <a:cubicBezTo>
                  <a:pt x="482" y="1415"/>
                  <a:pt x="482" y="1414"/>
                  <a:pt x="481" y="1414"/>
                </a:cubicBezTo>
                <a:cubicBezTo>
                  <a:pt x="478" y="1413"/>
                  <a:pt x="471" y="1420"/>
                  <a:pt x="478" y="1422"/>
                </a:cubicBezTo>
                <a:cubicBezTo>
                  <a:pt x="479" y="1419"/>
                  <a:pt x="475" y="1421"/>
                  <a:pt x="476" y="1418"/>
                </a:cubicBezTo>
                <a:cubicBezTo>
                  <a:pt x="478" y="1417"/>
                  <a:pt x="481" y="1417"/>
                  <a:pt x="482" y="1418"/>
                </a:cubicBezTo>
                <a:close/>
                <a:moveTo>
                  <a:pt x="410" y="1201"/>
                </a:moveTo>
                <a:cubicBezTo>
                  <a:pt x="411" y="1194"/>
                  <a:pt x="415" y="1188"/>
                  <a:pt x="417" y="1179"/>
                </a:cubicBezTo>
                <a:cubicBezTo>
                  <a:pt x="412" y="1185"/>
                  <a:pt x="407" y="1194"/>
                  <a:pt x="410" y="1201"/>
                </a:cubicBezTo>
                <a:close/>
                <a:moveTo>
                  <a:pt x="361" y="1064"/>
                </a:moveTo>
                <a:cubicBezTo>
                  <a:pt x="361" y="1062"/>
                  <a:pt x="359" y="1062"/>
                  <a:pt x="359" y="1060"/>
                </a:cubicBezTo>
                <a:cubicBezTo>
                  <a:pt x="364" y="1059"/>
                  <a:pt x="364" y="1054"/>
                  <a:pt x="367" y="1051"/>
                </a:cubicBezTo>
                <a:cubicBezTo>
                  <a:pt x="367" y="1049"/>
                  <a:pt x="364" y="1050"/>
                  <a:pt x="364" y="1048"/>
                </a:cubicBezTo>
                <a:cubicBezTo>
                  <a:pt x="369" y="1048"/>
                  <a:pt x="369" y="1043"/>
                  <a:pt x="372" y="1041"/>
                </a:cubicBezTo>
                <a:cubicBezTo>
                  <a:pt x="371" y="1041"/>
                  <a:pt x="369" y="1040"/>
                  <a:pt x="368" y="1039"/>
                </a:cubicBezTo>
                <a:cubicBezTo>
                  <a:pt x="369" y="1037"/>
                  <a:pt x="369" y="1031"/>
                  <a:pt x="373" y="1034"/>
                </a:cubicBezTo>
                <a:cubicBezTo>
                  <a:pt x="373" y="1032"/>
                  <a:pt x="372" y="1032"/>
                  <a:pt x="372" y="1030"/>
                </a:cubicBezTo>
                <a:cubicBezTo>
                  <a:pt x="363" y="1035"/>
                  <a:pt x="362" y="1046"/>
                  <a:pt x="358" y="1054"/>
                </a:cubicBezTo>
                <a:cubicBezTo>
                  <a:pt x="357" y="1053"/>
                  <a:pt x="355" y="1053"/>
                  <a:pt x="353" y="1053"/>
                </a:cubicBezTo>
                <a:cubicBezTo>
                  <a:pt x="355" y="1056"/>
                  <a:pt x="353" y="1057"/>
                  <a:pt x="350" y="1058"/>
                </a:cubicBezTo>
                <a:cubicBezTo>
                  <a:pt x="350" y="1061"/>
                  <a:pt x="354" y="1062"/>
                  <a:pt x="350" y="1064"/>
                </a:cubicBezTo>
                <a:cubicBezTo>
                  <a:pt x="353" y="1065"/>
                  <a:pt x="356" y="1064"/>
                  <a:pt x="356" y="1067"/>
                </a:cubicBezTo>
                <a:cubicBezTo>
                  <a:pt x="355" y="1069"/>
                  <a:pt x="352" y="1070"/>
                  <a:pt x="350" y="1072"/>
                </a:cubicBezTo>
                <a:cubicBezTo>
                  <a:pt x="354" y="1075"/>
                  <a:pt x="354" y="1073"/>
                  <a:pt x="358" y="1071"/>
                </a:cubicBezTo>
                <a:cubicBezTo>
                  <a:pt x="354" y="1069"/>
                  <a:pt x="357" y="1065"/>
                  <a:pt x="361" y="1064"/>
                </a:cubicBezTo>
                <a:close/>
                <a:moveTo>
                  <a:pt x="393" y="1253"/>
                </a:moveTo>
                <a:cubicBezTo>
                  <a:pt x="389" y="1253"/>
                  <a:pt x="385" y="1257"/>
                  <a:pt x="387" y="1258"/>
                </a:cubicBezTo>
                <a:cubicBezTo>
                  <a:pt x="388" y="1256"/>
                  <a:pt x="395" y="1258"/>
                  <a:pt x="393" y="1253"/>
                </a:cubicBezTo>
                <a:close/>
                <a:moveTo>
                  <a:pt x="350" y="1018"/>
                </a:moveTo>
                <a:cubicBezTo>
                  <a:pt x="348" y="1020"/>
                  <a:pt x="345" y="1021"/>
                  <a:pt x="343" y="1023"/>
                </a:cubicBezTo>
                <a:cubicBezTo>
                  <a:pt x="347" y="1024"/>
                  <a:pt x="340" y="1027"/>
                  <a:pt x="345" y="1028"/>
                </a:cubicBezTo>
                <a:cubicBezTo>
                  <a:pt x="346" y="1025"/>
                  <a:pt x="351" y="1017"/>
                  <a:pt x="350" y="1018"/>
                </a:cubicBezTo>
                <a:close/>
                <a:moveTo>
                  <a:pt x="305" y="980"/>
                </a:moveTo>
                <a:cubicBezTo>
                  <a:pt x="300" y="984"/>
                  <a:pt x="301" y="978"/>
                  <a:pt x="300" y="979"/>
                </a:cubicBezTo>
                <a:cubicBezTo>
                  <a:pt x="299" y="982"/>
                  <a:pt x="297" y="981"/>
                  <a:pt x="295" y="981"/>
                </a:cubicBezTo>
                <a:cubicBezTo>
                  <a:pt x="294" y="983"/>
                  <a:pt x="292" y="985"/>
                  <a:pt x="292" y="987"/>
                </a:cubicBezTo>
                <a:cubicBezTo>
                  <a:pt x="293" y="988"/>
                  <a:pt x="297" y="986"/>
                  <a:pt x="297" y="988"/>
                </a:cubicBezTo>
                <a:cubicBezTo>
                  <a:pt x="298" y="991"/>
                  <a:pt x="297" y="997"/>
                  <a:pt x="300" y="997"/>
                </a:cubicBezTo>
                <a:cubicBezTo>
                  <a:pt x="300" y="988"/>
                  <a:pt x="299" y="986"/>
                  <a:pt x="305" y="980"/>
                </a:cubicBezTo>
                <a:close/>
                <a:moveTo>
                  <a:pt x="232" y="411"/>
                </a:moveTo>
                <a:cubicBezTo>
                  <a:pt x="233" y="409"/>
                  <a:pt x="235" y="408"/>
                  <a:pt x="237" y="406"/>
                </a:cubicBezTo>
                <a:cubicBezTo>
                  <a:pt x="233" y="406"/>
                  <a:pt x="230" y="410"/>
                  <a:pt x="232" y="411"/>
                </a:cubicBezTo>
                <a:close/>
                <a:moveTo>
                  <a:pt x="205" y="456"/>
                </a:moveTo>
                <a:cubicBezTo>
                  <a:pt x="206" y="451"/>
                  <a:pt x="212" y="450"/>
                  <a:pt x="214" y="445"/>
                </a:cubicBezTo>
                <a:cubicBezTo>
                  <a:pt x="214" y="442"/>
                  <a:pt x="210" y="444"/>
                  <a:pt x="210" y="440"/>
                </a:cubicBezTo>
                <a:cubicBezTo>
                  <a:pt x="224" y="439"/>
                  <a:pt x="221" y="425"/>
                  <a:pt x="233" y="423"/>
                </a:cubicBezTo>
                <a:cubicBezTo>
                  <a:pt x="231" y="416"/>
                  <a:pt x="238" y="413"/>
                  <a:pt x="236" y="410"/>
                </a:cubicBezTo>
                <a:cubicBezTo>
                  <a:pt x="235" y="412"/>
                  <a:pt x="226" y="415"/>
                  <a:pt x="228" y="415"/>
                </a:cubicBezTo>
                <a:cubicBezTo>
                  <a:pt x="231" y="415"/>
                  <a:pt x="232" y="413"/>
                  <a:pt x="233" y="416"/>
                </a:cubicBezTo>
                <a:cubicBezTo>
                  <a:pt x="230" y="420"/>
                  <a:pt x="225" y="422"/>
                  <a:pt x="223" y="427"/>
                </a:cubicBezTo>
                <a:cubicBezTo>
                  <a:pt x="212" y="430"/>
                  <a:pt x="208" y="444"/>
                  <a:pt x="198" y="450"/>
                </a:cubicBezTo>
                <a:cubicBezTo>
                  <a:pt x="199" y="452"/>
                  <a:pt x="198" y="456"/>
                  <a:pt x="200" y="457"/>
                </a:cubicBezTo>
                <a:cubicBezTo>
                  <a:pt x="200" y="454"/>
                  <a:pt x="203" y="457"/>
                  <a:pt x="205" y="456"/>
                </a:cubicBezTo>
                <a:close/>
                <a:moveTo>
                  <a:pt x="167" y="509"/>
                </a:moveTo>
                <a:cubicBezTo>
                  <a:pt x="164" y="509"/>
                  <a:pt x="165" y="512"/>
                  <a:pt x="164" y="513"/>
                </a:cubicBezTo>
                <a:cubicBezTo>
                  <a:pt x="166" y="513"/>
                  <a:pt x="166" y="512"/>
                  <a:pt x="167" y="512"/>
                </a:cubicBezTo>
                <a:cubicBezTo>
                  <a:pt x="168" y="519"/>
                  <a:pt x="168" y="519"/>
                  <a:pt x="168" y="519"/>
                </a:cubicBezTo>
                <a:cubicBezTo>
                  <a:pt x="171" y="518"/>
                  <a:pt x="174" y="512"/>
                  <a:pt x="171" y="511"/>
                </a:cubicBezTo>
                <a:cubicBezTo>
                  <a:pt x="171" y="512"/>
                  <a:pt x="172" y="514"/>
                  <a:pt x="170" y="514"/>
                </a:cubicBezTo>
                <a:cubicBezTo>
                  <a:pt x="169" y="513"/>
                  <a:pt x="167" y="512"/>
                  <a:pt x="167" y="509"/>
                </a:cubicBezTo>
                <a:close/>
                <a:moveTo>
                  <a:pt x="136" y="852"/>
                </a:moveTo>
                <a:cubicBezTo>
                  <a:pt x="135" y="855"/>
                  <a:pt x="134" y="858"/>
                  <a:pt x="130" y="859"/>
                </a:cubicBezTo>
                <a:cubicBezTo>
                  <a:pt x="130" y="861"/>
                  <a:pt x="130" y="862"/>
                  <a:pt x="130" y="863"/>
                </a:cubicBezTo>
                <a:cubicBezTo>
                  <a:pt x="132" y="861"/>
                  <a:pt x="134" y="858"/>
                  <a:pt x="137" y="857"/>
                </a:cubicBezTo>
                <a:cubicBezTo>
                  <a:pt x="133" y="857"/>
                  <a:pt x="138" y="853"/>
                  <a:pt x="136" y="852"/>
                </a:cubicBezTo>
                <a:close/>
                <a:moveTo>
                  <a:pt x="127" y="839"/>
                </a:moveTo>
                <a:cubicBezTo>
                  <a:pt x="125" y="838"/>
                  <a:pt x="122" y="837"/>
                  <a:pt x="121" y="835"/>
                </a:cubicBezTo>
                <a:cubicBezTo>
                  <a:pt x="121" y="837"/>
                  <a:pt x="118" y="838"/>
                  <a:pt x="118" y="840"/>
                </a:cubicBezTo>
                <a:cubicBezTo>
                  <a:pt x="120" y="838"/>
                  <a:pt x="126" y="841"/>
                  <a:pt x="127" y="839"/>
                </a:cubicBezTo>
                <a:close/>
                <a:moveTo>
                  <a:pt x="84" y="548"/>
                </a:moveTo>
                <a:cubicBezTo>
                  <a:pt x="85" y="554"/>
                  <a:pt x="73" y="554"/>
                  <a:pt x="77" y="560"/>
                </a:cubicBezTo>
                <a:cubicBezTo>
                  <a:pt x="77" y="555"/>
                  <a:pt x="89" y="551"/>
                  <a:pt x="84" y="548"/>
                </a:cubicBezTo>
                <a:close/>
                <a:moveTo>
                  <a:pt x="70" y="572"/>
                </a:moveTo>
                <a:cubicBezTo>
                  <a:pt x="69" y="574"/>
                  <a:pt x="65" y="574"/>
                  <a:pt x="65" y="577"/>
                </a:cubicBezTo>
                <a:cubicBezTo>
                  <a:pt x="68" y="577"/>
                  <a:pt x="71" y="572"/>
                  <a:pt x="70" y="572"/>
                </a:cubicBezTo>
                <a:close/>
                <a:moveTo>
                  <a:pt x="30" y="795"/>
                </a:moveTo>
                <a:cubicBezTo>
                  <a:pt x="30" y="792"/>
                  <a:pt x="30" y="789"/>
                  <a:pt x="32" y="786"/>
                </a:cubicBezTo>
                <a:cubicBezTo>
                  <a:pt x="30" y="788"/>
                  <a:pt x="26" y="794"/>
                  <a:pt x="30" y="795"/>
                </a:cubicBezTo>
                <a:close/>
                <a:moveTo>
                  <a:pt x="23" y="759"/>
                </a:moveTo>
                <a:cubicBezTo>
                  <a:pt x="21" y="761"/>
                  <a:pt x="20" y="765"/>
                  <a:pt x="23" y="767"/>
                </a:cubicBezTo>
                <a:cubicBezTo>
                  <a:pt x="23" y="765"/>
                  <a:pt x="24" y="760"/>
                  <a:pt x="23" y="759"/>
                </a:cubicBezTo>
                <a:close/>
                <a:moveTo>
                  <a:pt x="2639" y="266"/>
                </a:moveTo>
                <a:cubicBezTo>
                  <a:pt x="2635" y="269"/>
                  <a:pt x="2628" y="265"/>
                  <a:pt x="2626" y="269"/>
                </a:cubicBezTo>
                <a:cubicBezTo>
                  <a:pt x="2635" y="274"/>
                  <a:pt x="2650" y="271"/>
                  <a:pt x="2661" y="272"/>
                </a:cubicBezTo>
                <a:cubicBezTo>
                  <a:pt x="2662" y="268"/>
                  <a:pt x="2658" y="269"/>
                  <a:pt x="2659" y="265"/>
                </a:cubicBezTo>
                <a:cubicBezTo>
                  <a:pt x="2655" y="265"/>
                  <a:pt x="2654" y="269"/>
                  <a:pt x="2652" y="270"/>
                </a:cubicBezTo>
                <a:cubicBezTo>
                  <a:pt x="2649" y="268"/>
                  <a:pt x="2651" y="266"/>
                  <a:pt x="2649" y="264"/>
                </a:cubicBezTo>
                <a:cubicBezTo>
                  <a:pt x="2646" y="265"/>
                  <a:pt x="2642" y="265"/>
                  <a:pt x="2638" y="262"/>
                </a:cubicBezTo>
                <a:cubicBezTo>
                  <a:pt x="2638" y="264"/>
                  <a:pt x="2639" y="264"/>
                  <a:pt x="2639" y="266"/>
                </a:cubicBezTo>
                <a:close/>
                <a:moveTo>
                  <a:pt x="2566" y="369"/>
                </a:moveTo>
                <a:cubicBezTo>
                  <a:pt x="2567" y="373"/>
                  <a:pt x="2564" y="372"/>
                  <a:pt x="2561" y="373"/>
                </a:cubicBezTo>
                <a:cubicBezTo>
                  <a:pt x="2564" y="384"/>
                  <a:pt x="2549" y="383"/>
                  <a:pt x="2545" y="381"/>
                </a:cubicBezTo>
                <a:cubicBezTo>
                  <a:pt x="2535" y="390"/>
                  <a:pt x="2522" y="377"/>
                  <a:pt x="2513" y="384"/>
                </a:cubicBezTo>
                <a:cubicBezTo>
                  <a:pt x="2511" y="383"/>
                  <a:pt x="2508" y="380"/>
                  <a:pt x="2505" y="383"/>
                </a:cubicBezTo>
                <a:cubicBezTo>
                  <a:pt x="2508" y="383"/>
                  <a:pt x="2509" y="384"/>
                  <a:pt x="2508" y="386"/>
                </a:cubicBezTo>
                <a:cubicBezTo>
                  <a:pt x="2506" y="385"/>
                  <a:pt x="2504" y="384"/>
                  <a:pt x="2501" y="384"/>
                </a:cubicBezTo>
                <a:cubicBezTo>
                  <a:pt x="2502" y="388"/>
                  <a:pt x="2496" y="386"/>
                  <a:pt x="2495" y="389"/>
                </a:cubicBezTo>
                <a:cubicBezTo>
                  <a:pt x="2496" y="392"/>
                  <a:pt x="2493" y="393"/>
                  <a:pt x="2495" y="395"/>
                </a:cubicBezTo>
                <a:cubicBezTo>
                  <a:pt x="2502" y="392"/>
                  <a:pt x="2509" y="390"/>
                  <a:pt x="2517" y="390"/>
                </a:cubicBezTo>
                <a:cubicBezTo>
                  <a:pt x="2516" y="393"/>
                  <a:pt x="2517" y="395"/>
                  <a:pt x="2520" y="396"/>
                </a:cubicBezTo>
                <a:cubicBezTo>
                  <a:pt x="2516" y="390"/>
                  <a:pt x="2530" y="388"/>
                  <a:pt x="2533" y="388"/>
                </a:cubicBezTo>
                <a:cubicBezTo>
                  <a:pt x="2532" y="388"/>
                  <a:pt x="2532" y="389"/>
                  <a:pt x="2532" y="391"/>
                </a:cubicBezTo>
                <a:cubicBezTo>
                  <a:pt x="2536" y="392"/>
                  <a:pt x="2533" y="387"/>
                  <a:pt x="2535" y="388"/>
                </a:cubicBezTo>
                <a:cubicBezTo>
                  <a:pt x="2544" y="391"/>
                  <a:pt x="2550" y="382"/>
                  <a:pt x="2557" y="389"/>
                </a:cubicBezTo>
                <a:cubicBezTo>
                  <a:pt x="2560" y="388"/>
                  <a:pt x="2559" y="383"/>
                  <a:pt x="2563" y="383"/>
                </a:cubicBezTo>
                <a:cubicBezTo>
                  <a:pt x="2563" y="384"/>
                  <a:pt x="2562" y="384"/>
                  <a:pt x="2562" y="386"/>
                </a:cubicBezTo>
                <a:cubicBezTo>
                  <a:pt x="2565" y="383"/>
                  <a:pt x="2567" y="384"/>
                  <a:pt x="2571" y="385"/>
                </a:cubicBezTo>
                <a:cubicBezTo>
                  <a:pt x="2570" y="381"/>
                  <a:pt x="2573" y="382"/>
                  <a:pt x="2573" y="380"/>
                </a:cubicBezTo>
                <a:cubicBezTo>
                  <a:pt x="2569" y="381"/>
                  <a:pt x="2567" y="379"/>
                  <a:pt x="2565" y="378"/>
                </a:cubicBezTo>
                <a:cubicBezTo>
                  <a:pt x="2564" y="375"/>
                  <a:pt x="2569" y="373"/>
                  <a:pt x="2570" y="375"/>
                </a:cubicBezTo>
                <a:cubicBezTo>
                  <a:pt x="2569" y="373"/>
                  <a:pt x="2573" y="373"/>
                  <a:pt x="2571" y="370"/>
                </a:cubicBezTo>
                <a:cubicBezTo>
                  <a:pt x="2569" y="371"/>
                  <a:pt x="2569" y="368"/>
                  <a:pt x="2566" y="369"/>
                </a:cubicBezTo>
                <a:close/>
                <a:moveTo>
                  <a:pt x="2540" y="321"/>
                </a:moveTo>
                <a:cubicBezTo>
                  <a:pt x="2539" y="320"/>
                  <a:pt x="2541" y="317"/>
                  <a:pt x="2539" y="317"/>
                </a:cubicBezTo>
                <a:cubicBezTo>
                  <a:pt x="2537" y="318"/>
                  <a:pt x="2532" y="319"/>
                  <a:pt x="2529" y="321"/>
                </a:cubicBezTo>
                <a:cubicBezTo>
                  <a:pt x="2533" y="321"/>
                  <a:pt x="2536" y="322"/>
                  <a:pt x="2540" y="321"/>
                </a:cubicBezTo>
                <a:close/>
                <a:moveTo>
                  <a:pt x="2155" y="364"/>
                </a:moveTo>
                <a:cubicBezTo>
                  <a:pt x="2151" y="364"/>
                  <a:pt x="2146" y="366"/>
                  <a:pt x="2141" y="364"/>
                </a:cubicBezTo>
                <a:cubicBezTo>
                  <a:pt x="2138" y="369"/>
                  <a:pt x="2141" y="369"/>
                  <a:pt x="2139" y="372"/>
                </a:cubicBezTo>
                <a:cubicBezTo>
                  <a:pt x="2146" y="373"/>
                  <a:pt x="2151" y="366"/>
                  <a:pt x="2155" y="364"/>
                </a:cubicBezTo>
                <a:close/>
                <a:moveTo>
                  <a:pt x="1836" y="612"/>
                </a:moveTo>
                <a:cubicBezTo>
                  <a:pt x="1837" y="612"/>
                  <a:pt x="1837" y="611"/>
                  <a:pt x="1837" y="609"/>
                </a:cubicBezTo>
                <a:cubicBezTo>
                  <a:pt x="1835" y="610"/>
                  <a:pt x="1834" y="611"/>
                  <a:pt x="1834" y="614"/>
                </a:cubicBezTo>
                <a:cubicBezTo>
                  <a:pt x="1836" y="614"/>
                  <a:pt x="1838" y="615"/>
                  <a:pt x="1840" y="616"/>
                </a:cubicBezTo>
                <a:cubicBezTo>
                  <a:pt x="1840" y="613"/>
                  <a:pt x="1847" y="610"/>
                  <a:pt x="1846" y="615"/>
                </a:cubicBezTo>
                <a:cubicBezTo>
                  <a:pt x="1850" y="612"/>
                  <a:pt x="1854" y="609"/>
                  <a:pt x="1853" y="602"/>
                </a:cubicBezTo>
                <a:cubicBezTo>
                  <a:pt x="1846" y="602"/>
                  <a:pt x="1838" y="605"/>
                  <a:pt x="1839" y="609"/>
                </a:cubicBezTo>
                <a:cubicBezTo>
                  <a:pt x="1839" y="608"/>
                  <a:pt x="1841" y="608"/>
                  <a:pt x="1842" y="609"/>
                </a:cubicBezTo>
                <a:cubicBezTo>
                  <a:pt x="1842" y="612"/>
                  <a:pt x="1842" y="612"/>
                  <a:pt x="1842" y="612"/>
                </a:cubicBezTo>
                <a:cubicBezTo>
                  <a:pt x="1839" y="611"/>
                  <a:pt x="1837" y="614"/>
                  <a:pt x="1836" y="612"/>
                </a:cubicBezTo>
                <a:close/>
                <a:moveTo>
                  <a:pt x="401" y="1436"/>
                </a:moveTo>
                <a:cubicBezTo>
                  <a:pt x="399" y="1437"/>
                  <a:pt x="397" y="1437"/>
                  <a:pt x="397" y="1438"/>
                </a:cubicBezTo>
                <a:cubicBezTo>
                  <a:pt x="399" y="1439"/>
                  <a:pt x="399" y="1443"/>
                  <a:pt x="402" y="1443"/>
                </a:cubicBezTo>
                <a:cubicBezTo>
                  <a:pt x="402" y="1439"/>
                  <a:pt x="404" y="1439"/>
                  <a:pt x="401" y="1436"/>
                </a:cubicBezTo>
                <a:close/>
                <a:moveTo>
                  <a:pt x="82" y="910"/>
                </a:moveTo>
                <a:cubicBezTo>
                  <a:pt x="79" y="904"/>
                  <a:pt x="68" y="908"/>
                  <a:pt x="65" y="902"/>
                </a:cubicBezTo>
                <a:cubicBezTo>
                  <a:pt x="64" y="904"/>
                  <a:pt x="60" y="904"/>
                  <a:pt x="59" y="906"/>
                </a:cubicBezTo>
                <a:cubicBezTo>
                  <a:pt x="64" y="911"/>
                  <a:pt x="72" y="913"/>
                  <a:pt x="81" y="913"/>
                </a:cubicBezTo>
                <a:cubicBezTo>
                  <a:pt x="81" y="912"/>
                  <a:pt x="81" y="911"/>
                  <a:pt x="82" y="910"/>
                </a:cubicBezTo>
                <a:close/>
              </a:path>
            </a:pathLst>
          </a:custGeom>
          <a:solidFill>
            <a:srgbClr val="0B36F5"/>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57" name="Freeform 1815">
            <a:extLst>
              <a:ext uri="{FF2B5EF4-FFF2-40B4-BE49-F238E27FC236}">
                <a16:creationId xmlns:a16="http://schemas.microsoft.com/office/drawing/2014/main" xmlns="" id="{EA5E5315-CB8C-4B30-8B22-4F7EB76929FC}"/>
              </a:ext>
            </a:extLst>
          </p:cNvPr>
          <p:cNvSpPr>
            <a:spLocks noEditPoints="1"/>
          </p:cNvSpPr>
          <p:nvPr/>
        </p:nvSpPr>
        <p:spPr bwMode="auto">
          <a:xfrm flipH="1">
            <a:off x="2705049" y="1940834"/>
            <a:ext cx="9109578" cy="4550680"/>
          </a:xfrm>
          <a:custGeom>
            <a:avLst/>
            <a:gdLst>
              <a:gd name="T0" fmla="*/ 2427 w 2671"/>
              <a:gd name="T1" fmla="*/ 397 h 1443"/>
              <a:gd name="T2" fmla="*/ 2031 w 2671"/>
              <a:gd name="T3" fmla="*/ 607 h 1443"/>
              <a:gd name="T4" fmla="*/ 1820 w 2671"/>
              <a:gd name="T5" fmla="*/ 601 h 1443"/>
              <a:gd name="T6" fmla="*/ 1690 w 2671"/>
              <a:gd name="T7" fmla="*/ 716 h 1443"/>
              <a:gd name="T8" fmla="*/ 1428 w 2671"/>
              <a:gd name="T9" fmla="*/ 954 h 1443"/>
              <a:gd name="T10" fmla="*/ 1200 w 2671"/>
              <a:gd name="T11" fmla="*/ 283 h 1443"/>
              <a:gd name="T12" fmla="*/ 929 w 2671"/>
              <a:gd name="T13" fmla="*/ 1300 h 1443"/>
              <a:gd name="T14" fmla="*/ 654 w 2671"/>
              <a:gd name="T15" fmla="*/ 1199 h 1443"/>
              <a:gd name="T16" fmla="*/ 483 w 2671"/>
              <a:gd name="T17" fmla="*/ 1114 h 1443"/>
              <a:gd name="T18" fmla="*/ 443 w 2671"/>
              <a:gd name="T19" fmla="*/ 1422 h 1443"/>
              <a:gd name="T20" fmla="*/ 387 w 2671"/>
              <a:gd name="T21" fmla="*/ 1353 h 1443"/>
              <a:gd name="T22" fmla="*/ 147 w 2671"/>
              <a:gd name="T23" fmla="*/ 811 h 1443"/>
              <a:gd name="T24" fmla="*/ 30 w 2671"/>
              <a:gd name="T25" fmla="*/ 730 h 1443"/>
              <a:gd name="T26" fmla="*/ 543 w 2671"/>
              <a:gd name="T27" fmla="*/ 1400 h 1443"/>
              <a:gd name="T28" fmla="*/ 633 w 2671"/>
              <a:gd name="T29" fmla="*/ 1222 h 1443"/>
              <a:gd name="T30" fmla="*/ 839 w 2671"/>
              <a:gd name="T31" fmla="*/ 1210 h 1443"/>
              <a:gd name="T32" fmla="*/ 967 w 2671"/>
              <a:gd name="T33" fmla="*/ 1166 h 1443"/>
              <a:gd name="T34" fmla="*/ 1180 w 2671"/>
              <a:gd name="T35" fmla="*/ 1225 h 1443"/>
              <a:gd name="T36" fmla="*/ 1310 w 2671"/>
              <a:gd name="T37" fmla="*/ 1127 h 1443"/>
              <a:gd name="T38" fmla="*/ 1442 w 2671"/>
              <a:gd name="T39" fmla="*/ 1019 h 1443"/>
              <a:gd name="T40" fmla="*/ 1630 w 2671"/>
              <a:gd name="T41" fmla="*/ 902 h 1443"/>
              <a:gd name="T42" fmla="*/ 1749 w 2671"/>
              <a:gd name="T43" fmla="*/ 710 h 1443"/>
              <a:gd name="T44" fmla="*/ 1750 w 2671"/>
              <a:gd name="T45" fmla="*/ 638 h 1443"/>
              <a:gd name="T46" fmla="*/ 1956 w 2671"/>
              <a:gd name="T47" fmla="*/ 616 h 1443"/>
              <a:gd name="T48" fmla="*/ 2334 w 2671"/>
              <a:gd name="T49" fmla="*/ 453 h 1443"/>
              <a:gd name="T50" fmla="*/ 2551 w 2671"/>
              <a:gd name="T51" fmla="*/ 362 h 1443"/>
              <a:gd name="T52" fmla="*/ 2487 w 2671"/>
              <a:gd name="T53" fmla="*/ 310 h 1443"/>
              <a:gd name="T54" fmla="*/ 2042 w 2671"/>
              <a:gd name="T55" fmla="*/ 404 h 1443"/>
              <a:gd name="T56" fmla="*/ 1657 w 2671"/>
              <a:gd name="T57" fmla="*/ 534 h 1443"/>
              <a:gd name="T58" fmla="*/ 1302 w 2671"/>
              <a:gd name="T59" fmla="*/ 504 h 1443"/>
              <a:gd name="T60" fmla="*/ 1261 w 2671"/>
              <a:gd name="T61" fmla="*/ 226 h 1443"/>
              <a:gd name="T62" fmla="*/ 1216 w 2671"/>
              <a:gd name="T63" fmla="*/ 66 h 1443"/>
              <a:gd name="T64" fmla="*/ 1013 w 2671"/>
              <a:gd name="T65" fmla="*/ 127 h 1443"/>
              <a:gd name="T66" fmla="*/ 719 w 2671"/>
              <a:gd name="T67" fmla="*/ 147 h 1443"/>
              <a:gd name="T68" fmla="*/ 381 w 2671"/>
              <a:gd name="T69" fmla="*/ 213 h 1443"/>
              <a:gd name="T70" fmla="*/ 139 w 2671"/>
              <a:gd name="T71" fmla="*/ 563 h 1443"/>
              <a:gd name="T72" fmla="*/ 109 w 2671"/>
              <a:gd name="T73" fmla="*/ 815 h 1443"/>
              <a:gd name="T74" fmla="*/ 222 w 2671"/>
              <a:gd name="T75" fmla="*/ 724 h 1443"/>
              <a:gd name="T76" fmla="*/ 335 w 2671"/>
              <a:gd name="T77" fmla="*/ 1011 h 1443"/>
              <a:gd name="T78" fmla="*/ 508 w 2671"/>
              <a:gd name="T79" fmla="*/ 1005 h 1443"/>
              <a:gd name="T80" fmla="*/ 564 w 2671"/>
              <a:gd name="T81" fmla="*/ 958 h 1443"/>
              <a:gd name="T82" fmla="*/ 402 w 2671"/>
              <a:gd name="T83" fmla="*/ 1269 h 1443"/>
              <a:gd name="T84" fmla="*/ 867 w 2671"/>
              <a:gd name="T85" fmla="*/ 1182 h 1443"/>
              <a:gd name="T86" fmla="*/ 1547 w 2671"/>
              <a:gd name="T87" fmla="*/ 931 h 1443"/>
              <a:gd name="T88" fmla="*/ 2371 w 2671"/>
              <a:gd name="T89" fmla="*/ 389 h 1443"/>
              <a:gd name="T90" fmla="*/ 2338 w 2671"/>
              <a:gd name="T91" fmla="*/ 381 h 1443"/>
              <a:gd name="T92" fmla="*/ 832 w 2671"/>
              <a:gd name="T93" fmla="*/ 139 h 1443"/>
              <a:gd name="T94" fmla="*/ 732 w 2671"/>
              <a:gd name="T95" fmla="*/ 447 h 1443"/>
              <a:gd name="T96" fmla="*/ 227 w 2671"/>
              <a:gd name="T97" fmla="*/ 584 h 1443"/>
              <a:gd name="T98" fmla="*/ 820 w 2671"/>
              <a:gd name="T99" fmla="*/ 743 h 1443"/>
              <a:gd name="T100" fmla="*/ 2063 w 2671"/>
              <a:gd name="T101" fmla="*/ 545 h 1443"/>
              <a:gd name="T102" fmla="*/ 753 w 2671"/>
              <a:gd name="T103" fmla="*/ 713 h 1443"/>
              <a:gd name="T104" fmla="*/ 875 w 2671"/>
              <a:gd name="T105" fmla="*/ 980 h 1443"/>
              <a:gd name="T106" fmla="*/ 714 w 2671"/>
              <a:gd name="T107" fmla="*/ 870 h 1443"/>
              <a:gd name="T108" fmla="*/ 672 w 2671"/>
              <a:gd name="T109" fmla="*/ 923 h 1443"/>
              <a:gd name="T110" fmla="*/ 658 w 2671"/>
              <a:gd name="T111" fmla="*/ 1057 h 1443"/>
              <a:gd name="T112" fmla="*/ 403 w 2671"/>
              <a:gd name="T113" fmla="*/ 1397 h 1443"/>
              <a:gd name="T114" fmla="*/ 2212 w 2671"/>
              <a:gd name="T115" fmla="*/ 337 h 1443"/>
              <a:gd name="T116" fmla="*/ 1414 w 2671"/>
              <a:gd name="T117" fmla="*/ 1080 h 1443"/>
              <a:gd name="T118" fmla="*/ 1319 w 2671"/>
              <a:gd name="T119" fmla="*/ 1116 h 1443"/>
              <a:gd name="T120" fmla="*/ 489 w 2671"/>
              <a:gd name="T121" fmla="*/ 1107 h 1443"/>
              <a:gd name="T122" fmla="*/ 200 w 2671"/>
              <a:gd name="T123" fmla="*/ 457 h 1443"/>
              <a:gd name="T124" fmla="*/ 2540 w 2671"/>
              <a:gd name="T125" fmla="*/ 321 h 1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671" h="1443">
                <a:moveTo>
                  <a:pt x="2661" y="311"/>
                </a:moveTo>
                <a:cubicBezTo>
                  <a:pt x="2665" y="309"/>
                  <a:pt x="2669" y="313"/>
                  <a:pt x="2671" y="309"/>
                </a:cubicBezTo>
                <a:cubicBezTo>
                  <a:pt x="2668" y="307"/>
                  <a:pt x="2662" y="311"/>
                  <a:pt x="2664" y="305"/>
                </a:cubicBezTo>
                <a:cubicBezTo>
                  <a:pt x="2661" y="305"/>
                  <a:pt x="2661" y="308"/>
                  <a:pt x="2661" y="311"/>
                </a:cubicBezTo>
                <a:close/>
                <a:moveTo>
                  <a:pt x="2661" y="296"/>
                </a:moveTo>
                <a:cubicBezTo>
                  <a:pt x="2667" y="296"/>
                  <a:pt x="2667" y="296"/>
                  <a:pt x="2667" y="296"/>
                </a:cubicBezTo>
                <a:cubicBezTo>
                  <a:pt x="2666" y="293"/>
                  <a:pt x="2666" y="293"/>
                  <a:pt x="2666" y="293"/>
                </a:cubicBezTo>
                <a:cubicBezTo>
                  <a:pt x="2664" y="293"/>
                  <a:pt x="2660" y="293"/>
                  <a:pt x="2661" y="296"/>
                </a:cubicBezTo>
                <a:close/>
                <a:moveTo>
                  <a:pt x="2653" y="260"/>
                </a:moveTo>
                <a:cubicBezTo>
                  <a:pt x="2656" y="260"/>
                  <a:pt x="2655" y="258"/>
                  <a:pt x="2655" y="255"/>
                </a:cubicBezTo>
                <a:cubicBezTo>
                  <a:pt x="2652" y="255"/>
                  <a:pt x="2652" y="258"/>
                  <a:pt x="2653" y="260"/>
                </a:cubicBezTo>
                <a:close/>
                <a:moveTo>
                  <a:pt x="2650" y="295"/>
                </a:moveTo>
                <a:cubicBezTo>
                  <a:pt x="2652" y="292"/>
                  <a:pt x="2656" y="296"/>
                  <a:pt x="2656" y="292"/>
                </a:cubicBezTo>
                <a:cubicBezTo>
                  <a:pt x="2654" y="292"/>
                  <a:pt x="2649" y="291"/>
                  <a:pt x="2650" y="295"/>
                </a:cubicBezTo>
                <a:close/>
                <a:moveTo>
                  <a:pt x="2637" y="305"/>
                </a:moveTo>
                <a:cubicBezTo>
                  <a:pt x="2638" y="301"/>
                  <a:pt x="2641" y="305"/>
                  <a:pt x="2642" y="306"/>
                </a:cubicBezTo>
                <a:cubicBezTo>
                  <a:pt x="2646" y="303"/>
                  <a:pt x="2633" y="301"/>
                  <a:pt x="2637" y="305"/>
                </a:cubicBezTo>
                <a:close/>
                <a:moveTo>
                  <a:pt x="2591" y="301"/>
                </a:moveTo>
                <a:cubicBezTo>
                  <a:pt x="2591" y="300"/>
                  <a:pt x="2589" y="297"/>
                  <a:pt x="2588" y="299"/>
                </a:cubicBezTo>
                <a:cubicBezTo>
                  <a:pt x="2591" y="300"/>
                  <a:pt x="2588" y="302"/>
                  <a:pt x="2589" y="303"/>
                </a:cubicBezTo>
                <a:cubicBezTo>
                  <a:pt x="2592" y="302"/>
                  <a:pt x="2591" y="305"/>
                  <a:pt x="2593" y="306"/>
                </a:cubicBezTo>
                <a:cubicBezTo>
                  <a:pt x="2595" y="304"/>
                  <a:pt x="2598" y="303"/>
                  <a:pt x="2600" y="301"/>
                </a:cubicBezTo>
                <a:cubicBezTo>
                  <a:pt x="2599" y="303"/>
                  <a:pt x="2599" y="304"/>
                  <a:pt x="2602" y="304"/>
                </a:cubicBezTo>
                <a:cubicBezTo>
                  <a:pt x="2599" y="300"/>
                  <a:pt x="2602" y="297"/>
                  <a:pt x="2602" y="293"/>
                </a:cubicBezTo>
                <a:cubicBezTo>
                  <a:pt x="2598" y="294"/>
                  <a:pt x="2598" y="292"/>
                  <a:pt x="2595" y="292"/>
                </a:cubicBezTo>
                <a:cubicBezTo>
                  <a:pt x="2594" y="295"/>
                  <a:pt x="2594" y="299"/>
                  <a:pt x="2591" y="301"/>
                </a:cubicBezTo>
                <a:close/>
                <a:moveTo>
                  <a:pt x="2572" y="365"/>
                </a:moveTo>
                <a:cubicBezTo>
                  <a:pt x="2576" y="364"/>
                  <a:pt x="2580" y="364"/>
                  <a:pt x="2582" y="367"/>
                </a:cubicBezTo>
                <a:cubicBezTo>
                  <a:pt x="2582" y="365"/>
                  <a:pt x="2585" y="365"/>
                  <a:pt x="2584" y="363"/>
                </a:cubicBezTo>
                <a:cubicBezTo>
                  <a:pt x="2580" y="360"/>
                  <a:pt x="2573" y="360"/>
                  <a:pt x="2572" y="365"/>
                </a:cubicBezTo>
                <a:close/>
                <a:moveTo>
                  <a:pt x="2554" y="363"/>
                </a:moveTo>
                <a:cubicBezTo>
                  <a:pt x="2557" y="365"/>
                  <a:pt x="2559" y="360"/>
                  <a:pt x="2564" y="361"/>
                </a:cubicBezTo>
                <a:cubicBezTo>
                  <a:pt x="2563" y="360"/>
                  <a:pt x="2566" y="357"/>
                  <a:pt x="2564" y="356"/>
                </a:cubicBezTo>
                <a:cubicBezTo>
                  <a:pt x="2562" y="360"/>
                  <a:pt x="2556" y="360"/>
                  <a:pt x="2554" y="363"/>
                </a:cubicBezTo>
                <a:close/>
                <a:moveTo>
                  <a:pt x="2552" y="325"/>
                </a:moveTo>
                <a:cubicBezTo>
                  <a:pt x="2555" y="325"/>
                  <a:pt x="2558" y="325"/>
                  <a:pt x="2558" y="321"/>
                </a:cubicBezTo>
                <a:cubicBezTo>
                  <a:pt x="2555" y="322"/>
                  <a:pt x="2551" y="321"/>
                  <a:pt x="2552" y="325"/>
                </a:cubicBezTo>
                <a:close/>
                <a:moveTo>
                  <a:pt x="2539" y="374"/>
                </a:moveTo>
                <a:cubicBezTo>
                  <a:pt x="2539" y="370"/>
                  <a:pt x="2537" y="367"/>
                  <a:pt x="2532" y="367"/>
                </a:cubicBezTo>
                <a:cubicBezTo>
                  <a:pt x="2533" y="371"/>
                  <a:pt x="2529" y="371"/>
                  <a:pt x="2532" y="373"/>
                </a:cubicBezTo>
                <a:cubicBezTo>
                  <a:pt x="2534" y="373"/>
                  <a:pt x="2532" y="370"/>
                  <a:pt x="2536" y="371"/>
                </a:cubicBezTo>
                <a:cubicBezTo>
                  <a:pt x="2535" y="373"/>
                  <a:pt x="2535" y="375"/>
                  <a:pt x="2539" y="374"/>
                </a:cubicBezTo>
                <a:close/>
                <a:moveTo>
                  <a:pt x="2493" y="386"/>
                </a:moveTo>
                <a:cubicBezTo>
                  <a:pt x="2489" y="386"/>
                  <a:pt x="2488" y="388"/>
                  <a:pt x="2484" y="386"/>
                </a:cubicBezTo>
                <a:cubicBezTo>
                  <a:pt x="2484" y="392"/>
                  <a:pt x="2493" y="389"/>
                  <a:pt x="2493" y="386"/>
                </a:cubicBezTo>
                <a:close/>
                <a:moveTo>
                  <a:pt x="2484" y="395"/>
                </a:moveTo>
                <a:cubicBezTo>
                  <a:pt x="2474" y="395"/>
                  <a:pt x="2467" y="397"/>
                  <a:pt x="2459" y="393"/>
                </a:cubicBezTo>
                <a:cubicBezTo>
                  <a:pt x="2458" y="394"/>
                  <a:pt x="2457" y="396"/>
                  <a:pt x="2455" y="397"/>
                </a:cubicBezTo>
                <a:cubicBezTo>
                  <a:pt x="2456" y="398"/>
                  <a:pt x="2459" y="397"/>
                  <a:pt x="2458" y="399"/>
                </a:cubicBezTo>
                <a:cubicBezTo>
                  <a:pt x="2454" y="400"/>
                  <a:pt x="2452" y="399"/>
                  <a:pt x="2449" y="399"/>
                </a:cubicBezTo>
                <a:cubicBezTo>
                  <a:pt x="2449" y="401"/>
                  <a:pt x="2451" y="401"/>
                  <a:pt x="2450" y="404"/>
                </a:cubicBezTo>
                <a:cubicBezTo>
                  <a:pt x="2461" y="400"/>
                  <a:pt x="2477" y="406"/>
                  <a:pt x="2484" y="395"/>
                </a:cubicBezTo>
                <a:close/>
                <a:moveTo>
                  <a:pt x="2474" y="409"/>
                </a:moveTo>
                <a:cubicBezTo>
                  <a:pt x="2474" y="407"/>
                  <a:pt x="2478" y="408"/>
                  <a:pt x="2478" y="406"/>
                </a:cubicBezTo>
                <a:cubicBezTo>
                  <a:pt x="2476" y="406"/>
                  <a:pt x="2476" y="403"/>
                  <a:pt x="2474" y="404"/>
                </a:cubicBezTo>
                <a:cubicBezTo>
                  <a:pt x="2473" y="405"/>
                  <a:pt x="2472" y="409"/>
                  <a:pt x="2474" y="409"/>
                </a:cubicBezTo>
                <a:close/>
                <a:moveTo>
                  <a:pt x="2425" y="196"/>
                </a:moveTo>
                <a:cubicBezTo>
                  <a:pt x="2427" y="195"/>
                  <a:pt x="2428" y="197"/>
                  <a:pt x="2430" y="196"/>
                </a:cubicBezTo>
                <a:cubicBezTo>
                  <a:pt x="2430" y="193"/>
                  <a:pt x="2430" y="193"/>
                  <a:pt x="2430" y="193"/>
                </a:cubicBezTo>
                <a:cubicBezTo>
                  <a:pt x="2426" y="192"/>
                  <a:pt x="2426" y="195"/>
                  <a:pt x="2425" y="196"/>
                </a:cubicBezTo>
                <a:close/>
                <a:moveTo>
                  <a:pt x="2427" y="397"/>
                </a:moveTo>
                <a:cubicBezTo>
                  <a:pt x="2431" y="400"/>
                  <a:pt x="2433" y="397"/>
                  <a:pt x="2434" y="394"/>
                </a:cubicBezTo>
                <a:cubicBezTo>
                  <a:pt x="2431" y="396"/>
                  <a:pt x="2428" y="394"/>
                  <a:pt x="2427" y="397"/>
                </a:cubicBezTo>
                <a:close/>
                <a:moveTo>
                  <a:pt x="2381" y="263"/>
                </a:moveTo>
                <a:cubicBezTo>
                  <a:pt x="2383" y="263"/>
                  <a:pt x="2381" y="259"/>
                  <a:pt x="2383" y="258"/>
                </a:cubicBezTo>
                <a:cubicBezTo>
                  <a:pt x="2383" y="258"/>
                  <a:pt x="2384" y="258"/>
                  <a:pt x="2383" y="257"/>
                </a:cubicBezTo>
                <a:cubicBezTo>
                  <a:pt x="2380" y="257"/>
                  <a:pt x="2379" y="263"/>
                  <a:pt x="2381" y="263"/>
                </a:cubicBezTo>
                <a:close/>
                <a:moveTo>
                  <a:pt x="2363" y="281"/>
                </a:moveTo>
                <a:cubicBezTo>
                  <a:pt x="2363" y="282"/>
                  <a:pt x="2363" y="282"/>
                  <a:pt x="2362" y="282"/>
                </a:cubicBezTo>
                <a:cubicBezTo>
                  <a:pt x="2362" y="285"/>
                  <a:pt x="2369" y="287"/>
                  <a:pt x="2369" y="283"/>
                </a:cubicBezTo>
                <a:cubicBezTo>
                  <a:pt x="2365" y="285"/>
                  <a:pt x="2366" y="281"/>
                  <a:pt x="2363" y="281"/>
                </a:cubicBezTo>
                <a:close/>
                <a:moveTo>
                  <a:pt x="2317" y="317"/>
                </a:moveTo>
                <a:cubicBezTo>
                  <a:pt x="2317" y="314"/>
                  <a:pt x="2315" y="312"/>
                  <a:pt x="2313" y="312"/>
                </a:cubicBezTo>
                <a:cubicBezTo>
                  <a:pt x="2314" y="314"/>
                  <a:pt x="2314" y="317"/>
                  <a:pt x="2317" y="317"/>
                </a:cubicBezTo>
                <a:close/>
                <a:moveTo>
                  <a:pt x="2301" y="266"/>
                </a:moveTo>
                <a:cubicBezTo>
                  <a:pt x="2302" y="266"/>
                  <a:pt x="2309" y="266"/>
                  <a:pt x="2306" y="265"/>
                </a:cubicBezTo>
                <a:cubicBezTo>
                  <a:pt x="2303" y="265"/>
                  <a:pt x="2303" y="265"/>
                  <a:pt x="2303" y="265"/>
                </a:cubicBezTo>
                <a:cubicBezTo>
                  <a:pt x="2302" y="264"/>
                  <a:pt x="2303" y="262"/>
                  <a:pt x="2302" y="262"/>
                </a:cubicBezTo>
                <a:cubicBezTo>
                  <a:pt x="2301" y="264"/>
                  <a:pt x="2300" y="264"/>
                  <a:pt x="2301" y="266"/>
                </a:cubicBezTo>
                <a:close/>
                <a:moveTo>
                  <a:pt x="2241" y="284"/>
                </a:moveTo>
                <a:cubicBezTo>
                  <a:pt x="2242" y="282"/>
                  <a:pt x="2251" y="283"/>
                  <a:pt x="2248" y="281"/>
                </a:cubicBezTo>
                <a:cubicBezTo>
                  <a:pt x="2245" y="282"/>
                  <a:pt x="2241" y="279"/>
                  <a:pt x="2241" y="284"/>
                </a:cubicBezTo>
                <a:close/>
                <a:moveTo>
                  <a:pt x="2236" y="277"/>
                </a:moveTo>
                <a:cubicBezTo>
                  <a:pt x="2234" y="277"/>
                  <a:pt x="2234" y="276"/>
                  <a:pt x="2233" y="275"/>
                </a:cubicBezTo>
                <a:cubicBezTo>
                  <a:pt x="2231" y="279"/>
                  <a:pt x="2235" y="285"/>
                  <a:pt x="2237" y="282"/>
                </a:cubicBezTo>
                <a:cubicBezTo>
                  <a:pt x="2236" y="282"/>
                  <a:pt x="2236" y="281"/>
                  <a:pt x="2235" y="281"/>
                </a:cubicBezTo>
                <a:cubicBezTo>
                  <a:pt x="2235" y="279"/>
                  <a:pt x="2236" y="279"/>
                  <a:pt x="2236" y="277"/>
                </a:cubicBezTo>
                <a:close/>
                <a:moveTo>
                  <a:pt x="2202" y="285"/>
                </a:moveTo>
                <a:cubicBezTo>
                  <a:pt x="2199" y="286"/>
                  <a:pt x="2197" y="287"/>
                  <a:pt x="2195" y="289"/>
                </a:cubicBezTo>
                <a:cubicBezTo>
                  <a:pt x="2199" y="289"/>
                  <a:pt x="2200" y="287"/>
                  <a:pt x="2202" y="285"/>
                </a:cubicBezTo>
                <a:close/>
                <a:moveTo>
                  <a:pt x="2149" y="313"/>
                </a:moveTo>
                <a:cubicBezTo>
                  <a:pt x="2151" y="313"/>
                  <a:pt x="2151" y="310"/>
                  <a:pt x="2152" y="308"/>
                </a:cubicBezTo>
                <a:cubicBezTo>
                  <a:pt x="2149" y="309"/>
                  <a:pt x="2147" y="312"/>
                  <a:pt x="2149" y="313"/>
                </a:cubicBezTo>
                <a:close/>
                <a:moveTo>
                  <a:pt x="2115" y="359"/>
                </a:moveTo>
                <a:cubicBezTo>
                  <a:pt x="2122" y="358"/>
                  <a:pt x="2134" y="363"/>
                  <a:pt x="2139" y="355"/>
                </a:cubicBezTo>
                <a:cubicBezTo>
                  <a:pt x="2133" y="359"/>
                  <a:pt x="2119" y="353"/>
                  <a:pt x="2115" y="359"/>
                </a:cubicBezTo>
                <a:close/>
                <a:moveTo>
                  <a:pt x="2142" y="553"/>
                </a:moveTo>
                <a:cubicBezTo>
                  <a:pt x="2144" y="552"/>
                  <a:pt x="2142" y="548"/>
                  <a:pt x="2143" y="548"/>
                </a:cubicBezTo>
                <a:cubicBezTo>
                  <a:pt x="2144" y="550"/>
                  <a:pt x="2144" y="552"/>
                  <a:pt x="2146" y="552"/>
                </a:cubicBezTo>
                <a:cubicBezTo>
                  <a:pt x="2146" y="549"/>
                  <a:pt x="2146" y="546"/>
                  <a:pt x="2147" y="544"/>
                </a:cubicBezTo>
                <a:cubicBezTo>
                  <a:pt x="2140" y="542"/>
                  <a:pt x="2137" y="549"/>
                  <a:pt x="2133" y="550"/>
                </a:cubicBezTo>
                <a:cubicBezTo>
                  <a:pt x="2138" y="549"/>
                  <a:pt x="2139" y="553"/>
                  <a:pt x="2142" y="553"/>
                </a:cubicBezTo>
                <a:close/>
                <a:moveTo>
                  <a:pt x="2124" y="383"/>
                </a:moveTo>
                <a:cubicBezTo>
                  <a:pt x="2124" y="381"/>
                  <a:pt x="2125" y="381"/>
                  <a:pt x="2124" y="380"/>
                </a:cubicBezTo>
                <a:cubicBezTo>
                  <a:pt x="2120" y="379"/>
                  <a:pt x="2121" y="384"/>
                  <a:pt x="2124" y="383"/>
                </a:cubicBezTo>
                <a:close/>
                <a:moveTo>
                  <a:pt x="2090" y="365"/>
                </a:moveTo>
                <a:cubicBezTo>
                  <a:pt x="2089" y="365"/>
                  <a:pt x="2088" y="364"/>
                  <a:pt x="2086" y="365"/>
                </a:cubicBezTo>
                <a:cubicBezTo>
                  <a:pt x="2088" y="369"/>
                  <a:pt x="2083" y="368"/>
                  <a:pt x="2084" y="372"/>
                </a:cubicBezTo>
                <a:cubicBezTo>
                  <a:pt x="2086" y="370"/>
                  <a:pt x="2087" y="370"/>
                  <a:pt x="2090" y="371"/>
                </a:cubicBezTo>
                <a:cubicBezTo>
                  <a:pt x="2089" y="368"/>
                  <a:pt x="2089" y="367"/>
                  <a:pt x="2090" y="365"/>
                </a:cubicBezTo>
                <a:close/>
                <a:moveTo>
                  <a:pt x="2087" y="572"/>
                </a:moveTo>
                <a:cubicBezTo>
                  <a:pt x="2087" y="568"/>
                  <a:pt x="2086" y="564"/>
                  <a:pt x="2082" y="566"/>
                </a:cubicBezTo>
                <a:cubicBezTo>
                  <a:pt x="2083" y="568"/>
                  <a:pt x="2084" y="571"/>
                  <a:pt x="2087" y="572"/>
                </a:cubicBezTo>
                <a:close/>
                <a:moveTo>
                  <a:pt x="2064" y="590"/>
                </a:moveTo>
                <a:cubicBezTo>
                  <a:pt x="2062" y="588"/>
                  <a:pt x="2062" y="590"/>
                  <a:pt x="2060" y="589"/>
                </a:cubicBezTo>
                <a:cubicBezTo>
                  <a:pt x="2059" y="592"/>
                  <a:pt x="2064" y="593"/>
                  <a:pt x="2064" y="590"/>
                </a:cubicBezTo>
                <a:close/>
                <a:moveTo>
                  <a:pt x="2025" y="372"/>
                </a:moveTo>
                <a:cubicBezTo>
                  <a:pt x="2024" y="373"/>
                  <a:pt x="2020" y="375"/>
                  <a:pt x="2023" y="375"/>
                </a:cubicBezTo>
                <a:cubicBezTo>
                  <a:pt x="2023" y="374"/>
                  <a:pt x="2024" y="374"/>
                  <a:pt x="2026" y="374"/>
                </a:cubicBezTo>
                <a:cubicBezTo>
                  <a:pt x="2027" y="370"/>
                  <a:pt x="2022" y="369"/>
                  <a:pt x="2025" y="372"/>
                </a:cubicBezTo>
                <a:close/>
                <a:moveTo>
                  <a:pt x="2024" y="608"/>
                </a:moveTo>
                <a:cubicBezTo>
                  <a:pt x="2027" y="607"/>
                  <a:pt x="2031" y="611"/>
                  <a:pt x="2031" y="607"/>
                </a:cubicBezTo>
                <a:cubicBezTo>
                  <a:pt x="2029" y="606"/>
                  <a:pt x="2024" y="605"/>
                  <a:pt x="2024" y="608"/>
                </a:cubicBezTo>
                <a:close/>
                <a:moveTo>
                  <a:pt x="1998" y="383"/>
                </a:moveTo>
                <a:cubicBezTo>
                  <a:pt x="1988" y="383"/>
                  <a:pt x="1982" y="387"/>
                  <a:pt x="1978" y="392"/>
                </a:cubicBezTo>
                <a:cubicBezTo>
                  <a:pt x="1984" y="391"/>
                  <a:pt x="1985" y="391"/>
                  <a:pt x="1988" y="387"/>
                </a:cubicBezTo>
                <a:cubicBezTo>
                  <a:pt x="1991" y="390"/>
                  <a:pt x="1992" y="388"/>
                  <a:pt x="1996" y="388"/>
                </a:cubicBezTo>
                <a:cubicBezTo>
                  <a:pt x="1996" y="385"/>
                  <a:pt x="1997" y="385"/>
                  <a:pt x="1998" y="383"/>
                </a:cubicBezTo>
                <a:close/>
                <a:moveTo>
                  <a:pt x="1975" y="389"/>
                </a:moveTo>
                <a:cubicBezTo>
                  <a:pt x="1973" y="390"/>
                  <a:pt x="1972" y="398"/>
                  <a:pt x="1975" y="395"/>
                </a:cubicBezTo>
                <a:cubicBezTo>
                  <a:pt x="1972" y="394"/>
                  <a:pt x="1978" y="390"/>
                  <a:pt x="1975" y="389"/>
                </a:cubicBezTo>
                <a:close/>
                <a:moveTo>
                  <a:pt x="1945" y="575"/>
                </a:moveTo>
                <a:cubicBezTo>
                  <a:pt x="1947" y="575"/>
                  <a:pt x="1949" y="575"/>
                  <a:pt x="1950" y="572"/>
                </a:cubicBezTo>
                <a:cubicBezTo>
                  <a:pt x="1947" y="573"/>
                  <a:pt x="1944" y="570"/>
                  <a:pt x="1945" y="575"/>
                </a:cubicBezTo>
                <a:close/>
                <a:moveTo>
                  <a:pt x="1930" y="420"/>
                </a:moveTo>
                <a:cubicBezTo>
                  <a:pt x="1930" y="417"/>
                  <a:pt x="1929" y="416"/>
                  <a:pt x="1926" y="416"/>
                </a:cubicBezTo>
                <a:cubicBezTo>
                  <a:pt x="1926" y="419"/>
                  <a:pt x="1927" y="420"/>
                  <a:pt x="1930" y="420"/>
                </a:cubicBezTo>
                <a:close/>
                <a:moveTo>
                  <a:pt x="1902" y="666"/>
                </a:moveTo>
                <a:cubicBezTo>
                  <a:pt x="1904" y="665"/>
                  <a:pt x="1911" y="667"/>
                  <a:pt x="1908" y="663"/>
                </a:cubicBezTo>
                <a:cubicBezTo>
                  <a:pt x="1914" y="663"/>
                  <a:pt x="1917" y="661"/>
                  <a:pt x="1921" y="660"/>
                </a:cubicBezTo>
                <a:cubicBezTo>
                  <a:pt x="1920" y="655"/>
                  <a:pt x="1922" y="653"/>
                  <a:pt x="1922" y="650"/>
                </a:cubicBezTo>
                <a:cubicBezTo>
                  <a:pt x="1915" y="654"/>
                  <a:pt x="1907" y="658"/>
                  <a:pt x="1902" y="666"/>
                </a:cubicBezTo>
                <a:close/>
                <a:moveTo>
                  <a:pt x="1868" y="604"/>
                </a:moveTo>
                <a:cubicBezTo>
                  <a:pt x="1872" y="604"/>
                  <a:pt x="1873" y="603"/>
                  <a:pt x="1874" y="601"/>
                </a:cubicBezTo>
                <a:cubicBezTo>
                  <a:pt x="1871" y="599"/>
                  <a:pt x="1870" y="596"/>
                  <a:pt x="1867" y="595"/>
                </a:cubicBezTo>
                <a:cubicBezTo>
                  <a:pt x="1866" y="596"/>
                  <a:pt x="1867" y="598"/>
                  <a:pt x="1865" y="598"/>
                </a:cubicBezTo>
                <a:cubicBezTo>
                  <a:pt x="1865" y="602"/>
                  <a:pt x="1868" y="602"/>
                  <a:pt x="1868" y="604"/>
                </a:cubicBezTo>
                <a:close/>
                <a:moveTo>
                  <a:pt x="1850" y="445"/>
                </a:moveTo>
                <a:cubicBezTo>
                  <a:pt x="1851" y="448"/>
                  <a:pt x="1848" y="448"/>
                  <a:pt x="1848" y="450"/>
                </a:cubicBezTo>
                <a:cubicBezTo>
                  <a:pt x="1853" y="449"/>
                  <a:pt x="1847" y="455"/>
                  <a:pt x="1851" y="454"/>
                </a:cubicBezTo>
                <a:cubicBezTo>
                  <a:pt x="1853" y="452"/>
                  <a:pt x="1854" y="449"/>
                  <a:pt x="1854" y="446"/>
                </a:cubicBezTo>
                <a:cubicBezTo>
                  <a:pt x="1852" y="447"/>
                  <a:pt x="1851" y="445"/>
                  <a:pt x="1850" y="445"/>
                </a:cubicBezTo>
                <a:close/>
                <a:moveTo>
                  <a:pt x="1858" y="614"/>
                </a:moveTo>
                <a:cubicBezTo>
                  <a:pt x="1863" y="613"/>
                  <a:pt x="1867" y="611"/>
                  <a:pt x="1870" y="608"/>
                </a:cubicBezTo>
                <a:cubicBezTo>
                  <a:pt x="1866" y="607"/>
                  <a:pt x="1860" y="610"/>
                  <a:pt x="1858" y="614"/>
                </a:cubicBezTo>
                <a:close/>
                <a:moveTo>
                  <a:pt x="1843" y="465"/>
                </a:moveTo>
                <a:cubicBezTo>
                  <a:pt x="1846" y="463"/>
                  <a:pt x="1847" y="463"/>
                  <a:pt x="1849" y="462"/>
                </a:cubicBezTo>
                <a:cubicBezTo>
                  <a:pt x="1848" y="460"/>
                  <a:pt x="1852" y="457"/>
                  <a:pt x="1849" y="456"/>
                </a:cubicBezTo>
                <a:cubicBezTo>
                  <a:pt x="1848" y="460"/>
                  <a:pt x="1841" y="459"/>
                  <a:pt x="1843" y="465"/>
                </a:cubicBezTo>
                <a:close/>
                <a:moveTo>
                  <a:pt x="1856" y="602"/>
                </a:moveTo>
                <a:cubicBezTo>
                  <a:pt x="1855" y="598"/>
                  <a:pt x="1855" y="599"/>
                  <a:pt x="1855" y="596"/>
                </a:cubicBezTo>
                <a:cubicBezTo>
                  <a:pt x="1852" y="596"/>
                  <a:pt x="1854" y="603"/>
                  <a:pt x="1856" y="602"/>
                </a:cubicBezTo>
                <a:close/>
                <a:moveTo>
                  <a:pt x="1847" y="643"/>
                </a:moveTo>
                <a:cubicBezTo>
                  <a:pt x="1850" y="640"/>
                  <a:pt x="1853" y="637"/>
                  <a:pt x="1858" y="635"/>
                </a:cubicBezTo>
                <a:cubicBezTo>
                  <a:pt x="1855" y="633"/>
                  <a:pt x="1851" y="633"/>
                  <a:pt x="1847" y="636"/>
                </a:cubicBezTo>
                <a:cubicBezTo>
                  <a:pt x="1850" y="638"/>
                  <a:pt x="1843" y="639"/>
                  <a:pt x="1843" y="642"/>
                </a:cubicBezTo>
                <a:cubicBezTo>
                  <a:pt x="1845" y="642"/>
                  <a:pt x="1848" y="640"/>
                  <a:pt x="1847" y="643"/>
                </a:cubicBezTo>
                <a:close/>
                <a:moveTo>
                  <a:pt x="1850" y="707"/>
                </a:moveTo>
                <a:cubicBezTo>
                  <a:pt x="1853" y="707"/>
                  <a:pt x="1853" y="709"/>
                  <a:pt x="1853" y="711"/>
                </a:cubicBezTo>
                <a:cubicBezTo>
                  <a:pt x="1855" y="710"/>
                  <a:pt x="1857" y="711"/>
                  <a:pt x="1857" y="709"/>
                </a:cubicBezTo>
                <a:cubicBezTo>
                  <a:pt x="1854" y="710"/>
                  <a:pt x="1855" y="705"/>
                  <a:pt x="1853" y="705"/>
                </a:cubicBezTo>
                <a:cubicBezTo>
                  <a:pt x="1853" y="707"/>
                  <a:pt x="1850" y="706"/>
                  <a:pt x="1850" y="707"/>
                </a:cubicBezTo>
                <a:close/>
                <a:moveTo>
                  <a:pt x="1834" y="688"/>
                </a:moveTo>
                <a:cubicBezTo>
                  <a:pt x="1837" y="687"/>
                  <a:pt x="1840" y="688"/>
                  <a:pt x="1843" y="689"/>
                </a:cubicBezTo>
                <a:cubicBezTo>
                  <a:pt x="1845" y="682"/>
                  <a:pt x="1840" y="677"/>
                  <a:pt x="1838" y="672"/>
                </a:cubicBezTo>
                <a:cubicBezTo>
                  <a:pt x="1831" y="674"/>
                  <a:pt x="1832" y="681"/>
                  <a:pt x="1834" y="688"/>
                </a:cubicBezTo>
                <a:close/>
                <a:moveTo>
                  <a:pt x="1833" y="646"/>
                </a:moveTo>
                <a:cubicBezTo>
                  <a:pt x="1833" y="643"/>
                  <a:pt x="1833" y="643"/>
                  <a:pt x="1833" y="643"/>
                </a:cubicBezTo>
                <a:cubicBezTo>
                  <a:pt x="1829" y="642"/>
                  <a:pt x="1830" y="648"/>
                  <a:pt x="1833" y="646"/>
                </a:cubicBezTo>
                <a:close/>
                <a:moveTo>
                  <a:pt x="1820" y="601"/>
                </a:moveTo>
                <a:cubicBezTo>
                  <a:pt x="1822" y="601"/>
                  <a:pt x="1820" y="602"/>
                  <a:pt x="1820" y="604"/>
                </a:cubicBezTo>
                <a:cubicBezTo>
                  <a:pt x="1824" y="603"/>
                  <a:pt x="1824" y="603"/>
                  <a:pt x="1824" y="603"/>
                </a:cubicBezTo>
                <a:cubicBezTo>
                  <a:pt x="1824" y="601"/>
                  <a:pt x="1821" y="599"/>
                  <a:pt x="1820" y="601"/>
                </a:cubicBezTo>
                <a:close/>
                <a:moveTo>
                  <a:pt x="1814" y="620"/>
                </a:moveTo>
                <a:cubicBezTo>
                  <a:pt x="1817" y="622"/>
                  <a:pt x="1821" y="622"/>
                  <a:pt x="1824" y="618"/>
                </a:cubicBezTo>
                <a:cubicBezTo>
                  <a:pt x="1821" y="619"/>
                  <a:pt x="1821" y="619"/>
                  <a:pt x="1821" y="619"/>
                </a:cubicBezTo>
                <a:cubicBezTo>
                  <a:pt x="1821" y="618"/>
                  <a:pt x="1821" y="616"/>
                  <a:pt x="1820" y="616"/>
                </a:cubicBezTo>
                <a:cubicBezTo>
                  <a:pt x="1819" y="619"/>
                  <a:pt x="1816" y="619"/>
                  <a:pt x="1814" y="620"/>
                </a:cubicBezTo>
                <a:close/>
                <a:moveTo>
                  <a:pt x="1821" y="633"/>
                </a:moveTo>
                <a:cubicBezTo>
                  <a:pt x="1819" y="633"/>
                  <a:pt x="1818" y="631"/>
                  <a:pt x="1816" y="631"/>
                </a:cubicBezTo>
                <a:cubicBezTo>
                  <a:pt x="1816" y="633"/>
                  <a:pt x="1816" y="635"/>
                  <a:pt x="1817" y="635"/>
                </a:cubicBezTo>
                <a:cubicBezTo>
                  <a:pt x="1817" y="631"/>
                  <a:pt x="1820" y="635"/>
                  <a:pt x="1821" y="633"/>
                </a:cubicBezTo>
                <a:close/>
                <a:moveTo>
                  <a:pt x="1817" y="717"/>
                </a:moveTo>
                <a:cubicBezTo>
                  <a:pt x="1819" y="717"/>
                  <a:pt x="1820" y="717"/>
                  <a:pt x="1821" y="718"/>
                </a:cubicBezTo>
                <a:cubicBezTo>
                  <a:pt x="1822" y="716"/>
                  <a:pt x="1824" y="715"/>
                  <a:pt x="1822" y="713"/>
                </a:cubicBezTo>
                <a:cubicBezTo>
                  <a:pt x="1819" y="714"/>
                  <a:pt x="1818" y="715"/>
                  <a:pt x="1817" y="717"/>
                </a:cubicBezTo>
                <a:close/>
                <a:moveTo>
                  <a:pt x="1812" y="710"/>
                </a:moveTo>
                <a:cubicBezTo>
                  <a:pt x="1814" y="710"/>
                  <a:pt x="1813" y="713"/>
                  <a:pt x="1814" y="713"/>
                </a:cubicBezTo>
                <a:cubicBezTo>
                  <a:pt x="1814" y="710"/>
                  <a:pt x="1814" y="710"/>
                  <a:pt x="1814" y="710"/>
                </a:cubicBezTo>
                <a:cubicBezTo>
                  <a:pt x="1815" y="710"/>
                  <a:pt x="1817" y="710"/>
                  <a:pt x="1817" y="708"/>
                </a:cubicBezTo>
                <a:cubicBezTo>
                  <a:pt x="1814" y="707"/>
                  <a:pt x="1813" y="705"/>
                  <a:pt x="1810" y="706"/>
                </a:cubicBezTo>
                <a:cubicBezTo>
                  <a:pt x="1810" y="709"/>
                  <a:pt x="1816" y="707"/>
                  <a:pt x="1812" y="710"/>
                </a:cubicBezTo>
                <a:close/>
                <a:moveTo>
                  <a:pt x="1800" y="710"/>
                </a:moveTo>
                <a:cubicBezTo>
                  <a:pt x="1797" y="711"/>
                  <a:pt x="1796" y="712"/>
                  <a:pt x="1796" y="715"/>
                </a:cubicBezTo>
                <a:cubicBezTo>
                  <a:pt x="1799" y="715"/>
                  <a:pt x="1800" y="713"/>
                  <a:pt x="1800" y="710"/>
                </a:cubicBezTo>
                <a:close/>
                <a:moveTo>
                  <a:pt x="1795" y="739"/>
                </a:moveTo>
                <a:cubicBezTo>
                  <a:pt x="1796" y="736"/>
                  <a:pt x="1800" y="734"/>
                  <a:pt x="1801" y="730"/>
                </a:cubicBezTo>
                <a:cubicBezTo>
                  <a:pt x="1799" y="729"/>
                  <a:pt x="1793" y="730"/>
                  <a:pt x="1792" y="731"/>
                </a:cubicBezTo>
                <a:cubicBezTo>
                  <a:pt x="1795" y="733"/>
                  <a:pt x="1793" y="738"/>
                  <a:pt x="1795" y="739"/>
                </a:cubicBezTo>
                <a:close/>
                <a:moveTo>
                  <a:pt x="1778" y="772"/>
                </a:moveTo>
                <a:cubicBezTo>
                  <a:pt x="1780" y="772"/>
                  <a:pt x="1780" y="772"/>
                  <a:pt x="1780" y="772"/>
                </a:cubicBezTo>
                <a:cubicBezTo>
                  <a:pt x="1782" y="772"/>
                  <a:pt x="1780" y="767"/>
                  <a:pt x="1778" y="767"/>
                </a:cubicBezTo>
                <a:lnTo>
                  <a:pt x="1778" y="772"/>
                </a:lnTo>
                <a:close/>
                <a:moveTo>
                  <a:pt x="1758" y="652"/>
                </a:moveTo>
                <a:cubicBezTo>
                  <a:pt x="1761" y="652"/>
                  <a:pt x="1760" y="649"/>
                  <a:pt x="1761" y="647"/>
                </a:cubicBezTo>
                <a:cubicBezTo>
                  <a:pt x="1759" y="648"/>
                  <a:pt x="1757" y="648"/>
                  <a:pt x="1756" y="647"/>
                </a:cubicBezTo>
                <a:cubicBezTo>
                  <a:pt x="1756" y="650"/>
                  <a:pt x="1759" y="649"/>
                  <a:pt x="1758" y="652"/>
                </a:cubicBezTo>
                <a:close/>
                <a:moveTo>
                  <a:pt x="1747" y="667"/>
                </a:moveTo>
                <a:cubicBezTo>
                  <a:pt x="1749" y="670"/>
                  <a:pt x="1746" y="671"/>
                  <a:pt x="1748" y="672"/>
                </a:cubicBezTo>
                <a:cubicBezTo>
                  <a:pt x="1750" y="672"/>
                  <a:pt x="1752" y="672"/>
                  <a:pt x="1753" y="671"/>
                </a:cubicBezTo>
                <a:cubicBezTo>
                  <a:pt x="1752" y="667"/>
                  <a:pt x="1752" y="667"/>
                  <a:pt x="1752" y="667"/>
                </a:cubicBezTo>
                <a:cubicBezTo>
                  <a:pt x="1750" y="668"/>
                  <a:pt x="1750" y="666"/>
                  <a:pt x="1747" y="667"/>
                </a:cubicBezTo>
                <a:close/>
                <a:moveTo>
                  <a:pt x="1733" y="682"/>
                </a:moveTo>
                <a:cubicBezTo>
                  <a:pt x="1735" y="680"/>
                  <a:pt x="1739" y="679"/>
                  <a:pt x="1740" y="676"/>
                </a:cubicBezTo>
                <a:cubicBezTo>
                  <a:pt x="1736" y="678"/>
                  <a:pt x="1737" y="672"/>
                  <a:pt x="1738" y="671"/>
                </a:cubicBezTo>
                <a:cubicBezTo>
                  <a:pt x="1732" y="671"/>
                  <a:pt x="1733" y="674"/>
                  <a:pt x="1735" y="676"/>
                </a:cubicBezTo>
                <a:cubicBezTo>
                  <a:pt x="1731" y="680"/>
                  <a:pt x="1728" y="679"/>
                  <a:pt x="1724" y="681"/>
                </a:cubicBezTo>
                <a:cubicBezTo>
                  <a:pt x="1725" y="683"/>
                  <a:pt x="1730" y="682"/>
                  <a:pt x="1731" y="685"/>
                </a:cubicBezTo>
                <a:cubicBezTo>
                  <a:pt x="1729" y="686"/>
                  <a:pt x="1728" y="685"/>
                  <a:pt x="1727" y="685"/>
                </a:cubicBezTo>
                <a:cubicBezTo>
                  <a:pt x="1728" y="688"/>
                  <a:pt x="1725" y="687"/>
                  <a:pt x="1726" y="690"/>
                </a:cubicBezTo>
                <a:cubicBezTo>
                  <a:pt x="1730" y="689"/>
                  <a:pt x="1725" y="695"/>
                  <a:pt x="1728" y="695"/>
                </a:cubicBezTo>
                <a:cubicBezTo>
                  <a:pt x="1728" y="689"/>
                  <a:pt x="1735" y="690"/>
                  <a:pt x="1733" y="682"/>
                </a:cubicBezTo>
                <a:close/>
                <a:moveTo>
                  <a:pt x="1715" y="502"/>
                </a:moveTo>
                <a:cubicBezTo>
                  <a:pt x="1714" y="503"/>
                  <a:pt x="1712" y="503"/>
                  <a:pt x="1711" y="502"/>
                </a:cubicBezTo>
                <a:cubicBezTo>
                  <a:pt x="1711" y="503"/>
                  <a:pt x="1710" y="505"/>
                  <a:pt x="1711" y="507"/>
                </a:cubicBezTo>
                <a:cubicBezTo>
                  <a:pt x="1714" y="507"/>
                  <a:pt x="1714" y="504"/>
                  <a:pt x="1715" y="502"/>
                </a:cubicBezTo>
                <a:close/>
                <a:moveTo>
                  <a:pt x="1732" y="700"/>
                </a:moveTo>
                <a:cubicBezTo>
                  <a:pt x="1730" y="703"/>
                  <a:pt x="1722" y="707"/>
                  <a:pt x="1718" y="711"/>
                </a:cubicBezTo>
                <a:cubicBezTo>
                  <a:pt x="1724" y="713"/>
                  <a:pt x="1725" y="705"/>
                  <a:pt x="1734" y="706"/>
                </a:cubicBezTo>
                <a:cubicBezTo>
                  <a:pt x="1734" y="703"/>
                  <a:pt x="1732" y="702"/>
                  <a:pt x="1732" y="700"/>
                </a:cubicBezTo>
                <a:close/>
                <a:moveTo>
                  <a:pt x="1708" y="692"/>
                </a:moveTo>
                <a:cubicBezTo>
                  <a:pt x="1704" y="692"/>
                  <a:pt x="1703" y="697"/>
                  <a:pt x="1698" y="695"/>
                </a:cubicBezTo>
                <a:cubicBezTo>
                  <a:pt x="1698" y="699"/>
                  <a:pt x="1698" y="702"/>
                  <a:pt x="1694" y="703"/>
                </a:cubicBezTo>
                <a:cubicBezTo>
                  <a:pt x="1696" y="709"/>
                  <a:pt x="1693" y="716"/>
                  <a:pt x="1690" y="716"/>
                </a:cubicBezTo>
                <a:cubicBezTo>
                  <a:pt x="1688" y="717"/>
                  <a:pt x="1692" y="720"/>
                  <a:pt x="1693" y="720"/>
                </a:cubicBezTo>
                <a:cubicBezTo>
                  <a:pt x="1697" y="707"/>
                  <a:pt x="1717" y="707"/>
                  <a:pt x="1718" y="693"/>
                </a:cubicBezTo>
                <a:cubicBezTo>
                  <a:pt x="1713" y="694"/>
                  <a:pt x="1710" y="694"/>
                  <a:pt x="1708" y="692"/>
                </a:cubicBezTo>
                <a:close/>
                <a:moveTo>
                  <a:pt x="1711" y="719"/>
                </a:moveTo>
                <a:cubicBezTo>
                  <a:pt x="1714" y="719"/>
                  <a:pt x="1718" y="716"/>
                  <a:pt x="1715" y="714"/>
                </a:cubicBezTo>
                <a:cubicBezTo>
                  <a:pt x="1715" y="717"/>
                  <a:pt x="1710" y="716"/>
                  <a:pt x="1711" y="719"/>
                </a:cubicBezTo>
                <a:close/>
                <a:moveTo>
                  <a:pt x="1686" y="512"/>
                </a:moveTo>
                <a:cubicBezTo>
                  <a:pt x="1683" y="512"/>
                  <a:pt x="1682" y="514"/>
                  <a:pt x="1682" y="515"/>
                </a:cubicBezTo>
                <a:cubicBezTo>
                  <a:pt x="1683" y="515"/>
                  <a:pt x="1685" y="515"/>
                  <a:pt x="1686" y="516"/>
                </a:cubicBezTo>
                <a:cubicBezTo>
                  <a:pt x="1686" y="515"/>
                  <a:pt x="1687" y="514"/>
                  <a:pt x="1686" y="512"/>
                </a:cubicBezTo>
                <a:close/>
                <a:moveTo>
                  <a:pt x="1710" y="835"/>
                </a:moveTo>
                <a:cubicBezTo>
                  <a:pt x="1710" y="832"/>
                  <a:pt x="1713" y="833"/>
                  <a:pt x="1713" y="831"/>
                </a:cubicBezTo>
                <a:cubicBezTo>
                  <a:pt x="1712" y="831"/>
                  <a:pt x="1711" y="830"/>
                  <a:pt x="1709" y="830"/>
                </a:cubicBezTo>
                <a:cubicBezTo>
                  <a:pt x="1709" y="831"/>
                  <a:pt x="1708" y="835"/>
                  <a:pt x="1710" y="835"/>
                </a:cubicBezTo>
                <a:close/>
                <a:moveTo>
                  <a:pt x="1683" y="784"/>
                </a:moveTo>
                <a:cubicBezTo>
                  <a:pt x="1684" y="788"/>
                  <a:pt x="1685" y="790"/>
                  <a:pt x="1688" y="791"/>
                </a:cubicBezTo>
                <a:cubicBezTo>
                  <a:pt x="1687" y="787"/>
                  <a:pt x="1686" y="785"/>
                  <a:pt x="1683" y="784"/>
                </a:cubicBezTo>
                <a:close/>
                <a:moveTo>
                  <a:pt x="1639" y="797"/>
                </a:moveTo>
                <a:cubicBezTo>
                  <a:pt x="1636" y="798"/>
                  <a:pt x="1634" y="801"/>
                  <a:pt x="1632" y="802"/>
                </a:cubicBezTo>
                <a:cubicBezTo>
                  <a:pt x="1635" y="803"/>
                  <a:pt x="1636" y="801"/>
                  <a:pt x="1640" y="801"/>
                </a:cubicBezTo>
                <a:cubicBezTo>
                  <a:pt x="1640" y="799"/>
                  <a:pt x="1639" y="799"/>
                  <a:pt x="1639" y="797"/>
                </a:cubicBezTo>
                <a:close/>
                <a:moveTo>
                  <a:pt x="1586" y="530"/>
                </a:moveTo>
                <a:cubicBezTo>
                  <a:pt x="1586" y="529"/>
                  <a:pt x="1585" y="527"/>
                  <a:pt x="1585" y="527"/>
                </a:cubicBezTo>
                <a:cubicBezTo>
                  <a:pt x="1579" y="528"/>
                  <a:pt x="1583" y="527"/>
                  <a:pt x="1578" y="528"/>
                </a:cubicBezTo>
                <a:cubicBezTo>
                  <a:pt x="1580" y="529"/>
                  <a:pt x="1580" y="532"/>
                  <a:pt x="1582" y="532"/>
                </a:cubicBezTo>
                <a:cubicBezTo>
                  <a:pt x="1582" y="530"/>
                  <a:pt x="1584" y="530"/>
                  <a:pt x="1585" y="528"/>
                </a:cubicBezTo>
                <a:cubicBezTo>
                  <a:pt x="1585" y="529"/>
                  <a:pt x="1585" y="530"/>
                  <a:pt x="1586" y="530"/>
                </a:cubicBezTo>
                <a:close/>
                <a:moveTo>
                  <a:pt x="1605" y="877"/>
                </a:moveTo>
                <a:cubicBezTo>
                  <a:pt x="1606" y="876"/>
                  <a:pt x="1607" y="877"/>
                  <a:pt x="1607" y="879"/>
                </a:cubicBezTo>
                <a:cubicBezTo>
                  <a:pt x="1610" y="878"/>
                  <a:pt x="1613" y="873"/>
                  <a:pt x="1612" y="871"/>
                </a:cubicBezTo>
                <a:cubicBezTo>
                  <a:pt x="1610" y="874"/>
                  <a:pt x="1606" y="874"/>
                  <a:pt x="1605" y="877"/>
                </a:cubicBezTo>
                <a:close/>
                <a:moveTo>
                  <a:pt x="1558" y="952"/>
                </a:moveTo>
                <a:cubicBezTo>
                  <a:pt x="1561" y="949"/>
                  <a:pt x="1569" y="949"/>
                  <a:pt x="1569" y="943"/>
                </a:cubicBezTo>
                <a:cubicBezTo>
                  <a:pt x="1566" y="946"/>
                  <a:pt x="1556" y="948"/>
                  <a:pt x="1558" y="952"/>
                </a:cubicBezTo>
                <a:close/>
                <a:moveTo>
                  <a:pt x="1505" y="929"/>
                </a:moveTo>
                <a:cubicBezTo>
                  <a:pt x="1507" y="929"/>
                  <a:pt x="1508" y="929"/>
                  <a:pt x="1508" y="926"/>
                </a:cubicBezTo>
                <a:cubicBezTo>
                  <a:pt x="1506" y="927"/>
                  <a:pt x="1506" y="925"/>
                  <a:pt x="1504" y="926"/>
                </a:cubicBezTo>
                <a:lnTo>
                  <a:pt x="1505" y="929"/>
                </a:lnTo>
                <a:close/>
                <a:moveTo>
                  <a:pt x="1507" y="1017"/>
                </a:moveTo>
                <a:cubicBezTo>
                  <a:pt x="1510" y="1015"/>
                  <a:pt x="1513" y="1013"/>
                  <a:pt x="1513" y="1008"/>
                </a:cubicBezTo>
                <a:cubicBezTo>
                  <a:pt x="1508" y="1009"/>
                  <a:pt x="1508" y="1013"/>
                  <a:pt x="1507" y="1017"/>
                </a:cubicBezTo>
                <a:close/>
                <a:moveTo>
                  <a:pt x="1489" y="1016"/>
                </a:moveTo>
                <a:cubicBezTo>
                  <a:pt x="1491" y="1020"/>
                  <a:pt x="1487" y="1019"/>
                  <a:pt x="1488" y="1022"/>
                </a:cubicBezTo>
                <a:cubicBezTo>
                  <a:pt x="1490" y="1021"/>
                  <a:pt x="1494" y="1021"/>
                  <a:pt x="1494" y="1019"/>
                </a:cubicBezTo>
                <a:cubicBezTo>
                  <a:pt x="1493" y="1018"/>
                  <a:pt x="1493" y="1015"/>
                  <a:pt x="1489" y="1016"/>
                </a:cubicBezTo>
                <a:close/>
                <a:moveTo>
                  <a:pt x="1458" y="948"/>
                </a:moveTo>
                <a:cubicBezTo>
                  <a:pt x="1456" y="949"/>
                  <a:pt x="1453" y="949"/>
                  <a:pt x="1453" y="952"/>
                </a:cubicBezTo>
                <a:cubicBezTo>
                  <a:pt x="1457" y="951"/>
                  <a:pt x="1457" y="951"/>
                  <a:pt x="1457" y="951"/>
                </a:cubicBezTo>
                <a:cubicBezTo>
                  <a:pt x="1457" y="950"/>
                  <a:pt x="1457" y="948"/>
                  <a:pt x="1458" y="948"/>
                </a:cubicBezTo>
                <a:close/>
                <a:moveTo>
                  <a:pt x="1444" y="985"/>
                </a:moveTo>
                <a:cubicBezTo>
                  <a:pt x="1442" y="984"/>
                  <a:pt x="1439" y="979"/>
                  <a:pt x="1437" y="982"/>
                </a:cubicBezTo>
                <a:cubicBezTo>
                  <a:pt x="1439" y="982"/>
                  <a:pt x="1441" y="988"/>
                  <a:pt x="1444" y="985"/>
                </a:cubicBezTo>
                <a:close/>
                <a:moveTo>
                  <a:pt x="1431" y="1003"/>
                </a:moveTo>
                <a:cubicBezTo>
                  <a:pt x="1429" y="997"/>
                  <a:pt x="1435" y="997"/>
                  <a:pt x="1438" y="998"/>
                </a:cubicBezTo>
                <a:cubicBezTo>
                  <a:pt x="1439" y="995"/>
                  <a:pt x="1433" y="989"/>
                  <a:pt x="1438" y="986"/>
                </a:cubicBezTo>
                <a:cubicBezTo>
                  <a:pt x="1436" y="984"/>
                  <a:pt x="1436" y="985"/>
                  <a:pt x="1433" y="986"/>
                </a:cubicBezTo>
                <a:cubicBezTo>
                  <a:pt x="1433" y="990"/>
                  <a:pt x="1430" y="991"/>
                  <a:pt x="1431" y="996"/>
                </a:cubicBezTo>
                <a:cubicBezTo>
                  <a:pt x="1427" y="996"/>
                  <a:pt x="1428" y="1000"/>
                  <a:pt x="1426" y="1001"/>
                </a:cubicBezTo>
                <a:cubicBezTo>
                  <a:pt x="1430" y="998"/>
                  <a:pt x="1427" y="1004"/>
                  <a:pt x="1431" y="1003"/>
                </a:cubicBezTo>
                <a:close/>
                <a:moveTo>
                  <a:pt x="1426" y="960"/>
                </a:moveTo>
                <a:cubicBezTo>
                  <a:pt x="1430" y="960"/>
                  <a:pt x="1430" y="955"/>
                  <a:pt x="1428" y="954"/>
                </a:cubicBezTo>
                <a:cubicBezTo>
                  <a:pt x="1427" y="956"/>
                  <a:pt x="1425" y="957"/>
                  <a:pt x="1426" y="960"/>
                </a:cubicBezTo>
                <a:close/>
                <a:moveTo>
                  <a:pt x="1429" y="1038"/>
                </a:moveTo>
                <a:cubicBezTo>
                  <a:pt x="1427" y="1034"/>
                  <a:pt x="1426" y="1032"/>
                  <a:pt x="1428" y="1028"/>
                </a:cubicBezTo>
                <a:cubicBezTo>
                  <a:pt x="1427" y="1027"/>
                  <a:pt x="1425" y="1027"/>
                  <a:pt x="1423" y="1027"/>
                </a:cubicBezTo>
                <a:cubicBezTo>
                  <a:pt x="1424" y="1030"/>
                  <a:pt x="1419" y="1034"/>
                  <a:pt x="1413" y="1036"/>
                </a:cubicBezTo>
                <a:cubicBezTo>
                  <a:pt x="1414" y="1039"/>
                  <a:pt x="1408" y="1041"/>
                  <a:pt x="1412" y="1042"/>
                </a:cubicBezTo>
                <a:cubicBezTo>
                  <a:pt x="1415" y="1038"/>
                  <a:pt x="1420" y="1036"/>
                  <a:pt x="1425" y="1033"/>
                </a:cubicBezTo>
                <a:cubicBezTo>
                  <a:pt x="1425" y="1037"/>
                  <a:pt x="1426" y="1038"/>
                  <a:pt x="1429" y="1038"/>
                </a:cubicBezTo>
                <a:close/>
                <a:moveTo>
                  <a:pt x="1295" y="157"/>
                </a:moveTo>
                <a:cubicBezTo>
                  <a:pt x="1299" y="155"/>
                  <a:pt x="1299" y="159"/>
                  <a:pt x="1301" y="158"/>
                </a:cubicBezTo>
                <a:cubicBezTo>
                  <a:pt x="1300" y="151"/>
                  <a:pt x="1312" y="154"/>
                  <a:pt x="1314" y="149"/>
                </a:cubicBezTo>
                <a:cubicBezTo>
                  <a:pt x="1307" y="152"/>
                  <a:pt x="1299" y="150"/>
                  <a:pt x="1295" y="157"/>
                </a:cubicBezTo>
                <a:close/>
                <a:moveTo>
                  <a:pt x="1403" y="1076"/>
                </a:moveTo>
                <a:cubicBezTo>
                  <a:pt x="1402" y="1073"/>
                  <a:pt x="1405" y="1071"/>
                  <a:pt x="1401" y="1071"/>
                </a:cubicBezTo>
                <a:cubicBezTo>
                  <a:pt x="1401" y="1073"/>
                  <a:pt x="1399" y="1074"/>
                  <a:pt x="1399" y="1076"/>
                </a:cubicBezTo>
                <a:lnTo>
                  <a:pt x="1403" y="1076"/>
                </a:lnTo>
                <a:close/>
                <a:moveTo>
                  <a:pt x="1285" y="153"/>
                </a:moveTo>
                <a:cubicBezTo>
                  <a:pt x="1285" y="150"/>
                  <a:pt x="1289" y="150"/>
                  <a:pt x="1291" y="148"/>
                </a:cubicBezTo>
                <a:cubicBezTo>
                  <a:pt x="1287" y="146"/>
                  <a:pt x="1280" y="151"/>
                  <a:pt x="1285" y="153"/>
                </a:cubicBezTo>
                <a:close/>
                <a:moveTo>
                  <a:pt x="1292" y="157"/>
                </a:moveTo>
                <a:cubicBezTo>
                  <a:pt x="1289" y="158"/>
                  <a:pt x="1287" y="158"/>
                  <a:pt x="1286" y="160"/>
                </a:cubicBezTo>
                <a:cubicBezTo>
                  <a:pt x="1288" y="160"/>
                  <a:pt x="1288" y="162"/>
                  <a:pt x="1290" y="161"/>
                </a:cubicBezTo>
                <a:cubicBezTo>
                  <a:pt x="1289" y="158"/>
                  <a:pt x="1293" y="160"/>
                  <a:pt x="1292" y="157"/>
                </a:cubicBezTo>
                <a:close/>
                <a:moveTo>
                  <a:pt x="1270" y="79"/>
                </a:moveTo>
                <a:cubicBezTo>
                  <a:pt x="1270" y="77"/>
                  <a:pt x="1275" y="79"/>
                  <a:pt x="1275" y="76"/>
                </a:cubicBezTo>
                <a:cubicBezTo>
                  <a:pt x="1272" y="75"/>
                  <a:pt x="1267" y="78"/>
                  <a:pt x="1270" y="79"/>
                </a:cubicBezTo>
                <a:close/>
                <a:moveTo>
                  <a:pt x="1283" y="218"/>
                </a:moveTo>
                <a:cubicBezTo>
                  <a:pt x="1284" y="214"/>
                  <a:pt x="1282" y="212"/>
                  <a:pt x="1284" y="208"/>
                </a:cubicBezTo>
                <a:cubicBezTo>
                  <a:pt x="1281" y="210"/>
                  <a:pt x="1276" y="211"/>
                  <a:pt x="1274" y="214"/>
                </a:cubicBezTo>
                <a:cubicBezTo>
                  <a:pt x="1276" y="217"/>
                  <a:pt x="1279" y="218"/>
                  <a:pt x="1283" y="218"/>
                </a:cubicBezTo>
                <a:close/>
                <a:moveTo>
                  <a:pt x="1268" y="374"/>
                </a:moveTo>
                <a:cubicBezTo>
                  <a:pt x="1263" y="374"/>
                  <a:pt x="1263" y="374"/>
                  <a:pt x="1263" y="374"/>
                </a:cubicBezTo>
                <a:cubicBezTo>
                  <a:pt x="1263" y="376"/>
                  <a:pt x="1264" y="377"/>
                  <a:pt x="1264" y="378"/>
                </a:cubicBezTo>
                <a:cubicBezTo>
                  <a:pt x="1267" y="378"/>
                  <a:pt x="1266" y="375"/>
                  <a:pt x="1268" y="374"/>
                </a:cubicBezTo>
                <a:close/>
                <a:moveTo>
                  <a:pt x="1328" y="1167"/>
                </a:moveTo>
                <a:cubicBezTo>
                  <a:pt x="1328" y="1166"/>
                  <a:pt x="1324" y="1165"/>
                  <a:pt x="1324" y="1167"/>
                </a:cubicBezTo>
                <a:cubicBezTo>
                  <a:pt x="1324" y="1168"/>
                  <a:pt x="1325" y="1177"/>
                  <a:pt x="1320" y="1176"/>
                </a:cubicBezTo>
                <a:cubicBezTo>
                  <a:pt x="1319" y="1179"/>
                  <a:pt x="1322" y="1178"/>
                  <a:pt x="1321" y="1181"/>
                </a:cubicBezTo>
                <a:cubicBezTo>
                  <a:pt x="1319" y="1186"/>
                  <a:pt x="1312" y="1188"/>
                  <a:pt x="1309" y="1193"/>
                </a:cubicBezTo>
                <a:cubicBezTo>
                  <a:pt x="1309" y="1197"/>
                  <a:pt x="1311" y="1198"/>
                  <a:pt x="1307" y="1200"/>
                </a:cubicBezTo>
                <a:cubicBezTo>
                  <a:pt x="1320" y="1204"/>
                  <a:pt x="1329" y="1190"/>
                  <a:pt x="1324" y="1176"/>
                </a:cubicBezTo>
                <a:cubicBezTo>
                  <a:pt x="1327" y="1171"/>
                  <a:pt x="1338" y="1172"/>
                  <a:pt x="1339" y="1165"/>
                </a:cubicBezTo>
                <a:cubicBezTo>
                  <a:pt x="1336" y="1165"/>
                  <a:pt x="1334" y="1163"/>
                  <a:pt x="1330" y="1163"/>
                </a:cubicBezTo>
                <a:cubicBezTo>
                  <a:pt x="1328" y="1164"/>
                  <a:pt x="1330" y="1167"/>
                  <a:pt x="1328" y="1167"/>
                </a:cubicBezTo>
                <a:close/>
                <a:moveTo>
                  <a:pt x="1218" y="267"/>
                </a:moveTo>
                <a:cubicBezTo>
                  <a:pt x="1213" y="270"/>
                  <a:pt x="1214" y="274"/>
                  <a:pt x="1213" y="278"/>
                </a:cubicBezTo>
                <a:cubicBezTo>
                  <a:pt x="1217" y="278"/>
                  <a:pt x="1219" y="276"/>
                  <a:pt x="1221" y="273"/>
                </a:cubicBezTo>
                <a:cubicBezTo>
                  <a:pt x="1222" y="275"/>
                  <a:pt x="1222" y="278"/>
                  <a:pt x="1225" y="277"/>
                </a:cubicBezTo>
                <a:cubicBezTo>
                  <a:pt x="1225" y="274"/>
                  <a:pt x="1224" y="271"/>
                  <a:pt x="1225" y="269"/>
                </a:cubicBezTo>
                <a:cubicBezTo>
                  <a:pt x="1222" y="270"/>
                  <a:pt x="1221" y="272"/>
                  <a:pt x="1218" y="271"/>
                </a:cubicBezTo>
                <a:cubicBezTo>
                  <a:pt x="1217" y="270"/>
                  <a:pt x="1217" y="268"/>
                  <a:pt x="1218" y="267"/>
                </a:cubicBezTo>
                <a:close/>
                <a:moveTo>
                  <a:pt x="1307" y="1175"/>
                </a:moveTo>
                <a:cubicBezTo>
                  <a:pt x="1311" y="1175"/>
                  <a:pt x="1306" y="1180"/>
                  <a:pt x="1309" y="1181"/>
                </a:cubicBezTo>
                <a:cubicBezTo>
                  <a:pt x="1310" y="1177"/>
                  <a:pt x="1315" y="1178"/>
                  <a:pt x="1312" y="1173"/>
                </a:cubicBezTo>
                <a:cubicBezTo>
                  <a:pt x="1314" y="1169"/>
                  <a:pt x="1318" y="1172"/>
                  <a:pt x="1320" y="1171"/>
                </a:cubicBezTo>
                <a:cubicBezTo>
                  <a:pt x="1319" y="1167"/>
                  <a:pt x="1319" y="1167"/>
                  <a:pt x="1319" y="1164"/>
                </a:cubicBezTo>
                <a:cubicBezTo>
                  <a:pt x="1316" y="1168"/>
                  <a:pt x="1312" y="1172"/>
                  <a:pt x="1307" y="1175"/>
                </a:cubicBezTo>
                <a:close/>
                <a:moveTo>
                  <a:pt x="1200" y="283"/>
                </a:moveTo>
                <a:cubicBezTo>
                  <a:pt x="1200" y="287"/>
                  <a:pt x="1202" y="288"/>
                  <a:pt x="1204" y="288"/>
                </a:cubicBezTo>
                <a:cubicBezTo>
                  <a:pt x="1206" y="286"/>
                  <a:pt x="1212" y="284"/>
                  <a:pt x="1208" y="281"/>
                </a:cubicBezTo>
                <a:cubicBezTo>
                  <a:pt x="1208" y="284"/>
                  <a:pt x="1203" y="284"/>
                  <a:pt x="1200" y="283"/>
                </a:cubicBezTo>
                <a:close/>
                <a:moveTo>
                  <a:pt x="1291" y="1197"/>
                </a:moveTo>
                <a:cubicBezTo>
                  <a:pt x="1292" y="1201"/>
                  <a:pt x="1288" y="1200"/>
                  <a:pt x="1289" y="1203"/>
                </a:cubicBezTo>
                <a:cubicBezTo>
                  <a:pt x="1293" y="1202"/>
                  <a:pt x="1294" y="1198"/>
                  <a:pt x="1293" y="1193"/>
                </a:cubicBezTo>
                <a:cubicBezTo>
                  <a:pt x="1290" y="1191"/>
                  <a:pt x="1288" y="1194"/>
                  <a:pt x="1285" y="1196"/>
                </a:cubicBezTo>
                <a:cubicBezTo>
                  <a:pt x="1287" y="1198"/>
                  <a:pt x="1289" y="1194"/>
                  <a:pt x="1291" y="1197"/>
                </a:cubicBezTo>
                <a:close/>
                <a:moveTo>
                  <a:pt x="1153" y="52"/>
                </a:moveTo>
                <a:cubicBezTo>
                  <a:pt x="1156" y="52"/>
                  <a:pt x="1157" y="53"/>
                  <a:pt x="1160" y="53"/>
                </a:cubicBezTo>
                <a:cubicBezTo>
                  <a:pt x="1159" y="48"/>
                  <a:pt x="1159" y="48"/>
                  <a:pt x="1159" y="48"/>
                </a:cubicBezTo>
                <a:cubicBezTo>
                  <a:pt x="1155" y="47"/>
                  <a:pt x="1154" y="49"/>
                  <a:pt x="1153" y="52"/>
                </a:cubicBezTo>
                <a:close/>
                <a:moveTo>
                  <a:pt x="1234" y="1253"/>
                </a:moveTo>
                <a:cubicBezTo>
                  <a:pt x="1238" y="1251"/>
                  <a:pt x="1243" y="1250"/>
                  <a:pt x="1244" y="1247"/>
                </a:cubicBezTo>
                <a:cubicBezTo>
                  <a:pt x="1240" y="1249"/>
                  <a:pt x="1235" y="1249"/>
                  <a:pt x="1234" y="1253"/>
                </a:cubicBezTo>
                <a:close/>
                <a:moveTo>
                  <a:pt x="1218" y="1261"/>
                </a:moveTo>
                <a:cubicBezTo>
                  <a:pt x="1222" y="1260"/>
                  <a:pt x="1223" y="1257"/>
                  <a:pt x="1225" y="1254"/>
                </a:cubicBezTo>
                <a:cubicBezTo>
                  <a:pt x="1219" y="1254"/>
                  <a:pt x="1220" y="1259"/>
                  <a:pt x="1218" y="1261"/>
                </a:cubicBezTo>
                <a:close/>
                <a:moveTo>
                  <a:pt x="1078" y="49"/>
                </a:moveTo>
                <a:cubicBezTo>
                  <a:pt x="1077" y="46"/>
                  <a:pt x="1081" y="43"/>
                  <a:pt x="1078" y="41"/>
                </a:cubicBezTo>
                <a:cubicBezTo>
                  <a:pt x="1077" y="43"/>
                  <a:pt x="1074" y="48"/>
                  <a:pt x="1078" y="49"/>
                </a:cubicBezTo>
                <a:close/>
                <a:moveTo>
                  <a:pt x="972" y="140"/>
                </a:moveTo>
                <a:cubicBezTo>
                  <a:pt x="965" y="145"/>
                  <a:pt x="958" y="145"/>
                  <a:pt x="953" y="153"/>
                </a:cubicBezTo>
                <a:cubicBezTo>
                  <a:pt x="957" y="150"/>
                  <a:pt x="961" y="147"/>
                  <a:pt x="967" y="146"/>
                </a:cubicBezTo>
                <a:cubicBezTo>
                  <a:pt x="967" y="148"/>
                  <a:pt x="966" y="149"/>
                  <a:pt x="967" y="152"/>
                </a:cubicBezTo>
                <a:cubicBezTo>
                  <a:pt x="971" y="150"/>
                  <a:pt x="976" y="145"/>
                  <a:pt x="972" y="140"/>
                </a:cubicBezTo>
                <a:close/>
                <a:moveTo>
                  <a:pt x="1082" y="1223"/>
                </a:moveTo>
                <a:cubicBezTo>
                  <a:pt x="1082" y="1218"/>
                  <a:pt x="1082" y="1218"/>
                  <a:pt x="1082" y="1218"/>
                </a:cubicBezTo>
                <a:cubicBezTo>
                  <a:pt x="1076" y="1219"/>
                  <a:pt x="1081" y="1222"/>
                  <a:pt x="1082" y="1223"/>
                </a:cubicBezTo>
                <a:close/>
                <a:moveTo>
                  <a:pt x="964" y="150"/>
                </a:moveTo>
                <a:cubicBezTo>
                  <a:pt x="961" y="150"/>
                  <a:pt x="961" y="152"/>
                  <a:pt x="962" y="154"/>
                </a:cubicBezTo>
                <a:cubicBezTo>
                  <a:pt x="963" y="154"/>
                  <a:pt x="963" y="154"/>
                  <a:pt x="963" y="154"/>
                </a:cubicBezTo>
                <a:cubicBezTo>
                  <a:pt x="964" y="154"/>
                  <a:pt x="964" y="154"/>
                  <a:pt x="964" y="153"/>
                </a:cubicBezTo>
                <a:cubicBezTo>
                  <a:pt x="963" y="153"/>
                  <a:pt x="964" y="152"/>
                  <a:pt x="964" y="150"/>
                </a:cubicBezTo>
                <a:close/>
                <a:moveTo>
                  <a:pt x="1036" y="1129"/>
                </a:moveTo>
                <a:cubicBezTo>
                  <a:pt x="1036" y="1131"/>
                  <a:pt x="1035" y="1131"/>
                  <a:pt x="1035" y="1133"/>
                </a:cubicBezTo>
                <a:cubicBezTo>
                  <a:pt x="1037" y="1132"/>
                  <a:pt x="1040" y="1132"/>
                  <a:pt x="1040" y="1130"/>
                </a:cubicBezTo>
                <a:cubicBezTo>
                  <a:pt x="1039" y="1130"/>
                  <a:pt x="1038" y="1128"/>
                  <a:pt x="1036" y="1129"/>
                </a:cubicBezTo>
                <a:close/>
                <a:moveTo>
                  <a:pt x="1024" y="1182"/>
                </a:moveTo>
                <a:cubicBezTo>
                  <a:pt x="1027" y="1181"/>
                  <a:pt x="1031" y="1181"/>
                  <a:pt x="1032" y="1179"/>
                </a:cubicBezTo>
                <a:cubicBezTo>
                  <a:pt x="1030" y="1180"/>
                  <a:pt x="1024" y="1178"/>
                  <a:pt x="1024" y="1182"/>
                </a:cubicBezTo>
                <a:close/>
                <a:moveTo>
                  <a:pt x="987" y="1156"/>
                </a:moveTo>
                <a:cubicBezTo>
                  <a:pt x="986" y="1157"/>
                  <a:pt x="986" y="1158"/>
                  <a:pt x="986" y="1160"/>
                </a:cubicBezTo>
                <a:cubicBezTo>
                  <a:pt x="989" y="1160"/>
                  <a:pt x="990" y="1160"/>
                  <a:pt x="990" y="1158"/>
                </a:cubicBezTo>
                <a:cubicBezTo>
                  <a:pt x="987" y="1160"/>
                  <a:pt x="989" y="1155"/>
                  <a:pt x="987" y="1156"/>
                </a:cubicBezTo>
                <a:close/>
                <a:moveTo>
                  <a:pt x="869" y="134"/>
                </a:moveTo>
                <a:cubicBezTo>
                  <a:pt x="871" y="133"/>
                  <a:pt x="876" y="135"/>
                  <a:pt x="875" y="131"/>
                </a:cubicBezTo>
                <a:cubicBezTo>
                  <a:pt x="872" y="131"/>
                  <a:pt x="870" y="132"/>
                  <a:pt x="869" y="134"/>
                </a:cubicBezTo>
                <a:close/>
                <a:moveTo>
                  <a:pt x="984" y="1196"/>
                </a:moveTo>
                <a:cubicBezTo>
                  <a:pt x="983" y="1195"/>
                  <a:pt x="983" y="1193"/>
                  <a:pt x="981" y="1193"/>
                </a:cubicBezTo>
                <a:cubicBezTo>
                  <a:pt x="981" y="1194"/>
                  <a:pt x="975" y="1195"/>
                  <a:pt x="979" y="1197"/>
                </a:cubicBezTo>
                <a:cubicBezTo>
                  <a:pt x="979" y="1196"/>
                  <a:pt x="980" y="1196"/>
                  <a:pt x="981" y="1196"/>
                </a:cubicBezTo>
                <a:cubicBezTo>
                  <a:pt x="979" y="1198"/>
                  <a:pt x="983" y="1198"/>
                  <a:pt x="984" y="1196"/>
                </a:cubicBezTo>
                <a:close/>
                <a:moveTo>
                  <a:pt x="844" y="111"/>
                </a:moveTo>
                <a:cubicBezTo>
                  <a:pt x="843" y="107"/>
                  <a:pt x="843" y="105"/>
                  <a:pt x="842" y="103"/>
                </a:cubicBezTo>
                <a:cubicBezTo>
                  <a:pt x="841" y="103"/>
                  <a:pt x="840" y="104"/>
                  <a:pt x="839" y="104"/>
                </a:cubicBezTo>
                <a:cubicBezTo>
                  <a:pt x="840" y="107"/>
                  <a:pt x="841" y="110"/>
                  <a:pt x="844" y="111"/>
                </a:cubicBezTo>
                <a:close/>
                <a:moveTo>
                  <a:pt x="824" y="109"/>
                </a:moveTo>
                <a:cubicBezTo>
                  <a:pt x="826" y="108"/>
                  <a:pt x="830" y="108"/>
                  <a:pt x="830" y="105"/>
                </a:cubicBezTo>
                <a:cubicBezTo>
                  <a:pt x="827" y="105"/>
                  <a:pt x="824" y="106"/>
                  <a:pt x="824" y="109"/>
                </a:cubicBezTo>
                <a:close/>
                <a:moveTo>
                  <a:pt x="925" y="1298"/>
                </a:moveTo>
                <a:cubicBezTo>
                  <a:pt x="925" y="1296"/>
                  <a:pt x="927" y="1292"/>
                  <a:pt x="929" y="1295"/>
                </a:cubicBezTo>
                <a:cubicBezTo>
                  <a:pt x="931" y="1297"/>
                  <a:pt x="928" y="1297"/>
                  <a:pt x="926" y="1297"/>
                </a:cubicBezTo>
                <a:cubicBezTo>
                  <a:pt x="926" y="1299"/>
                  <a:pt x="927" y="1300"/>
                  <a:pt x="929" y="1300"/>
                </a:cubicBezTo>
                <a:cubicBezTo>
                  <a:pt x="931" y="1298"/>
                  <a:pt x="932" y="1296"/>
                  <a:pt x="931" y="1294"/>
                </a:cubicBezTo>
                <a:cubicBezTo>
                  <a:pt x="930" y="1292"/>
                  <a:pt x="928" y="1291"/>
                  <a:pt x="925" y="1291"/>
                </a:cubicBezTo>
                <a:cubicBezTo>
                  <a:pt x="927" y="1294"/>
                  <a:pt x="922" y="1297"/>
                  <a:pt x="925" y="1298"/>
                </a:cubicBezTo>
                <a:close/>
                <a:moveTo>
                  <a:pt x="889" y="1253"/>
                </a:moveTo>
                <a:cubicBezTo>
                  <a:pt x="888" y="1256"/>
                  <a:pt x="885" y="1257"/>
                  <a:pt x="885" y="1260"/>
                </a:cubicBezTo>
                <a:cubicBezTo>
                  <a:pt x="887" y="1262"/>
                  <a:pt x="891" y="1255"/>
                  <a:pt x="889" y="1253"/>
                </a:cubicBezTo>
                <a:close/>
                <a:moveTo>
                  <a:pt x="739" y="100"/>
                </a:moveTo>
                <a:cubicBezTo>
                  <a:pt x="737" y="100"/>
                  <a:pt x="735" y="100"/>
                  <a:pt x="735" y="103"/>
                </a:cubicBezTo>
                <a:cubicBezTo>
                  <a:pt x="738" y="103"/>
                  <a:pt x="740" y="103"/>
                  <a:pt x="739" y="100"/>
                </a:cubicBezTo>
                <a:close/>
                <a:moveTo>
                  <a:pt x="829" y="1246"/>
                </a:moveTo>
                <a:cubicBezTo>
                  <a:pt x="828" y="1242"/>
                  <a:pt x="834" y="1240"/>
                  <a:pt x="830" y="1236"/>
                </a:cubicBezTo>
                <a:cubicBezTo>
                  <a:pt x="831" y="1242"/>
                  <a:pt x="822" y="1241"/>
                  <a:pt x="821" y="1245"/>
                </a:cubicBezTo>
                <a:cubicBezTo>
                  <a:pt x="825" y="1242"/>
                  <a:pt x="825" y="1245"/>
                  <a:pt x="829" y="1246"/>
                </a:cubicBezTo>
                <a:close/>
                <a:moveTo>
                  <a:pt x="830" y="1228"/>
                </a:moveTo>
                <a:cubicBezTo>
                  <a:pt x="827" y="1226"/>
                  <a:pt x="826" y="1223"/>
                  <a:pt x="822" y="1223"/>
                </a:cubicBezTo>
                <a:cubicBezTo>
                  <a:pt x="820" y="1227"/>
                  <a:pt x="816" y="1228"/>
                  <a:pt x="815" y="1233"/>
                </a:cubicBezTo>
                <a:cubicBezTo>
                  <a:pt x="818" y="1234"/>
                  <a:pt x="821" y="1232"/>
                  <a:pt x="822" y="1238"/>
                </a:cubicBezTo>
                <a:cubicBezTo>
                  <a:pt x="830" y="1238"/>
                  <a:pt x="826" y="1230"/>
                  <a:pt x="830" y="1228"/>
                </a:cubicBezTo>
                <a:close/>
                <a:moveTo>
                  <a:pt x="761" y="723"/>
                </a:moveTo>
                <a:cubicBezTo>
                  <a:pt x="769" y="728"/>
                  <a:pt x="769" y="718"/>
                  <a:pt x="771" y="713"/>
                </a:cubicBezTo>
                <a:cubicBezTo>
                  <a:pt x="766" y="714"/>
                  <a:pt x="766" y="721"/>
                  <a:pt x="761" y="723"/>
                </a:cubicBezTo>
                <a:close/>
                <a:moveTo>
                  <a:pt x="815" y="1211"/>
                </a:moveTo>
                <a:cubicBezTo>
                  <a:pt x="815" y="1209"/>
                  <a:pt x="814" y="1206"/>
                  <a:pt x="815" y="1205"/>
                </a:cubicBezTo>
                <a:cubicBezTo>
                  <a:pt x="811" y="1204"/>
                  <a:pt x="812" y="1212"/>
                  <a:pt x="815" y="1211"/>
                </a:cubicBezTo>
                <a:close/>
                <a:moveTo>
                  <a:pt x="680" y="107"/>
                </a:moveTo>
                <a:cubicBezTo>
                  <a:pt x="684" y="106"/>
                  <a:pt x="684" y="110"/>
                  <a:pt x="687" y="110"/>
                </a:cubicBezTo>
                <a:cubicBezTo>
                  <a:pt x="686" y="107"/>
                  <a:pt x="690" y="109"/>
                  <a:pt x="690" y="107"/>
                </a:cubicBezTo>
                <a:cubicBezTo>
                  <a:pt x="687" y="105"/>
                  <a:pt x="681" y="100"/>
                  <a:pt x="680" y="107"/>
                </a:cubicBezTo>
                <a:close/>
                <a:moveTo>
                  <a:pt x="754" y="718"/>
                </a:moveTo>
                <a:cubicBezTo>
                  <a:pt x="752" y="721"/>
                  <a:pt x="748" y="722"/>
                  <a:pt x="748" y="726"/>
                </a:cubicBezTo>
                <a:cubicBezTo>
                  <a:pt x="753" y="726"/>
                  <a:pt x="757" y="722"/>
                  <a:pt x="754" y="718"/>
                </a:cubicBezTo>
                <a:close/>
                <a:moveTo>
                  <a:pt x="798" y="1185"/>
                </a:moveTo>
                <a:cubicBezTo>
                  <a:pt x="793" y="1185"/>
                  <a:pt x="791" y="1188"/>
                  <a:pt x="788" y="1185"/>
                </a:cubicBezTo>
                <a:cubicBezTo>
                  <a:pt x="787" y="1192"/>
                  <a:pt x="798" y="1188"/>
                  <a:pt x="798" y="1185"/>
                </a:cubicBezTo>
                <a:close/>
                <a:moveTo>
                  <a:pt x="789" y="1183"/>
                </a:moveTo>
                <a:cubicBezTo>
                  <a:pt x="790" y="1181"/>
                  <a:pt x="789" y="1181"/>
                  <a:pt x="790" y="1177"/>
                </a:cubicBezTo>
                <a:cubicBezTo>
                  <a:pt x="785" y="1176"/>
                  <a:pt x="787" y="1184"/>
                  <a:pt x="789" y="1183"/>
                </a:cubicBezTo>
                <a:close/>
                <a:moveTo>
                  <a:pt x="663" y="88"/>
                </a:moveTo>
                <a:cubicBezTo>
                  <a:pt x="660" y="87"/>
                  <a:pt x="655" y="88"/>
                  <a:pt x="652" y="87"/>
                </a:cubicBezTo>
                <a:cubicBezTo>
                  <a:pt x="655" y="95"/>
                  <a:pt x="648" y="95"/>
                  <a:pt x="647" y="99"/>
                </a:cubicBezTo>
                <a:cubicBezTo>
                  <a:pt x="649" y="99"/>
                  <a:pt x="649" y="96"/>
                  <a:pt x="653" y="97"/>
                </a:cubicBezTo>
                <a:cubicBezTo>
                  <a:pt x="653" y="94"/>
                  <a:pt x="653" y="91"/>
                  <a:pt x="655" y="89"/>
                </a:cubicBezTo>
                <a:cubicBezTo>
                  <a:pt x="657" y="89"/>
                  <a:pt x="663" y="93"/>
                  <a:pt x="663" y="88"/>
                </a:cubicBezTo>
                <a:close/>
                <a:moveTo>
                  <a:pt x="773" y="1224"/>
                </a:moveTo>
                <a:cubicBezTo>
                  <a:pt x="777" y="1224"/>
                  <a:pt x="776" y="1220"/>
                  <a:pt x="780" y="1221"/>
                </a:cubicBezTo>
                <a:cubicBezTo>
                  <a:pt x="778" y="1214"/>
                  <a:pt x="774" y="1222"/>
                  <a:pt x="773" y="1224"/>
                </a:cubicBezTo>
                <a:close/>
                <a:moveTo>
                  <a:pt x="684" y="1178"/>
                </a:moveTo>
                <a:cubicBezTo>
                  <a:pt x="685" y="1176"/>
                  <a:pt x="684" y="1173"/>
                  <a:pt x="685" y="1171"/>
                </a:cubicBezTo>
                <a:cubicBezTo>
                  <a:pt x="683" y="1171"/>
                  <a:pt x="681" y="1172"/>
                  <a:pt x="680" y="1173"/>
                </a:cubicBezTo>
                <a:cubicBezTo>
                  <a:pt x="683" y="1173"/>
                  <a:pt x="681" y="1176"/>
                  <a:pt x="681" y="1177"/>
                </a:cubicBezTo>
                <a:cubicBezTo>
                  <a:pt x="683" y="1176"/>
                  <a:pt x="683" y="1178"/>
                  <a:pt x="684" y="1178"/>
                </a:cubicBezTo>
                <a:close/>
                <a:moveTo>
                  <a:pt x="678" y="1167"/>
                </a:moveTo>
                <a:cubicBezTo>
                  <a:pt x="678" y="1165"/>
                  <a:pt x="680" y="1162"/>
                  <a:pt x="677" y="1161"/>
                </a:cubicBezTo>
                <a:cubicBezTo>
                  <a:pt x="678" y="1164"/>
                  <a:pt x="674" y="1163"/>
                  <a:pt x="675" y="1166"/>
                </a:cubicBezTo>
                <a:cubicBezTo>
                  <a:pt x="676" y="1166"/>
                  <a:pt x="677" y="1166"/>
                  <a:pt x="678" y="1167"/>
                </a:cubicBezTo>
                <a:close/>
                <a:moveTo>
                  <a:pt x="668" y="1162"/>
                </a:moveTo>
                <a:cubicBezTo>
                  <a:pt x="667" y="1162"/>
                  <a:pt x="666" y="1162"/>
                  <a:pt x="665" y="1162"/>
                </a:cubicBezTo>
                <a:cubicBezTo>
                  <a:pt x="665" y="1164"/>
                  <a:pt x="666" y="1166"/>
                  <a:pt x="668" y="1166"/>
                </a:cubicBezTo>
                <a:cubicBezTo>
                  <a:pt x="668" y="1165"/>
                  <a:pt x="669" y="1164"/>
                  <a:pt x="668" y="1162"/>
                </a:cubicBezTo>
                <a:close/>
                <a:moveTo>
                  <a:pt x="653" y="1200"/>
                </a:moveTo>
                <a:cubicBezTo>
                  <a:pt x="654" y="1200"/>
                  <a:pt x="654" y="1200"/>
                  <a:pt x="654" y="1199"/>
                </a:cubicBezTo>
                <a:cubicBezTo>
                  <a:pt x="651" y="1200"/>
                  <a:pt x="651" y="1200"/>
                  <a:pt x="651" y="1200"/>
                </a:cubicBezTo>
                <a:cubicBezTo>
                  <a:pt x="650" y="1202"/>
                  <a:pt x="653" y="1205"/>
                  <a:pt x="654" y="1202"/>
                </a:cubicBezTo>
                <a:cubicBezTo>
                  <a:pt x="653" y="1202"/>
                  <a:pt x="652" y="1201"/>
                  <a:pt x="653" y="1200"/>
                </a:cubicBezTo>
                <a:close/>
                <a:moveTo>
                  <a:pt x="649" y="1194"/>
                </a:moveTo>
                <a:cubicBezTo>
                  <a:pt x="651" y="1192"/>
                  <a:pt x="651" y="1182"/>
                  <a:pt x="649" y="1183"/>
                </a:cubicBezTo>
                <a:cubicBezTo>
                  <a:pt x="647" y="1183"/>
                  <a:pt x="648" y="1192"/>
                  <a:pt x="649" y="1194"/>
                </a:cubicBezTo>
                <a:close/>
                <a:moveTo>
                  <a:pt x="633" y="1257"/>
                </a:moveTo>
                <a:cubicBezTo>
                  <a:pt x="630" y="1257"/>
                  <a:pt x="629" y="1259"/>
                  <a:pt x="626" y="1258"/>
                </a:cubicBezTo>
                <a:cubicBezTo>
                  <a:pt x="625" y="1262"/>
                  <a:pt x="632" y="1259"/>
                  <a:pt x="633" y="1257"/>
                </a:cubicBezTo>
                <a:close/>
                <a:moveTo>
                  <a:pt x="495" y="95"/>
                </a:moveTo>
                <a:cubicBezTo>
                  <a:pt x="493" y="92"/>
                  <a:pt x="490" y="98"/>
                  <a:pt x="492" y="99"/>
                </a:cubicBezTo>
                <a:cubicBezTo>
                  <a:pt x="492" y="96"/>
                  <a:pt x="495" y="97"/>
                  <a:pt x="495" y="95"/>
                </a:cubicBezTo>
                <a:close/>
                <a:moveTo>
                  <a:pt x="558" y="1018"/>
                </a:moveTo>
                <a:cubicBezTo>
                  <a:pt x="560" y="1019"/>
                  <a:pt x="565" y="1019"/>
                  <a:pt x="565" y="1017"/>
                </a:cubicBezTo>
                <a:cubicBezTo>
                  <a:pt x="562" y="1014"/>
                  <a:pt x="560" y="1016"/>
                  <a:pt x="558" y="1018"/>
                </a:cubicBezTo>
                <a:close/>
                <a:moveTo>
                  <a:pt x="537" y="1005"/>
                </a:moveTo>
                <a:cubicBezTo>
                  <a:pt x="540" y="1003"/>
                  <a:pt x="542" y="999"/>
                  <a:pt x="545" y="997"/>
                </a:cubicBezTo>
                <a:cubicBezTo>
                  <a:pt x="541" y="996"/>
                  <a:pt x="534" y="1001"/>
                  <a:pt x="537" y="1005"/>
                </a:cubicBezTo>
                <a:close/>
                <a:moveTo>
                  <a:pt x="536" y="1013"/>
                </a:moveTo>
                <a:cubicBezTo>
                  <a:pt x="534" y="1009"/>
                  <a:pt x="534" y="1009"/>
                  <a:pt x="536" y="1006"/>
                </a:cubicBezTo>
                <a:cubicBezTo>
                  <a:pt x="532" y="1005"/>
                  <a:pt x="532" y="1009"/>
                  <a:pt x="530" y="1011"/>
                </a:cubicBezTo>
                <a:cubicBezTo>
                  <a:pt x="534" y="1010"/>
                  <a:pt x="533" y="1014"/>
                  <a:pt x="536" y="1013"/>
                </a:cubicBezTo>
                <a:close/>
                <a:moveTo>
                  <a:pt x="526" y="1015"/>
                </a:moveTo>
                <a:cubicBezTo>
                  <a:pt x="526" y="1014"/>
                  <a:pt x="527" y="1014"/>
                  <a:pt x="529" y="1014"/>
                </a:cubicBezTo>
                <a:cubicBezTo>
                  <a:pt x="528" y="1011"/>
                  <a:pt x="528" y="1011"/>
                  <a:pt x="528" y="1011"/>
                </a:cubicBezTo>
                <a:cubicBezTo>
                  <a:pt x="526" y="1010"/>
                  <a:pt x="524" y="1015"/>
                  <a:pt x="526" y="1015"/>
                </a:cubicBezTo>
                <a:close/>
                <a:moveTo>
                  <a:pt x="435" y="141"/>
                </a:moveTo>
                <a:cubicBezTo>
                  <a:pt x="433" y="140"/>
                  <a:pt x="431" y="142"/>
                  <a:pt x="429" y="144"/>
                </a:cubicBezTo>
                <a:cubicBezTo>
                  <a:pt x="432" y="143"/>
                  <a:pt x="434" y="143"/>
                  <a:pt x="435" y="141"/>
                </a:cubicBezTo>
                <a:close/>
                <a:moveTo>
                  <a:pt x="521" y="1043"/>
                </a:moveTo>
                <a:cubicBezTo>
                  <a:pt x="520" y="1044"/>
                  <a:pt x="520" y="1046"/>
                  <a:pt x="519" y="1048"/>
                </a:cubicBezTo>
                <a:cubicBezTo>
                  <a:pt x="522" y="1047"/>
                  <a:pt x="524" y="1046"/>
                  <a:pt x="524" y="1044"/>
                </a:cubicBezTo>
                <a:cubicBezTo>
                  <a:pt x="522" y="1046"/>
                  <a:pt x="522" y="1043"/>
                  <a:pt x="521" y="1043"/>
                </a:cubicBezTo>
                <a:close/>
                <a:moveTo>
                  <a:pt x="542" y="1418"/>
                </a:moveTo>
                <a:cubicBezTo>
                  <a:pt x="540" y="1419"/>
                  <a:pt x="535" y="1418"/>
                  <a:pt x="535" y="1420"/>
                </a:cubicBezTo>
                <a:cubicBezTo>
                  <a:pt x="537" y="1421"/>
                  <a:pt x="534" y="1424"/>
                  <a:pt x="537" y="1424"/>
                </a:cubicBezTo>
                <a:cubicBezTo>
                  <a:pt x="538" y="1422"/>
                  <a:pt x="541" y="1421"/>
                  <a:pt x="542" y="1418"/>
                </a:cubicBezTo>
                <a:close/>
                <a:moveTo>
                  <a:pt x="490" y="1052"/>
                </a:moveTo>
                <a:cubicBezTo>
                  <a:pt x="493" y="1054"/>
                  <a:pt x="491" y="1050"/>
                  <a:pt x="495" y="1050"/>
                </a:cubicBezTo>
                <a:cubicBezTo>
                  <a:pt x="495" y="1048"/>
                  <a:pt x="495" y="1047"/>
                  <a:pt x="493" y="1047"/>
                </a:cubicBezTo>
                <a:cubicBezTo>
                  <a:pt x="493" y="1049"/>
                  <a:pt x="491" y="1050"/>
                  <a:pt x="490" y="1052"/>
                </a:cubicBezTo>
                <a:close/>
                <a:moveTo>
                  <a:pt x="488" y="1054"/>
                </a:moveTo>
                <a:cubicBezTo>
                  <a:pt x="487" y="1052"/>
                  <a:pt x="490" y="1050"/>
                  <a:pt x="488" y="1050"/>
                </a:cubicBezTo>
                <a:cubicBezTo>
                  <a:pt x="488" y="1051"/>
                  <a:pt x="486" y="1051"/>
                  <a:pt x="485" y="1051"/>
                </a:cubicBezTo>
                <a:cubicBezTo>
                  <a:pt x="485" y="1055"/>
                  <a:pt x="489" y="1057"/>
                  <a:pt x="485" y="1059"/>
                </a:cubicBezTo>
                <a:cubicBezTo>
                  <a:pt x="484" y="1056"/>
                  <a:pt x="474" y="1058"/>
                  <a:pt x="479" y="1054"/>
                </a:cubicBezTo>
                <a:cubicBezTo>
                  <a:pt x="469" y="1054"/>
                  <a:pt x="472" y="1063"/>
                  <a:pt x="467" y="1066"/>
                </a:cubicBezTo>
                <a:cubicBezTo>
                  <a:pt x="468" y="1066"/>
                  <a:pt x="469" y="1067"/>
                  <a:pt x="470" y="1068"/>
                </a:cubicBezTo>
                <a:cubicBezTo>
                  <a:pt x="469" y="1071"/>
                  <a:pt x="465" y="1071"/>
                  <a:pt x="465" y="1074"/>
                </a:cubicBezTo>
                <a:cubicBezTo>
                  <a:pt x="470" y="1072"/>
                  <a:pt x="475" y="1074"/>
                  <a:pt x="478" y="1070"/>
                </a:cubicBezTo>
                <a:cubicBezTo>
                  <a:pt x="478" y="1073"/>
                  <a:pt x="480" y="1072"/>
                  <a:pt x="481" y="1073"/>
                </a:cubicBezTo>
                <a:cubicBezTo>
                  <a:pt x="478" y="1074"/>
                  <a:pt x="480" y="1078"/>
                  <a:pt x="476" y="1078"/>
                </a:cubicBezTo>
                <a:cubicBezTo>
                  <a:pt x="476" y="1080"/>
                  <a:pt x="477" y="1082"/>
                  <a:pt x="479" y="1082"/>
                </a:cubicBezTo>
                <a:cubicBezTo>
                  <a:pt x="482" y="1079"/>
                  <a:pt x="485" y="1076"/>
                  <a:pt x="489" y="1074"/>
                </a:cubicBezTo>
                <a:cubicBezTo>
                  <a:pt x="483" y="1067"/>
                  <a:pt x="497" y="1057"/>
                  <a:pt x="488" y="1054"/>
                </a:cubicBezTo>
                <a:close/>
                <a:moveTo>
                  <a:pt x="390" y="183"/>
                </a:moveTo>
                <a:cubicBezTo>
                  <a:pt x="388" y="183"/>
                  <a:pt x="386" y="183"/>
                  <a:pt x="386" y="180"/>
                </a:cubicBezTo>
                <a:cubicBezTo>
                  <a:pt x="384" y="180"/>
                  <a:pt x="384" y="182"/>
                  <a:pt x="382" y="182"/>
                </a:cubicBezTo>
                <a:cubicBezTo>
                  <a:pt x="382" y="184"/>
                  <a:pt x="381" y="185"/>
                  <a:pt x="380" y="187"/>
                </a:cubicBezTo>
                <a:cubicBezTo>
                  <a:pt x="385" y="186"/>
                  <a:pt x="388" y="187"/>
                  <a:pt x="390" y="183"/>
                </a:cubicBezTo>
                <a:close/>
                <a:moveTo>
                  <a:pt x="483" y="1114"/>
                </a:moveTo>
                <a:cubicBezTo>
                  <a:pt x="480" y="1115"/>
                  <a:pt x="483" y="1120"/>
                  <a:pt x="481" y="1122"/>
                </a:cubicBezTo>
                <a:cubicBezTo>
                  <a:pt x="482" y="1123"/>
                  <a:pt x="487" y="1124"/>
                  <a:pt x="486" y="1121"/>
                </a:cubicBezTo>
                <a:cubicBezTo>
                  <a:pt x="482" y="1122"/>
                  <a:pt x="484" y="1116"/>
                  <a:pt x="483" y="1114"/>
                </a:cubicBezTo>
                <a:close/>
                <a:moveTo>
                  <a:pt x="377" y="222"/>
                </a:moveTo>
                <a:cubicBezTo>
                  <a:pt x="379" y="222"/>
                  <a:pt x="379" y="221"/>
                  <a:pt x="381" y="220"/>
                </a:cubicBezTo>
                <a:cubicBezTo>
                  <a:pt x="381" y="219"/>
                  <a:pt x="381" y="217"/>
                  <a:pt x="381" y="215"/>
                </a:cubicBezTo>
                <a:cubicBezTo>
                  <a:pt x="379" y="216"/>
                  <a:pt x="378" y="215"/>
                  <a:pt x="377" y="215"/>
                </a:cubicBezTo>
                <a:cubicBezTo>
                  <a:pt x="380" y="219"/>
                  <a:pt x="371" y="218"/>
                  <a:pt x="368" y="218"/>
                </a:cubicBezTo>
                <a:cubicBezTo>
                  <a:pt x="368" y="220"/>
                  <a:pt x="367" y="220"/>
                  <a:pt x="366" y="221"/>
                </a:cubicBezTo>
                <a:cubicBezTo>
                  <a:pt x="369" y="225"/>
                  <a:pt x="375" y="216"/>
                  <a:pt x="377" y="222"/>
                </a:cubicBezTo>
                <a:close/>
                <a:moveTo>
                  <a:pt x="474" y="1154"/>
                </a:moveTo>
                <a:cubicBezTo>
                  <a:pt x="475" y="1154"/>
                  <a:pt x="475" y="1155"/>
                  <a:pt x="474" y="1156"/>
                </a:cubicBezTo>
                <a:cubicBezTo>
                  <a:pt x="476" y="1157"/>
                  <a:pt x="479" y="1156"/>
                  <a:pt x="480" y="1155"/>
                </a:cubicBezTo>
                <a:cubicBezTo>
                  <a:pt x="480" y="1150"/>
                  <a:pt x="476" y="1151"/>
                  <a:pt x="474" y="1154"/>
                </a:cubicBezTo>
                <a:close/>
                <a:moveTo>
                  <a:pt x="466" y="1142"/>
                </a:moveTo>
                <a:cubicBezTo>
                  <a:pt x="456" y="1139"/>
                  <a:pt x="466" y="1126"/>
                  <a:pt x="467" y="1117"/>
                </a:cubicBezTo>
                <a:cubicBezTo>
                  <a:pt x="463" y="1118"/>
                  <a:pt x="461" y="1117"/>
                  <a:pt x="462" y="1114"/>
                </a:cubicBezTo>
                <a:cubicBezTo>
                  <a:pt x="460" y="1114"/>
                  <a:pt x="459" y="1116"/>
                  <a:pt x="456" y="1117"/>
                </a:cubicBezTo>
                <a:cubicBezTo>
                  <a:pt x="456" y="1125"/>
                  <a:pt x="450" y="1127"/>
                  <a:pt x="448" y="1133"/>
                </a:cubicBezTo>
                <a:cubicBezTo>
                  <a:pt x="446" y="1134"/>
                  <a:pt x="444" y="1133"/>
                  <a:pt x="443" y="1133"/>
                </a:cubicBezTo>
                <a:cubicBezTo>
                  <a:pt x="443" y="1136"/>
                  <a:pt x="440" y="1136"/>
                  <a:pt x="440" y="1140"/>
                </a:cubicBezTo>
                <a:cubicBezTo>
                  <a:pt x="445" y="1138"/>
                  <a:pt x="444" y="1145"/>
                  <a:pt x="449" y="1144"/>
                </a:cubicBezTo>
                <a:cubicBezTo>
                  <a:pt x="451" y="1142"/>
                  <a:pt x="450" y="1139"/>
                  <a:pt x="453" y="1137"/>
                </a:cubicBezTo>
                <a:cubicBezTo>
                  <a:pt x="450" y="1146"/>
                  <a:pt x="460" y="1151"/>
                  <a:pt x="466" y="1142"/>
                </a:cubicBezTo>
                <a:close/>
                <a:moveTo>
                  <a:pt x="492" y="1413"/>
                </a:moveTo>
                <a:cubicBezTo>
                  <a:pt x="490" y="1413"/>
                  <a:pt x="489" y="1412"/>
                  <a:pt x="486" y="1413"/>
                </a:cubicBezTo>
                <a:cubicBezTo>
                  <a:pt x="486" y="1415"/>
                  <a:pt x="488" y="1416"/>
                  <a:pt x="489" y="1417"/>
                </a:cubicBezTo>
                <a:cubicBezTo>
                  <a:pt x="489" y="1415"/>
                  <a:pt x="492" y="1416"/>
                  <a:pt x="492" y="1413"/>
                </a:cubicBezTo>
                <a:close/>
                <a:moveTo>
                  <a:pt x="365" y="225"/>
                </a:moveTo>
                <a:cubicBezTo>
                  <a:pt x="363" y="225"/>
                  <a:pt x="361" y="225"/>
                  <a:pt x="361" y="228"/>
                </a:cubicBezTo>
                <a:cubicBezTo>
                  <a:pt x="363" y="229"/>
                  <a:pt x="365" y="227"/>
                  <a:pt x="365" y="225"/>
                </a:cubicBezTo>
                <a:close/>
                <a:moveTo>
                  <a:pt x="453" y="1057"/>
                </a:moveTo>
                <a:cubicBezTo>
                  <a:pt x="452" y="1057"/>
                  <a:pt x="450" y="1053"/>
                  <a:pt x="450" y="1056"/>
                </a:cubicBezTo>
                <a:cubicBezTo>
                  <a:pt x="453" y="1059"/>
                  <a:pt x="447" y="1056"/>
                  <a:pt x="446" y="1059"/>
                </a:cubicBezTo>
                <a:cubicBezTo>
                  <a:pt x="449" y="1059"/>
                  <a:pt x="453" y="1059"/>
                  <a:pt x="453" y="1057"/>
                </a:cubicBezTo>
                <a:close/>
                <a:moveTo>
                  <a:pt x="459" y="1151"/>
                </a:moveTo>
                <a:cubicBezTo>
                  <a:pt x="455" y="1146"/>
                  <a:pt x="453" y="1155"/>
                  <a:pt x="447" y="1152"/>
                </a:cubicBezTo>
                <a:cubicBezTo>
                  <a:pt x="448" y="1155"/>
                  <a:pt x="453" y="1154"/>
                  <a:pt x="455" y="1156"/>
                </a:cubicBezTo>
                <a:cubicBezTo>
                  <a:pt x="456" y="1154"/>
                  <a:pt x="458" y="1153"/>
                  <a:pt x="459" y="1151"/>
                </a:cubicBezTo>
                <a:close/>
                <a:moveTo>
                  <a:pt x="441" y="1063"/>
                </a:moveTo>
                <a:cubicBezTo>
                  <a:pt x="442" y="1066"/>
                  <a:pt x="440" y="1066"/>
                  <a:pt x="441" y="1068"/>
                </a:cubicBezTo>
                <a:cubicBezTo>
                  <a:pt x="444" y="1068"/>
                  <a:pt x="446" y="1066"/>
                  <a:pt x="446" y="1064"/>
                </a:cubicBezTo>
                <a:cubicBezTo>
                  <a:pt x="445" y="1063"/>
                  <a:pt x="443" y="1063"/>
                  <a:pt x="441" y="1063"/>
                </a:cubicBezTo>
                <a:close/>
                <a:moveTo>
                  <a:pt x="431" y="1105"/>
                </a:moveTo>
                <a:cubicBezTo>
                  <a:pt x="432" y="1105"/>
                  <a:pt x="432" y="1106"/>
                  <a:pt x="433" y="1106"/>
                </a:cubicBezTo>
                <a:cubicBezTo>
                  <a:pt x="434" y="1102"/>
                  <a:pt x="432" y="1101"/>
                  <a:pt x="429" y="1101"/>
                </a:cubicBezTo>
                <a:cubicBezTo>
                  <a:pt x="431" y="1104"/>
                  <a:pt x="426" y="1106"/>
                  <a:pt x="429" y="1108"/>
                </a:cubicBezTo>
                <a:cubicBezTo>
                  <a:pt x="429" y="1107"/>
                  <a:pt x="430" y="1106"/>
                  <a:pt x="431" y="1105"/>
                </a:cubicBezTo>
                <a:close/>
                <a:moveTo>
                  <a:pt x="451" y="1422"/>
                </a:moveTo>
                <a:cubicBezTo>
                  <a:pt x="452" y="1420"/>
                  <a:pt x="454" y="1419"/>
                  <a:pt x="455" y="1416"/>
                </a:cubicBezTo>
                <a:cubicBezTo>
                  <a:pt x="452" y="1417"/>
                  <a:pt x="449" y="1418"/>
                  <a:pt x="448" y="1420"/>
                </a:cubicBezTo>
                <a:cubicBezTo>
                  <a:pt x="451" y="1418"/>
                  <a:pt x="449" y="1423"/>
                  <a:pt x="451" y="1422"/>
                </a:cubicBezTo>
                <a:close/>
                <a:moveTo>
                  <a:pt x="452" y="1426"/>
                </a:moveTo>
                <a:cubicBezTo>
                  <a:pt x="452" y="1429"/>
                  <a:pt x="451" y="1431"/>
                  <a:pt x="450" y="1434"/>
                </a:cubicBezTo>
                <a:cubicBezTo>
                  <a:pt x="454" y="1434"/>
                  <a:pt x="454" y="1427"/>
                  <a:pt x="452" y="1426"/>
                </a:cubicBezTo>
                <a:close/>
                <a:moveTo>
                  <a:pt x="329" y="295"/>
                </a:moveTo>
                <a:cubicBezTo>
                  <a:pt x="326" y="295"/>
                  <a:pt x="326" y="297"/>
                  <a:pt x="323" y="297"/>
                </a:cubicBezTo>
                <a:cubicBezTo>
                  <a:pt x="324" y="301"/>
                  <a:pt x="321" y="303"/>
                  <a:pt x="324" y="304"/>
                </a:cubicBezTo>
                <a:cubicBezTo>
                  <a:pt x="323" y="299"/>
                  <a:pt x="328" y="299"/>
                  <a:pt x="329" y="295"/>
                </a:cubicBezTo>
                <a:close/>
                <a:moveTo>
                  <a:pt x="445" y="1417"/>
                </a:moveTo>
                <a:cubicBezTo>
                  <a:pt x="446" y="1419"/>
                  <a:pt x="439" y="1421"/>
                  <a:pt x="443" y="1422"/>
                </a:cubicBezTo>
                <a:cubicBezTo>
                  <a:pt x="445" y="1421"/>
                  <a:pt x="450" y="1419"/>
                  <a:pt x="445" y="1417"/>
                </a:cubicBezTo>
                <a:close/>
                <a:moveTo>
                  <a:pt x="421" y="1301"/>
                </a:moveTo>
                <a:cubicBezTo>
                  <a:pt x="423" y="1302"/>
                  <a:pt x="427" y="1302"/>
                  <a:pt x="426" y="1298"/>
                </a:cubicBezTo>
                <a:cubicBezTo>
                  <a:pt x="424" y="1297"/>
                  <a:pt x="422" y="1299"/>
                  <a:pt x="421" y="1301"/>
                </a:cubicBezTo>
                <a:close/>
                <a:moveTo>
                  <a:pt x="424" y="1339"/>
                </a:moveTo>
                <a:cubicBezTo>
                  <a:pt x="422" y="1335"/>
                  <a:pt x="424" y="1331"/>
                  <a:pt x="426" y="1328"/>
                </a:cubicBezTo>
                <a:cubicBezTo>
                  <a:pt x="424" y="1327"/>
                  <a:pt x="418" y="1332"/>
                  <a:pt x="414" y="1330"/>
                </a:cubicBezTo>
                <a:cubicBezTo>
                  <a:pt x="414" y="1332"/>
                  <a:pt x="411" y="1332"/>
                  <a:pt x="411" y="1335"/>
                </a:cubicBezTo>
                <a:cubicBezTo>
                  <a:pt x="415" y="1335"/>
                  <a:pt x="414" y="1339"/>
                  <a:pt x="413" y="1341"/>
                </a:cubicBezTo>
                <a:cubicBezTo>
                  <a:pt x="416" y="1339"/>
                  <a:pt x="419" y="1338"/>
                  <a:pt x="424" y="1339"/>
                </a:cubicBezTo>
                <a:close/>
                <a:moveTo>
                  <a:pt x="423" y="1307"/>
                </a:moveTo>
                <a:cubicBezTo>
                  <a:pt x="421" y="1307"/>
                  <a:pt x="417" y="1307"/>
                  <a:pt x="418" y="1310"/>
                </a:cubicBezTo>
                <a:cubicBezTo>
                  <a:pt x="419" y="1309"/>
                  <a:pt x="424" y="1310"/>
                  <a:pt x="423" y="1307"/>
                </a:cubicBezTo>
                <a:close/>
                <a:moveTo>
                  <a:pt x="421" y="1325"/>
                </a:moveTo>
                <a:cubicBezTo>
                  <a:pt x="418" y="1327"/>
                  <a:pt x="420" y="1322"/>
                  <a:pt x="418" y="1323"/>
                </a:cubicBezTo>
                <a:cubicBezTo>
                  <a:pt x="418" y="1324"/>
                  <a:pt x="417" y="1324"/>
                  <a:pt x="415" y="1324"/>
                </a:cubicBezTo>
                <a:cubicBezTo>
                  <a:pt x="415" y="1327"/>
                  <a:pt x="419" y="1325"/>
                  <a:pt x="418" y="1329"/>
                </a:cubicBezTo>
                <a:cubicBezTo>
                  <a:pt x="420" y="1329"/>
                  <a:pt x="421" y="1327"/>
                  <a:pt x="421" y="1325"/>
                </a:cubicBezTo>
                <a:close/>
                <a:moveTo>
                  <a:pt x="416" y="1351"/>
                </a:moveTo>
                <a:cubicBezTo>
                  <a:pt x="419" y="1350"/>
                  <a:pt x="419" y="1354"/>
                  <a:pt x="421" y="1355"/>
                </a:cubicBezTo>
                <a:cubicBezTo>
                  <a:pt x="421" y="1354"/>
                  <a:pt x="424" y="1355"/>
                  <a:pt x="424" y="1352"/>
                </a:cubicBezTo>
                <a:cubicBezTo>
                  <a:pt x="423" y="1352"/>
                  <a:pt x="422" y="1351"/>
                  <a:pt x="422" y="1349"/>
                </a:cubicBezTo>
                <a:cubicBezTo>
                  <a:pt x="420" y="1350"/>
                  <a:pt x="416" y="1349"/>
                  <a:pt x="416" y="1351"/>
                </a:cubicBezTo>
                <a:close/>
                <a:moveTo>
                  <a:pt x="389" y="1078"/>
                </a:moveTo>
                <a:cubicBezTo>
                  <a:pt x="388" y="1080"/>
                  <a:pt x="389" y="1086"/>
                  <a:pt x="392" y="1085"/>
                </a:cubicBezTo>
                <a:cubicBezTo>
                  <a:pt x="391" y="1083"/>
                  <a:pt x="393" y="1077"/>
                  <a:pt x="389" y="1078"/>
                </a:cubicBezTo>
                <a:close/>
                <a:moveTo>
                  <a:pt x="412" y="1298"/>
                </a:moveTo>
                <a:cubicBezTo>
                  <a:pt x="411" y="1298"/>
                  <a:pt x="411" y="1297"/>
                  <a:pt x="411" y="1296"/>
                </a:cubicBezTo>
                <a:cubicBezTo>
                  <a:pt x="405" y="1296"/>
                  <a:pt x="406" y="1300"/>
                  <a:pt x="405" y="1303"/>
                </a:cubicBezTo>
                <a:cubicBezTo>
                  <a:pt x="408" y="1302"/>
                  <a:pt x="408" y="1299"/>
                  <a:pt x="412" y="1298"/>
                </a:cubicBezTo>
                <a:close/>
                <a:moveTo>
                  <a:pt x="396" y="1272"/>
                </a:moveTo>
                <a:cubicBezTo>
                  <a:pt x="395" y="1270"/>
                  <a:pt x="393" y="1266"/>
                  <a:pt x="392" y="1268"/>
                </a:cubicBezTo>
                <a:cubicBezTo>
                  <a:pt x="392" y="1268"/>
                  <a:pt x="393" y="1269"/>
                  <a:pt x="393" y="1270"/>
                </a:cubicBezTo>
                <a:cubicBezTo>
                  <a:pt x="392" y="1270"/>
                  <a:pt x="391" y="1270"/>
                  <a:pt x="391" y="1271"/>
                </a:cubicBezTo>
                <a:cubicBezTo>
                  <a:pt x="392" y="1272"/>
                  <a:pt x="394" y="1272"/>
                  <a:pt x="396" y="1272"/>
                </a:cubicBezTo>
                <a:close/>
                <a:moveTo>
                  <a:pt x="410" y="1427"/>
                </a:moveTo>
                <a:cubicBezTo>
                  <a:pt x="408" y="1428"/>
                  <a:pt x="406" y="1428"/>
                  <a:pt x="405" y="1430"/>
                </a:cubicBezTo>
                <a:cubicBezTo>
                  <a:pt x="406" y="1431"/>
                  <a:pt x="411" y="1430"/>
                  <a:pt x="410" y="1427"/>
                </a:cubicBezTo>
                <a:close/>
                <a:moveTo>
                  <a:pt x="394" y="1291"/>
                </a:moveTo>
                <a:cubicBezTo>
                  <a:pt x="394" y="1294"/>
                  <a:pt x="391" y="1294"/>
                  <a:pt x="391" y="1296"/>
                </a:cubicBezTo>
                <a:cubicBezTo>
                  <a:pt x="393" y="1296"/>
                  <a:pt x="397" y="1293"/>
                  <a:pt x="394" y="1291"/>
                </a:cubicBezTo>
                <a:close/>
                <a:moveTo>
                  <a:pt x="385" y="1277"/>
                </a:moveTo>
                <a:cubicBezTo>
                  <a:pt x="385" y="1282"/>
                  <a:pt x="382" y="1283"/>
                  <a:pt x="382" y="1287"/>
                </a:cubicBezTo>
                <a:cubicBezTo>
                  <a:pt x="385" y="1286"/>
                  <a:pt x="385" y="1291"/>
                  <a:pt x="388" y="1290"/>
                </a:cubicBezTo>
                <a:cubicBezTo>
                  <a:pt x="389" y="1287"/>
                  <a:pt x="387" y="1279"/>
                  <a:pt x="385" y="1277"/>
                </a:cubicBezTo>
                <a:close/>
                <a:moveTo>
                  <a:pt x="287" y="329"/>
                </a:moveTo>
                <a:cubicBezTo>
                  <a:pt x="285" y="328"/>
                  <a:pt x="282" y="328"/>
                  <a:pt x="282" y="331"/>
                </a:cubicBezTo>
                <a:cubicBezTo>
                  <a:pt x="284" y="331"/>
                  <a:pt x="286" y="332"/>
                  <a:pt x="287" y="329"/>
                </a:cubicBezTo>
                <a:close/>
                <a:moveTo>
                  <a:pt x="386" y="1290"/>
                </a:moveTo>
                <a:cubicBezTo>
                  <a:pt x="385" y="1295"/>
                  <a:pt x="386" y="1297"/>
                  <a:pt x="389" y="1294"/>
                </a:cubicBezTo>
                <a:cubicBezTo>
                  <a:pt x="389" y="1292"/>
                  <a:pt x="387" y="1291"/>
                  <a:pt x="386" y="1290"/>
                </a:cubicBezTo>
                <a:close/>
                <a:moveTo>
                  <a:pt x="356" y="1024"/>
                </a:moveTo>
                <a:cubicBezTo>
                  <a:pt x="352" y="1026"/>
                  <a:pt x="349" y="1030"/>
                  <a:pt x="351" y="1036"/>
                </a:cubicBezTo>
                <a:cubicBezTo>
                  <a:pt x="357" y="1035"/>
                  <a:pt x="357" y="1035"/>
                  <a:pt x="357" y="1035"/>
                </a:cubicBezTo>
                <a:cubicBezTo>
                  <a:pt x="353" y="1031"/>
                  <a:pt x="358" y="1026"/>
                  <a:pt x="356" y="1024"/>
                </a:cubicBezTo>
                <a:close/>
                <a:moveTo>
                  <a:pt x="399" y="1423"/>
                </a:moveTo>
                <a:cubicBezTo>
                  <a:pt x="397" y="1423"/>
                  <a:pt x="396" y="1421"/>
                  <a:pt x="395" y="1421"/>
                </a:cubicBezTo>
                <a:cubicBezTo>
                  <a:pt x="394" y="1423"/>
                  <a:pt x="393" y="1424"/>
                  <a:pt x="391" y="1426"/>
                </a:cubicBezTo>
                <a:cubicBezTo>
                  <a:pt x="394" y="1425"/>
                  <a:pt x="394" y="1428"/>
                  <a:pt x="396" y="1427"/>
                </a:cubicBezTo>
                <a:cubicBezTo>
                  <a:pt x="396" y="1425"/>
                  <a:pt x="400" y="1426"/>
                  <a:pt x="399" y="1423"/>
                </a:cubicBezTo>
                <a:close/>
                <a:moveTo>
                  <a:pt x="387" y="1353"/>
                </a:moveTo>
                <a:cubicBezTo>
                  <a:pt x="384" y="1350"/>
                  <a:pt x="387" y="1348"/>
                  <a:pt x="387" y="1344"/>
                </a:cubicBezTo>
                <a:cubicBezTo>
                  <a:pt x="383" y="1345"/>
                  <a:pt x="383" y="1349"/>
                  <a:pt x="379" y="1350"/>
                </a:cubicBezTo>
                <a:cubicBezTo>
                  <a:pt x="379" y="1356"/>
                  <a:pt x="379" y="1356"/>
                  <a:pt x="379" y="1356"/>
                </a:cubicBezTo>
                <a:cubicBezTo>
                  <a:pt x="383" y="1356"/>
                  <a:pt x="382" y="1352"/>
                  <a:pt x="387" y="1353"/>
                </a:cubicBezTo>
                <a:close/>
                <a:moveTo>
                  <a:pt x="375" y="1381"/>
                </a:moveTo>
                <a:cubicBezTo>
                  <a:pt x="373" y="1381"/>
                  <a:pt x="371" y="1381"/>
                  <a:pt x="372" y="1384"/>
                </a:cubicBezTo>
                <a:cubicBezTo>
                  <a:pt x="374" y="1383"/>
                  <a:pt x="376" y="1383"/>
                  <a:pt x="375" y="1381"/>
                </a:cubicBezTo>
                <a:close/>
                <a:moveTo>
                  <a:pt x="375" y="1400"/>
                </a:moveTo>
                <a:cubicBezTo>
                  <a:pt x="372" y="1401"/>
                  <a:pt x="372" y="1399"/>
                  <a:pt x="370" y="1400"/>
                </a:cubicBezTo>
                <a:cubicBezTo>
                  <a:pt x="370" y="1402"/>
                  <a:pt x="368" y="1403"/>
                  <a:pt x="369" y="1406"/>
                </a:cubicBezTo>
                <a:cubicBezTo>
                  <a:pt x="372" y="1405"/>
                  <a:pt x="373" y="1402"/>
                  <a:pt x="375" y="1400"/>
                </a:cubicBezTo>
                <a:close/>
                <a:moveTo>
                  <a:pt x="336" y="1048"/>
                </a:moveTo>
                <a:cubicBezTo>
                  <a:pt x="332" y="1049"/>
                  <a:pt x="331" y="1052"/>
                  <a:pt x="330" y="1055"/>
                </a:cubicBezTo>
                <a:cubicBezTo>
                  <a:pt x="333" y="1054"/>
                  <a:pt x="335" y="1051"/>
                  <a:pt x="336" y="1048"/>
                </a:cubicBezTo>
                <a:close/>
                <a:moveTo>
                  <a:pt x="370" y="1371"/>
                </a:moveTo>
                <a:cubicBezTo>
                  <a:pt x="364" y="1372"/>
                  <a:pt x="362" y="1375"/>
                  <a:pt x="359" y="1378"/>
                </a:cubicBezTo>
                <a:cubicBezTo>
                  <a:pt x="363" y="1378"/>
                  <a:pt x="363" y="1378"/>
                  <a:pt x="367" y="1377"/>
                </a:cubicBezTo>
                <a:cubicBezTo>
                  <a:pt x="366" y="1374"/>
                  <a:pt x="368" y="1374"/>
                  <a:pt x="370" y="1371"/>
                </a:cubicBezTo>
                <a:close/>
                <a:moveTo>
                  <a:pt x="287" y="705"/>
                </a:moveTo>
                <a:cubicBezTo>
                  <a:pt x="287" y="708"/>
                  <a:pt x="284" y="707"/>
                  <a:pt x="285" y="711"/>
                </a:cubicBezTo>
                <a:cubicBezTo>
                  <a:pt x="287" y="712"/>
                  <a:pt x="289" y="709"/>
                  <a:pt x="291" y="708"/>
                </a:cubicBezTo>
                <a:cubicBezTo>
                  <a:pt x="289" y="708"/>
                  <a:pt x="290" y="705"/>
                  <a:pt x="287" y="705"/>
                </a:cubicBezTo>
                <a:close/>
                <a:moveTo>
                  <a:pt x="299" y="864"/>
                </a:moveTo>
                <a:cubicBezTo>
                  <a:pt x="300" y="871"/>
                  <a:pt x="290" y="874"/>
                  <a:pt x="294" y="880"/>
                </a:cubicBezTo>
                <a:cubicBezTo>
                  <a:pt x="294" y="874"/>
                  <a:pt x="303" y="868"/>
                  <a:pt x="299" y="864"/>
                </a:cubicBezTo>
                <a:close/>
                <a:moveTo>
                  <a:pt x="275" y="923"/>
                </a:moveTo>
                <a:cubicBezTo>
                  <a:pt x="275" y="915"/>
                  <a:pt x="286" y="902"/>
                  <a:pt x="279" y="897"/>
                </a:cubicBezTo>
                <a:cubicBezTo>
                  <a:pt x="281" y="902"/>
                  <a:pt x="272" y="907"/>
                  <a:pt x="268" y="907"/>
                </a:cubicBezTo>
                <a:cubicBezTo>
                  <a:pt x="272" y="915"/>
                  <a:pt x="253" y="919"/>
                  <a:pt x="261" y="927"/>
                </a:cubicBezTo>
                <a:cubicBezTo>
                  <a:pt x="264" y="927"/>
                  <a:pt x="265" y="924"/>
                  <a:pt x="268" y="924"/>
                </a:cubicBezTo>
                <a:cubicBezTo>
                  <a:pt x="269" y="925"/>
                  <a:pt x="270" y="927"/>
                  <a:pt x="270" y="929"/>
                </a:cubicBezTo>
                <a:cubicBezTo>
                  <a:pt x="272" y="927"/>
                  <a:pt x="273" y="924"/>
                  <a:pt x="275" y="923"/>
                </a:cubicBezTo>
                <a:close/>
                <a:moveTo>
                  <a:pt x="313" y="1279"/>
                </a:moveTo>
                <a:cubicBezTo>
                  <a:pt x="312" y="1280"/>
                  <a:pt x="310" y="1280"/>
                  <a:pt x="310" y="1282"/>
                </a:cubicBezTo>
                <a:cubicBezTo>
                  <a:pt x="312" y="1281"/>
                  <a:pt x="310" y="1288"/>
                  <a:pt x="312" y="1288"/>
                </a:cubicBezTo>
                <a:cubicBezTo>
                  <a:pt x="313" y="1286"/>
                  <a:pt x="311" y="1282"/>
                  <a:pt x="313" y="1279"/>
                </a:cubicBezTo>
                <a:close/>
                <a:moveTo>
                  <a:pt x="306" y="1241"/>
                </a:moveTo>
                <a:cubicBezTo>
                  <a:pt x="300" y="1239"/>
                  <a:pt x="298" y="1241"/>
                  <a:pt x="293" y="1243"/>
                </a:cubicBezTo>
                <a:cubicBezTo>
                  <a:pt x="294" y="1245"/>
                  <a:pt x="295" y="1247"/>
                  <a:pt x="297" y="1248"/>
                </a:cubicBezTo>
                <a:cubicBezTo>
                  <a:pt x="299" y="1245"/>
                  <a:pt x="305" y="1245"/>
                  <a:pt x="306" y="1241"/>
                </a:cubicBezTo>
                <a:close/>
                <a:moveTo>
                  <a:pt x="239" y="719"/>
                </a:moveTo>
                <a:cubicBezTo>
                  <a:pt x="241" y="719"/>
                  <a:pt x="240" y="722"/>
                  <a:pt x="243" y="721"/>
                </a:cubicBezTo>
                <a:cubicBezTo>
                  <a:pt x="243" y="720"/>
                  <a:pt x="244" y="720"/>
                  <a:pt x="244" y="718"/>
                </a:cubicBezTo>
                <a:cubicBezTo>
                  <a:pt x="242" y="719"/>
                  <a:pt x="239" y="717"/>
                  <a:pt x="239" y="719"/>
                </a:cubicBezTo>
                <a:close/>
                <a:moveTo>
                  <a:pt x="208" y="568"/>
                </a:moveTo>
                <a:cubicBezTo>
                  <a:pt x="202" y="570"/>
                  <a:pt x="206" y="577"/>
                  <a:pt x="212" y="576"/>
                </a:cubicBezTo>
                <a:cubicBezTo>
                  <a:pt x="211" y="573"/>
                  <a:pt x="209" y="571"/>
                  <a:pt x="208" y="568"/>
                </a:cubicBezTo>
                <a:close/>
                <a:moveTo>
                  <a:pt x="132" y="555"/>
                </a:moveTo>
                <a:cubicBezTo>
                  <a:pt x="125" y="554"/>
                  <a:pt x="116" y="557"/>
                  <a:pt x="116" y="561"/>
                </a:cubicBezTo>
                <a:cubicBezTo>
                  <a:pt x="117" y="558"/>
                  <a:pt x="118" y="562"/>
                  <a:pt x="119" y="562"/>
                </a:cubicBezTo>
                <a:cubicBezTo>
                  <a:pt x="119" y="556"/>
                  <a:pt x="130" y="559"/>
                  <a:pt x="132" y="555"/>
                </a:cubicBezTo>
                <a:close/>
                <a:moveTo>
                  <a:pt x="151" y="846"/>
                </a:moveTo>
                <a:cubicBezTo>
                  <a:pt x="154" y="846"/>
                  <a:pt x="159" y="848"/>
                  <a:pt x="161" y="846"/>
                </a:cubicBezTo>
                <a:cubicBezTo>
                  <a:pt x="158" y="845"/>
                  <a:pt x="152" y="842"/>
                  <a:pt x="151" y="846"/>
                </a:cubicBezTo>
                <a:close/>
                <a:moveTo>
                  <a:pt x="154" y="795"/>
                </a:moveTo>
                <a:cubicBezTo>
                  <a:pt x="152" y="796"/>
                  <a:pt x="150" y="799"/>
                  <a:pt x="152" y="801"/>
                </a:cubicBezTo>
                <a:cubicBezTo>
                  <a:pt x="155" y="801"/>
                  <a:pt x="155" y="798"/>
                  <a:pt x="154" y="795"/>
                </a:cubicBezTo>
                <a:close/>
                <a:moveTo>
                  <a:pt x="150" y="812"/>
                </a:moveTo>
                <a:cubicBezTo>
                  <a:pt x="148" y="807"/>
                  <a:pt x="154" y="809"/>
                  <a:pt x="154" y="805"/>
                </a:cubicBezTo>
                <a:cubicBezTo>
                  <a:pt x="153" y="805"/>
                  <a:pt x="153" y="804"/>
                  <a:pt x="151" y="804"/>
                </a:cubicBezTo>
                <a:cubicBezTo>
                  <a:pt x="150" y="807"/>
                  <a:pt x="147" y="807"/>
                  <a:pt x="147" y="811"/>
                </a:cubicBezTo>
                <a:cubicBezTo>
                  <a:pt x="148" y="810"/>
                  <a:pt x="149" y="812"/>
                  <a:pt x="150" y="812"/>
                </a:cubicBezTo>
                <a:close/>
                <a:moveTo>
                  <a:pt x="150" y="838"/>
                </a:moveTo>
                <a:cubicBezTo>
                  <a:pt x="146" y="837"/>
                  <a:pt x="148" y="830"/>
                  <a:pt x="149" y="828"/>
                </a:cubicBezTo>
                <a:cubicBezTo>
                  <a:pt x="147" y="828"/>
                  <a:pt x="146" y="827"/>
                  <a:pt x="143" y="828"/>
                </a:cubicBezTo>
                <a:cubicBezTo>
                  <a:pt x="146" y="831"/>
                  <a:pt x="146" y="832"/>
                  <a:pt x="147" y="837"/>
                </a:cubicBezTo>
                <a:cubicBezTo>
                  <a:pt x="145" y="838"/>
                  <a:pt x="142" y="838"/>
                  <a:pt x="143" y="842"/>
                </a:cubicBezTo>
                <a:cubicBezTo>
                  <a:pt x="147" y="841"/>
                  <a:pt x="148" y="841"/>
                  <a:pt x="150" y="838"/>
                </a:cubicBezTo>
                <a:close/>
                <a:moveTo>
                  <a:pt x="139" y="825"/>
                </a:moveTo>
                <a:cubicBezTo>
                  <a:pt x="140" y="825"/>
                  <a:pt x="141" y="826"/>
                  <a:pt x="143" y="825"/>
                </a:cubicBezTo>
                <a:cubicBezTo>
                  <a:pt x="143" y="822"/>
                  <a:pt x="143" y="822"/>
                  <a:pt x="143" y="822"/>
                </a:cubicBezTo>
                <a:cubicBezTo>
                  <a:pt x="141" y="823"/>
                  <a:pt x="139" y="823"/>
                  <a:pt x="139" y="825"/>
                </a:cubicBezTo>
                <a:close/>
                <a:moveTo>
                  <a:pt x="109" y="529"/>
                </a:moveTo>
                <a:cubicBezTo>
                  <a:pt x="107" y="529"/>
                  <a:pt x="103" y="529"/>
                  <a:pt x="103" y="531"/>
                </a:cubicBezTo>
                <a:cubicBezTo>
                  <a:pt x="106" y="531"/>
                  <a:pt x="109" y="532"/>
                  <a:pt x="109" y="529"/>
                </a:cubicBezTo>
                <a:close/>
                <a:moveTo>
                  <a:pt x="107" y="581"/>
                </a:moveTo>
                <a:cubicBezTo>
                  <a:pt x="106" y="581"/>
                  <a:pt x="106" y="579"/>
                  <a:pt x="106" y="578"/>
                </a:cubicBezTo>
                <a:cubicBezTo>
                  <a:pt x="109" y="575"/>
                  <a:pt x="115" y="571"/>
                  <a:pt x="110" y="566"/>
                </a:cubicBezTo>
                <a:cubicBezTo>
                  <a:pt x="110" y="568"/>
                  <a:pt x="108" y="569"/>
                  <a:pt x="106" y="569"/>
                </a:cubicBezTo>
                <a:cubicBezTo>
                  <a:pt x="107" y="575"/>
                  <a:pt x="107" y="575"/>
                  <a:pt x="107" y="575"/>
                </a:cubicBezTo>
                <a:cubicBezTo>
                  <a:pt x="106" y="577"/>
                  <a:pt x="102" y="577"/>
                  <a:pt x="101" y="579"/>
                </a:cubicBezTo>
                <a:cubicBezTo>
                  <a:pt x="104" y="580"/>
                  <a:pt x="99" y="583"/>
                  <a:pt x="100" y="585"/>
                </a:cubicBezTo>
                <a:cubicBezTo>
                  <a:pt x="104" y="585"/>
                  <a:pt x="106" y="583"/>
                  <a:pt x="107" y="581"/>
                </a:cubicBezTo>
                <a:close/>
                <a:moveTo>
                  <a:pt x="94" y="609"/>
                </a:moveTo>
                <a:cubicBezTo>
                  <a:pt x="92" y="608"/>
                  <a:pt x="89" y="610"/>
                  <a:pt x="88" y="612"/>
                </a:cubicBezTo>
                <a:cubicBezTo>
                  <a:pt x="90" y="613"/>
                  <a:pt x="95" y="612"/>
                  <a:pt x="94" y="609"/>
                </a:cubicBezTo>
                <a:close/>
                <a:moveTo>
                  <a:pt x="88" y="624"/>
                </a:moveTo>
                <a:cubicBezTo>
                  <a:pt x="90" y="621"/>
                  <a:pt x="87" y="620"/>
                  <a:pt x="89" y="617"/>
                </a:cubicBezTo>
                <a:cubicBezTo>
                  <a:pt x="85" y="617"/>
                  <a:pt x="86" y="621"/>
                  <a:pt x="81" y="620"/>
                </a:cubicBezTo>
                <a:cubicBezTo>
                  <a:pt x="80" y="624"/>
                  <a:pt x="79" y="629"/>
                  <a:pt x="75" y="631"/>
                </a:cubicBezTo>
                <a:cubicBezTo>
                  <a:pt x="81" y="633"/>
                  <a:pt x="79" y="622"/>
                  <a:pt x="88" y="624"/>
                </a:cubicBezTo>
                <a:close/>
                <a:moveTo>
                  <a:pt x="112" y="850"/>
                </a:moveTo>
                <a:cubicBezTo>
                  <a:pt x="110" y="850"/>
                  <a:pt x="110" y="848"/>
                  <a:pt x="110" y="846"/>
                </a:cubicBezTo>
                <a:cubicBezTo>
                  <a:pt x="106" y="846"/>
                  <a:pt x="108" y="849"/>
                  <a:pt x="109" y="851"/>
                </a:cubicBezTo>
                <a:cubicBezTo>
                  <a:pt x="110" y="851"/>
                  <a:pt x="112" y="851"/>
                  <a:pt x="112" y="850"/>
                </a:cubicBezTo>
                <a:close/>
                <a:moveTo>
                  <a:pt x="73" y="644"/>
                </a:moveTo>
                <a:cubicBezTo>
                  <a:pt x="74" y="641"/>
                  <a:pt x="75" y="637"/>
                  <a:pt x="75" y="633"/>
                </a:cubicBezTo>
                <a:cubicBezTo>
                  <a:pt x="73" y="633"/>
                  <a:pt x="73" y="635"/>
                  <a:pt x="71" y="634"/>
                </a:cubicBezTo>
                <a:cubicBezTo>
                  <a:pt x="71" y="638"/>
                  <a:pt x="71" y="643"/>
                  <a:pt x="68" y="644"/>
                </a:cubicBezTo>
                <a:cubicBezTo>
                  <a:pt x="70" y="643"/>
                  <a:pt x="70" y="645"/>
                  <a:pt x="73" y="644"/>
                </a:cubicBezTo>
                <a:close/>
                <a:moveTo>
                  <a:pt x="96" y="855"/>
                </a:moveTo>
                <a:cubicBezTo>
                  <a:pt x="94" y="855"/>
                  <a:pt x="94" y="854"/>
                  <a:pt x="92" y="854"/>
                </a:cubicBezTo>
                <a:cubicBezTo>
                  <a:pt x="92" y="855"/>
                  <a:pt x="90" y="859"/>
                  <a:pt x="93" y="859"/>
                </a:cubicBezTo>
                <a:cubicBezTo>
                  <a:pt x="90" y="855"/>
                  <a:pt x="96" y="857"/>
                  <a:pt x="96" y="855"/>
                </a:cubicBezTo>
                <a:close/>
                <a:moveTo>
                  <a:pt x="87" y="815"/>
                </a:moveTo>
                <a:cubicBezTo>
                  <a:pt x="86" y="812"/>
                  <a:pt x="88" y="812"/>
                  <a:pt x="87" y="810"/>
                </a:cubicBezTo>
                <a:cubicBezTo>
                  <a:pt x="85" y="811"/>
                  <a:pt x="85" y="808"/>
                  <a:pt x="83" y="809"/>
                </a:cubicBezTo>
                <a:cubicBezTo>
                  <a:pt x="84" y="812"/>
                  <a:pt x="81" y="811"/>
                  <a:pt x="81" y="813"/>
                </a:cubicBezTo>
                <a:cubicBezTo>
                  <a:pt x="85" y="809"/>
                  <a:pt x="84" y="815"/>
                  <a:pt x="87" y="815"/>
                </a:cubicBezTo>
                <a:close/>
                <a:moveTo>
                  <a:pt x="41" y="654"/>
                </a:moveTo>
                <a:cubicBezTo>
                  <a:pt x="38" y="654"/>
                  <a:pt x="37" y="656"/>
                  <a:pt x="37" y="657"/>
                </a:cubicBezTo>
                <a:cubicBezTo>
                  <a:pt x="39" y="657"/>
                  <a:pt x="41" y="657"/>
                  <a:pt x="41" y="654"/>
                </a:cubicBezTo>
                <a:close/>
                <a:moveTo>
                  <a:pt x="50" y="795"/>
                </a:moveTo>
                <a:cubicBezTo>
                  <a:pt x="48" y="795"/>
                  <a:pt x="48" y="794"/>
                  <a:pt x="46" y="794"/>
                </a:cubicBezTo>
                <a:cubicBezTo>
                  <a:pt x="48" y="798"/>
                  <a:pt x="41" y="800"/>
                  <a:pt x="46" y="802"/>
                </a:cubicBezTo>
                <a:cubicBezTo>
                  <a:pt x="46" y="798"/>
                  <a:pt x="49" y="797"/>
                  <a:pt x="50" y="795"/>
                </a:cubicBezTo>
                <a:close/>
                <a:moveTo>
                  <a:pt x="20" y="748"/>
                </a:moveTo>
                <a:cubicBezTo>
                  <a:pt x="21" y="749"/>
                  <a:pt x="23" y="750"/>
                  <a:pt x="23" y="752"/>
                </a:cubicBezTo>
                <a:cubicBezTo>
                  <a:pt x="25" y="751"/>
                  <a:pt x="28" y="751"/>
                  <a:pt x="28" y="748"/>
                </a:cubicBezTo>
                <a:cubicBezTo>
                  <a:pt x="25" y="749"/>
                  <a:pt x="24" y="750"/>
                  <a:pt x="23" y="748"/>
                </a:cubicBezTo>
                <a:cubicBezTo>
                  <a:pt x="20" y="742"/>
                  <a:pt x="26" y="738"/>
                  <a:pt x="31" y="740"/>
                </a:cubicBezTo>
                <a:cubicBezTo>
                  <a:pt x="34" y="736"/>
                  <a:pt x="28" y="734"/>
                  <a:pt x="30" y="730"/>
                </a:cubicBezTo>
                <a:cubicBezTo>
                  <a:pt x="28" y="730"/>
                  <a:pt x="26" y="730"/>
                  <a:pt x="25" y="729"/>
                </a:cubicBezTo>
                <a:cubicBezTo>
                  <a:pt x="21" y="722"/>
                  <a:pt x="29" y="711"/>
                  <a:pt x="34" y="714"/>
                </a:cubicBezTo>
                <a:cubicBezTo>
                  <a:pt x="34" y="711"/>
                  <a:pt x="38" y="713"/>
                  <a:pt x="38" y="711"/>
                </a:cubicBezTo>
                <a:cubicBezTo>
                  <a:pt x="36" y="710"/>
                  <a:pt x="33" y="712"/>
                  <a:pt x="33" y="710"/>
                </a:cubicBezTo>
                <a:cubicBezTo>
                  <a:pt x="33" y="705"/>
                  <a:pt x="36" y="703"/>
                  <a:pt x="33" y="698"/>
                </a:cubicBezTo>
                <a:cubicBezTo>
                  <a:pt x="28" y="706"/>
                  <a:pt x="30" y="720"/>
                  <a:pt x="17" y="722"/>
                </a:cubicBezTo>
                <a:cubicBezTo>
                  <a:pt x="17" y="725"/>
                  <a:pt x="16" y="727"/>
                  <a:pt x="14" y="728"/>
                </a:cubicBezTo>
                <a:cubicBezTo>
                  <a:pt x="14" y="727"/>
                  <a:pt x="14" y="726"/>
                  <a:pt x="13" y="726"/>
                </a:cubicBezTo>
                <a:cubicBezTo>
                  <a:pt x="13" y="728"/>
                  <a:pt x="12" y="732"/>
                  <a:pt x="8" y="734"/>
                </a:cubicBezTo>
                <a:cubicBezTo>
                  <a:pt x="9" y="734"/>
                  <a:pt x="10" y="735"/>
                  <a:pt x="10" y="736"/>
                </a:cubicBezTo>
                <a:cubicBezTo>
                  <a:pt x="7" y="737"/>
                  <a:pt x="4" y="747"/>
                  <a:pt x="7" y="748"/>
                </a:cubicBezTo>
                <a:cubicBezTo>
                  <a:pt x="8" y="748"/>
                  <a:pt x="7" y="745"/>
                  <a:pt x="8" y="745"/>
                </a:cubicBezTo>
                <a:cubicBezTo>
                  <a:pt x="13" y="744"/>
                  <a:pt x="14" y="747"/>
                  <a:pt x="15" y="750"/>
                </a:cubicBezTo>
                <a:cubicBezTo>
                  <a:pt x="15" y="751"/>
                  <a:pt x="12" y="750"/>
                  <a:pt x="12" y="752"/>
                </a:cubicBezTo>
                <a:cubicBezTo>
                  <a:pt x="14" y="752"/>
                  <a:pt x="14" y="755"/>
                  <a:pt x="17" y="754"/>
                </a:cubicBezTo>
                <a:cubicBezTo>
                  <a:pt x="15" y="751"/>
                  <a:pt x="17" y="749"/>
                  <a:pt x="20" y="748"/>
                </a:cubicBezTo>
                <a:close/>
                <a:moveTo>
                  <a:pt x="18" y="652"/>
                </a:moveTo>
                <a:cubicBezTo>
                  <a:pt x="16" y="656"/>
                  <a:pt x="20" y="660"/>
                  <a:pt x="14" y="662"/>
                </a:cubicBezTo>
                <a:cubicBezTo>
                  <a:pt x="17" y="669"/>
                  <a:pt x="24" y="655"/>
                  <a:pt x="18" y="652"/>
                </a:cubicBezTo>
                <a:close/>
                <a:moveTo>
                  <a:pt x="21" y="682"/>
                </a:moveTo>
                <a:cubicBezTo>
                  <a:pt x="19" y="683"/>
                  <a:pt x="16" y="683"/>
                  <a:pt x="14" y="685"/>
                </a:cubicBezTo>
                <a:cubicBezTo>
                  <a:pt x="16" y="688"/>
                  <a:pt x="19" y="686"/>
                  <a:pt x="22" y="684"/>
                </a:cubicBezTo>
                <a:lnTo>
                  <a:pt x="21" y="682"/>
                </a:lnTo>
                <a:close/>
                <a:moveTo>
                  <a:pt x="14" y="720"/>
                </a:moveTo>
                <a:cubicBezTo>
                  <a:pt x="10" y="722"/>
                  <a:pt x="6" y="719"/>
                  <a:pt x="4" y="723"/>
                </a:cubicBezTo>
                <a:cubicBezTo>
                  <a:pt x="7" y="724"/>
                  <a:pt x="14" y="723"/>
                  <a:pt x="14" y="720"/>
                </a:cubicBezTo>
                <a:close/>
                <a:moveTo>
                  <a:pt x="7" y="733"/>
                </a:moveTo>
                <a:cubicBezTo>
                  <a:pt x="4" y="732"/>
                  <a:pt x="2" y="736"/>
                  <a:pt x="5" y="738"/>
                </a:cubicBezTo>
                <a:cubicBezTo>
                  <a:pt x="5" y="735"/>
                  <a:pt x="8" y="736"/>
                  <a:pt x="7" y="733"/>
                </a:cubicBezTo>
                <a:close/>
                <a:moveTo>
                  <a:pt x="3" y="713"/>
                </a:moveTo>
                <a:cubicBezTo>
                  <a:pt x="0" y="712"/>
                  <a:pt x="1" y="719"/>
                  <a:pt x="3" y="719"/>
                </a:cubicBezTo>
                <a:cubicBezTo>
                  <a:pt x="4" y="718"/>
                  <a:pt x="4" y="716"/>
                  <a:pt x="3" y="713"/>
                </a:cubicBezTo>
                <a:close/>
                <a:moveTo>
                  <a:pt x="815" y="1200"/>
                </a:moveTo>
                <a:cubicBezTo>
                  <a:pt x="815" y="1201"/>
                  <a:pt x="815" y="1201"/>
                  <a:pt x="815" y="1202"/>
                </a:cubicBezTo>
                <a:cubicBezTo>
                  <a:pt x="815" y="1201"/>
                  <a:pt x="815" y="1201"/>
                  <a:pt x="815" y="1200"/>
                </a:cubicBezTo>
                <a:close/>
                <a:moveTo>
                  <a:pt x="1630" y="902"/>
                </a:moveTo>
                <a:cubicBezTo>
                  <a:pt x="1630" y="902"/>
                  <a:pt x="1630" y="903"/>
                  <a:pt x="1630" y="903"/>
                </a:cubicBezTo>
                <a:cubicBezTo>
                  <a:pt x="1630" y="903"/>
                  <a:pt x="1630" y="903"/>
                  <a:pt x="1630" y="902"/>
                </a:cubicBezTo>
                <a:close/>
                <a:moveTo>
                  <a:pt x="434" y="1423"/>
                </a:moveTo>
                <a:cubicBezTo>
                  <a:pt x="440" y="1414"/>
                  <a:pt x="453" y="1416"/>
                  <a:pt x="460" y="1408"/>
                </a:cubicBezTo>
                <a:cubicBezTo>
                  <a:pt x="461" y="1410"/>
                  <a:pt x="462" y="1411"/>
                  <a:pt x="463" y="1412"/>
                </a:cubicBezTo>
                <a:cubicBezTo>
                  <a:pt x="462" y="1413"/>
                  <a:pt x="461" y="1414"/>
                  <a:pt x="461" y="1416"/>
                </a:cubicBezTo>
                <a:cubicBezTo>
                  <a:pt x="463" y="1415"/>
                  <a:pt x="464" y="1414"/>
                  <a:pt x="467" y="1414"/>
                </a:cubicBezTo>
                <a:cubicBezTo>
                  <a:pt x="466" y="1411"/>
                  <a:pt x="468" y="1410"/>
                  <a:pt x="467" y="1408"/>
                </a:cubicBezTo>
                <a:cubicBezTo>
                  <a:pt x="466" y="1408"/>
                  <a:pt x="465" y="1408"/>
                  <a:pt x="464" y="1407"/>
                </a:cubicBezTo>
                <a:cubicBezTo>
                  <a:pt x="465" y="1405"/>
                  <a:pt x="466" y="1404"/>
                  <a:pt x="468" y="1403"/>
                </a:cubicBezTo>
                <a:cubicBezTo>
                  <a:pt x="475" y="1404"/>
                  <a:pt x="479" y="1398"/>
                  <a:pt x="482" y="1405"/>
                </a:cubicBezTo>
                <a:cubicBezTo>
                  <a:pt x="488" y="1407"/>
                  <a:pt x="490" y="1401"/>
                  <a:pt x="496" y="1403"/>
                </a:cubicBezTo>
                <a:cubicBezTo>
                  <a:pt x="493" y="1406"/>
                  <a:pt x="495" y="1414"/>
                  <a:pt x="495" y="1417"/>
                </a:cubicBezTo>
                <a:cubicBezTo>
                  <a:pt x="496" y="1414"/>
                  <a:pt x="500" y="1413"/>
                  <a:pt x="501" y="1411"/>
                </a:cubicBezTo>
                <a:cubicBezTo>
                  <a:pt x="501" y="1409"/>
                  <a:pt x="500" y="1409"/>
                  <a:pt x="500" y="1406"/>
                </a:cubicBezTo>
                <a:cubicBezTo>
                  <a:pt x="505" y="1404"/>
                  <a:pt x="506" y="1396"/>
                  <a:pt x="501" y="1393"/>
                </a:cubicBezTo>
                <a:cubicBezTo>
                  <a:pt x="506" y="1392"/>
                  <a:pt x="510" y="1392"/>
                  <a:pt x="515" y="1389"/>
                </a:cubicBezTo>
                <a:cubicBezTo>
                  <a:pt x="516" y="1391"/>
                  <a:pt x="517" y="1393"/>
                  <a:pt x="517" y="1396"/>
                </a:cubicBezTo>
                <a:cubicBezTo>
                  <a:pt x="509" y="1399"/>
                  <a:pt x="508" y="1402"/>
                  <a:pt x="504" y="1408"/>
                </a:cubicBezTo>
                <a:cubicBezTo>
                  <a:pt x="509" y="1406"/>
                  <a:pt x="507" y="1413"/>
                  <a:pt x="509" y="1414"/>
                </a:cubicBezTo>
                <a:cubicBezTo>
                  <a:pt x="509" y="1412"/>
                  <a:pt x="510" y="1411"/>
                  <a:pt x="511" y="1410"/>
                </a:cubicBezTo>
                <a:cubicBezTo>
                  <a:pt x="513" y="1410"/>
                  <a:pt x="513" y="1412"/>
                  <a:pt x="515" y="1411"/>
                </a:cubicBezTo>
                <a:cubicBezTo>
                  <a:pt x="516" y="1412"/>
                  <a:pt x="515" y="1414"/>
                  <a:pt x="517" y="1414"/>
                </a:cubicBezTo>
                <a:cubicBezTo>
                  <a:pt x="519" y="1407"/>
                  <a:pt x="533" y="1400"/>
                  <a:pt x="539" y="1407"/>
                </a:cubicBezTo>
                <a:cubicBezTo>
                  <a:pt x="540" y="1405"/>
                  <a:pt x="541" y="1402"/>
                  <a:pt x="543" y="1400"/>
                </a:cubicBezTo>
                <a:cubicBezTo>
                  <a:pt x="543" y="1399"/>
                  <a:pt x="540" y="1401"/>
                  <a:pt x="539" y="1399"/>
                </a:cubicBezTo>
                <a:cubicBezTo>
                  <a:pt x="540" y="1396"/>
                  <a:pt x="544" y="1395"/>
                  <a:pt x="542" y="1393"/>
                </a:cubicBezTo>
                <a:cubicBezTo>
                  <a:pt x="540" y="1392"/>
                  <a:pt x="534" y="1395"/>
                  <a:pt x="534" y="1390"/>
                </a:cubicBezTo>
                <a:cubicBezTo>
                  <a:pt x="542" y="1387"/>
                  <a:pt x="552" y="1391"/>
                  <a:pt x="554" y="1399"/>
                </a:cubicBezTo>
                <a:cubicBezTo>
                  <a:pt x="562" y="1397"/>
                  <a:pt x="568" y="1394"/>
                  <a:pt x="573" y="1391"/>
                </a:cubicBezTo>
                <a:cubicBezTo>
                  <a:pt x="567" y="1387"/>
                  <a:pt x="573" y="1380"/>
                  <a:pt x="574" y="1374"/>
                </a:cubicBezTo>
                <a:cubicBezTo>
                  <a:pt x="570" y="1376"/>
                  <a:pt x="569" y="1373"/>
                  <a:pt x="568" y="1370"/>
                </a:cubicBezTo>
                <a:cubicBezTo>
                  <a:pt x="571" y="1362"/>
                  <a:pt x="582" y="1366"/>
                  <a:pt x="583" y="1360"/>
                </a:cubicBezTo>
                <a:cubicBezTo>
                  <a:pt x="579" y="1361"/>
                  <a:pt x="576" y="1359"/>
                  <a:pt x="572" y="1360"/>
                </a:cubicBezTo>
                <a:cubicBezTo>
                  <a:pt x="572" y="1364"/>
                  <a:pt x="565" y="1369"/>
                  <a:pt x="563" y="1365"/>
                </a:cubicBezTo>
                <a:cubicBezTo>
                  <a:pt x="560" y="1368"/>
                  <a:pt x="560" y="1372"/>
                  <a:pt x="561" y="1376"/>
                </a:cubicBezTo>
                <a:cubicBezTo>
                  <a:pt x="559" y="1377"/>
                  <a:pt x="559" y="1380"/>
                  <a:pt x="555" y="1380"/>
                </a:cubicBezTo>
                <a:cubicBezTo>
                  <a:pt x="556" y="1384"/>
                  <a:pt x="555" y="1387"/>
                  <a:pt x="555" y="1389"/>
                </a:cubicBezTo>
                <a:cubicBezTo>
                  <a:pt x="551" y="1387"/>
                  <a:pt x="547" y="1386"/>
                  <a:pt x="542" y="1385"/>
                </a:cubicBezTo>
                <a:cubicBezTo>
                  <a:pt x="543" y="1383"/>
                  <a:pt x="543" y="1381"/>
                  <a:pt x="546" y="1382"/>
                </a:cubicBezTo>
                <a:cubicBezTo>
                  <a:pt x="546" y="1379"/>
                  <a:pt x="548" y="1379"/>
                  <a:pt x="546" y="1376"/>
                </a:cubicBezTo>
                <a:cubicBezTo>
                  <a:pt x="550" y="1373"/>
                  <a:pt x="554" y="1371"/>
                  <a:pt x="556" y="1367"/>
                </a:cubicBezTo>
                <a:cubicBezTo>
                  <a:pt x="551" y="1366"/>
                  <a:pt x="549" y="1366"/>
                  <a:pt x="545" y="1369"/>
                </a:cubicBezTo>
                <a:cubicBezTo>
                  <a:pt x="547" y="1372"/>
                  <a:pt x="545" y="1374"/>
                  <a:pt x="542" y="1375"/>
                </a:cubicBezTo>
                <a:cubicBezTo>
                  <a:pt x="535" y="1372"/>
                  <a:pt x="540" y="1361"/>
                  <a:pt x="545" y="1360"/>
                </a:cubicBezTo>
                <a:cubicBezTo>
                  <a:pt x="545" y="1350"/>
                  <a:pt x="549" y="1340"/>
                  <a:pt x="556" y="1332"/>
                </a:cubicBezTo>
                <a:cubicBezTo>
                  <a:pt x="559" y="1332"/>
                  <a:pt x="562" y="1332"/>
                  <a:pt x="564" y="1332"/>
                </a:cubicBezTo>
                <a:cubicBezTo>
                  <a:pt x="565" y="1327"/>
                  <a:pt x="559" y="1329"/>
                  <a:pt x="561" y="1323"/>
                </a:cubicBezTo>
                <a:cubicBezTo>
                  <a:pt x="567" y="1319"/>
                  <a:pt x="573" y="1306"/>
                  <a:pt x="568" y="1295"/>
                </a:cubicBezTo>
                <a:cubicBezTo>
                  <a:pt x="573" y="1294"/>
                  <a:pt x="573" y="1293"/>
                  <a:pt x="575" y="1289"/>
                </a:cubicBezTo>
                <a:cubicBezTo>
                  <a:pt x="580" y="1292"/>
                  <a:pt x="581" y="1300"/>
                  <a:pt x="588" y="1301"/>
                </a:cubicBezTo>
                <a:cubicBezTo>
                  <a:pt x="590" y="1308"/>
                  <a:pt x="586" y="1310"/>
                  <a:pt x="584" y="1314"/>
                </a:cubicBezTo>
                <a:cubicBezTo>
                  <a:pt x="587" y="1313"/>
                  <a:pt x="583" y="1320"/>
                  <a:pt x="581" y="1321"/>
                </a:cubicBezTo>
                <a:cubicBezTo>
                  <a:pt x="581" y="1319"/>
                  <a:pt x="580" y="1318"/>
                  <a:pt x="580" y="1317"/>
                </a:cubicBezTo>
                <a:cubicBezTo>
                  <a:pt x="577" y="1317"/>
                  <a:pt x="578" y="1319"/>
                  <a:pt x="575" y="1318"/>
                </a:cubicBezTo>
                <a:cubicBezTo>
                  <a:pt x="575" y="1322"/>
                  <a:pt x="577" y="1322"/>
                  <a:pt x="578" y="1323"/>
                </a:cubicBezTo>
                <a:cubicBezTo>
                  <a:pt x="576" y="1325"/>
                  <a:pt x="573" y="1325"/>
                  <a:pt x="572" y="1328"/>
                </a:cubicBezTo>
                <a:cubicBezTo>
                  <a:pt x="580" y="1327"/>
                  <a:pt x="576" y="1340"/>
                  <a:pt x="575" y="1343"/>
                </a:cubicBezTo>
                <a:cubicBezTo>
                  <a:pt x="578" y="1342"/>
                  <a:pt x="579" y="1344"/>
                  <a:pt x="580" y="1342"/>
                </a:cubicBezTo>
                <a:cubicBezTo>
                  <a:pt x="581" y="1339"/>
                  <a:pt x="579" y="1339"/>
                  <a:pt x="579" y="1337"/>
                </a:cubicBezTo>
                <a:cubicBezTo>
                  <a:pt x="581" y="1334"/>
                  <a:pt x="586" y="1335"/>
                  <a:pt x="589" y="1333"/>
                </a:cubicBezTo>
                <a:cubicBezTo>
                  <a:pt x="585" y="1330"/>
                  <a:pt x="591" y="1327"/>
                  <a:pt x="594" y="1328"/>
                </a:cubicBezTo>
                <a:cubicBezTo>
                  <a:pt x="594" y="1326"/>
                  <a:pt x="593" y="1322"/>
                  <a:pt x="594" y="1321"/>
                </a:cubicBezTo>
                <a:cubicBezTo>
                  <a:pt x="587" y="1320"/>
                  <a:pt x="592" y="1315"/>
                  <a:pt x="587" y="1311"/>
                </a:cubicBezTo>
                <a:cubicBezTo>
                  <a:pt x="591" y="1312"/>
                  <a:pt x="591" y="1309"/>
                  <a:pt x="594" y="1309"/>
                </a:cubicBezTo>
                <a:cubicBezTo>
                  <a:pt x="594" y="1306"/>
                  <a:pt x="590" y="1308"/>
                  <a:pt x="590" y="1304"/>
                </a:cubicBezTo>
                <a:cubicBezTo>
                  <a:pt x="596" y="1305"/>
                  <a:pt x="593" y="1302"/>
                  <a:pt x="592" y="1300"/>
                </a:cubicBezTo>
                <a:cubicBezTo>
                  <a:pt x="593" y="1296"/>
                  <a:pt x="598" y="1294"/>
                  <a:pt x="603" y="1294"/>
                </a:cubicBezTo>
                <a:cubicBezTo>
                  <a:pt x="604" y="1296"/>
                  <a:pt x="604" y="1296"/>
                  <a:pt x="604" y="1296"/>
                </a:cubicBezTo>
                <a:cubicBezTo>
                  <a:pt x="610" y="1295"/>
                  <a:pt x="617" y="1292"/>
                  <a:pt x="621" y="1286"/>
                </a:cubicBezTo>
                <a:cubicBezTo>
                  <a:pt x="620" y="1286"/>
                  <a:pt x="619" y="1285"/>
                  <a:pt x="619" y="1284"/>
                </a:cubicBezTo>
                <a:cubicBezTo>
                  <a:pt x="621" y="1282"/>
                  <a:pt x="623" y="1280"/>
                  <a:pt x="626" y="1279"/>
                </a:cubicBezTo>
                <a:cubicBezTo>
                  <a:pt x="626" y="1275"/>
                  <a:pt x="623" y="1277"/>
                  <a:pt x="625" y="1273"/>
                </a:cubicBezTo>
                <a:cubicBezTo>
                  <a:pt x="620" y="1273"/>
                  <a:pt x="621" y="1282"/>
                  <a:pt x="618" y="1281"/>
                </a:cubicBezTo>
                <a:cubicBezTo>
                  <a:pt x="621" y="1277"/>
                  <a:pt x="617" y="1273"/>
                  <a:pt x="615" y="1270"/>
                </a:cubicBezTo>
                <a:cubicBezTo>
                  <a:pt x="618" y="1267"/>
                  <a:pt x="615" y="1253"/>
                  <a:pt x="622" y="1258"/>
                </a:cubicBezTo>
                <a:cubicBezTo>
                  <a:pt x="622" y="1251"/>
                  <a:pt x="615" y="1258"/>
                  <a:pt x="613" y="1252"/>
                </a:cubicBezTo>
                <a:cubicBezTo>
                  <a:pt x="616" y="1250"/>
                  <a:pt x="622" y="1249"/>
                  <a:pt x="625" y="1248"/>
                </a:cubicBezTo>
                <a:cubicBezTo>
                  <a:pt x="623" y="1245"/>
                  <a:pt x="623" y="1239"/>
                  <a:pt x="628" y="1239"/>
                </a:cubicBezTo>
                <a:cubicBezTo>
                  <a:pt x="630" y="1241"/>
                  <a:pt x="627" y="1246"/>
                  <a:pt x="632" y="1245"/>
                </a:cubicBezTo>
                <a:cubicBezTo>
                  <a:pt x="632" y="1240"/>
                  <a:pt x="636" y="1240"/>
                  <a:pt x="637" y="1236"/>
                </a:cubicBezTo>
                <a:cubicBezTo>
                  <a:pt x="633" y="1235"/>
                  <a:pt x="631" y="1239"/>
                  <a:pt x="630" y="1237"/>
                </a:cubicBezTo>
                <a:cubicBezTo>
                  <a:pt x="630" y="1233"/>
                  <a:pt x="634" y="1233"/>
                  <a:pt x="638" y="1233"/>
                </a:cubicBezTo>
                <a:cubicBezTo>
                  <a:pt x="639" y="1228"/>
                  <a:pt x="641" y="1225"/>
                  <a:pt x="644" y="1222"/>
                </a:cubicBezTo>
                <a:cubicBezTo>
                  <a:pt x="641" y="1222"/>
                  <a:pt x="642" y="1219"/>
                  <a:pt x="641" y="1218"/>
                </a:cubicBezTo>
                <a:cubicBezTo>
                  <a:pt x="640" y="1222"/>
                  <a:pt x="636" y="1219"/>
                  <a:pt x="633" y="1222"/>
                </a:cubicBezTo>
                <a:cubicBezTo>
                  <a:pt x="631" y="1217"/>
                  <a:pt x="634" y="1209"/>
                  <a:pt x="640" y="1208"/>
                </a:cubicBezTo>
                <a:cubicBezTo>
                  <a:pt x="640" y="1207"/>
                  <a:pt x="640" y="1206"/>
                  <a:pt x="641" y="1205"/>
                </a:cubicBezTo>
                <a:cubicBezTo>
                  <a:pt x="633" y="1197"/>
                  <a:pt x="644" y="1188"/>
                  <a:pt x="645" y="1182"/>
                </a:cubicBezTo>
                <a:cubicBezTo>
                  <a:pt x="643" y="1182"/>
                  <a:pt x="643" y="1181"/>
                  <a:pt x="643" y="1179"/>
                </a:cubicBezTo>
                <a:cubicBezTo>
                  <a:pt x="648" y="1178"/>
                  <a:pt x="650" y="1178"/>
                  <a:pt x="654" y="1175"/>
                </a:cubicBezTo>
                <a:cubicBezTo>
                  <a:pt x="650" y="1164"/>
                  <a:pt x="657" y="1157"/>
                  <a:pt x="664" y="1152"/>
                </a:cubicBezTo>
                <a:cubicBezTo>
                  <a:pt x="666" y="1155"/>
                  <a:pt x="665" y="1155"/>
                  <a:pt x="664" y="1158"/>
                </a:cubicBezTo>
                <a:cubicBezTo>
                  <a:pt x="670" y="1152"/>
                  <a:pt x="680" y="1157"/>
                  <a:pt x="685" y="1153"/>
                </a:cubicBezTo>
                <a:cubicBezTo>
                  <a:pt x="679" y="1151"/>
                  <a:pt x="685" y="1148"/>
                  <a:pt x="682" y="1143"/>
                </a:cubicBezTo>
                <a:cubicBezTo>
                  <a:pt x="676" y="1145"/>
                  <a:pt x="670" y="1149"/>
                  <a:pt x="665" y="1148"/>
                </a:cubicBezTo>
                <a:cubicBezTo>
                  <a:pt x="667" y="1142"/>
                  <a:pt x="673" y="1129"/>
                  <a:pt x="681" y="1136"/>
                </a:cubicBezTo>
                <a:cubicBezTo>
                  <a:pt x="684" y="1130"/>
                  <a:pt x="691" y="1128"/>
                  <a:pt x="694" y="1124"/>
                </a:cubicBezTo>
                <a:cubicBezTo>
                  <a:pt x="698" y="1126"/>
                  <a:pt x="704" y="1125"/>
                  <a:pt x="707" y="1127"/>
                </a:cubicBezTo>
                <a:cubicBezTo>
                  <a:pt x="705" y="1129"/>
                  <a:pt x="703" y="1131"/>
                  <a:pt x="700" y="1132"/>
                </a:cubicBezTo>
                <a:cubicBezTo>
                  <a:pt x="698" y="1135"/>
                  <a:pt x="703" y="1132"/>
                  <a:pt x="703" y="1134"/>
                </a:cubicBezTo>
                <a:cubicBezTo>
                  <a:pt x="701" y="1134"/>
                  <a:pt x="697" y="1134"/>
                  <a:pt x="698" y="1137"/>
                </a:cubicBezTo>
                <a:cubicBezTo>
                  <a:pt x="700" y="1134"/>
                  <a:pt x="704" y="1137"/>
                  <a:pt x="704" y="1139"/>
                </a:cubicBezTo>
                <a:cubicBezTo>
                  <a:pt x="704" y="1135"/>
                  <a:pt x="706" y="1133"/>
                  <a:pt x="710" y="1132"/>
                </a:cubicBezTo>
                <a:cubicBezTo>
                  <a:pt x="715" y="1135"/>
                  <a:pt x="725" y="1137"/>
                  <a:pt x="722" y="1144"/>
                </a:cubicBezTo>
                <a:cubicBezTo>
                  <a:pt x="724" y="1144"/>
                  <a:pt x="726" y="1144"/>
                  <a:pt x="726" y="1145"/>
                </a:cubicBezTo>
                <a:cubicBezTo>
                  <a:pt x="729" y="1152"/>
                  <a:pt x="716" y="1151"/>
                  <a:pt x="718" y="1155"/>
                </a:cubicBezTo>
                <a:cubicBezTo>
                  <a:pt x="718" y="1154"/>
                  <a:pt x="720" y="1154"/>
                  <a:pt x="721" y="1155"/>
                </a:cubicBezTo>
                <a:cubicBezTo>
                  <a:pt x="722" y="1159"/>
                  <a:pt x="717" y="1158"/>
                  <a:pt x="718" y="1162"/>
                </a:cubicBezTo>
                <a:cubicBezTo>
                  <a:pt x="726" y="1161"/>
                  <a:pt x="726" y="1162"/>
                  <a:pt x="731" y="1155"/>
                </a:cubicBezTo>
                <a:cubicBezTo>
                  <a:pt x="733" y="1157"/>
                  <a:pt x="738" y="1152"/>
                  <a:pt x="739" y="1155"/>
                </a:cubicBezTo>
                <a:cubicBezTo>
                  <a:pt x="737" y="1158"/>
                  <a:pt x="741" y="1161"/>
                  <a:pt x="737" y="1162"/>
                </a:cubicBezTo>
                <a:cubicBezTo>
                  <a:pt x="739" y="1171"/>
                  <a:pt x="741" y="1185"/>
                  <a:pt x="737" y="1195"/>
                </a:cubicBezTo>
                <a:cubicBezTo>
                  <a:pt x="743" y="1196"/>
                  <a:pt x="738" y="1202"/>
                  <a:pt x="738" y="1206"/>
                </a:cubicBezTo>
                <a:cubicBezTo>
                  <a:pt x="751" y="1206"/>
                  <a:pt x="741" y="1188"/>
                  <a:pt x="754" y="1186"/>
                </a:cubicBezTo>
                <a:cubicBezTo>
                  <a:pt x="757" y="1176"/>
                  <a:pt x="751" y="1170"/>
                  <a:pt x="757" y="1164"/>
                </a:cubicBezTo>
                <a:cubicBezTo>
                  <a:pt x="760" y="1166"/>
                  <a:pt x="762" y="1167"/>
                  <a:pt x="764" y="1170"/>
                </a:cubicBezTo>
                <a:cubicBezTo>
                  <a:pt x="760" y="1173"/>
                  <a:pt x="760" y="1178"/>
                  <a:pt x="760" y="1184"/>
                </a:cubicBezTo>
                <a:cubicBezTo>
                  <a:pt x="765" y="1184"/>
                  <a:pt x="765" y="1181"/>
                  <a:pt x="770" y="1181"/>
                </a:cubicBezTo>
                <a:cubicBezTo>
                  <a:pt x="773" y="1176"/>
                  <a:pt x="775" y="1170"/>
                  <a:pt x="779" y="1166"/>
                </a:cubicBezTo>
                <a:cubicBezTo>
                  <a:pt x="773" y="1165"/>
                  <a:pt x="766" y="1166"/>
                  <a:pt x="767" y="1156"/>
                </a:cubicBezTo>
                <a:cubicBezTo>
                  <a:pt x="768" y="1156"/>
                  <a:pt x="770" y="1155"/>
                  <a:pt x="772" y="1154"/>
                </a:cubicBezTo>
                <a:cubicBezTo>
                  <a:pt x="774" y="1156"/>
                  <a:pt x="769" y="1157"/>
                  <a:pt x="772" y="1158"/>
                </a:cubicBezTo>
                <a:cubicBezTo>
                  <a:pt x="777" y="1153"/>
                  <a:pt x="768" y="1132"/>
                  <a:pt x="784" y="1132"/>
                </a:cubicBezTo>
                <a:cubicBezTo>
                  <a:pt x="784" y="1134"/>
                  <a:pt x="785" y="1136"/>
                  <a:pt x="786" y="1138"/>
                </a:cubicBezTo>
                <a:cubicBezTo>
                  <a:pt x="783" y="1139"/>
                  <a:pt x="783" y="1143"/>
                  <a:pt x="783" y="1147"/>
                </a:cubicBezTo>
                <a:cubicBezTo>
                  <a:pt x="784" y="1147"/>
                  <a:pt x="786" y="1147"/>
                  <a:pt x="787" y="1148"/>
                </a:cubicBezTo>
                <a:cubicBezTo>
                  <a:pt x="785" y="1153"/>
                  <a:pt x="785" y="1155"/>
                  <a:pt x="782" y="1160"/>
                </a:cubicBezTo>
                <a:cubicBezTo>
                  <a:pt x="783" y="1163"/>
                  <a:pt x="785" y="1157"/>
                  <a:pt x="785" y="1160"/>
                </a:cubicBezTo>
                <a:cubicBezTo>
                  <a:pt x="783" y="1167"/>
                  <a:pt x="792" y="1171"/>
                  <a:pt x="789" y="1176"/>
                </a:cubicBezTo>
                <a:cubicBezTo>
                  <a:pt x="791" y="1176"/>
                  <a:pt x="792" y="1175"/>
                  <a:pt x="792" y="1176"/>
                </a:cubicBezTo>
                <a:cubicBezTo>
                  <a:pt x="795" y="1177"/>
                  <a:pt x="793" y="1173"/>
                  <a:pt x="796" y="1173"/>
                </a:cubicBezTo>
                <a:cubicBezTo>
                  <a:pt x="798" y="1175"/>
                  <a:pt x="802" y="1174"/>
                  <a:pt x="803" y="1178"/>
                </a:cubicBezTo>
                <a:cubicBezTo>
                  <a:pt x="799" y="1178"/>
                  <a:pt x="801" y="1184"/>
                  <a:pt x="799" y="1185"/>
                </a:cubicBezTo>
                <a:cubicBezTo>
                  <a:pt x="800" y="1185"/>
                  <a:pt x="802" y="1184"/>
                  <a:pt x="803" y="1185"/>
                </a:cubicBezTo>
                <a:cubicBezTo>
                  <a:pt x="802" y="1190"/>
                  <a:pt x="802" y="1191"/>
                  <a:pt x="802" y="1196"/>
                </a:cubicBezTo>
                <a:cubicBezTo>
                  <a:pt x="803" y="1194"/>
                  <a:pt x="805" y="1190"/>
                  <a:pt x="812" y="1190"/>
                </a:cubicBezTo>
                <a:cubicBezTo>
                  <a:pt x="812" y="1196"/>
                  <a:pt x="816" y="1196"/>
                  <a:pt x="815" y="1200"/>
                </a:cubicBezTo>
                <a:cubicBezTo>
                  <a:pt x="817" y="1193"/>
                  <a:pt x="825" y="1191"/>
                  <a:pt x="829" y="1188"/>
                </a:cubicBezTo>
                <a:cubicBezTo>
                  <a:pt x="828" y="1188"/>
                  <a:pt x="826" y="1189"/>
                  <a:pt x="826" y="1187"/>
                </a:cubicBezTo>
                <a:cubicBezTo>
                  <a:pt x="827" y="1184"/>
                  <a:pt x="829" y="1182"/>
                  <a:pt x="830" y="1180"/>
                </a:cubicBezTo>
                <a:cubicBezTo>
                  <a:pt x="832" y="1178"/>
                  <a:pt x="833" y="1183"/>
                  <a:pt x="834" y="1180"/>
                </a:cubicBezTo>
                <a:cubicBezTo>
                  <a:pt x="830" y="1179"/>
                  <a:pt x="836" y="1175"/>
                  <a:pt x="839" y="1174"/>
                </a:cubicBezTo>
                <a:cubicBezTo>
                  <a:pt x="838" y="1178"/>
                  <a:pt x="839" y="1181"/>
                  <a:pt x="839" y="1184"/>
                </a:cubicBezTo>
                <a:cubicBezTo>
                  <a:pt x="839" y="1192"/>
                  <a:pt x="838" y="1194"/>
                  <a:pt x="831" y="1198"/>
                </a:cubicBezTo>
                <a:cubicBezTo>
                  <a:pt x="837" y="1198"/>
                  <a:pt x="837" y="1198"/>
                  <a:pt x="837" y="1198"/>
                </a:cubicBezTo>
                <a:cubicBezTo>
                  <a:pt x="839" y="1202"/>
                  <a:pt x="840" y="1205"/>
                  <a:pt x="839" y="1210"/>
                </a:cubicBezTo>
                <a:cubicBezTo>
                  <a:pt x="840" y="1212"/>
                  <a:pt x="842" y="1208"/>
                  <a:pt x="843" y="1210"/>
                </a:cubicBezTo>
                <a:cubicBezTo>
                  <a:pt x="842" y="1211"/>
                  <a:pt x="841" y="1213"/>
                  <a:pt x="840" y="1214"/>
                </a:cubicBezTo>
                <a:cubicBezTo>
                  <a:pt x="843" y="1214"/>
                  <a:pt x="845" y="1216"/>
                  <a:pt x="847" y="1217"/>
                </a:cubicBezTo>
                <a:cubicBezTo>
                  <a:pt x="846" y="1218"/>
                  <a:pt x="844" y="1217"/>
                  <a:pt x="844" y="1219"/>
                </a:cubicBezTo>
                <a:cubicBezTo>
                  <a:pt x="849" y="1220"/>
                  <a:pt x="853" y="1225"/>
                  <a:pt x="855" y="1230"/>
                </a:cubicBezTo>
                <a:cubicBezTo>
                  <a:pt x="850" y="1231"/>
                  <a:pt x="847" y="1234"/>
                  <a:pt x="843" y="1232"/>
                </a:cubicBezTo>
                <a:cubicBezTo>
                  <a:pt x="843" y="1235"/>
                  <a:pt x="847" y="1234"/>
                  <a:pt x="847" y="1237"/>
                </a:cubicBezTo>
                <a:cubicBezTo>
                  <a:pt x="844" y="1237"/>
                  <a:pt x="845" y="1241"/>
                  <a:pt x="843" y="1242"/>
                </a:cubicBezTo>
                <a:cubicBezTo>
                  <a:pt x="845" y="1242"/>
                  <a:pt x="848" y="1241"/>
                  <a:pt x="847" y="1244"/>
                </a:cubicBezTo>
                <a:cubicBezTo>
                  <a:pt x="847" y="1245"/>
                  <a:pt x="845" y="1244"/>
                  <a:pt x="844" y="1244"/>
                </a:cubicBezTo>
                <a:cubicBezTo>
                  <a:pt x="844" y="1246"/>
                  <a:pt x="846" y="1246"/>
                  <a:pt x="846" y="1247"/>
                </a:cubicBezTo>
                <a:cubicBezTo>
                  <a:pt x="856" y="1242"/>
                  <a:pt x="854" y="1226"/>
                  <a:pt x="871" y="1225"/>
                </a:cubicBezTo>
                <a:cubicBezTo>
                  <a:pt x="874" y="1215"/>
                  <a:pt x="873" y="1207"/>
                  <a:pt x="881" y="1201"/>
                </a:cubicBezTo>
                <a:cubicBezTo>
                  <a:pt x="883" y="1202"/>
                  <a:pt x="888" y="1202"/>
                  <a:pt x="885" y="1205"/>
                </a:cubicBezTo>
                <a:cubicBezTo>
                  <a:pt x="891" y="1205"/>
                  <a:pt x="891" y="1211"/>
                  <a:pt x="897" y="1207"/>
                </a:cubicBezTo>
                <a:cubicBezTo>
                  <a:pt x="898" y="1210"/>
                  <a:pt x="900" y="1212"/>
                  <a:pt x="901" y="1216"/>
                </a:cubicBezTo>
                <a:cubicBezTo>
                  <a:pt x="899" y="1216"/>
                  <a:pt x="899" y="1217"/>
                  <a:pt x="898" y="1218"/>
                </a:cubicBezTo>
                <a:cubicBezTo>
                  <a:pt x="896" y="1218"/>
                  <a:pt x="897" y="1215"/>
                  <a:pt x="895" y="1216"/>
                </a:cubicBezTo>
                <a:cubicBezTo>
                  <a:pt x="895" y="1218"/>
                  <a:pt x="898" y="1221"/>
                  <a:pt x="896" y="1222"/>
                </a:cubicBezTo>
                <a:cubicBezTo>
                  <a:pt x="893" y="1224"/>
                  <a:pt x="892" y="1222"/>
                  <a:pt x="891" y="1221"/>
                </a:cubicBezTo>
                <a:cubicBezTo>
                  <a:pt x="893" y="1225"/>
                  <a:pt x="888" y="1224"/>
                  <a:pt x="889" y="1227"/>
                </a:cubicBezTo>
                <a:cubicBezTo>
                  <a:pt x="890" y="1228"/>
                  <a:pt x="890" y="1230"/>
                  <a:pt x="893" y="1229"/>
                </a:cubicBezTo>
                <a:cubicBezTo>
                  <a:pt x="896" y="1223"/>
                  <a:pt x="902" y="1219"/>
                  <a:pt x="909" y="1215"/>
                </a:cubicBezTo>
                <a:cubicBezTo>
                  <a:pt x="907" y="1223"/>
                  <a:pt x="898" y="1228"/>
                  <a:pt x="902" y="1237"/>
                </a:cubicBezTo>
                <a:cubicBezTo>
                  <a:pt x="897" y="1241"/>
                  <a:pt x="894" y="1247"/>
                  <a:pt x="890" y="1252"/>
                </a:cubicBezTo>
                <a:cubicBezTo>
                  <a:pt x="891" y="1255"/>
                  <a:pt x="894" y="1249"/>
                  <a:pt x="895" y="1253"/>
                </a:cubicBezTo>
                <a:cubicBezTo>
                  <a:pt x="894" y="1254"/>
                  <a:pt x="894" y="1256"/>
                  <a:pt x="893" y="1257"/>
                </a:cubicBezTo>
                <a:cubicBezTo>
                  <a:pt x="895" y="1259"/>
                  <a:pt x="896" y="1257"/>
                  <a:pt x="898" y="1256"/>
                </a:cubicBezTo>
                <a:cubicBezTo>
                  <a:pt x="895" y="1252"/>
                  <a:pt x="898" y="1247"/>
                  <a:pt x="902" y="1246"/>
                </a:cubicBezTo>
                <a:cubicBezTo>
                  <a:pt x="900" y="1240"/>
                  <a:pt x="905" y="1237"/>
                  <a:pt x="902" y="1233"/>
                </a:cubicBezTo>
                <a:cubicBezTo>
                  <a:pt x="910" y="1231"/>
                  <a:pt x="907" y="1220"/>
                  <a:pt x="915" y="1219"/>
                </a:cubicBezTo>
                <a:cubicBezTo>
                  <a:pt x="915" y="1219"/>
                  <a:pt x="916" y="1220"/>
                  <a:pt x="916" y="1220"/>
                </a:cubicBezTo>
                <a:cubicBezTo>
                  <a:pt x="914" y="1225"/>
                  <a:pt x="916" y="1228"/>
                  <a:pt x="919" y="1230"/>
                </a:cubicBezTo>
                <a:cubicBezTo>
                  <a:pt x="918" y="1233"/>
                  <a:pt x="914" y="1237"/>
                  <a:pt x="915" y="1238"/>
                </a:cubicBezTo>
                <a:cubicBezTo>
                  <a:pt x="915" y="1237"/>
                  <a:pt x="916" y="1237"/>
                  <a:pt x="917" y="1237"/>
                </a:cubicBezTo>
                <a:cubicBezTo>
                  <a:pt x="915" y="1246"/>
                  <a:pt x="922" y="1250"/>
                  <a:pt x="930" y="1250"/>
                </a:cubicBezTo>
                <a:cubicBezTo>
                  <a:pt x="926" y="1244"/>
                  <a:pt x="933" y="1244"/>
                  <a:pt x="938" y="1240"/>
                </a:cubicBezTo>
                <a:cubicBezTo>
                  <a:pt x="932" y="1235"/>
                  <a:pt x="941" y="1233"/>
                  <a:pt x="937" y="1227"/>
                </a:cubicBezTo>
                <a:cubicBezTo>
                  <a:pt x="940" y="1227"/>
                  <a:pt x="942" y="1225"/>
                  <a:pt x="944" y="1224"/>
                </a:cubicBezTo>
                <a:cubicBezTo>
                  <a:pt x="939" y="1222"/>
                  <a:pt x="940" y="1219"/>
                  <a:pt x="938" y="1213"/>
                </a:cubicBezTo>
                <a:cubicBezTo>
                  <a:pt x="941" y="1212"/>
                  <a:pt x="942" y="1210"/>
                  <a:pt x="945" y="1209"/>
                </a:cubicBezTo>
                <a:cubicBezTo>
                  <a:pt x="945" y="1206"/>
                  <a:pt x="942" y="1207"/>
                  <a:pt x="942" y="1203"/>
                </a:cubicBezTo>
                <a:cubicBezTo>
                  <a:pt x="947" y="1202"/>
                  <a:pt x="948" y="1196"/>
                  <a:pt x="948" y="1191"/>
                </a:cubicBezTo>
                <a:cubicBezTo>
                  <a:pt x="953" y="1189"/>
                  <a:pt x="952" y="1193"/>
                  <a:pt x="956" y="1192"/>
                </a:cubicBezTo>
                <a:cubicBezTo>
                  <a:pt x="955" y="1190"/>
                  <a:pt x="960" y="1189"/>
                  <a:pt x="957" y="1188"/>
                </a:cubicBezTo>
                <a:cubicBezTo>
                  <a:pt x="956" y="1190"/>
                  <a:pt x="952" y="1187"/>
                  <a:pt x="951" y="1186"/>
                </a:cubicBezTo>
                <a:cubicBezTo>
                  <a:pt x="951" y="1184"/>
                  <a:pt x="949" y="1180"/>
                  <a:pt x="951" y="1179"/>
                </a:cubicBezTo>
                <a:cubicBezTo>
                  <a:pt x="956" y="1184"/>
                  <a:pt x="959" y="1185"/>
                  <a:pt x="962" y="1193"/>
                </a:cubicBezTo>
                <a:cubicBezTo>
                  <a:pt x="958" y="1199"/>
                  <a:pt x="953" y="1204"/>
                  <a:pt x="949" y="1209"/>
                </a:cubicBezTo>
                <a:cubicBezTo>
                  <a:pt x="949" y="1214"/>
                  <a:pt x="954" y="1214"/>
                  <a:pt x="956" y="1216"/>
                </a:cubicBezTo>
                <a:cubicBezTo>
                  <a:pt x="953" y="1217"/>
                  <a:pt x="954" y="1219"/>
                  <a:pt x="950" y="1218"/>
                </a:cubicBezTo>
                <a:cubicBezTo>
                  <a:pt x="952" y="1220"/>
                  <a:pt x="954" y="1224"/>
                  <a:pt x="956" y="1221"/>
                </a:cubicBezTo>
                <a:cubicBezTo>
                  <a:pt x="958" y="1224"/>
                  <a:pt x="953" y="1224"/>
                  <a:pt x="956" y="1226"/>
                </a:cubicBezTo>
                <a:cubicBezTo>
                  <a:pt x="959" y="1224"/>
                  <a:pt x="964" y="1221"/>
                  <a:pt x="964" y="1216"/>
                </a:cubicBezTo>
                <a:cubicBezTo>
                  <a:pt x="963" y="1215"/>
                  <a:pt x="959" y="1210"/>
                  <a:pt x="965" y="1210"/>
                </a:cubicBezTo>
                <a:cubicBezTo>
                  <a:pt x="963" y="1204"/>
                  <a:pt x="961" y="1205"/>
                  <a:pt x="957" y="1204"/>
                </a:cubicBezTo>
                <a:cubicBezTo>
                  <a:pt x="960" y="1201"/>
                  <a:pt x="963" y="1203"/>
                  <a:pt x="966" y="1204"/>
                </a:cubicBezTo>
                <a:cubicBezTo>
                  <a:pt x="968" y="1202"/>
                  <a:pt x="971" y="1201"/>
                  <a:pt x="972" y="1198"/>
                </a:cubicBezTo>
                <a:cubicBezTo>
                  <a:pt x="968" y="1195"/>
                  <a:pt x="975" y="1187"/>
                  <a:pt x="976" y="1182"/>
                </a:cubicBezTo>
                <a:cubicBezTo>
                  <a:pt x="974" y="1177"/>
                  <a:pt x="968" y="1175"/>
                  <a:pt x="971" y="1169"/>
                </a:cubicBezTo>
                <a:cubicBezTo>
                  <a:pt x="970" y="1168"/>
                  <a:pt x="968" y="1168"/>
                  <a:pt x="967" y="1166"/>
                </a:cubicBezTo>
                <a:cubicBezTo>
                  <a:pt x="968" y="1162"/>
                  <a:pt x="967" y="1157"/>
                  <a:pt x="970" y="1155"/>
                </a:cubicBezTo>
                <a:cubicBezTo>
                  <a:pt x="973" y="1153"/>
                  <a:pt x="975" y="1157"/>
                  <a:pt x="976" y="1154"/>
                </a:cubicBezTo>
                <a:cubicBezTo>
                  <a:pt x="974" y="1154"/>
                  <a:pt x="972" y="1153"/>
                  <a:pt x="970" y="1151"/>
                </a:cubicBezTo>
                <a:cubicBezTo>
                  <a:pt x="968" y="1141"/>
                  <a:pt x="977" y="1139"/>
                  <a:pt x="978" y="1134"/>
                </a:cubicBezTo>
                <a:cubicBezTo>
                  <a:pt x="978" y="1137"/>
                  <a:pt x="978" y="1141"/>
                  <a:pt x="981" y="1140"/>
                </a:cubicBezTo>
                <a:cubicBezTo>
                  <a:pt x="983" y="1137"/>
                  <a:pt x="981" y="1134"/>
                  <a:pt x="984" y="1131"/>
                </a:cubicBezTo>
                <a:cubicBezTo>
                  <a:pt x="985" y="1132"/>
                  <a:pt x="987" y="1132"/>
                  <a:pt x="988" y="1133"/>
                </a:cubicBezTo>
                <a:cubicBezTo>
                  <a:pt x="991" y="1129"/>
                  <a:pt x="993" y="1129"/>
                  <a:pt x="998" y="1130"/>
                </a:cubicBezTo>
                <a:cubicBezTo>
                  <a:pt x="999" y="1125"/>
                  <a:pt x="1003" y="1122"/>
                  <a:pt x="1008" y="1121"/>
                </a:cubicBezTo>
                <a:cubicBezTo>
                  <a:pt x="1008" y="1124"/>
                  <a:pt x="1011" y="1123"/>
                  <a:pt x="1012" y="1125"/>
                </a:cubicBezTo>
                <a:cubicBezTo>
                  <a:pt x="1015" y="1121"/>
                  <a:pt x="1017" y="1116"/>
                  <a:pt x="1021" y="1112"/>
                </a:cubicBezTo>
                <a:cubicBezTo>
                  <a:pt x="1022" y="1112"/>
                  <a:pt x="1022" y="1113"/>
                  <a:pt x="1023" y="1113"/>
                </a:cubicBezTo>
                <a:cubicBezTo>
                  <a:pt x="1023" y="1118"/>
                  <a:pt x="1021" y="1118"/>
                  <a:pt x="1019" y="1119"/>
                </a:cubicBezTo>
                <a:cubicBezTo>
                  <a:pt x="1018" y="1123"/>
                  <a:pt x="1026" y="1120"/>
                  <a:pt x="1023" y="1125"/>
                </a:cubicBezTo>
                <a:cubicBezTo>
                  <a:pt x="1032" y="1123"/>
                  <a:pt x="1031" y="1114"/>
                  <a:pt x="1038" y="1110"/>
                </a:cubicBezTo>
                <a:cubicBezTo>
                  <a:pt x="1039" y="1110"/>
                  <a:pt x="1040" y="1111"/>
                  <a:pt x="1041" y="1111"/>
                </a:cubicBezTo>
                <a:cubicBezTo>
                  <a:pt x="1040" y="1117"/>
                  <a:pt x="1041" y="1124"/>
                  <a:pt x="1038" y="1128"/>
                </a:cubicBezTo>
                <a:cubicBezTo>
                  <a:pt x="1042" y="1127"/>
                  <a:pt x="1045" y="1122"/>
                  <a:pt x="1048" y="1125"/>
                </a:cubicBezTo>
                <a:cubicBezTo>
                  <a:pt x="1048" y="1119"/>
                  <a:pt x="1052" y="1117"/>
                  <a:pt x="1056" y="1114"/>
                </a:cubicBezTo>
                <a:cubicBezTo>
                  <a:pt x="1059" y="1114"/>
                  <a:pt x="1055" y="1118"/>
                  <a:pt x="1059" y="1119"/>
                </a:cubicBezTo>
                <a:cubicBezTo>
                  <a:pt x="1062" y="1118"/>
                  <a:pt x="1064" y="1116"/>
                  <a:pt x="1067" y="1114"/>
                </a:cubicBezTo>
                <a:cubicBezTo>
                  <a:pt x="1072" y="1127"/>
                  <a:pt x="1061" y="1129"/>
                  <a:pt x="1066" y="1139"/>
                </a:cubicBezTo>
                <a:cubicBezTo>
                  <a:pt x="1069" y="1138"/>
                  <a:pt x="1071" y="1139"/>
                  <a:pt x="1072" y="1140"/>
                </a:cubicBezTo>
                <a:cubicBezTo>
                  <a:pt x="1068" y="1145"/>
                  <a:pt x="1069" y="1150"/>
                  <a:pt x="1065" y="1156"/>
                </a:cubicBezTo>
                <a:cubicBezTo>
                  <a:pt x="1056" y="1158"/>
                  <a:pt x="1054" y="1166"/>
                  <a:pt x="1051" y="1172"/>
                </a:cubicBezTo>
                <a:cubicBezTo>
                  <a:pt x="1039" y="1177"/>
                  <a:pt x="1046" y="1190"/>
                  <a:pt x="1044" y="1199"/>
                </a:cubicBezTo>
                <a:cubicBezTo>
                  <a:pt x="1047" y="1196"/>
                  <a:pt x="1048" y="1191"/>
                  <a:pt x="1050" y="1187"/>
                </a:cubicBezTo>
                <a:cubicBezTo>
                  <a:pt x="1053" y="1190"/>
                  <a:pt x="1062" y="1186"/>
                  <a:pt x="1064" y="1191"/>
                </a:cubicBezTo>
                <a:cubicBezTo>
                  <a:pt x="1061" y="1193"/>
                  <a:pt x="1059" y="1203"/>
                  <a:pt x="1053" y="1197"/>
                </a:cubicBezTo>
                <a:cubicBezTo>
                  <a:pt x="1052" y="1199"/>
                  <a:pt x="1050" y="1201"/>
                  <a:pt x="1047" y="1201"/>
                </a:cubicBezTo>
                <a:cubicBezTo>
                  <a:pt x="1048" y="1204"/>
                  <a:pt x="1046" y="1204"/>
                  <a:pt x="1047" y="1206"/>
                </a:cubicBezTo>
                <a:cubicBezTo>
                  <a:pt x="1049" y="1206"/>
                  <a:pt x="1052" y="1206"/>
                  <a:pt x="1053" y="1205"/>
                </a:cubicBezTo>
                <a:cubicBezTo>
                  <a:pt x="1057" y="1208"/>
                  <a:pt x="1054" y="1213"/>
                  <a:pt x="1054" y="1215"/>
                </a:cubicBezTo>
                <a:cubicBezTo>
                  <a:pt x="1056" y="1215"/>
                  <a:pt x="1057" y="1211"/>
                  <a:pt x="1060" y="1210"/>
                </a:cubicBezTo>
                <a:cubicBezTo>
                  <a:pt x="1070" y="1207"/>
                  <a:pt x="1071" y="1197"/>
                  <a:pt x="1082" y="1202"/>
                </a:cubicBezTo>
                <a:cubicBezTo>
                  <a:pt x="1083" y="1204"/>
                  <a:pt x="1079" y="1206"/>
                  <a:pt x="1082" y="1206"/>
                </a:cubicBezTo>
                <a:cubicBezTo>
                  <a:pt x="1083" y="1205"/>
                  <a:pt x="1086" y="1209"/>
                  <a:pt x="1088" y="1209"/>
                </a:cubicBezTo>
                <a:cubicBezTo>
                  <a:pt x="1088" y="1211"/>
                  <a:pt x="1084" y="1216"/>
                  <a:pt x="1087" y="1218"/>
                </a:cubicBezTo>
                <a:cubicBezTo>
                  <a:pt x="1087" y="1216"/>
                  <a:pt x="1090" y="1218"/>
                  <a:pt x="1090" y="1219"/>
                </a:cubicBezTo>
                <a:cubicBezTo>
                  <a:pt x="1089" y="1220"/>
                  <a:pt x="1089" y="1223"/>
                  <a:pt x="1089" y="1225"/>
                </a:cubicBezTo>
                <a:cubicBezTo>
                  <a:pt x="1091" y="1229"/>
                  <a:pt x="1097" y="1230"/>
                  <a:pt x="1096" y="1235"/>
                </a:cubicBezTo>
                <a:cubicBezTo>
                  <a:pt x="1101" y="1235"/>
                  <a:pt x="1104" y="1236"/>
                  <a:pt x="1109" y="1236"/>
                </a:cubicBezTo>
                <a:cubicBezTo>
                  <a:pt x="1109" y="1230"/>
                  <a:pt x="1115" y="1230"/>
                  <a:pt x="1120" y="1232"/>
                </a:cubicBezTo>
                <a:cubicBezTo>
                  <a:pt x="1122" y="1227"/>
                  <a:pt x="1122" y="1222"/>
                  <a:pt x="1129" y="1221"/>
                </a:cubicBezTo>
                <a:cubicBezTo>
                  <a:pt x="1129" y="1222"/>
                  <a:pt x="1130" y="1222"/>
                  <a:pt x="1130" y="1223"/>
                </a:cubicBezTo>
                <a:cubicBezTo>
                  <a:pt x="1129" y="1225"/>
                  <a:pt x="1129" y="1229"/>
                  <a:pt x="1126" y="1230"/>
                </a:cubicBezTo>
                <a:cubicBezTo>
                  <a:pt x="1126" y="1235"/>
                  <a:pt x="1132" y="1233"/>
                  <a:pt x="1134" y="1236"/>
                </a:cubicBezTo>
                <a:cubicBezTo>
                  <a:pt x="1135" y="1232"/>
                  <a:pt x="1135" y="1228"/>
                  <a:pt x="1139" y="1227"/>
                </a:cubicBezTo>
                <a:cubicBezTo>
                  <a:pt x="1140" y="1229"/>
                  <a:pt x="1136" y="1232"/>
                  <a:pt x="1139" y="1233"/>
                </a:cubicBezTo>
                <a:cubicBezTo>
                  <a:pt x="1139" y="1228"/>
                  <a:pt x="1144" y="1228"/>
                  <a:pt x="1147" y="1226"/>
                </a:cubicBezTo>
                <a:cubicBezTo>
                  <a:pt x="1144" y="1220"/>
                  <a:pt x="1149" y="1214"/>
                  <a:pt x="1154" y="1212"/>
                </a:cubicBezTo>
                <a:cubicBezTo>
                  <a:pt x="1152" y="1216"/>
                  <a:pt x="1156" y="1216"/>
                  <a:pt x="1159" y="1217"/>
                </a:cubicBezTo>
                <a:cubicBezTo>
                  <a:pt x="1162" y="1216"/>
                  <a:pt x="1162" y="1213"/>
                  <a:pt x="1165" y="1213"/>
                </a:cubicBezTo>
                <a:cubicBezTo>
                  <a:pt x="1165" y="1210"/>
                  <a:pt x="1163" y="1208"/>
                  <a:pt x="1163" y="1205"/>
                </a:cubicBezTo>
                <a:cubicBezTo>
                  <a:pt x="1164" y="1204"/>
                  <a:pt x="1168" y="1203"/>
                  <a:pt x="1168" y="1206"/>
                </a:cubicBezTo>
                <a:cubicBezTo>
                  <a:pt x="1165" y="1207"/>
                  <a:pt x="1169" y="1210"/>
                  <a:pt x="1167" y="1212"/>
                </a:cubicBezTo>
                <a:cubicBezTo>
                  <a:pt x="1173" y="1212"/>
                  <a:pt x="1170" y="1205"/>
                  <a:pt x="1174" y="1203"/>
                </a:cubicBezTo>
                <a:cubicBezTo>
                  <a:pt x="1176" y="1205"/>
                  <a:pt x="1178" y="1202"/>
                  <a:pt x="1180" y="1201"/>
                </a:cubicBezTo>
                <a:cubicBezTo>
                  <a:pt x="1180" y="1206"/>
                  <a:pt x="1183" y="1207"/>
                  <a:pt x="1186" y="1211"/>
                </a:cubicBezTo>
                <a:cubicBezTo>
                  <a:pt x="1185" y="1217"/>
                  <a:pt x="1181" y="1220"/>
                  <a:pt x="1178" y="1223"/>
                </a:cubicBezTo>
                <a:cubicBezTo>
                  <a:pt x="1179" y="1223"/>
                  <a:pt x="1180" y="1224"/>
                  <a:pt x="1180" y="1225"/>
                </a:cubicBezTo>
                <a:cubicBezTo>
                  <a:pt x="1177" y="1225"/>
                  <a:pt x="1174" y="1225"/>
                  <a:pt x="1174" y="1228"/>
                </a:cubicBezTo>
                <a:cubicBezTo>
                  <a:pt x="1176" y="1228"/>
                  <a:pt x="1176" y="1230"/>
                  <a:pt x="1178" y="1229"/>
                </a:cubicBezTo>
                <a:cubicBezTo>
                  <a:pt x="1179" y="1224"/>
                  <a:pt x="1184" y="1227"/>
                  <a:pt x="1188" y="1223"/>
                </a:cubicBezTo>
                <a:cubicBezTo>
                  <a:pt x="1186" y="1216"/>
                  <a:pt x="1194" y="1216"/>
                  <a:pt x="1196" y="1212"/>
                </a:cubicBezTo>
                <a:cubicBezTo>
                  <a:pt x="1196" y="1211"/>
                  <a:pt x="1194" y="1212"/>
                  <a:pt x="1193" y="1211"/>
                </a:cubicBezTo>
                <a:cubicBezTo>
                  <a:pt x="1195" y="1206"/>
                  <a:pt x="1201" y="1204"/>
                  <a:pt x="1206" y="1202"/>
                </a:cubicBezTo>
                <a:cubicBezTo>
                  <a:pt x="1207" y="1203"/>
                  <a:pt x="1208" y="1203"/>
                  <a:pt x="1208" y="1204"/>
                </a:cubicBezTo>
                <a:cubicBezTo>
                  <a:pt x="1206" y="1208"/>
                  <a:pt x="1208" y="1211"/>
                  <a:pt x="1206" y="1216"/>
                </a:cubicBezTo>
                <a:cubicBezTo>
                  <a:pt x="1207" y="1217"/>
                  <a:pt x="1209" y="1216"/>
                  <a:pt x="1210" y="1218"/>
                </a:cubicBezTo>
                <a:cubicBezTo>
                  <a:pt x="1205" y="1222"/>
                  <a:pt x="1202" y="1229"/>
                  <a:pt x="1195" y="1232"/>
                </a:cubicBezTo>
                <a:cubicBezTo>
                  <a:pt x="1194" y="1233"/>
                  <a:pt x="1196" y="1237"/>
                  <a:pt x="1193" y="1237"/>
                </a:cubicBezTo>
                <a:cubicBezTo>
                  <a:pt x="1189" y="1237"/>
                  <a:pt x="1188" y="1238"/>
                  <a:pt x="1185" y="1239"/>
                </a:cubicBezTo>
                <a:cubicBezTo>
                  <a:pt x="1185" y="1236"/>
                  <a:pt x="1185" y="1236"/>
                  <a:pt x="1185" y="1236"/>
                </a:cubicBezTo>
                <a:cubicBezTo>
                  <a:pt x="1179" y="1236"/>
                  <a:pt x="1180" y="1242"/>
                  <a:pt x="1174" y="1241"/>
                </a:cubicBezTo>
                <a:cubicBezTo>
                  <a:pt x="1172" y="1239"/>
                  <a:pt x="1176" y="1237"/>
                  <a:pt x="1174" y="1237"/>
                </a:cubicBezTo>
                <a:cubicBezTo>
                  <a:pt x="1173" y="1240"/>
                  <a:pt x="1171" y="1244"/>
                  <a:pt x="1167" y="1242"/>
                </a:cubicBezTo>
                <a:cubicBezTo>
                  <a:pt x="1167" y="1247"/>
                  <a:pt x="1164" y="1249"/>
                  <a:pt x="1159" y="1251"/>
                </a:cubicBezTo>
                <a:cubicBezTo>
                  <a:pt x="1159" y="1253"/>
                  <a:pt x="1159" y="1255"/>
                  <a:pt x="1158" y="1258"/>
                </a:cubicBezTo>
                <a:cubicBezTo>
                  <a:pt x="1164" y="1255"/>
                  <a:pt x="1161" y="1263"/>
                  <a:pt x="1166" y="1263"/>
                </a:cubicBezTo>
                <a:cubicBezTo>
                  <a:pt x="1165" y="1255"/>
                  <a:pt x="1171" y="1255"/>
                  <a:pt x="1176" y="1252"/>
                </a:cubicBezTo>
                <a:cubicBezTo>
                  <a:pt x="1174" y="1256"/>
                  <a:pt x="1181" y="1253"/>
                  <a:pt x="1182" y="1258"/>
                </a:cubicBezTo>
                <a:cubicBezTo>
                  <a:pt x="1181" y="1259"/>
                  <a:pt x="1176" y="1260"/>
                  <a:pt x="1179" y="1262"/>
                </a:cubicBezTo>
                <a:cubicBezTo>
                  <a:pt x="1180" y="1259"/>
                  <a:pt x="1185" y="1263"/>
                  <a:pt x="1181" y="1264"/>
                </a:cubicBezTo>
                <a:cubicBezTo>
                  <a:pt x="1183" y="1264"/>
                  <a:pt x="1184" y="1264"/>
                  <a:pt x="1185" y="1265"/>
                </a:cubicBezTo>
                <a:cubicBezTo>
                  <a:pt x="1188" y="1257"/>
                  <a:pt x="1188" y="1246"/>
                  <a:pt x="1196" y="1241"/>
                </a:cubicBezTo>
                <a:cubicBezTo>
                  <a:pt x="1194" y="1241"/>
                  <a:pt x="1194" y="1240"/>
                  <a:pt x="1194" y="1239"/>
                </a:cubicBezTo>
                <a:cubicBezTo>
                  <a:pt x="1201" y="1234"/>
                  <a:pt x="1207" y="1230"/>
                  <a:pt x="1211" y="1224"/>
                </a:cubicBezTo>
                <a:cubicBezTo>
                  <a:pt x="1216" y="1224"/>
                  <a:pt x="1225" y="1231"/>
                  <a:pt x="1224" y="1220"/>
                </a:cubicBezTo>
                <a:cubicBezTo>
                  <a:pt x="1228" y="1219"/>
                  <a:pt x="1234" y="1219"/>
                  <a:pt x="1229" y="1215"/>
                </a:cubicBezTo>
                <a:cubicBezTo>
                  <a:pt x="1235" y="1216"/>
                  <a:pt x="1242" y="1212"/>
                  <a:pt x="1247" y="1216"/>
                </a:cubicBezTo>
                <a:cubicBezTo>
                  <a:pt x="1243" y="1223"/>
                  <a:pt x="1234" y="1226"/>
                  <a:pt x="1231" y="1234"/>
                </a:cubicBezTo>
                <a:cubicBezTo>
                  <a:pt x="1228" y="1235"/>
                  <a:pt x="1226" y="1233"/>
                  <a:pt x="1225" y="1234"/>
                </a:cubicBezTo>
                <a:cubicBezTo>
                  <a:pt x="1225" y="1240"/>
                  <a:pt x="1230" y="1244"/>
                  <a:pt x="1232" y="1240"/>
                </a:cubicBezTo>
                <a:cubicBezTo>
                  <a:pt x="1232" y="1243"/>
                  <a:pt x="1234" y="1242"/>
                  <a:pt x="1233" y="1245"/>
                </a:cubicBezTo>
                <a:cubicBezTo>
                  <a:pt x="1238" y="1245"/>
                  <a:pt x="1236" y="1239"/>
                  <a:pt x="1240" y="1238"/>
                </a:cubicBezTo>
                <a:cubicBezTo>
                  <a:pt x="1241" y="1239"/>
                  <a:pt x="1242" y="1239"/>
                  <a:pt x="1243" y="1240"/>
                </a:cubicBezTo>
                <a:cubicBezTo>
                  <a:pt x="1241" y="1242"/>
                  <a:pt x="1244" y="1243"/>
                  <a:pt x="1245" y="1245"/>
                </a:cubicBezTo>
                <a:cubicBezTo>
                  <a:pt x="1249" y="1245"/>
                  <a:pt x="1249" y="1242"/>
                  <a:pt x="1252" y="1242"/>
                </a:cubicBezTo>
                <a:cubicBezTo>
                  <a:pt x="1252" y="1239"/>
                  <a:pt x="1250" y="1230"/>
                  <a:pt x="1255" y="1232"/>
                </a:cubicBezTo>
                <a:cubicBezTo>
                  <a:pt x="1252" y="1223"/>
                  <a:pt x="1257" y="1220"/>
                  <a:pt x="1263" y="1215"/>
                </a:cubicBezTo>
                <a:cubicBezTo>
                  <a:pt x="1263" y="1217"/>
                  <a:pt x="1263" y="1219"/>
                  <a:pt x="1264" y="1219"/>
                </a:cubicBezTo>
                <a:cubicBezTo>
                  <a:pt x="1267" y="1216"/>
                  <a:pt x="1265" y="1209"/>
                  <a:pt x="1269" y="1206"/>
                </a:cubicBezTo>
                <a:cubicBezTo>
                  <a:pt x="1269" y="1213"/>
                  <a:pt x="1274" y="1216"/>
                  <a:pt x="1273" y="1224"/>
                </a:cubicBezTo>
                <a:cubicBezTo>
                  <a:pt x="1276" y="1223"/>
                  <a:pt x="1276" y="1222"/>
                  <a:pt x="1278" y="1220"/>
                </a:cubicBezTo>
                <a:cubicBezTo>
                  <a:pt x="1275" y="1218"/>
                  <a:pt x="1276" y="1211"/>
                  <a:pt x="1278" y="1209"/>
                </a:cubicBezTo>
                <a:cubicBezTo>
                  <a:pt x="1278" y="1206"/>
                  <a:pt x="1275" y="1207"/>
                  <a:pt x="1275" y="1204"/>
                </a:cubicBezTo>
                <a:cubicBezTo>
                  <a:pt x="1283" y="1196"/>
                  <a:pt x="1287" y="1185"/>
                  <a:pt x="1295" y="1177"/>
                </a:cubicBezTo>
                <a:cubicBezTo>
                  <a:pt x="1296" y="1176"/>
                  <a:pt x="1296" y="1178"/>
                  <a:pt x="1297" y="1177"/>
                </a:cubicBezTo>
                <a:cubicBezTo>
                  <a:pt x="1299" y="1172"/>
                  <a:pt x="1303" y="1169"/>
                  <a:pt x="1307" y="1166"/>
                </a:cubicBezTo>
                <a:cubicBezTo>
                  <a:pt x="1307" y="1167"/>
                  <a:pt x="1310" y="1166"/>
                  <a:pt x="1309" y="1169"/>
                </a:cubicBezTo>
                <a:cubicBezTo>
                  <a:pt x="1311" y="1169"/>
                  <a:pt x="1312" y="1167"/>
                  <a:pt x="1315" y="1166"/>
                </a:cubicBezTo>
                <a:cubicBezTo>
                  <a:pt x="1311" y="1162"/>
                  <a:pt x="1316" y="1164"/>
                  <a:pt x="1316" y="1159"/>
                </a:cubicBezTo>
                <a:cubicBezTo>
                  <a:pt x="1314" y="1159"/>
                  <a:pt x="1313" y="1159"/>
                  <a:pt x="1312" y="1158"/>
                </a:cubicBezTo>
                <a:cubicBezTo>
                  <a:pt x="1316" y="1156"/>
                  <a:pt x="1319" y="1147"/>
                  <a:pt x="1324" y="1152"/>
                </a:cubicBezTo>
                <a:cubicBezTo>
                  <a:pt x="1326" y="1148"/>
                  <a:pt x="1327" y="1145"/>
                  <a:pt x="1325" y="1139"/>
                </a:cubicBezTo>
                <a:cubicBezTo>
                  <a:pt x="1318" y="1139"/>
                  <a:pt x="1312" y="1141"/>
                  <a:pt x="1305" y="1145"/>
                </a:cubicBezTo>
                <a:cubicBezTo>
                  <a:pt x="1303" y="1144"/>
                  <a:pt x="1302" y="1141"/>
                  <a:pt x="1302" y="1137"/>
                </a:cubicBezTo>
                <a:cubicBezTo>
                  <a:pt x="1303" y="1137"/>
                  <a:pt x="1303" y="1136"/>
                  <a:pt x="1304" y="1135"/>
                </a:cubicBezTo>
                <a:cubicBezTo>
                  <a:pt x="1309" y="1135"/>
                  <a:pt x="1309" y="1135"/>
                  <a:pt x="1313" y="1134"/>
                </a:cubicBezTo>
                <a:cubicBezTo>
                  <a:pt x="1315" y="1129"/>
                  <a:pt x="1314" y="1127"/>
                  <a:pt x="1318" y="1124"/>
                </a:cubicBezTo>
                <a:cubicBezTo>
                  <a:pt x="1314" y="1124"/>
                  <a:pt x="1312" y="1126"/>
                  <a:pt x="1310" y="1127"/>
                </a:cubicBezTo>
                <a:cubicBezTo>
                  <a:pt x="1307" y="1123"/>
                  <a:pt x="1310" y="1119"/>
                  <a:pt x="1316" y="1120"/>
                </a:cubicBezTo>
                <a:cubicBezTo>
                  <a:pt x="1315" y="1116"/>
                  <a:pt x="1315" y="1116"/>
                  <a:pt x="1315" y="1116"/>
                </a:cubicBezTo>
                <a:cubicBezTo>
                  <a:pt x="1312" y="1116"/>
                  <a:pt x="1314" y="1120"/>
                  <a:pt x="1311" y="1119"/>
                </a:cubicBezTo>
                <a:cubicBezTo>
                  <a:pt x="1309" y="1117"/>
                  <a:pt x="1315" y="1113"/>
                  <a:pt x="1311" y="1109"/>
                </a:cubicBezTo>
                <a:cubicBezTo>
                  <a:pt x="1315" y="1107"/>
                  <a:pt x="1320" y="1105"/>
                  <a:pt x="1328" y="1105"/>
                </a:cubicBezTo>
                <a:cubicBezTo>
                  <a:pt x="1329" y="1096"/>
                  <a:pt x="1334" y="1079"/>
                  <a:pt x="1345" y="1078"/>
                </a:cubicBezTo>
                <a:cubicBezTo>
                  <a:pt x="1339" y="1072"/>
                  <a:pt x="1344" y="1057"/>
                  <a:pt x="1349" y="1052"/>
                </a:cubicBezTo>
                <a:cubicBezTo>
                  <a:pt x="1348" y="1050"/>
                  <a:pt x="1344" y="1053"/>
                  <a:pt x="1343" y="1051"/>
                </a:cubicBezTo>
                <a:cubicBezTo>
                  <a:pt x="1343" y="1047"/>
                  <a:pt x="1347" y="1047"/>
                  <a:pt x="1344" y="1043"/>
                </a:cubicBezTo>
                <a:cubicBezTo>
                  <a:pt x="1348" y="1041"/>
                  <a:pt x="1355" y="1037"/>
                  <a:pt x="1351" y="1034"/>
                </a:cubicBezTo>
                <a:cubicBezTo>
                  <a:pt x="1356" y="1033"/>
                  <a:pt x="1360" y="1031"/>
                  <a:pt x="1362" y="1029"/>
                </a:cubicBezTo>
                <a:cubicBezTo>
                  <a:pt x="1363" y="1025"/>
                  <a:pt x="1358" y="1028"/>
                  <a:pt x="1359" y="1024"/>
                </a:cubicBezTo>
                <a:cubicBezTo>
                  <a:pt x="1353" y="1024"/>
                  <a:pt x="1351" y="1021"/>
                  <a:pt x="1348" y="1019"/>
                </a:cubicBezTo>
                <a:cubicBezTo>
                  <a:pt x="1353" y="1019"/>
                  <a:pt x="1358" y="1014"/>
                  <a:pt x="1359" y="1020"/>
                </a:cubicBezTo>
                <a:cubicBezTo>
                  <a:pt x="1362" y="1017"/>
                  <a:pt x="1357" y="1014"/>
                  <a:pt x="1361" y="1013"/>
                </a:cubicBezTo>
                <a:cubicBezTo>
                  <a:pt x="1363" y="1012"/>
                  <a:pt x="1363" y="1020"/>
                  <a:pt x="1364" y="1016"/>
                </a:cubicBezTo>
                <a:cubicBezTo>
                  <a:pt x="1361" y="1006"/>
                  <a:pt x="1369" y="996"/>
                  <a:pt x="1381" y="1001"/>
                </a:cubicBezTo>
                <a:cubicBezTo>
                  <a:pt x="1386" y="997"/>
                  <a:pt x="1383" y="987"/>
                  <a:pt x="1391" y="986"/>
                </a:cubicBezTo>
                <a:cubicBezTo>
                  <a:pt x="1391" y="983"/>
                  <a:pt x="1389" y="984"/>
                  <a:pt x="1389" y="981"/>
                </a:cubicBezTo>
                <a:cubicBezTo>
                  <a:pt x="1394" y="979"/>
                  <a:pt x="1392" y="977"/>
                  <a:pt x="1397" y="979"/>
                </a:cubicBezTo>
                <a:cubicBezTo>
                  <a:pt x="1398" y="973"/>
                  <a:pt x="1400" y="967"/>
                  <a:pt x="1396" y="963"/>
                </a:cubicBezTo>
                <a:cubicBezTo>
                  <a:pt x="1397" y="962"/>
                  <a:pt x="1399" y="962"/>
                  <a:pt x="1400" y="962"/>
                </a:cubicBezTo>
                <a:cubicBezTo>
                  <a:pt x="1400" y="960"/>
                  <a:pt x="1400" y="958"/>
                  <a:pt x="1399" y="957"/>
                </a:cubicBezTo>
                <a:cubicBezTo>
                  <a:pt x="1400" y="957"/>
                  <a:pt x="1402" y="957"/>
                  <a:pt x="1402" y="956"/>
                </a:cubicBezTo>
                <a:cubicBezTo>
                  <a:pt x="1401" y="955"/>
                  <a:pt x="1399" y="956"/>
                  <a:pt x="1399" y="954"/>
                </a:cubicBezTo>
                <a:cubicBezTo>
                  <a:pt x="1402" y="948"/>
                  <a:pt x="1411" y="938"/>
                  <a:pt x="1417" y="944"/>
                </a:cubicBezTo>
                <a:cubicBezTo>
                  <a:pt x="1417" y="942"/>
                  <a:pt x="1417" y="941"/>
                  <a:pt x="1416" y="940"/>
                </a:cubicBezTo>
                <a:cubicBezTo>
                  <a:pt x="1420" y="938"/>
                  <a:pt x="1421" y="933"/>
                  <a:pt x="1425" y="931"/>
                </a:cubicBezTo>
                <a:cubicBezTo>
                  <a:pt x="1425" y="927"/>
                  <a:pt x="1422" y="933"/>
                  <a:pt x="1421" y="929"/>
                </a:cubicBezTo>
                <a:cubicBezTo>
                  <a:pt x="1425" y="929"/>
                  <a:pt x="1428" y="924"/>
                  <a:pt x="1431" y="926"/>
                </a:cubicBezTo>
                <a:cubicBezTo>
                  <a:pt x="1431" y="929"/>
                  <a:pt x="1429" y="931"/>
                  <a:pt x="1429" y="934"/>
                </a:cubicBezTo>
                <a:cubicBezTo>
                  <a:pt x="1435" y="935"/>
                  <a:pt x="1451" y="928"/>
                  <a:pt x="1449" y="940"/>
                </a:cubicBezTo>
                <a:cubicBezTo>
                  <a:pt x="1452" y="939"/>
                  <a:pt x="1456" y="940"/>
                  <a:pt x="1457" y="938"/>
                </a:cubicBezTo>
                <a:cubicBezTo>
                  <a:pt x="1453" y="936"/>
                  <a:pt x="1459" y="934"/>
                  <a:pt x="1459" y="931"/>
                </a:cubicBezTo>
                <a:cubicBezTo>
                  <a:pt x="1456" y="932"/>
                  <a:pt x="1457" y="929"/>
                  <a:pt x="1456" y="927"/>
                </a:cubicBezTo>
                <a:cubicBezTo>
                  <a:pt x="1452" y="927"/>
                  <a:pt x="1446" y="930"/>
                  <a:pt x="1445" y="926"/>
                </a:cubicBezTo>
                <a:cubicBezTo>
                  <a:pt x="1447" y="925"/>
                  <a:pt x="1447" y="923"/>
                  <a:pt x="1450" y="923"/>
                </a:cubicBezTo>
                <a:cubicBezTo>
                  <a:pt x="1453" y="922"/>
                  <a:pt x="1452" y="927"/>
                  <a:pt x="1454" y="925"/>
                </a:cubicBezTo>
                <a:cubicBezTo>
                  <a:pt x="1458" y="924"/>
                  <a:pt x="1460" y="922"/>
                  <a:pt x="1461" y="920"/>
                </a:cubicBezTo>
                <a:cubicBezTo>
                  <a:pt x="1460" y="920"/>
                  <a:pt x="1456" y="922"/>
                  <a:pt x="1457" y="919"/>
                </a:cubicBezTo>
                <a:cubicBezTo>
                  <a:pt x="1465" y="916"/>
                  <a:pt x="1465" y="912"/>
                  <a:pt x="1472" y="916"/>
                </a:cubicBezTo>
                <a:cubicBezTo>
                  <a:pt x="1471" y="913"/>
                  <a:pt x="1470" y="913"/>
                  <a:pt x="1474" y="911"/>
                </a:cubicBezTo>
                <a:cubicBezTo>
                  <a:pt x="1474" y="908"/>
                  <a:pt x="1472" y="909"/>
                  <a:pt x="1472" y="907"/>
                </a:cubicBezTo>
                <a:cubicBezTo>
                  <a:pt x="1475" y="904"/>
                  <a:pt x="1482" y="899"/>
                  <a:pt x="1485" y="904"/>
                </a:cubicBezTo>
                <a:cubicBezTo>
                  <a:pt x="1485" y="909"/>
                  <a:pt x="1484" y="909"/>
                  <a:pt x="1485" y="916"/>
                </a:cubicBezTo>
                <a:cubicBezTo>
                  <a:pt x="1483" y="916"/>
                  <a:pt x="1483" y="917"/>
                  <a:pt x="1482" y="917"/>
                </a:cubicBezTo>
                <a:cubicBezTo>
                  <a:pt x="1480" y="931"/>
                  <a:pt x="1461" y="935"/>
                  <a:pt x="1458" y="946"/>
                </a:cubicBezTo>
                <a:cubicBezTo>
                  <a:pt x="1460" y="944"/>
                  <a:pt x="1463" y="943"/>
                  <a:pt x="1465" y="941"/>
                </a:cubicBezTo>
                <a:cubicBezTo>
                  <a:pt x="1466" y="946"/>
                  <a:pt x="1472" y="941"/>
                  <a:pt x="1473" y="944"/>
                </a:cubicBezTo>
                <a:cubicBezTo>
                  <a:pt x="1473" y="946"/>
                  <a:pt x="1470" y="945"/>
                  <a:pt x="1470" y="946"/>
                </a:cubicBezTo>
                <a:cubicBezTo>
                  <a:pt x="1474" y="961"/>
                  <a:pt x="1451" y="961"/>
                  <a:pt x="1448" y="973"/>
                </a:cubicBezTo>
                <a:cubicBezTo>
                  <a:pt x="1449" y="973"/>
                  <a:pt x="1450" y="974"/>
                  <a:pt x="1451" y="974"/>
                </a:cubicBezTo>
                <a:cubicBezTo>
                  <a:pt x="1451" y="974"/>
                  <a:pt x="1451" y="975"/>
                  <a:pt x="1452" y="974"/>
                </a:cubicBezTo>
                <a:cubicBezTo>
                  <a:pt x="1453" y="973"/>
                  <a:pt x="1449" y="972"/>
                  <a:pt x="1452" y="971"/>
                </a:cubicBezTo>
                <a:cubicBezTo>
                  <a:pt x="1455" y="969"/>
                  <a:pt x="1458" y="972"/>
                  <a:pt x="1460" y="970"/>
                </a:cubicBezTo>
                <a:cubicBezTo>
                  <a:pt x="1463" y="973"/>
                  <a:pt x="1462" y="980"/>
                  <a:pt x="1457" y="981"/>
                </a:cubicBezTo>
                <a:cubicBezTo>
                  <a:pt x="1457" y="986"/>
                  <a:pt x="1460" y="985"/>
                  <a:pt x="1460" y="989"/>
                </a:cubicBezTo>
                <a:cubicBezTo>
                  <a:pt x="1449" y="995"/>
                  <a:pt x="1453" y="1009"/>
                  <a:pt x="1439" y="1012"/>
                </a:cubicBezTo>
                <a:cubicBezTo>
                  <a:pt x="1439" y="1016"/>
                  <a:pt x="1437" y="1021"/>
                  <a:pt x="1433" y="1020"/>
                </a:cubicBezTo>
                <a:cubicBezTo>
                  <a:pt x="1434" y="1023"/>
                  <a:pt x="1431" y="1023"/>
                  <a:pt x="1430" y="1024"/>
                </a:cubicBezTo>
                <a:cubicBezTo>
                  <a:pt x="1436" y="1024"/>
                  <a:pt x="1438" y="1021"/>
                  <a:pt x="1442" y="1019"/>
                </a:cubicBezTo>
                <a:cubicBezTo>
                  <a:pt x="1443" y="1023"/>
                  <a:pt x="1441" y="1024"/>
                  <a:pt x="1443" y="1027"/>
                </a:cubicBezTo>
                <a:cubicBezTo>
                  <a:pt x="1448" y="1026"/>
                  <a:pt x="1449" y="1030"/>
                  <a:pt x="1451" y="1033"/>
                </a:cubicBezTo>
                <a:cubicBezTo>
                  <a:pt x="1450" y="1033"/>
                  <a:pt x="1448" y="1031"/>
                  <a:pt x="1448" y="1033"/>
                </a:cubicBezTo>
                <a:cubicBezTo>
                  <a:pt x="1452" y="1039"/>
                  <a:pt x="1443" y="1042"/>
                  <a:pt x="1444" y="1048"/>
                </a:cubicBezTo>
                <a:cubicBezTo>
                  <a:pt x="1449" y="1048"/>
                  <a:pt x="1449" y="1048"/>
                  <a:pt x="1449" y="1048"/>
                </a:cubicBezTo>
                <a:cubicBezTo>
                  <a:pt x="1449" y="1050"/>
                  <a:pt x="1451" y="1051"/>
                  <a:pt x="1452" y="1053"/>
                </a:cubicBezTo>
                <a:cubicBezTo>
                  <a:pt x="1447" y="1054"/>
                  <a:pt x="1444" y="1052"/>
                  <a:pt x="1442" y="1049"/>
                </a:cubicBezTo>
                <a:cubicBezTo>
                  <a:pt x="1440" y="1052"/>
                  <a:pt x="1438" y="1056"/>
                  <a:pt x="1441" y="1059"/>
                </a:cubicBezTo>
                <a:cubicBezTo>
                  <a:pt x="1441" y="1060"/>
                  <a:pt x="1441" y="1062"/>
                  <a:pt x="1439" y="1063"/>
                </a:cubicBezTo>
                <a:cubicBezTo>
                  <a:pt x="1436" y="1064"/>
                  <a:pt x="1436" y="1062"/>
                  <a:pt x="1434" y="1062"/>
                </a:cubicBezTo>
                <a:cubicBezTo>
                  <a:pt x="1433" y="1067"/>
                  <a:pt x="1436" y="1065"/>
                  <a:pt x="1437" y="1069"/>
                </a:cubicBezTo>
                <a:cubicBezTo>
                  <a:pt x="1436" y="1071"/>
                  <a:pt x="1432" y="1067"/>
                  <a:pt x="1433" y="1071"/>
                </a:cubicBezTo>
                <a:cubicBezTo>
                  <a:pt x="1437" y="1070"/>
                  <a:pt x="1438" y="1072"/>
                  <a:pt x="1441" y="1072"/>
                </a:cubicBezTo>
                <a:cubicBezTo>
                  <a:pt x="1445" y="1068"/>
                  <a:pt x="1443" y="1064"/>
                  <a:pt x="1447" y="1059"/>
                </a:cubicBezTo>
                <a:cubicBezTo>
                  <a:pt x="1451" y="1061"/>
                  <a:pt x="1450" y="1058"/>
                  <a:pt x="1454" y="1057"/>
                </a:cubicBezTo>
                <a:cubicBezTo>
                  <a:pt x="1454" y="1053"/>
                  <a:pt x="1454" y="1053"/>
                  <a:pt x="1454" y="1053"/>
                </a:cubicBezTo>
                <a:cubicBezTo>
                  <a:pt x="1459" y="1053"/>
                  <a:pt x="1458" y="1048"/>
                  <a:pt x="1463" y="1047"/>
                </a:cubicBezTo>
                <a:cubicBezTo>
                  <a:pt x="1462" y="1045"/>
                  <a:pt x="1461" y="1045"/>
                  <a:pt x="1461" y="1042"/>
                </a:cubicBezTo>
                <a:cubicBezTo>
                  <a:pt x="1465" y="1040"/>
                  <a:pt x="1464" y="1039"/>
                  <a:pt x="1465" y="1035"/>
                </a:cubicBezTo>
                <a:cubicBezTo>
                  <a:pt x="1474" y="1039"/>
                  <a:pt x="1475" y="1026"/>
                  <a:pt x="1484" y="1028"/>
                </a:cubicBezTo>
                <a:cubicBezTo>
                  <a:pt x="1479" y="1025"/>
                  <a:pt x="1483" y="1017"/>
                  <a:pt x="1476" y="1014"/>
                </a:cubicBezTo>
                <a:cubicBezTo>
                  <a:pt x="1478" y="1012"/>
                  <a:pt x="1478" y="1009"/>
                  <a:pt x="1479" y="1006"/>
                </a:cubicBezTo>
                <a:cubicBezTo>
                  <a:pt x="1482" y="1006"/>
                  <a:pt x="1481" y="1010"/>
                  <a:pt x="1484" y="1010"/>
                </a:cubicBezTo>
                <a:cubicBezTo>
                  <a:pt x="1483" y="1005"/>
                  <a:pt x="1483" y="1003"/>
                  <a:pt x="1485" y="1000"/>
                </a:cubicBezTo>
                <a:cubicBezTo>
                  <a:pt x="1488" y="1001"/>
                  <a:pt x="1493" y="1000"/>
                  <a:pt x="1491" y="1005"/>
                </a:cubicBezTo>
                <a:cubicBezTo>
                  <a:pt x="1495" y="1006"/>
                  <a:pt x="1495" y="1004"/>
                  <a:pt x="1499" y="1003"/>
                </a:cubicBezTo>
                <a:cubicBezTo>
                  <a:pt x="1498" y="993"/>
                  <a:pt x="1509" y="995"/>
                  <a:pt x="1512" y="990"/>
                </a:cubicBezTo>
                <a:cubicBezTo>
                  <a:pt x="1510" y="990"/>
                  <a:pt x="1509" y="990"/>
                  <a:pt x="1509" y="988"/>
                </a:cubicBezTo>
                <a:cubicBezTo>
                  <a:pt x="1515" y="986"/>
                  <a:pt x="1521" y="977"/>
                  <a:pt x="1524" y="988"/>
                </a:cubicBezTo>
                <a:cubicBezTo>
                  <a:pt x="1525" y="986"/>
                  <a:pt x="1529" y="983"/>
                  <a:pt x="1532" y="985"/>
                </a:cubicBezTo>
                <a:cubicBezTo>
                  <a:pt x="1534" y="980"/>
                  <a:pt x="1538" y="977"/>
                  <a:pt x="1538" y="972"/>
                </a:cubicBezTo>
                <a:cubicBezTo>
                  <a:pt x="1534" y="971"/>
                  <a:pt x="1538" y="964"/>
                  <a:pt x="1532" y="963"/>
                </a:cubicBezTo>
                <a:cubicBezTo>
                  <a:pt x="1531" y="963"/>
                  <a:pt x="1532" y="965"/>
                  <a:pt x="1531" y="965"/>
                </a:cubicBezTo>
                <a:cubicBezTo>
                  <a:pt x="1530" y="969"/>
                  <a:pt x="1534" y="968"/>
                  <a:pt x="1534" y="971"/>
                </a:cubicBezTo>
                <a:cubicBezTo>
                  <a:pt x="1529" y="969"/>
                  <a:pt x="1520" y="976"/>
                  <a:pt x="1514" y="971"/>
                </a:cubicBezTo>
                <a:cubicBezTo>
                  <a:pt x="1515" y="964"/>
                  <a:pt x="1523" y="962"/>
                  <a:pt x="1527" y="958"/>
                </a:cubicBezTo>
                <a:cubicBezTo>
                  <a:pt x="1526" y="958"/>
                  <a:pt x="1525" y="957"/>
                  <a:pt x="1525" y="954"/>
                </a:cubicBezTo>
                <a:cubicBezTo>
                  <a:pt x="1527" y="954"/>
                  <a:pt x="1528" y="953"/>
                  <a:pt x="1530" y="952"/>
                </a:cubicBezTo>
                <a:cubicBezTo>
                  <a:pt x="1530" y="953"/>
                  <a:pt x="1531" y="958"/>
                  <a:pt x="1532" y="955"/>
                </a:cubicBezTo>
                <a:cubicBezTo>
                  <a:pt x="1532" y="951"/>
                  <a:pt x="1528" y="949"/>
                  <a:pt x="1531" y="947"/>
                </a:cubicBezTo>
                <a:cubicBezTo>
                  <a:pt x="1534" y="950"/>
                  <a:pt x="1537" y="945"/>
                  <a:pt x="1541" y="948"/>
                </a:cubicBezTo>
                <a:cubicBezTo>
                  <a:pt x="1541" y="946"/>
                  <a:pt x="1542" y="946"/>
                  <a:pt x="1543" y="945"/>
                </a:cubicBezTo>
                <a:cubicBezTo>
                  <a:pt x="1543" y="947"/>
                  <a:pt x="1547" y="945"/>
                  <a:pt x="1548" y="946"/>
                </a:cubicBezTo>
                <a:cubicBezTo>
                  <a:pt x="1547" y="950"/>
                  <a:pt x="1541" y="949"/>
                  <a:pt x="1540" y="950"/>
                </a:cubicBezTo>
                <a:cubicBezTo>
                  <a:pt x="1544" y="953"/>
                  <a:pt x="1536" y="950"/>
                  <a:pt x="1537" y="954"/>
                </a:cubicBezTo>
                <a:cubicBezTo>
                  <a:pt x="1552" y="951"/>
                  <a:pt x="1560" y="943"/>
                  <a:pt x="1567" y="931"/>
                </a:cubicBezTo>
                <a:cubicBezTo>
                  <a:pt x="1569" y="932"/>
                  <a:pt x="1570" y="930"/>
                  <a:pt x="1572" y="930"/>
                </a:cubicBezTo>
                <a:cubicBezTo>
                  <a:pt x="1571" y="926"/>
                  <a:pt x="1573" y="924"/>
                  <a:pt x="1576" y="923"/>
                </a:cubicBezTo>
                <a:cubicBezTo>
                  <a:pt x="1580" y="923"/>
                  <a:pt x="1586" y="926"/>
                  <a:pt x="1587" y="921"/>
                </a:cubicBezTo>
                <a:cubicBezTo>
                  <a:pt x="1584" y="921"/>
                  <a:pt x="1582" y="921"/>
                  <a:pt x="1580" y="920"/>
                </a:cubicBezTo>
                <a:cubicBezTo>
                  <a:pt x="1583" y="916"/>
                  <a:pt x="1581" y="909"/>
                  <a:pt x="1587" y="908"/>
                </a:cubicBezTo>
                <a:cubicBezTo>
                  <a:pt x="1591" y="909"/>
                  <a:pt x="1588" y="919"/>
                  <a:pt x="1591" y="921"/>
                </a:cubicBezTo>
                <a:cubicBezTo>
                  <a:pt x="1594" y="921"/>
                  <a:pt x="1592" y="916"/>
                  <a:pt x="1595" y="919"/>
                </a:cubicBezTo>
                <a:cubicBezTo>
                  <a:pt x="1594" y="921"/>
                  <a:pt x="1594" y="922"/>
                  <a:pt x="1596" y="924"/>
                </a:cubicBezTo>
                <a:cubicBezTo>
                  <a:pt x="1604" y="920"/>
                  <a:pt x="1605" y="916"/>
                  <a:pt x="1611" y="918"/>
                </a:cubicBezTo>
                <a:cubicBezTo>
                  <a:pt x="1609" y="918"/>
                  <a:pt x="1609" y="919"/>
                  <a:pt x="1608" y="920"/>
                </a:cubicBezTo>
                <a:cubicBezTo>
                  <a:pt x="1618" y="916"/>
                  <a:pt x="1621" y="908"/>
                  <a:pt x="1627" y="901"/>
                </a:cubicBezTo>
                <a:cubicBezTo>
                  <a:pt x="1626" y="901"/>
                  <a:pt x="1625" y="899"/>
                  <a:pt x="1624" y="898"/>
                </a:cubicBezTo>
                <a:cubicBezTo>
                  <a:pt x="1630" y="898"/>
                  <a:pt x="1623" y="892"/>
                  <a:pt x="1627" y="892"/>
                </a:cubicBezTo>
                <a:cubicBezTo>
                  <a:pt x="1628" y="892"/>
                  <a:pt x="1629" y="893"/>
                  <a:pt x="1630" y="894"/>
                </a:cubicBezTo>
                <a:cubicBezTo>
                  <a:pt x="1627" y="896"/>
                  <a:pt x="1630" y="900"/>
                  <a:pt x="1630" y="902"/>
                </a:cubicBezTo>
                <a:cubicBezTo>
                  <a:pt x="1631" y="901"/>
                  <a:pt x="1633" y="902"/>
                  <a:pt x="1634" y="903"/>
                </a:cubicBezTo>
                <a:cubicBezTo>
                  <a:pt x="1634" y="899"/>
                  <a:pt x="1633" y="899"/>
                  <a:pt x="1634" y="897"/>
                </a:cubicBezTo>
                <a:cubicBezTo>
                  <a:pt x="1636" y="897"/>
                  <a:pt x="1647" y="891"/>
                  <a:pt x="1643" y="890"/>
                </a:cubicBezTo>
                <a:cubicBezTo>
                  <a:pt x="1644" y="889"/>
                  <a:pt x="1644" y="889"/>
                  <a:pt x="1644" y="888"/>
                </a:cubicBezTo>
                <a:cubicBezTo>
                  <a:pt x="1646" y="890"/>
                  <a:pt x="1647" y="890"/>
                  <a:pt x="1648" y="888"/>
                </a:cubicBezTo>
                <a:cubicBezTo>
                  <a:pt x="1645" y="887"/>
                  <a:pt x="1647" y="885"/>
                  <a:pt x="1645" y="883"/>
                </a:cubicBezTo>
                <a:cubicBezTo>
                  <a:pt x="1648" y="882"/>
                  <a:pt x="1648" y="882"/>
                  <a:pt x="1648" y="882"/>
                </a:cubicBezTo>
                <a:cubicBezTo>
                  <a:pt x="1649" y="879"/>
                  <a:pt x="1645" y="879"/>
                  <a:pt x="1647" y="877"/>
                </a:cubicBezTo>
                <a:cubicBezTo>
                  <a:pt x="1652" y="880"/>
                  <a:pt x="1650" y="877"/>
                  <a:pt x="1656" y="877"/>
                </a:cubicBezTo>
                <a:cubicBezTo>
                  <a:pt x="1657" y="874"/>
                  <a:pt x="1653" y="876"/>
                  <a:pt x="1654" y="873"/>
                </a:cubicBezTo>
                <a:cubicBezTo>
                  <a:pt x="1654" y="872"/>
                  <a:pt x="1655" y="871"/>
                  <a:pt x="1656" y="870"/>
                </a:cubicBezTo>
                <a:cubicBezTo>
                  <a:pt x="1659" y="871"/>
                  <a:pt x="1663" y="871"/>
                  <a:pt x="1664" y="874"/>
                </a:cubicBezTo>
                <a:cubicBezTo>
                  <a:pt x="1664" y="873"/>
                  <a:pt x="1662" y="869"/>
                  <a:pt x="1664" y="869"/>
                </a:cubicBezTo>
                <a:cubicBezTo>
                  <a:pt x="1665" y="870"/>
                  <a:pt x="1669" y="869"/>
                  <a:pt x="1671" y="869"/>
                </a:cubicBezTo>
                <a:cubicBezTo>
                  <a:pt x="1671" y="864"/>
                  <a:pt x="1678" y="865"/>
                  <a:pt x="1678" y="861"/>
                </a:cubicBezTo>
                <a:cubicBezTo>
                  <a:pt x="1677" y="860"/>
                  <a:pt x="1671" y="861"/>
                  <a:pt x="1672" y="856"/>
                </a:cubicBezTo>
                <a:cubicBezTo>
                  <a:pt x="1678" y="854"/>
                  <a:pt x="1680" y="850"/>
                  <a:pt x="1681" y="844"/>
                </a:cubicBezTo>
                <a:cubicBezTo>
                  <a:pt x="1678" y="842"/>
                  <a:pt x="1677" y="845"/>
                  <a:pt x="1675" y="841"/>
                </a:cubicBezTo>
                <a:cubicBezTo>
                  <a:pt x="1674" y="836"/>
                  <a:pt x="1677" y="833"/>
                  <a:pt x="1676" y="831"/>
                </a:cubicBezTo>
                <a:cubicBezTo>
                  <a:pt x="1676" y="832"/>
                  <a:pt x="1681" y="829"/>
                  <a:pt x="1684" y="830"/>
                </a:cubicBezTo>
                <a:cubicBezTo>
                  <a:pt x="1684" y="832"/>
                  <a:pt x="1682" y="833"/>
                  <a:pt x="1682" y="836"/>
                </a:cubicBezTo>
                <a:cubicBezTo>
                  <a:pt x="1683" y="837"/>
                  <a:pt x="1687" y="836"/>
                  <a:pt x="1687" y="838"/>
                </a:cubicBezTo>
                <a:cubicBezTo>
                  <a:pt x="1685" y="837"/>
                  <a:pt x="1683" y="840"/>
                  <a:pt x="1685" y="840"/>
                </a:cubicBezTo>
                <a:cubicBezTo>
                  <a:pt x="1686" y="837"/>
                  <a:pt x="1689" y="841"/>
                  <a:pt x="1692" y="839"/>
                </a:cubicBezTo>
                <a:cubicBezTo>
                  <a:pt x="1694" y="830"/>
                  <a:pt x="1702" y="826"/>
                  <a:pt x="1708" y="821"/>
                </a:cubicBezTo>
                <a:cubicBezTo>
                  <a:pt x="1708" y="819"/>
                  <a:pt x="1707" y="818"/>
                  <a:pt x="1707" y="815"/>
                </a:cubicBezTo>
                <a:cubicBezTo>
                  <a:pt x="1709" y="815"/>
                  <a:pt x="1710" y="815"/>
                  <a:pt x="1711" y="814"/>
                </a:cubicBezTo>
                <a:cubicBezTo>
                  <a:pt x="1708" y="807"/>
                  <a:pt x="1714" y="803"/>
                  <a:pt x="1714" y="798"/>
                </a:cubicBezTo>
                <a:cubicBezTo>
                  <a:pt x="1723" y="797"/>
                  <a:pt x="1732" y="800"/>
                  <a:pt x="1732" y="808"/>
                </a:cubicBezTo>
                <a:cubicBezTo>
                  <a:pt x="1731" y="806"/>
                  <a:pt x="1735" y="807"/>
                  <a:pt x="1737" y="806"/>
                </a:cubicBezTo>
                <a:cubicBezTo>
                  <a:pt x="1734" y="803"/>
                  <a:pt x="1736" y="803"/>
                  <a:pt x="1738" y="800"/>
                </a:cubicBezTo>
                <a:cubicBezTo>
                  <a:pt x="1737" y="798"/>
                  <a:pt x="1734" y="800"/>
                  <a:pt x="1734" y="797"/>
                </a:cubicBezTo>
                <a:cubicBezTo>
                  <a:pt x="1736" y="793"/>
                  <a:pt x="1737" y="792"/>
                  <a:pt x="1733" y="789"/>
                </a:cubicBezTo>
                <a:cubicBezTo>
                  <a:pt x="1737" y="787"/>
                  <a:pt x="1741" y="785"/>
                  <a:pt x="1742" y="781"/>
                </a:cubicBezTo>
                <a:cubicBezTo>
                  <a:pt x="1745" y="782"/>
                  <a:pt x="1744" y="782"/>
                  <a:pt x="1746" y="779"/>
                </a:cubicBezTo>
                <a:cubicBezTo>
                  <a:pt x="1748" y="784"/>
                  <a:pt x="1750" y="777"/>
                  <a:pt x="1755" y="778"/>
                </a:cubicBezTo>
                <a:cubicBezTo>
                  <a:pt x="1756" y="775"/>
                  <a:pt x="1757" y="772"/>
                  <a:pt x="1760" y="771"/>
                </a:cubicBezTo>
                <a:cubicBezTo>
                  <a:pt x="1759" y="761"/>
                  <a:pt x="1767" y="761"/>
                  <a:pt x="1775" y="761"/>
                </a:cubicBezTo>
                <a:cubicBezTo>
                  <a:pt x="1775" y="757"/>
                  <a:pt x="1780" y="758"/>
                  <a:pt x="1782" y="756"/>
                </a:cubicBezTo>
                <a:cubicBezTo>
                  <a:pt x="1781" y="754"/>
                  <a:pt x="1778" y="756"/>
                  <a:pt x="1777" y="754"/>
                </a:cubicBezTo>
                <a:cubicBezTo>
                  <a:pt x="1781" y="753"/>
                  <a:pt x="1779" y="748"/>
                  <a:pt x="1783" y="747"/>
                </a:cubicBezTo>
                <a:cubicBezTo>
                  <a:pt x="1782" y="745"/>
                  <a:pt x="1781" y="742"/>
                  <a:pt x="1785" y="742"/>
                </a:cubicBezTo>
                <a:cubicBezTo>
                  <a:pt x="1785" y="740"/>
                  <a:pt x="1782" y="739"/>
                  <a:pt x="1783" y="734"/>
                </a:cubicBezTo>
                <a:cubicBezTo>
                  <a:pt x="1777" y="736"/>
                  <a:pt x="1772" y="750"/>
                  <a:pt x="1766" y="743"/>
                </a:cubicBezTo>
                <a:cubicBezTo>
                  <a:pt x="1766" y="745"/>
                  <a:pt x="1764" y="747"/>
                  <a:pt x="1763" y="748"/>
                </a:cubicBezTo>
                <a:cubicBezTo>
                  <a:pt x="1758" y="748"/>
                  <a:pt x="1757" y="750"/>
                  <a:pt x="1754" y="748"/>
                </a:cubicBezTo>
                <a:cubicBezTo>
                  <a:pt x="1761" y="741"/>
                  <a:pt x="1766" y="735"/>
                  <a:pt x="1777" y="732"/>
                </a:cubicBezTo>
                <a:cubicBezTo>
                  <a:pt x="1778" y="730"/>
                  <a:pt x="1776" y="730"/>
                  <a:pt x="1776" y="727"/>
                </a:cubicBezTo>
                <a:cubicBezTo>
                  <a:pt x="1785" y="726"/>
                  <a:pt x="1787" y="720"/>
                  <a:pt x="1793" y="717"/>
                </a:cubicBezTo>
                <a:cubicBezTo>
                  <a:pt x="1793" y="714"/>
                  <a:pt x="1790" y="715"/>
                  <a:pt x="1791" y="712"/>
                </a:cubicBezTo>
                <a:cubicBezTo>
                  <a:pt x="1796" y="700"/>
                  <a:pt x="1813" y="703"/>
                  <a:pt x="1824" y="696"/>
                </a:cubicBezTo>
                <a:cubicBezTo>
                  <a:pt x="1822" y="694"/>
                  <a:pt x="1819" y="697"/>
                  <a:pt x="1817" y="698"/>
                </a:cubicBezTo>
                <a:cubicBezTo>
                  <a:pt x="1816" y="695"/>
                  <a:pt x="1813" y="694"/>
                  <a:pt x="1811" y="692"/>
                </a:cubicBezTo>
                <a:cubicBezTo>
                  <a:pt x="1812" y="690"/>
                  <a:pt x="1813" y="689"/>
                  <a:pt x="1812" y="686"/>
                </a:cubicBezTo>
                <a:cubicBezTo>
                  <a:pt x="1808" y="687"/>
                  <a:pt x="1808" y="687"/>
                  <a:pt x="1808" y="687"/>
                </a:cubicBezTo>
                <a:cubicBezTo>
                  <a:pt x="1802" y="675"/>
                  <a:pt x="1795" y="690"/>
                  <a:pt x="1786" y="686"/>
                </a:cubicBezTo>
                <a:cubicBezTo>
                  <a:pt x="1785" y="689"/>
                  <a:pt x="1783" y="691"/>
                  <a:pt x="1781" y="694"/>
                </a:cubicBezTo>
                <a:cubicBezTo>
                  <a:pt x="1775" y="694"/>
                  <a:pt x="1770" y="702"/>
                  <a:pt x="1761" y="698"/>
                </a:cubicBezTo>
                <a:cubicBezTo>
                  <a:pt x="1758" y="701"/>
                  <a:pt x="1762" y="704"/>
                  <a:pt x="1760" y="707"/>
                </a:cubicBezTo>
                <a:cubicBezTo>
                  <a:pt x="1758" y="708"/>
                  <a:pt x="1758" y="705"/>
                  <a:pt x="1756" y="705"/>
                </a:cubicBezTo>
                <a:cubicBezTo>
                  <a:pt x="1757" y="709"/>
                  <a:pt x="1753" y="712"/>
                  <a:pt x="1749" y="710"/>
                </a:cubicBezTo>
                <a:cubicBezTo>
                  <a:pt x="1749" y="712"/>
                  <a:pt x="1748" y="713"/>
                  <a:pt x="1745" y="713"/>
                </a:cubicBezTo>
                <a:cubicBezTo>
                  <a:pt x="1743" y="718"/>
                  <a:pt x="1734" y="730"/>
                  <a:pt x="1726" y="725"/>
                </a:cubicBezTo>
                <a:cubicBezTo>
                  <a:pt x="1730" y="726"/>
                  <a:pt x="1730" y="723"/>
                  <a:pt x="1733" y="724"/>
                </a:cubicBezTo>
                <a:cubicBezTo>
                  <a:pt x="1731" y="720"/>
                  <a:pt x="1727" y="721"/>
                  <a:pt x="1722" y="722"/>
                </a:cubicBezTo>
                <a:cubicBezTo>
                  <a:pt x="1721" y="727"/>
                  <a:pt x="1720" y="732"/>
                  <a:pt x="1715" y="735"/>
                </a:cubicBezTo>
                <a:cubicBezTo>
                  <a:pt x="1714" y="734"/>
                  <a:pt x="1712" y="733"/>
                  <a:pt x="1710" y="733"/>
                </a:cubicBezTo>
                <a:cubicBezTo>
                  <a:pt x="1710" y="737"/>
                  <a:pt x="1710" y="737"/>
                  <a:pt x="1710" y="737"/>
                </a:cubicBezTo>
                <a:cubicBezTo>
                  <a:pt x="1712" y="737"/>
                  <a:pt x="1714" y="735"/>
                  <a:pt x="1715" y="738"/>
                </a:cubicBezTo>
                <a:cubicBezTo>
                  <a:pt x="1713" y="740"/>
                  <a:pt x="1711" y="742"/>
                  <a:pt x="1709" y="744"/>
                </a:cubicBezTo>
                <a:cubicBezTo>
                  <a:pt x="1709" y="747"/>
                  <a:pt x="1712" y="748"/>
                  <a:pt x="1713" y="750"/>
                </a:cubicBezTo>
                <a:cubicBezTo>
                  <a:pt x="1706" y="755"/>
                  <a:pt x="1707" y="765"/>
                  <a:pt x="1699" y="769"/>
                </a:cubicBezTo>
                <a:cubicBezTo>
                  <a:pt x="1697" y="766"/>
                  <a:pt x="1692" y="766"/>
                  <a:pt x="1690" y="762"/>
                </a:cubicBezTo>
                <a:cubicBezTo>
                  <a:pt x="1692" y="761"/>
                  <a:pt x="1692" y="763"/>
                  <a:pt x="1695" y="762"/>
                </a:cubicBezTo>
                <a:cubicBezTo>
                  <a:pt x="1695" y="755"/>
                  <a:pt x="1698" y="753"/>
                  <a:pt x="1703" y="748"/>
                </a:cubicBezTo>
                <a:cubicBezTo>
                  <a:pt x="1695" y="748"/>
                  <a:pt x="1695" y="757"/>
                  <a:pt x="1688" y="755"/>
                </a:cubicBezTo>
                <a:cubicBezTo>
                  <a:pt x="1688" y="761"/>
                  <a:pt x="1685" y="766"/>
                  <a:pt x="1679" y="768"/>
                </a:cubicBezTo>
                <a:cubicBezTo>
                  <a:pt x="1679" y="765"/>
                  <a:pt x="1681" y="765"/>
                  <a:pt x="1678" y="764"/>
                </a:cubicBezTo>
                <a:cubicBezTo>
                  <a:pt x="1677" y="765"/>
                  <a:pt x="1677" y="767"/>
                  <a:pt x="1678" y="770"/>
                </a:cubicBezTo>
                <a:cubicBezTo>
                  <a:pt x="1667" y="774"/>
                  <a:pt x="1667" y="787"/>
                  <a:pt x="1658" y="792"/>
                </a:cubicBezTo>
                <a:cubicBezTo>
                  <a:pt x="1656" y="791"/>
                  <a:pt x="1656" y="787"/>
                  <a:pt x="1653" y="786"/>
                </a:cubicBezTo>
                <a:cubicBezTo>
                  <a:pt x="1654" y="799"/>
                  <a:pt x="1642" y="808"/>
                  <a:pt x="1630" y="813"/>
                </a:cubicBezTo>
                <a:cubicBezTo>
                  <a:pt x="1630" y="817"/>
                  <a:pt x="1630" y="817"/>
                  <a:pt x="1630" y="817"/>
                </a:cubicBezTo>
                <a:cubicBezTo>
                  <a:pt x="1625" y="821"/>
                  <a:pt x="1620" y="821"/>
                  <a:pt x="1615" y="821"/>
                </a:cubicBezTo>
                <a:cubicBezTo>
                  <a:pt x="1616" y="824"/>
                  <a:pt x="1616" y="828"/>
                  <a:pt x="1612" y="830"/>
                </a:cubicBezTo>
                <a:cubicBezTo>
                  <a:pt x="1615" y="834"/>
                  <a:pt x="1612" y="835"/>
                  <a:pt x="1610" y="838"/>
                </a:cubicBezTo>
                <a:cubicBezTo>
                  <a:pt x="1613" y="836"/>
                  <a:pt x="1612" y="840"/>
                  <a:pt x="1612" y="841"/>
                </a:cubicBezTo>
                <a:cubicBezTo>
                  <a:pt x="1610" y="842"/>
                  <a:pt x="1609" y="844"/>
                  <a:pt x="1606" y="845"/>
                </a:cubicBezTo>
                <a:cubicBezTo>
                  <a:pt x="1604" y="838"/>
                  <a:pt x="1595" y="847"/>
                  <a:pt x="1594" y="852"/>
                </a:cubicBezTo>
                <a:cubicBezTo>
                  <a:pt x="1596" y="851"/>
                  <a:pt x="1597" y="849"/>
                  <a:pt x="1598" y="852"/>
                </a:cubicBezTo>
                <a:cubicBezTo>
                  <a:pt x="1596" y="855"/>
                  <a:pt x="1598" y="862"/>
                  <a:pt x="1593" y="863"/>
                </a:cubicBezTo>
                <a:cubicBezTo>
                  <a:pt x="1590" y="861"/>
                  <a:pt x="1587" y="859"/>
                  <a:pt x="1584" y="857"/>
                </a:cubicBezTo>
                <a:cubicBezTo>
                  <a:pt x="1585" y="860"/>
                  <a:pt x="1581" y="859"/>
                  <a:pt x="1581" y="861"/>
                </a:cubicBezTo>
                <a:cubicBezTo>
                  <a:pt x="1579" y="859"/>
                  <a:pt x="1579" y="857"/>
                  <a:pt x="1579" y="854"/>
                </a:cubicBezTo>
                <a:cubicBezTo>
                  <a:pt x="1573" y="857"/>
                  <a:pt x="1571" y="855"/>
                  <a:pt x="1565" y="854"/>
                </a:cubicBezTo>
                <a:cubicBezTo>
                  <a:pt x="1573" y="848"/>
                  <a:pt x="1580" y="842"/>
                  <a:pt x="1589" y="837"/>
                </a:cubicBezTo>
                <a:cubicBezTo>
                  <a:pt x="1588" y="832"/>
                  <a:pt x="1596" y="830"/>
                  <a:pt x="1601" y="826"/>
                </a:cubicBezTo>
                <a:cubicBezTo>
                  <a:pt x="1605" y="823"/>
                  <a:pt x="1611" y="815"/>
                  <a:pt x="1612" y="821"/>
                </a:cubicBezTo>
                <a:cubicBezTo>
                  <a:pt x="1615" y="815"/>
                  <a:pt x="1617" y="804"/>
                  <a:pt x="1626" y="807"/>
                </a:cubicBezTo>
                <a:cubicBezTo>
                  <a:pt x="1626" y="803"/>
                  <a:pt x="1625" y="798"/>
                  <a:pt x="1628" y="796"/>
                </a:cubicBezTo>
                <a:cubicBezTo>
                  <a:pt x="1637" y="795"/>
                  <a:pt x="1639" y="788"/>
                  <a:pt x="1642" y="782"/>
                </a:cubicBezTo>
                <a:cubicBezTo>
                  <a:pt x="1649" y="785"/>
                  <a:pt x="1648" y="775"/>
                  <a:pt x="1655" y="775"/>
                </a:cubicBezTo>
                <a:cubicBezTo>
                  <a:pt x="1655" y="767"/>
                  <a:pt x="1663" y="766"/>
                  <a:pt x="1663" y="758"/>
                </a:cubicBezTo>
                <a:cubicBezTo>
                  <a:pt x="1666" y="757"/>
                  <a:pt x="1670" y="756"/>
                  <a:pt x="1674" y="756"/>
                </a:cubicBezTo>
                <a:cubicBezTo>
                  <a:pt x="1674" y="754"/>
                  <a:pt x="1675" y="754"/>
                  <a:pt x="1675" y="752"/>
                </a:cubicBezTo>
                <a:cubicBezTo>
                  <a:pt x="1674" y="751"/>
                  <a:pt x="1671" y="751"/>
                  <a:pt x="1672" y="748"/>
                </a:cubicBezTo>
                <a:cubicBezTo>
                  <a:pt x="1674" y="748"/>
                  <a:pt x="1676" y="749"/>
                  <a:pt x="1676" y="746"/>
                </a:cubicBezTo>
                <a:cubicBezTo>
                  <a:pt x="1675" y="746"/>
                  <a:pt x="1674" y="744"/>
                  <a:pt x="1674" y="742"/>
                </a:cubicBezTo>
                <a:cubicBezTo>
                  <a:pt x="1680" y="740"/>
                  <a:pt x="1679" y="747"/>
                  <a:pt x="1683" y="748"/>
                </a:cubicBezTo>
                <a:cubicBezTo>
                  <a:pt x="1688" y="743"/>
                  <a:pt x="1689" y="736"/>
                  <a:pt x="1687" y="730"/>
                </a:cubicBezTo>
                <a:cubicBezTo>
                  <a:pt x="1675" y="728"/>
                  <a:pt x="1667" y="734"/>
                  <a:pt x="1657" y="727"/>
                </a:cubicBezTo>
                <a:cubicBezTo>
                  <a:pt x="1658" y="727"/>
                  <a:pt x="1652" y="721"/>
                  <a:pt x="1651" y="720"/>
                </a:cubicBezTo>
                <a:cubicBezTo>
                  <a:pt x="1653" y="720"/>
                  <a:pt x="1654" y="718"/>
                  <a:pt x="1656" y="718"/>
                </a:cubicBezTo>
                <a:cubicBezTo>
                  <a:pt x="1656" y="717"/>
                  <a:pt x="1656" y="716"/>
                  <a:pt x="1655" y="715"/>
                </a:cubicBezTo>
                <a:cubicBezTo>
                  <a:pt x="1662" y="712"/>
                  <a:pt x="1663" y="701"/>
                  <a:pt x="1672" y="703"/>
                </a:cubicBezTo>
                <a:cubicBezTo>
                  <a:pt x="1678" y="694"/>
                  <a:pt x="1685" y="686"/>
                  <a:pt x="1696" y="684"/>
                </a:cubicBezTo>
                <a:cubicBezTo>
                  <a:pt x="1698" y="678"/>
                  <a:pt x="1700" y="677"/>
                  <a:pt x="1706" y="675"/>
                </a:cubicBezTo>
                <a:cubicBezTo>
                  <a:pt x="1705" y="672"/>
                  <a:pt x="1706" y="669"/>
                  <a:pt x="1707" y="666"/>
                </a:cubicBezTo>
                <a:cubicBezTo>
                  <a:pt x="1712" y="667"/>
                  <a:pt x="1714" y="661"/>
                  <a:pt x="1718" y="665"/>
                </a:cubicBezTo>
                <a:cubicBezTo>
                  <a:pt x="1719" y="655"/>
                  <a:pt x="1733" y="655"/>
                  <a:pt x="1736" y="647"/>
                </a:cubicBezTo>
                <a:cubicBezTo>
                  <a:pt x="1740" y="647"/>
                  <a:pt x="1740" y="647"/>
                  <a:pt x="1740" y="647"/>
                </a:cubicBezTo>
                <a:cubicBezTo>
                  <a:pt x="1741" y="642"/>
                  <a:pt x="1743" y="638"/>
                  <a:pt x="1750" y="638"/>
                </a:cubicBezTo>
                <a:cubicBezTo>
                  <a:pt x="1749" y="633"/>
                  <a:pt x="1756" y="634"/>
                  <a:pt x="1754" y="631"/>
                </a:cubicBezTo>
                <a:cubicBezTo>
                  <a:pt x="1758" y="630"/>
                  <a:pt x="1758" y="632"/>
                  <a:pt x="1761" y="633"/>
                </a:cubicBezTo>
                <a:cubicBezTo>
                  <a:pt x="1762" y="626"/>
                  <a:pt x="1766" y="623"/>
                  <a:pt x="1769" y="618"/>
                </a:cubicBezTo>
                <a:cubicBezTo>
                  <a:pt x="1774" y="619"/>
                  <a:pt x="1773" y="612"/>
                  <a:pt x="1780" y="615"/>
                </a:cubicBezTo>
                <a:cubicBezTo>
                  <a:pt x="1783" y="610"/>
                  <a:pt x="1789" y="608"/>
                  <a:pt x="1792" y="604"/>
                </a:cubicBezTo>
                <a:cubicBezTo>
                  <a:pt x="1800" y="606"/>
                  <a:pt x="1804" y="597"/>
                  <a:pt x="1810" y="593"/>
                </a:cubicBezTo>
                <a:cubicBezTo>
                  <a:pt x="1813" y="592"/>
                  <a:pt x="1814" y="593"/>
                  <a:pt x="1817" y="593"/>
                </a:cubicBezTo>
                <a:cubicBezTo>
                  <a:pt x="1821" y="585"/>
                  <a:pt x="1832" y="574"/>
                  <a:pt x="1835" y="590"/>
                </a:cubicBezTo>
                <a:cubicBezTo>
                  <a:pt x="1833" y="590"/>
                  <a:pt x="1831" y="591"/>
                  <a:pt x="1831" y="592"/>
                </a:cubicBezTo>
                <a:cubicBezTo>
                  <a:pt x="1834" y="596"/>
                  <a:pt x="1836" y="590"/>
                  <a:pt x="1840" y="592"/>
                </a:cubicBezTo>
                <a:cubicBezTo>
                  <a:pt x="1838" y="588"/>
                  <a:pt x="1844" y="587"/>
                  <a:pt x="1844" y="588"/>
                </a:cubicBezTo>
                <a:cubicBezTo>
                  <a:pt x="1845" y="586"/>
                  <a:pt x="1848" y="586"/>
                  <a:pt x="1849" y="584"/>
                </a:cubicBezTo>
                <a:cubicBezTo>
                  <a:pt x="1847" y="576"/>
                  <a:pt x="1852" y="573"/>
                  <a:pt x="1859" y="572"/>
                </a:cubicBezTo>
                <a:cubicBezTo>
                  <a:pt x="1861" y="576"/>
                  <a:pt x="1860" y="577"/>
                  <a:pt x="1858" y="579"/>
                </a:cubicBezTo>
                <a:cubicBezTo>
                  <a:pt x="1862" y="578"/>
                  <a:pt x="1866" y="578"/>
                  <a:pt x="1868" y="577"/>
                </a:cubicBezTo>
                <a:cubicBezTo>
                  <a:pt x="1869" y="574"/>
                  <a:pt x="1867" y="575"/>
                  <a:pt x="1867" y="573"/>
                </a:cubicBezTo>
                <a:cubicBezTo>
                  <a:pt x="1869" y="571"/>
                  <a:pt x="1875" y="572"/>
                  <a:pt x="1875" y="568"/>
                </a:cubicBezTo>
                <a:cubicBezTo>
                  <a:pt x="1873" y="565"/>
                  <a:pt x="1872" y="569"/>
                  <a:pt x="1872" y="566"/>
                </a:cubicBezTo>
                <a:cubicBezTo>
                  <a:pt x="1881" y="565"/>
                  <a:pt x="1887" y="575"/>
                  <a:pt x="1895" y="569"/>
                </a:cubicBezTo>
                <a:cubicBezTo>
                  <a:pt x="1896" y="570"/>
                  <a:pt x="1901" y="571"/>
                  <a:pt x="1898" y="575"/>
                </a:cubicBezTo>
                <a:cubicBezTo>
                  <a:pt x="1900" y="576"/>
                  <a:pt x="1901" y="572"/>
                  <a:pt x="1902" y="575"/>
                </a:cubicBezTo>
                <a:cubicBezTo>
                  <a:pt x="1899" y="576"/>
                  <a:pt x="1895" y="578"/>
                  <a:pt x="1891" y="578"/>
                </a:cubicBezTo>
                <a:cubicBezTo>
                  <a:pt x="1892" y="582"/>
                  <a:pt x="1889" y="583"/>
                  <a:pt x="1888" y="585"/>
                </a:cubicBezTo>
                <a:cubicBezTo>
                  <a:pt x="1887" y="582"/>
                  <a:pt x="1883" y="584"/>
                  <a:pt x="1882" y="586"/>
                </a:cubicBezTo>
                <a:cubicBezTo>
                  <a:pt x="1883" y="586"/>
                  <a:pt x="1883" y="587"/>
                  <a:pt x="1882" y="588"/>
                </a:cubicBezTo>
                <a:cubicBezTo>
                  <a:pt x="1886" y="591"/>
                  <a:pt x="1891" y="585"/>
                  <a:pt x="1893" y="587"/>
                </a:cubicBezTo>
                <a:cubicBezTo>
                  <a:pt x="1894" y="590"/>
                  <a:pt x="1890" y="588"/>
                  <a:pt x="1890" y="591"/>
                </a:cubicBezTo>
                <a:cubicBezTo>
                  <a:pt x="1892" y="590"/>
                  <a:pt x="1900" y="590"/>
                  <a:pt x="1898" y="595"/>
                </a:cubicBezTo>
                <a:cubicBezTo>
                  <a:pt x="1892" y="591"/>
                  <a:pt x="1884" y="600"/>
                  <a:pt x="1879" y="603"/>
                </a:cubicBezTo>
                <a:cubicBezTo>
                  <a:pt x="1884" y="604"/>
                  <a:pt x="1882" y="599"/>
                  <a:pt x="1887" y="600"/>
                </a:cubicBezTo>
                <a:cubicBezTo>
                  <a:pt x="1889" y="600"/>
                  <a:pt x="1891" y="602"/>
                  <a:pt x="1894" y="603"/>
                </a:cubicBezTo>
                <a:cubicBezTo>
                  <a:pt x="1892" y="604"/>
                  <a:pt x="1891" y="605"/>
                  <a:pt x="1891" y="607"/>
                </a:cubicBezTo>
                <a:cubicBezTo>
                  <a:pt x="1895" y="606"/>
                  <a:pt x="1897" y="607"/>
                  <a:pt x="1899" y="606"/>
                </a:cubicBezTo>
                <a:cubicBezTo>
                  <a:pt x="1900" y="603"/>
                  <a:pt x="1895" y="603"/>
                  <a:pt x="1897" y="601"/>
                </a:cubicBezTo>
                <a:cubicBezTo>
                  <a:pt x="1900" y="601"/>
                  <a:pt x="1900" y="602"/>
                  <a:pt x="1899" y="604"/>
                </a:cubicBezTo>
                <a:cubicBezTo>
                  <a:pt x="1904" y="600"/>
                  <a:pt x="1906" y="604"/>
                  <a:pt x="1910" y="603"/>
                </a:cubicBezTo>
                <a:cubicBezTo>
                  <a:pt x="1911" y="599"/>
                  <a:pt x="1906" y="603"/>
                  <a:pt x="1907" y="599"/>
                </a:cubicBezTo>
                <a:cubicBezTo>
                  <a:pt x="1914" y="600"/>
                  <a:pt x="1912" y="594"/>
                  <a:pt x="1917" y="594"/>
                </a:cubicBezTo>
                <a:cubicBezTo>
                  <a:pt x="1923" y="597"/>
                  <a:pt x="1920" y="607"/>
                  <a:pt x="1915" y="609"/>
                </a:cubicBezTo>
                <a:cubicBezTo>
                  <a:pt x="1914" y="611"/>
                  <a:pt x="1919" y="608"/>
                  <a:pt x="1919" y="610"/>
                </a:cubicBezTo>
                <a:cubicBezTo>
                  <a:pt x="1910" y="614"/>
                  <a:pt x="1902" y="623"/>
                  <a:pt x="1893" y="622"/>
                </a:cubicBezTo>
                <a:cubicBezTo>
                  <a:pt x="1892" y="632"/>
                  <a:pt x="1877" y="630"/>
                  <a:pt x="1877" y="640"/>
                </a:cubicBezTo>
                <a:cubicBezTo>
                  <a:pt x="1881" y="637"/>
                  <a:pt x="1887" y="644"/>
                  <a:pt x="1886" y="641"/>
                </a:cubicBezTo>
                <a:cubicBezTo>
                  <a:pt x="1885" y="641"/>
                  <a:pt x="1884" y="641"/>
                  <a:pt x="1884" y="640"/>
                </a:cubicBezTo>
                <a:cubicBezTo>
                  <a:pt x="1885" y="639"/>
                  <a:pt x="1885" y="638"/>
                  <a:pt x="1887" y="637"/>
                </a:cubicBezTo>
                <a:cubicBezTo>
                  <a:pt x="1887" y="642"/>
                  <a:pt x="1897" y="636"/>
                  <a:pt x="1898" y="633"/>
                </a:cubicBezTo>
                <a:cubicBezTo>
                  <a:pt x="1903" y="631"/>
                  <a:pt x="1903" y="636"/>
                  <a:pt x="1903" y="640"/>
                </a:cubicBezTo>
                <a:cubicBezTo>
                  <a:pt x="1901" y="641"/>
                  <a:pt x="1901" y="644"/>
                  <a:pt x="1898" y="643"/>
                </a:cubicBezTo>
                <a:cubicBezTo>
                  <a:pt x="1900" y="648"/>
                  <a:pt x="1894" y="648"/>
                  <a:pt x="1897" y="651"/>
                </a:cubicBezTo>
                <a:cubicBezTo>
                  <a:pt x="1908" y="648"/>
                  <a:pt x="1928" y="651"/>
                  <a:pt x="1936" y="648"/>
                </a:cubicBezTo>
                <a:cubicBezTo>
                  <a:pt x="1936" y="650"/>
                  <a:pt x="1937" y="650"/>
                  <a:pt x="1938" y="652"/>
                </a:cubicBezTo>
                <a:cubicBezTo>
                  <a:pt x="1943" y="652"/>
                  <a:pt x="1943" y="652"/>
                  <a:pt x="1943" y="652"/>
                </a:cubicBezTo>
                <a:cubicBezTo>
                  <a:pt x="1942" y="644"/>
                  <a:pt x="1954" y="647"/>
                  <a:pt x="1957" y="642"/>
                </a:cubicBezTo>
                <a:cubicBezTo>
                  <a:pt x="1950" y="644"/>
                  <a:pt x="1940" y="649"/>
                  <a:pt x="1935" y="643"/>
                </a:cubicBezTo>
                <a:cubicBezTo>
                  <a:pt x="1934" y="638"/>
                  <a:pt x="1937" y="638"/>
                  <a:pt x="1936" y="633"/>
                </a:cubicBezTo>
                <a:cubicBezTo>
                  <a:pt x="1941" y="631"/>
                  <a:pt x="1944" y="624"/>
                  <a:pt x="1950" y="628"/>
                </a:cubicBezTo>
                <a:cubicBezTo>
                  <a:pt x="1951" y="625"/>
                  <a:pt x="1946" y="628"/>
                  <a:pt x="1946" y="624"/>
                </a:cubicBezTo>
                <a:cubicBezTo>
                  <a:pt x="1949" y="622"/>
                  <a:pt x="1947" y="622"/>
                  <a:pt x="1947" y="618"/>
                </a:cubicBezTo>
                <a:cubicBezTo>
                  <a:pt x="1949" y="620"/>
                  <a:pt x="1950" y="618"/>
                  <a:pt x="1953" y="618"/>
                </a:cubicBezTo>
                <a:cubicBezTo>
                  <a:pt x="1953" y="619"/>
                  <a:pt x="1953" y="623"/>
                  <a:pt x="1955" y="621"/>
                </a:cubicBezTo>
                <a:cubicBezTo>
                  <a:pt x="1956" y="620"/>
                  <a:pt x="1954" y="616"/>
                  <a:pt x="1956" y="616"/>
                </a:cubicBezTo>
                <a:cubicBezTo>
                  <a:pt x="1960" y="614"/>
                  <a:pt x="1960" y="618"/>
                  <a:pt x="1967" y="615"/>
                </a:cubicBezTo>
                <a:cubicBezTo>
                  <a:pt x="1969" y="614"/>
                  <a:pt x="1969" y="610"/>
                  <a:pt x="1971" y="608"/>
                </a:cubicBezTo>
                <a:cubicBezTo>
                  <a:pt x="1974" y="610"/>
                  <a:pt x="1977" y="604"/>
                  <a:pt x="1982" y="604"/>
                </a:cubicBezTo>
                <a:cubicBezTo>
                  <a:pt x="1982" y="605"/>
                  <a:pt x="1983" y="605"/>
                  <a:pt x="1983" y="606"/>
                </a:cubicBezTo>
                <a:cubicBezTo>
                  <a:pt x="1983" y="607"/>
                  <a:pt x="1980" y="610"/>
                  <a:pt x="1982" y="610"/>
                </a:cubicBezTo>
                <a:cubicBezTo>
                  <a:pt x="1993" y="609"/>
                  <a:pt x="2003" y="597"/>
                  <a:pt x="2017" y="596"/>
                </a:cubicBezTo>
                <a:cubicBezTo>
                  <a:pt x="2018" y="594"/>
                  <a:pt x="2019" y="592"/>
                  <a:pt x="2018" y="588"/>
                </a:cubicBezTo>
                <a:cubicBezTo>
                  <a:pt x="2021" y="588"/>
                  <a:pt x="2021" y="586"/>
                  <a:pt x="2024" y="586"/>
                </a:cubicBezTo>
                <a:cubicBezTo>
                  <a:pt x="2024" y="582"/>
                  <a:pt x="2019" y="586"/>
                  <a:pt x="2020" y="582"/>
                </a:cubicBezTo>
                <a:cubicBezTo>
                  <a:pt x="2024" y="581"/>
                  <a:pt x="2025" y="583"/>
                  <a:pt x="2026" y="585"/>
                </a:cubicBezTo>
                <a:cubicBezTo>
                  <a:pt x="2034" y="578"/>
                  <a:pt x="2042" y="570"/>
                  <a:pt x="2056" y="569"/>
                </a:cubicBezTo>
                <a:cubicBezTo>
                  <a:pt x="2056" y="571"/>
                  <a:pt x="2056" y="572"/>
                  <a:pt x="2057" y="573"/>
                </a:cubicBezTo>
                <a:cubicBezTo>
                  <a:pt x="2063" y="572"/>
                  <a:pt x="2068" y="570"/>
                  <a:pt x="2073" y="569"/>
                </a:cubicBezTo>
                <a:cubicBezTo>
                  <a:pt x="2073" y="565"/>
                  <a:pt x="2073" y="565"/>
                  <a:pt x="2073" y="565"/>
                </a:cubicBezTo>
                <a:cubicBezTo>
                  <a:pt x="2082" y="561"/>
                  <a:pt x="2087" y="555"/>
                  <a:pt x="2097" y="552"/>
                </a:cubicBezTo>
                <a:cubicBezTo>
                  <a:pt x="2100" y="550"/>
                  <a:pt x="2094" y="549"/>
                  <a:pt x="2097" y="547"/>
                </a:cubicBezTo>
                <a:cubicBezTo>
                  <a:pt x="2098" y="548"/>
                  <a:pt x="2098" y="548"/>
                  <a:pt x="2100" y="548"/>
                </a:cubicBezTo>
                <a:cubicBezTo>
                  <a:pt x="2100" y="551"/>
                  <a:pt x="2102" y="551"/>
                  <a:pt x="2102" y="554"/>
                </a:cubicBezTo>
                <a:cubicBezTo>
                  <a:pt x="2103" y="552"/>
                  <a:pt x="2104" y="550"/>
                  <a:pt x="2109" y="549"/>
                </a:cubicBezTo>
                <a:cubicBezTo>
                  <a:pt x="2108" y="549"/>
                  <a:pt x="2108" y="547"/>
                  <a:pt x="2109" y="547"/>
                </a:cubicBezTo>
                <a:cubicBezTo>
                  <a:pt x="2115" y="549"/>
                  <a:pt x="2129" y="552"/>
                  <a:pt x="2130" y="543"/>
                </a:cubicBezTo>
                <a:cubicBezTo>
                  <a:pt x="2130" y="541"/>
                  <a:pt x="2127" y="543"/>
                  <a:pt x="2127" y="541"/>
                </a:cubicBezTo>
                <a:cubicBezTo>
                  <a:pt x="2132" y="539"/>
                  <a:pt x="2139" y="538"/>
                  <a:pt x="2145" y="535"/>
                </a:cubicBezTo>
                <a:cubicBezTo>
                  <a:pt x="2146" y="537"/>
                  <a:pt x="2144" y="542"/>
                  <a:pt x="2147" y="541"/>
                </a:cubicBezTo>
                <a:cubicBezTo>
                  <a:pt x="2147" y="534"/>
                  <a:pt x="2156" y="533"/>
                  <a:pt x="2160" y="529"/>
                </a:cubicBezTo>
                <a:cubicBezTo>
                  <a:pt x="2161" y="532"/>
                  <a:pt x="2163" y="532"/>
                  <a:pt x="2166" y="532"/>
                </a:cubicBezTo>
                <a:cubicBezTo>
                  <a:pt x="2166" y="525"/>
                  <a:pt x="2176" y="526"/>
                  <a:pt x="2181" y="523"/>
                </a:cubicBezTo>
                <a:cubicBezTo>
                  <a:pt x="2181" y="526"/>
                  <a:pt x="2182" y="528"/>
                  <a:pt x="2184" y="529"/>
                </a:cubicBezTo>
                <a:cubicBezTo>
                  <a:pt x="2185" y="525"/>
                  <a:pt x="2190" y="523"/>
                  <a:pt x="2194" y="522"/>
                </a:cubicBezTo>
                <a:cubicBezTo>
                  <a:pt x="2194" y="517"/>
                  <a:pt x="2193" y="512"/>
                  <a:pt x="2197" y="511"/>
                </a:cubicBezTo>
                <a:cubicBezTo>
                  <a:pt x="2202" y="509"/>
                  <a:pt x="2203" y="513"/>
                  <a:pt x="2206" y="513"/>
                </a:cubicBezTo>
                <a:cubicBezTo>
                  <a:pt x="2207" y="511"/>
                  <a:pt x="2208" y="510"/>
                  <a:pt x="2210" y="509"/>
                </a:cubicBezTo>
                <a:cubicBezTo>
                  <a:pt x="2222" y="514"/>
                  <a:pt x="2229" y="494"/>
                  <a:pt x="2239" y="501"/>
                </a:cubicBezTo>
                <a:cubicBezTo>
                  <a:pt x="2239" y="503"/>
                  <a:pt x="2235" y="502"/>
                  <a:pt x="2235" y="505"/>
                </a:cubicBezTo>
                <a:cubicBezTo>
                  <a:pt x="2242" y="505"/>
                  <a:pt x="2241" y="496"/>
                  <a:pt x="2247" y="499"/>
                </a:cubicBezTo>
                <a:cubicBezTo>
                  <a:pt x="2249" y="497"/>
                  <a:pt x="2248" y="492"/>
                  <a:pt x="2252" y="492"/>
                </a:cubicBezTo>
                <a:cubicBezTo>
                  <a:pt x="2253" y="493"/>
                  <a:pt x="2255" y="495"/>
                  <a:pt x="2253" y="497"/>
                </a:cubicBezTo>
                <a:cubicBezTo>
                  <a:pt x="2260" y="497"/>
                  <a:pt x="2255" y="489"/>
                  <a:pt x="2260" y="490"/>
                </a:cubicBezTo>
                <a:cubicBezTo>
                  <a:pt x="2258" y="489"/>
                  <a:pt x="2259" y="485"/>
                  <a:pt x="2260" y="485"/>
                </a:cubicBezTo>
                <a:cubicBezTo>
                  <a:pt x="2260" y="488"/>
                  <a:pt x="2261" y="487"/>
                  <a:pt x="2261" y="491"/>
                </a:cubicBezTo>
                <a:cubicBezTo>
                  <a:pt x="2264" y="491"/>
                  <a:pt x="2264" y="489"/>
                  <a:pt x="2266" y="488"/>
                </a:cubicBezTo>
                <a:cubicBezTo>
                  <a:pt x="2266" y="489"/>
                  <a:pt x="2265" y="490"/>
                  <a:pt x="2266" y="491"/>
                </a:cubicBezTo>
                <a:cubicBezTo>
                  <a:pt x="2269" y="490"/>
                  <a:pt x="2274" y="491"/>
                  <a:pt x="2275" y="489"/>
                </a:cubicBezTo>
                <a:cubicBezTo>
                  <a:pt x="2273" y="486"/>
                  <a:pt x="2270" y="489"/>
                  <a:pt x="2269" y="484"/>
                </a:cubicBezTo>
                <a:cubicBezTo>
                  <a:pt x="2271" y="484"/>
                  <a:pt x="2271" y="482"/>
                  <a:pt x="2274" y="483"/>
                </a:cubicBezTo>
                <a:cubicBezTo>
                  <a:pt x="2275" y="480"/>
                  <a:pt x="2272" y="481"/>
                  <a:pt x="2271" y="479"/>
                </a:cubicBezTo>
                <a:cubicBezTo>
                  <a:pt x="2275" y="478"/>
                  <a:pt x="2272" y="470"/>
                  <a:pt x="2277" y="469"/>
                </a:cubicBezTo>
                <a:cubicBezTo>
                  <a:pt x="2277" y="471"/>
                  <a:pt x="2277" y="472"/>
                  <a:pt x="2278" y="473"/>
                </a:cubicBezTo>
                <a:cubicBezTo>
                  <a:pt x="2275" y="473"/>
                  <a:pt x="2274" y="474"/>
                  <a:pt x="2274" y="476"/>
                </a:cubicBezTo>
                <a:cubicBezTo>
                  <a:pt x="2276" y="476"/>
                  <a:pt x="2275" y="477"/>
                  <a:pt x="2275" y="478"/>
                </a:cubicBezTo>
                <a:cubicBezTo>
                  <a:pt x="2276" y="478"/>
                  <a:pt x="2277" y="476"/>
                  <a:pt x="2277" y="478"/>
                </a:cubicBezTo>
                <a:cubicBezTo>
                  <a:pt x="2277" y="479"/>
                  <a:pt x="2276" y="479"/>
                  <a:pt x="2275" y="482"/>
                </a:cubicBezTo>
                <a:cubicBezTo>
                  <a:pt x="2277" y="480"/>
                  <a:pt x="2279" y="480"/>
                  <a:pt x="2281" y="482"/>
                </a:cubicBezTo>
                <a:cubicBezTo>
                  <a:pt x="2280" y="478"/>
                  <a:pt x="2285" y="478"/>
                  <a:pt x="2285" y="474"/>
                </a:cubicBezTo>
                <a:cubicBezTo>
                  <a:pt x="2284" y="473"/>
                  <a:pt x="2283" y="472"/>
                  <a:pt x="2282" y="471"/>
                </a:cubicBezTo>
                <a:cubicBezTo>
                  <a:pt x="2280" y="471"/>
                  <a:pt x="2279" y="473"/>
                  <a:pt x="2278" y="470"/>
                </a:cubicBezTo>
                <a:cubicBezTo>
                  <a:pt x="2281" y="470"/>
                  <a:pt x="2282" y="468"/>
                  <a:pt x="2286" y="468"/>
                </a:cubicBezTo>
                <a:cubicBezTo>
                  <a:pt x="2286" y="470"/>
                  <a:pt x="2287" y="470"/>
                  <a:pt x="2288" y="472"/>
                </a:cubicBezTo>
                <a:cubicBezTo>
                  <a:pt x="2297" y="466"/>
                  <a:pt x="2312" y="473"/>
                  <a:pt x="2315" y="464"/>
                </a:cubicBezTo>
                <a:cubicBezTo>
                  <a:pt x="2321" y="468"/>
                  <a:pt x="2327" y="459"/>
                  <a:pt x="2328" y="454"/>
                </a:cubicBezTo>
                <a:cubicBezTo>
                  <a:pt x="2331" y="454"/>
                  <a:pt x="2331" y="453"/>
                  <a:pt x="2334" y="453"/>
                </a:cubicBezTo>
                <a:cubicBezTo>
                  <a:pt x="2337" y="460"/>
                  <a:pt x="2344" y="452"/>
                  <a:pt x="2350" y="452"/>
                </a:cubicBezTo>
                <a:cubicBezTo>
                  <a:pt x="2350" y="455"/>
                  <a:pt x="2352" y="456"/>
                  <a:pt x="2354" y="456"/>
                </a:cubicBezTo>
                <a:cubicBezTo>
                  <a:pt x="2355" y="451"/>
                  <a:pt x="2359" y="445"/>
                  <a:pt x="2364" y="446"/>
                </a:cubicBezTo>
                <a:cubicBezTo>
                  <a:pt x="2366" y="443"/>
                  <a:pt x="2369" y="435"/>
                  <a:pt x="2372" y="439"/>
                </a:cubicBezTo>
                <a:cubicBezTo>
                  <a:pt x="2369" y="427"/>
                  <a:pt x="2383" y="434"/>
                  <a:pt x="2385" y="427"/>
                </a:cubicBezTo>
                <a:cubicBezTo>
                  <a:pt x="2388" y="430"/>
                  <a:pt x="2388" y="427"/>
                  <a:pt x="2391" y="426"/>
                </a:cubicBezTo>
                <a:cubicBezTo>
                  <a:pt x="2391" y="430"/>
                  <a:pt x="2391" y="430"/>
                  <a:pt x="2391" y="430"/>
                </a:cubicBezTo>
                <a:cubicBezTo>
                  <a:pt x="2394" y="430"/>
                  <a:pt x="2396" y="424"/>
                  <a:pt x="2399" y="426"/>
                </a:cubicBezTo>
                <a:cubicBezTo>
                  <a:pt x="2396" y="429"/>
                  <a:pt x="2399" y="431"/>
                  <a:pt x="2395" y="433"/>
                </a:cubicBezTo>
                <a:cubicBezTo>
                  <a:pt x="2398" y="435"/>
                  <a:pt x="2400" y="431"/>
                  <a:pt x="2399" y="427"/>
                </a:cubicBezTo>
                <a:cubicBezTo>
                  <a:pt x="2402" y="428"/>
                  <a:pt x="2401" y="425"/>
                  <a:pt x="2404" y="425"/>
                </a:cubicBezTo>
                <a:cubicBezTo>
                  <a:pt x="2405" y="426"/>
                  <a:pt x="2405" y="427"/>
                  <a:pt x="2405" y="429"/>
                </a:cubicBezTo>
                <a:cubicBezTo>
                  <a:pt x="2411" y="429"/>
                  <a:pt x="2411" y="429"/>
                  <a:pt x="2411" y="429"/>
                </a:cubicBezTo>
                <a:cubicBezTo>
                  <a:pt x="2408" y="423"/>
                  <a:pt x="2414" y="425"/>
                  <a:pt x="2416" y="423"/>
                </a:cubicBezTo>
                <a:cubicBezTo>
                  <a:pt x="2410" y="419"/>
                  <a:pt x="2421" y="411"/>
                  <a:pt x="2425" y="416"/>
                </a:cubicBezTo>
                <a:cubicBezTo>
                  <a:pt x="2430" y="410"/>
                  <a:pt x="2438" y="409"/>
                  <a:pt x="2445" y="407"/>
                </a:cubicBezTo>
                <a:cubicBezTo>
                  <a:pt x="2448" y="409"/>
                  <a:pt x="2444" y="412"/>
                  <a:pt x="2448" y="412"/>
                </a:cubicBezTo>
                <a:cubicBezTo>
                  <a:pt x="2447" y="409"/>
                  <a:pt x="2448" y="408"/>
                  <a:pt x="2449" y="405"/>
                </a:cubicBezTo>
                <a:cubicBezTo>
                  <a:pt x="2445" y="407"/>
                  <a:pt x="2435" y="408"/>
                  <a:pt x="2433" y="407"/>
                </a:cubicBezTo>
                <a:cubicBezTo>
                  <a:pt x="2431" y="403"/>
                  <a:pt x="2435" y="405"/>
                  <a:pt x="2434" y="402"/>
                </a:cubicBezTo>
                <a:cubicBezTo>
                  <a:pt x="2431" y="403"/>
                  <a:pt x="2418" y="399"/>
                  <a:pt x="2418" y="407"/>
                </a:cubicBezTo>
                <a:cubicBezTo>
                  <a:pt x="2422" y="407"/>
                  <a:pt x="2425" y="401"/>
                  <a:pt x="2427" y="406"/>
                </a:cubicBezTo>
                <a:cubicBezTo>
                  <a:pt x="2426" y="407"/>
                  <a:pt x="2426" y="409"/>
                  <a:pt x="2425" y="410"/>
                </a:cubicBezTo>
                <a:cubicBezTo>
                  <a:pt x="2411" y="413"/>
                  <a:pt x="2397" y="415"/>
                  <a:pt x="2391" y="424"/>
                </a:cubicBezTo>
                <a:cubicBezTo>
                  <a:pt x="2391" y="421"/>
                  <a:pt x="2389" y="422"/>
                  <a:pt x="2388" y="420"/>
                </a:cubicBezTo>
                <a:cubicBezTo>
                  <a:pt x="2390" y="418"/>
                  <a:pt x="2391" y="416"/>
                  <a:pt x="2393" y="415"/>
                </a:cubicBezTo>
                <a:cubicBezTo>
                  <a:pt x="2391" y="415"/>
                  <a:pt x="2391" y="415"/>
                  <a:pt x="2390" y="416"/>
                </a:cubicBezTo>
                <a:cubicBezTo>
                  <a:pt x="2390" y="414"/>
                  <a:pt x="2388" y="411"/>
                  <a:pt x="2390" y="410"/>
                </a:cubicBezTo>
                <a:cubicBezTo>
                  <a:pt x="2394" y="411"/>
                  <a:pt x="2393" y="416"/>
                  <a:pt x="2397" y="416"/>
                </a:cubicBezTo>
                <a:cubicBezTo>
                  <a:pt x="2395" y="408"/>
                  <a:pt x="2391" y="402"/>
                  <a:pt x="2387" y="397"/>
                </a:cubicBezTo>
                <a:cubicBezTo>
                  <a:pt x="2401" y="395"/>
                  <a:pt x="2407" y="388"/>
                  <a:pt x="2410" y="377"/>
                </a:cubicBezTo>
                <a:cubicBezTo>
                  <a:pt x="2413" y="377"/>
                  <a:pt x="2415" y="377"/>
                  <a:pt x="2418" y="378"/>
                </a:cubicBezTo>
                <a:cubicBezTo>
                  <a:pt x="2416" y="373"/>
                  <a:pt x="2421" y="374"/>
                  <a:pt x="2423" y="374"/>
                </a:cubicBezTo>
                <a:cubicBezTo>
                  <a:pt x="2424" y="368"/>
                  <a:pt x="2431" y="369"/>
                  <a:pt x="2436" y="369"/>
                </a:cubicBezTo>
                <a:cubicBezTo>
                  <a:pt x="2437" y="367"/>
                  <a:pt x="2433" y="366"/>
                  <a:pt x="2436" y="365"/>
                </a:cubicBezTo>
                <a:cubicBezTo>
                  <a:pt x="2439" y="364"/>
                  <a:pt x="2437" y="370"/>
                  <a:pt x="2440" y="369"/>
                </a:cubicBezTo>
                <a:cubicBezTo>
                  <a:pt x="2442" y="367"/>
                  <a:pt x="2439" y="365"/>
                  <a:pt x="2441" y="365"/>
                </a:cubicBezTo>
                <a:cubicBezTo>
                  <a:pt x="2446" y="367"/>
                  <a:pt x="2450" y="361"/>
                  <a:pt x="2457" y="361"/>
                </a:cubicBezTo>
                <a:cubicBezTo>
                  <a:pt x="2458" y="364"/>
                  <a:pt x="2460" y="371"/>
                  <a:pt x="2463" y="366"/>
                </a:cubicBezTo>
                <a:cubicBezTo>
                  <a:pt x="2462" y="365"/>
                  <a:pt x="2460" y="366"/>
                  <a:pt x="2460" y="364"/>
                </a:cubicBezTo>
                <a:cubicBezTo>
                  <a:pt x="2467" y="363"/>
                  <a:pt x="2463" y="371"/>
                  <a:pt x="2472" y="369"/>
                </a:cubicBezTo>
                <a:cubicBezTo>
                  <a:pt x="2475" y="365"/>
                  <a:pt x="2479" y="362"/>
                  <a:pt x="2485" y="360"/>
                </a:cubicBezTo>
                <a:cubicBezTo>
                  <a:pt x="2485" y="363"/>
                  <a:pt x="2486" y="364"/>
                  <a:pt x="2487" y="366"/>
                </a:cubicBezTo>
                <a:cubicBezTo>
                  <a:pt x="2496" y="365"/>
                  <a:pt x="2501" y="365"/>
                  <a:pt x="2504" y="358"/>
                </a:cubicBezTo>
                <a:cubicBezTo>
                  <a:pt x="2508" y="358"/>
                  <a:pt x="2503" y="364"/>
                  <a:pt x="2505" y="364"/>
                </a:cubicBezTo>
                <a:cubicBezTo>
                  <a:pt x="2505" y="362"/>
                  <a:pt x="2507" y="362"/>
                  <a:pt x="2509" y="362"/>
                </a:cubicBezTo>
                <a:cubicBezTo>
                  <a:pt x="2507" y="357"/>
                  <a:pt x="2514" y="358"/>
                  <a:pt x="2515" y="354"/>
                </a:cubicBezTo>
                <a:cubicBezTo>
                  <a:pt x="2513" y="352"/>
                  <a:pt x="2515" y="347"/>
                  <a:pt x="2516" y="346"/>
                </a:cubicBezTo>
                <a:cubicBezTo>
                  <a:pt x="2513" y="345"/>
                  <a:pt x="2511" y="342"/>
                  <a:pt x="2508" y="340"/>
                </a:cubicBezTo>
                <a:cubicBezTo>
                  <a:pt x="2511" y="338"/>
                  <a:pt x="2512" y="335"/>
                  <a:pt x="2515" y="334"/>
                </a:cubicBezTo>
                <a:cubicBezTo>
                  <a:pt x="2516" y="337"/>
                  <a:pt x="2520" y="336"/>
                  <a:pt x="2521" y="338"/>
                </a:cubicBezTo>
                <a:cubicBezTo>
                  <a:pt x="2520" y="340"/>
                  <a:pt x="2518" y="344"/>
                  <a:pt x="2522" y="345"/>
                </a:cubicBezTo>
                <a:cubicBezTo>
                  <a:pt x="2523" y="340"/>
                  <a:pt x="2531" y="341"/>
                  <a:pt x="2536" y="341"/>
                </a:cubicBezTo>
                <a:cubicBezTo>
                  <a:pt x="2535" y="343"/>
                  <a:pt x="2537" y="343"/>
                  <a:pt x="2537" y="345"/>
                </a:cubicBezTo>
                <a:cubicBezTo>
                  <a:pt x="2535" y="347"/>
                  <a:pt x="2536" y="345"/>
                  <a:pt x="2533" y="346"/>
                </a:cubicBezTo>
                <a:cubicBezTo>
                  <a:pt x="2534" y="349"/>
                  <a:pt x="2533" y="350"/>
                  <a:pt x="2533" y="352"/>
                </a:cubicBezTo>
                <a:cubicBezTo>
                  <a:pt x="2532" y="351"/>
                  <a:pt x="2528" y="351"/>
                  <a:pt x="2529" y="354"/>
                </a:cubicBezTo>
                <a:cubicBezTo>
                  <a:pt x="2532" y="355"/>
                  <a:pt x="2537" y="354"/>
                  <a:pt x="2538" y="358"/>
                </a:cubicBezTo>
                <a:cubicBezTo>
                  <a:pt x="2541" y="359"/>
                  <a:pt x="2540" y="355"/>
                  <a:pt x="2543" y="356"/>
                </a:cubicBezTo>
                <a:cubicBezTo>
                  <a:pt x="2545" y="357"/>
                  <a:pt x="2543" y="358"/>
                  <a:pt x="2543" y="360"/>
                </a:cubicBezTo>
                <a:cubicBezTo>
                  <a:pt x="2547" y="362"/>
                  <a:pt x="2548" y="359"/>
                  <a:pt x="2551" y="362"/>
                </a:cubicBezTo>
                <a:cubicBezTo>
                  <a:pt x="2552" y="361"/>
                  <a:pt x="2550" y="357"/>
                  <a:pt x="2553" y="358"/>
                </a:cubicBezTo>
                <a:cubicBezTo>
                  <a:pt x="2553" y="355"/>
                  <a:pt x="2551" y="355"/>
                  <a:pt x="2550" y="352"/>
                </a:cubicBezTo>
                <a:cubicBezTo>
                  <a:pt x="2551" y="352"/>
                  <a:pt x="2552" y="352"/>
                  <a:pt x="2553" y="351"/>
                </a:cubicBezTo>
                <a:cubicBezTo>
                  <a:pt x="2557" y="351"/>
                  <a:pt x="2558" y="356"/>
                  <a:pt x="2562" y="356"/>
                </a:cubicBezTo>
                <a:cubicBezTo>
                  <a:pt x="2564" y="351"/>
                  <a:pt x="2558" y="348"/>
                  <a:pt x="2559" y="341"/>
                </a:cubicBezTo>
                <a:cubicBezTo>
                  <a:pt x="2563" y="337"/>
                  <a:pt x="2567" y="341"/>
                  <a:pt x="2571" y="339"/>
                </a:cubicBezTo>
                <a:cubicBezTo>
                  <a:pt x="2571" y="337"/>
                  <a:pt x="2570" y="336"/>
                  <a:pt x="2569" y="335"/>
                </a:cubicBezTo>
                <a:cubicBezTo>
                  <a:pt x="2569" y="340"/>
                  <a:pt x="2565" y="336"/>
                  <a:pt x="2562" y="338"/>
                </a:cubicBezTo>
                <a:cubicBezTo>
                  <a:pt x="2562" y="335"/>
                  <a:pt x="2560" y="335"/>
                  <a:pt x="2560" y="332"/>
                </a:cubicBezTo>
                <a:cubicBezTo>
                  <a:pt x="2567" y="328"/>
                  <a:pt x="2577" y="318"/>
                  <a:pt x="2585" y="325"/>
                </a:cubicBezTo>
                <a:cubicBezTo>
                  <a:pt x="2589" y="325"/>
                  <a:pt x="2588" y="321"/>
                  <a:pt x="2592" y="322"/>
                </a:cubicBezTo>
                <a:cubicBezTo>
                  <a:pt x="2593" y="324"/>
                  <a:pt x="2590" y="325"/>
                  <a:pt x="2592" y="325"/>
                </a:cubicBezTo>
                <a:cubicBezTo>
                  <a:pt x="2592" y="322"/>
                  <a:pt x="2598" y="323"/>
                  <a:pt x="2601" y="323"/>
                </a:cubicBezTo>
                <a:cubicBezTo>
                  <a:pt x="2600" y="324"/>
                  <a:pt x="2603" y="326"/>
                  <a:pt x="2603" y="329"/>
                </a:cubicBezTo>
                <a:cubicBezTo>
                  <a:pt x="2599" y="333"/>
                  <a:pt x="2593" y="327"/>
                  <a:pt x="2594" y="333"/>
                </a:cubicBezTo>
                <a:cubicBezTo>
                  <a:pt x="2589" y="332"/>
                  <a:pt x="2586" y="331"/>
                  <a:pt x="2582" y="331"/>
                </a:cubicBezTo>
                <a:cubicBezTo>
                  <a:pt x="2582" y="334"/>
                  <a:pt x="2586" y="334"/>
                  <a:pt x="2584" y="337"/>
                </a:cubicBezTo>
                <a:cubicBezTo>
                  <a:pt x="2587" y="337"/>
                  <a:pt x="2586" y="335"/>
                  <a:pt x="2587" y="334"/>
                </a:cubicBezTo>
                <a:cubicBezTo>
                  <a:pt x="2590" y="335"/>
                  <a:pt x="2586" y="337"/>
                  <a:pt x="2589" y="338"/>
                </a:cubicBezTo>
                <a:cubicBezTo>
                  <a:pt x="2589" y="336"/>
                  <a:pt x="2591" y="335"/>
                  <a:pt x="2592" y="337"/>
                </a:cubicBezTo>
                <a:cubicBezTo>
                  <a:pt x="2590" y="342"/>
                  <a:pt x="2591" y="346"/>
                  <a:pt x="2586" y="349"/>
                </a:cubicBezTo>
                <a:cubicBezTo>
                  <a:pt x="2588" y="352"/>
                  <a:pt x="2594" y="348"/>
                  <a:pt x="2594" y="353"/>
                </a:cubicBezTo>
                <a:cubicBezTo>
                  <a:pt x="2597" y="353"/>
                  <a:pt x="2598" y="352"/>
                  <a:pt x="2599" y="351"/>
                </a:cubicBezTo>
                <a:cubicBezTo>
                  <a:pt x="2597" y="348"/>
                  <a:pt x="2599" y="342"/>
                  <a:pt x="2596" y="340"/>
                </a:cubicBezTo>
                <a:cubicBezTo>
                  <a:pt x="2601" y="341"/>
                  <a:pt x="2598" y="335"/>
                  <a:pt x="2601" y="335"/>
                </a:cubicBezTo>
                <a:cubicBezTo>
                  <a:pt x="2604" y="335"/>
                  <a:pt x="2604" y="336"/>
                  <a:pt x="2607" y="334"/>
                </a:cubicBezTo>
                <a:cubicBezTo>
                  <a:pt x="2608" y="338"/>
                  <a:pt x="2614" y="340"/>
                  <a:pt x="2618" y="342"/>
                </a:cubicBezTo>
                <a:cubicBezTo>
                  <a:pt x="2616" y="339"/>
                  <a:pt x="2612" y="339"/>
                  <a:pt x="2613" y="334"/>
                </a:cubicBezTo>
                <a:cubicBezTo>
                  <a:pt x="2611" y="332"/>
                  <a:pt x="2609" y="336"/>
                  <a:pt x="2608" y="334"/>
                </a:cubicBezTo>
                <a:cubicBezTo>
                  <a:pt x="2609" y="331"/>
                  <a:pt x="2607" y="331"/>
                  <a:pt x="2611" y="333"/>
                </a:cubicBezTo>
                <a:cubicBezTo>
                  <a:pt x="2610" y="329"/>
                  <a:pt x="2610" y="327"/>
                  <a:pt x="2611" y="326"/>
                </a:cubicBezTo>
                <a:cubicBezTo>
                  <a:pt x="2616" y="328"/>
                  <a:pt x="2618" y="322"/>
                  <a:pt x="2624" y="322"/>
                </a:cubicBezTo>
                <a:cubicBezTo>
                  <a:pt x="2626" y="318"/>
                  <a:pt x="2620" y="322"/>
                  <a:pt x="2620" y="320"/>
                </a:cubicBezTo>
                <a:cubicBezTo>
                  <a:pt x="2621" y="314"/>
                  <a:pt x="2624" y="306"/>
                  <a:pt x="2629" y="302"/>
                </a:cubicBezTo>
                <a:cubicBezTo>
                  <a:pt x="2626" y="303"/>
                  <a:pt x="2625" y="301"/>
                  <a:pt x="2623" y="301"/>
                </a:cubicBezTo>
                <a:cubicBezTo>
                  <a:pt x="2623" y="305"/>
                  <a:pt x="2621" y="305"/>
                  <a:pt x="2618" y="307"/>
                </a:cubicBezTo>
                <a:cubicBezTo>
                  <a:pt x="2616" y="305"/>
                  <a:pt x="2619" y="305"/>
                  <a:pt x="2618" y="302"/>
                </a:cubicBezTo>
                <a:cubicBezTo>
                  <a:pt x="2614" y="304"/>
                  <a:pt x="2615" y="299"/>
                  <a:pt x="2612" y="300"/>
                </a:cubicBezTo>
                <a:cubicBezTo>
                  <a:pt x="2612" y="302"/>
                  <a:pt x="2612" y="303"/>
                  <a:pt x="2611" y="305"/>
                </a:cubicBezTo>
                <a:cubicBezTo>
                  <a:pt x="2613" y="305"/>
                  <a:pt x="2615" y="304"/>
                  <a:pt x="2615" y="305"/>
                </a:cubicBezTo>
                <a:cubicBezTo>
                  <a:pt x="2613" y="309"/>
                  <a:pt x="2612" y="318"/>
                  <a:pt x="2605" y="316"/>
                </a:cubicBezTo>
                <a:cubicBezTo>
                  <a:pt x="2604" y="318"/>
                  <a:pt x="2608" y="320"/>
                  <a:pt x="2606" y="321"/>
                </a:cubicBezTo>
                <a:cubicBezTo>
                  <a:pt x="2602" y="320"/>
                  <a:pt x="2602" y="321"/>
                  <a:pt x="2598" y="319"/>
                </a:cubicBezTo>
                <a:cubicBezTo>
                  <a:pt x="2585" y="325"/>
                  <a:pt x="2574" y="314"/>
                  <a:pt x="2563" y="322"/>
                </a:cubicBezTo>
                <a:cubicBezTo>
                  <a:pt x="2564" y="325"/>
                  <a:pt x="2567" y="321"/>
                  <a:pt x="2569" y="324"/>
                </a:cubicBezTo>
                <a:cubicBezTo>
                  <a:pt x="2566" y="326"/>
                  <a:pt x="2564" y="329"/>
                  <a:pt x="2559" y="329"/>
                </a:cubicBezTo>
                <a:cubicBezTo>
                  <a:pt x="2559" y="331"/>
                  <a:pt x="2559" y="333"/>
                  <a:pt x="2557" y="334"/>
                </a:cubicBezTo>
                <a:cubicBezTo>
                  <a:pt x="2553" y="332"/>
                  <a:pt x="2551" y="337"/>
                  <a:pt x="2548" y="333"/>
                </a:cubicBezTo>
                <a:cubicBezTo>
                  <a:pt x="2551" y="330"/>
                  <a:pt x="2548" y="328"/>
                  <a:pt x="2549" y="324"/>
                </a:cubicBezTo>
                <a:cubicBezTo>
                  <a:pt x="2543" y="324"/>
                  <a:pt x="2542" y="324"/>
                  <a:pt x="2538" y="326"/>
                </a:cubicBezTo>
                <a:cubicBezTo>
                  <a:pt x="2539" y="328"/>
                  <a:pt x="2537" y="332"/>
                  <a:pt x="2539" y="332"/>
                </a:cubicBezTo>
                <a:cubicBezTo>
                  <a:pt x="2541" y="329"/>
                  <a:pt x="2544" y="333"/>
                  <a:pt x="2545" y="335"/>
                </a:cubicBezTo>
                <a:cubicBezTo>
                  <a:pt x="2540" y="338"/>
                  <a:pt x="2535" y="335"/>
                  <a:pt x="2532" y="337"/>
                </a:cubicBezTo>
                <a:cubicBezTo>
                  <a:pt x="2528" y="334"/>
                  <a:pt x="2526" y="331"/>
                  <a:pt x="2522" y="328"/>
                </a:cubicBezTo>
                <a:cubicBezTo>
                  <a:pt x="2522" y="327"/>
                  <a:pt x="2524" y="327"/>
                  <a:pt x="2525" y="326"/>
                </a:cubicBezTo>
                <a:cubicBezTo>
                  <a:pt x="2523" y="322"/>
                  <a:pt x="2520" y="320"/>
                  <a:pt x="2517" y="318"/>
                </a:cubicBezTo>
                <a:cubicBezTo>
                  <a:pt x="2516" y="316"/>
                  <a:pt x="2516" y="321"/>
                  <a:pt x="2513" y="321"/>
                </a:cubicBezTo>
                <a:cubicBezTo>
                  <a:pt x="2513" y="316"/>
                  <a:pt x="2510" y="322"/>
                  <a:pt x="2509" y="319"/>
                </a:cubicBezTo>
                <a:cubicBezTo>
                  <a:pt x="2509" y="318"/>
                  <a:pt x="2511" y="318"/>
                  <a:pt x="2511" y="316"/>
                </a:cubicBezTo>
                <a:cubicBezTo>
                  <a:pt x="2508" y="316"/>
                  <a:pt x="2503" y="321"/>
                  <a:pt x="2498" y="321"/>
                </a:cubicBezTo>
                <a:cubicBezTo>
                  <a:pt x="2499" y="316"/>
                  <a:pt x="2488" y="317"/>
                  <a:pt x="2487" y="310"/>
                </a:cubicBezTo>
                <a:cubicBezTo>
                  <a:pt x="2488" y="308"/>
                  <a:pt x="2488" y="306"/>
                  <a:pt x="2492" y="306"/>
                </a:cubicBezTo>
                <a:cubicBezTo>
                  <a:pt x="2490" y="303"/>
                  <a:pt x="2492" y="304"/>
                  <a:pt x="2492" y="300"/>
                </a:cubicBezTo>
                <a:cubicBezTo>
                  <a:pt x="2488" y="301"/>
                  <a:pt x="2488" y="300"/>
                  <a:pt x="2489" y="297"/>
                </a:cubicBezTo>
                <a:cubicBezTo>
                  <a:pt x="2485" y="306"/>
                  <a:pt x="2470" y="300"/>
                  <a:pt x="2461" y="300"/>
                </a:cubicBezTo>
                <a:cubicBezTo>
                  <a:pt x="2465" y="297"/>
                  <a:pt x="2467" y="291"/>
                  <a:pt x="2474" y="290"/>
                </a:cubicBezTo>
                <a:cubicBezTo>
                  <a:pt x="2474" y="285"/>
                  <a:pt x="2475" y="284"/>
                  <a:pt x="2475" y="278"/>
                </a:cubicBezTo>
                <a:cubicBezTo>
                  <a:pt x="2472" y="281"/>
                  <a:pt x="2468" y="281"/>
                  <a:pt x="2469" y="285"/>
                </a:cubicBezTo>
                <a:cubicBezTo>
                  <a:pt x="2467" y="285"/>
                  <a:pt x="2467" y="284"/>
                  <a:pt x="2468" y="283"/>
                </a:cubicBezTo>
                <a:cubicBezTo>
                  <a:pt x="2456" y="290"/>
                  <a:pt x="2438" y="296"/>
                  <a:pt x="2424" y="291"/>
                </a:cubicBezTo>
                <a:cubicBezTo>
                  <a:pt x="2422" y="294"/>
                  <a:pt x="2419" y="294"/>
                  <a:pt x="2416" y="291"/>
                </a:cubicBezTo>
                <a:cubicBezTo>
                  <a:pt x="2416" y="295"/>
                  <a:pt x="2414" y="297"/>
                  <a:pt x="2412" y="299"/>
                </a:cubicBezTo>
                <a:cubicBezTo>
                  <a:pt x="2411" y="299"/>
                  <a:pt x="2412" y="296"/>
                  <a:pt x="2409" y="297"/>
                </a:cubicBezTo>
                <a:cubicBezTo>
                  <a:pt x="2406" y="301"/>
                  <a:pt x="2390" y="308"/>
                  <a:pt x="2388" y="305"/>
                </a:cubicBezTo>
                <a:cubicBezTo>
                  <a:pt x="2385" y="305"/>
                  <a:pt x="2387" y="308"/>
                  <a:pt x="2385" y="309"/>
                </a:cubicBezTo>
                <a:cubicBezTo>
                  <a:pt x="2374" y="306"/>
                  <a:pt x="2368" y="311"/>
                  <a:pt x="2358" y="313"/>
                </a:cubicBezTo>
                <a:cubicBezTo>
                  <a:pt x="2360" y="316"/>
                  <a:pt x="2356" y="316"/>
                  <a:pt x="2354" y="317"/>
                </a:cubicBezTo>
                <a:cubicBezTo>
                  <a:pt x="2353" y="316"/>
                  <a:pt x="2353" y="313"/>
                  <a:pt x="2350" y="313"/>
                </a:cubicBezTo>
                <a:cubicBezTo>
                  <a:pt x="2343" y="324"/>
                  <a:pt x="2317" y="320"/>
                  <a:pt x="2308" y="330"/>
                </a:cubicBezTo>
                <a:cubicBezTo>
                  <a:pt x="2306" y="326"/>
                  <a:pt x="2305" y="330"/>
                  <a:pt x="2300" y="327"/>
                </a:cubicBezTo>
                <a:cubicBezTo>
                  <a:pt x="2293" y="333"/>
                  <a:pt x="2284" y="333"/>
                  <a:pt x="2277" y="336"/>
                </a:cubicBezTo>
                <a:cubicBezTo>
                  <a:pt x="2269" y="345"/>
                  <a:pt x="2253" y="347"/>
                  <a:pt x="2242" y="353"/>
                </a:cubicBezTo>
                <a:cubicBezTo>
                  <a:pt x="2239" y="354"/>
                  <a:pt x="2239" y="352"/>
                  <a:pt x="2237" y="352"/>
                </a:cubicBezTo>
                <a:cubicBezTo>
                  <a:pt x="2237" y="357"/>
                  <a:pt x="2228" y="356"/>
                  <a:pt x="2227" y="360"/>
                </a:cubicBezTo>
                <a:cubicBezTo>
                  <a:pt x="2214" y="360"/>
                  <a:pt x="2207" y="372"/>
                  <a:pt x="2190" y="371"/>
                </a:cubicBezTo>
                <a:cubicBezTo>
                  <a:pt x="2189" y="371"/>
                  <a:pt x="2190" y="374"/>
                  <a:pt x="2188" y="374"/>
                </a:cubicBezTo>
                <a:cubicBezTo>
                  <a:pt x="2188" y="372"/>
                  <a:pt x="2188" y="371"/>
                  <a:pt x="2188" y="370"/>
                </a:cubicBezTo>
                <a:cubicBezTo>
                  <a:pt x="2184" y="371"/>
                  <a:pt x="2182" y="373"/>
                  <a:pt x="2178" y="375"/>
                </a:cubicBezTo>
                <a:cubicBezTo>
                  <a:pt x="2177" y="373"/>
                  <a:pt x="2173" y="372"/>
                  <a:pt x="2171" y="374"/>
                </a:cubicBezTo>
                <a:cubicBezTo>
                  <a:pt x="2170" y="377"/>
                  <a:pt x="2175" y="374"/>
                  <a:pt x="2175" y="376"/>
                </a:cubicBezTo>
                <a:cubicBezTo>
                  <a:pt x="2171" y="384"/>
                  <a:pt x="2158" y="379"/>
                  <a:pt x="2152" y="383"/>
                </a:cubicBezTo>
                <a:cubicBezTo>
                  <a:pt x="2154" y="383"/>
                  <a:pt x="2156" y="383"/>
                  <a:pt x="2156" y="385"/>
                </a:cubicBezTo>
                <a:cubicBezTo>
                  <a:pt x="2155" y="385"/>
                  <a:pt x="2155" y="386"/>
                  <a:pt x="2154" y="387"/>
                </a:cubicBezTo>
                <a:cubicBezTo>
                  <a:pt x="2147" y="384"/>
                  <a:pt x="2138" y="385"/>
                  <a:pt x="2135" y="392"/>
                </a:cubicBezTo>
                <a:cubicBezTo>
                  <a:pt x="2132" y="390"/>
                  <a:pt x="2133" y="388"/>
                  <a:pt x="2128" y="390"/>
                </a:cubicBezTo>
                <a:cubicBezTo>
                  <a:pt x="2130" y="387"/>
                  <a:pt x="2118" y="391"/>
                  <a:pt x="2118" y="383"/>
                </a:cubicBezTo>
                <a:cubicBezTo>
                  <a:pt x="2114" y="385"/>
                  <a:pt x="2113" y="386"/>
                  <a:pt x="2108" y="384"/>
                </a:cubicBezTo>
                <a:cubicBezTo>
                  <a:pt x="2108" y="389"/>
                  <a:pt x="2101" y="391"/>
                  <a:pt x="2097" y="390"/>
                </a:cubicBezTo>
                <a:cubicBezTo>
                  <a:pt x="2097" y="394"/>
                  <a:pt x="2097" y="394"/>
                  <a:pt x="2097" y="394"/>
                </a:cubicBezTo>
                <a:cubicBezTo>
                  <a:pt x="2102" y="393"/>
                  <a:pt x="2109" y="390"/>
                  <a:pt x="2112" y="390"/>
                </a:cubicBezTo>
                <a:cubicBezTo>
                  <a:pt x="2112" y="393"/>
                  <a:pt x="2108" y="391"/>
                  <a:pt x="2109" y="394"/>
                </a:cubicBezTo>
                <a:cubicBezTo>
                  <a:pt x="2112" y="398"/>
                  <a:pt x="2116" y="397"/>
                  <a:pt x="2116" y="402"/>
                </a:cubicBezTo>
                <a:cubicBezTo>
                  <a:pt x="2112" y="402"/>
                  <a:pt x="2111" y="405"/>
                  <a:pt x="2108" y="406"/>
                </a:cubicBezTo>
                <a:cubicBezTo>
                  <a:pt x="2110" y="404"/>
                  <a:pt x="2109" y="403"/>
                  <a:pt x="2106" y="402"/>
                </a:cubicBezTo>
                <a:cubicBezTo>
                  <a:pt x="2106" y="409"/>
                  <a:pt x="2095" y="410"/>
                  <a:pt x="2088" y="410"/>
                </a:cubicBezTo>
                <a:cubicBezTo>
                  <a:pt x="2086" y="412"/>
                  <a:pt x="2090" y="411"/>
                  <a:pt x="2090" y="414"/>
                </a:cubicBezTo>
                <a:cubicBezTo>
                  <a:pt x="2088" y="417"/>
                  <a:pt x="2084" y="417"/>
                  <a:pt x="2080" y="416"/>
                </a:cubicBezTo>
                <a:cubicBezTo>
                  <a:pt x="2080" y="420"/>
                  <a:pt x="2079" y="422"/>
                  <a:pt x="2078" y="424"/>
                </a:cubicBezTo>
                <a:cubicBezTo>
                  <a:pt x="2078" y="418"/>
                  <a:pt x="2069" y="422"/>
                  <a:pt x="2073" y="416"/>
                </a:cubicBezTo>
                <a:cubicBezTo>
                  <a:pt x="2069" y="416"/>
                  <a:pt x="2068" y="417"/>
                  <a:pt x="2065" y="418"/>
                </a:cubicBezTo>
                <a:cubicBezTo>
                  <a:pt x="2063" y="416"/>
                  <a:pt x="2062" y="414"/>
                  <a:pt x="2064" y="412"/>
                </a:cubicBezTo>
                <a:cubicBezTo>
                  <a:pt x="2063" y="413"/>
                  <a:pt x="2062" y="411"/>
                  <a:pt x="2063" y="410"/>
                </a:cubicBezTo>
                <a:cubicBezTo>
                  <a:pt x="2066" y="410"/>
                  <a:pt x="2065" y="415"/>
                  <a:pt x="2067" y="415"/>
                </a:cubicBezTo>
                <a:cubicBezTo>
                  <a:pt x="2069" y="413"/>
                  <a:pt x="2067" y="413"/>
                  <a:pt x="2067" y="410"/>
                </a:cubicBezTo>
                <a:cubicBezTo>
                  <a:pt x="2050" y="405"/>
                  <a:pt x="2043" y="423"/>
                  <a:pt x="2026" y="424"/>
                </a:cubicBezTo>
                <a:cubicBezTo>
                  <a:pt x="2025" y="421"/>
                  <a:pt x="2022" y="421"/>
                  <a:pt x="2022" y="418"/>
                </a:cubicBezTo>
                <a:cubicBezTo>
                  <a:pt x="2026" y="414"/>
                  <a:pt x="2035" y="406"/>
                  <a:pt x="2041" y="410"/>
                </a:cubicBezTo>
                <a:cubicBezTo>
                  <a:pt x="2042" y="412"/>
                  <a:pt x="2039" y="412"/>
                  <a:pt x="2039" y="414"/>
                </a:cubicBezTo>
                <a:cubicBezTo>
                  <a:pt x="2041" y="414"/>
                  <a:pt x="2042" y="415"/>
                  <a:pt x="2045" y="414"/>
                </a:cubicBezTo>
                <a:cubicBezTo>
                  <a:pt x="2046" y="411"/>
                  <a:pt x="2044" y="412"/>
                  <a:pt x="2044" y="408"/>
                </a:cubicBezTo>
                <a:cubicBezTo>
                  <a:pt x="2041" y="406"/>
                  <a:pt x="2036" y="409"/>
                  <a:pt x="2031" y="407"/>
                </a:cubicBezTo>
                <a:cubicBezTo>
                  <a:pt x="2035" y="405"/>
                  <a:pt x="2038" y="401"/>
                  <a:pt x="2042" y="404"/>
                </a:cubicBezTo>
                <a:cubicBezTo>
                  <a:pt x="2047" y="401"/>
                  <a:pt x="2046" y="390"/>
                  <a:pt x="2055" y="392"/>
                </a:cubicBezTo>
                <a:cubicBezTo>
                  <a:pt x="2056" y="390"/>
                  <a:pt x="2056" y="388"/>
                  <a:pt x="2060" y="387"/>
                </a:cubicBezTo>
                <a:cubicBezTo>
                  <a:pt x="2060" y="385"/>
                  <a:pt x="2058" y="386"/>
                  <a:pt x="2058" y="384"/>
                </a:cubicBezTo>
                <a:cubicBezTo>
                  <a:pt x="2062" y="381"/>
                  <a:pt x="2069" y="381"/>
                  <a:pt x="2067" y="373"/>
                </a:cubicBezTo>
                <a:cubicBezTo>
                  <a:pt x="2075" y="370"/>
                  <a:pt x="2080" y="363"/>
                  <a:pt x="2084" y="355"/>
                </a:cubicBezTo>
                <a:cubicBezTo>
                  <a:pt x="2078" y="359"/>
                  <a:pt x="2080" y="351"/>
                  <a:pt x="2074" y="352"/>
                </a:cubicBezTo>
                <a:cubicBezTo>
                  <a:pt x="2073" y="353"/>
                  <a:pt x="2070" y="357"/>
                  <a:pt x="2073" y="359"/>
                </a:cubicBezTo>
                <a:cubicBezTo>
                  <a:pt x="2074" y="356"/>
                  <a:pt x="2074" y="354"/>
                  <a:pt x="2077" y="354"/>
                </a:cubicBezTo>
                <a:cubicBezTo>
                  <a:pt x="2078" y="356"/>
                  <a:pt x="2076" y="357"/>
                  <a:pt x="2077" y="360"/>
                </a:cubicBezTo>
                <a:cubicBezTo>
                  <a:pt x="2071" y="364"/>
                  <a:pt x="2067" y="368"/>
                  <a:pt x="2060" y="369"/>
                </a:cubicBezTo>
                <a:cubicBezTo>
                  <a:pt x="2059" y="371"/>
                  <a:pt x="2060" y="371"/>
                  <a:pt x="2060" y="373"/>
                </a:cubicBezTo>
                <a:cubicBezTo>
                  <a:pt x="2056" y="372"/>
                  <a:pt x="2057" y="376"/>
                  <a:pt x="2053" y="376"/>
                </a:cubicBezTo>
                <a:cubicBezTo>
                  <a:pt x="2053" y="375"/>
                  <a:pt x="2053" y="373"/>
                  <a:pt x="2052" y="373"/>
                </a:cubicBezTo>
                <a:cubicBezTo>
                  <a:pt x="2050" y="379"/>
                  <a:pt x="2041" y="378"/>
                  <a:pt x="2038" y="383"/>
                </a:cubicBezTo>
                <a:cubicBezTo>
                  <a:pt x="2022" y="388"/>
                  <a:pt x="2008" y="399"/>
                  <a:pt x="1992" y="401"/>
                </a:cubicBezTo>
                <a:cubicBezTo>
                  <a:pt x="1989" y="403"/>
                  <a:pt x="1985" y="411"/>
                  <a:pt x="1979" y="413"/>
                </a:cubicBezTo>
                <a:cubicBezTo>
                  <a:pt x="1979" y="416"/>
                  <a:pt x="1980" y="416"/>
                  <a:pt x="1979" y="417"/>
                </a:cubicBezTo>
                <a:cubicBezTo>
                  <a:pt x="1961" y="427"/>
                  <a:pt x="1943" y="428"/>
                  <a:pt x="1925" y="430"/>
                </a:cubicBezTo>
                <a:cubicBezTo>
                  <a:pt x="1926" y="439"/>
                  <a:pt x="1920" y="437"/>
                  <a:pt x="1916" y="442"/>
                </a:cubicBezTo>
                <a:cubicBezTo>
                  <a:pt x="1914" y="440"/>
                  <a:pt x="1917" y="437"/>
                  <a:pt x="1912" y="438"/>
                </a:cubicBezTo>
                <a:cubicBezTo>
                  <a:pt x="1912" y="439"/>
                  <a:pt x="1913" y="444"/>
                  <a:pt x="1907" y="443"/>
                </a:cubicBezTo>
                <a:cubicBezTo>
                  <a:pt x="1907" y="440"/>
                  <a:pt x="1907" y="439"/>
                  <a:pt x="1904" y="439"/>
                </a:cubicBezTo>
                <a:cubicBezTo>
                  <a:pt x="1899" y="446"/>
                  <a:pt x="1887" y="447"/>
                  <a:pt x="1882" y="454"/>
                </a:cubicBezTo>
                <a:cubicBezTo>
                  <a:pt x="1873" y="453"/>
                  <a:pt x="1868" y="465"/>
                  <a:pt x="1856" y="464"/>
                </a:cubicBezTo>
                <a:cubicBezTo>
                  <a:pt x="1856" y="469"/>
                  <a:pt x="1847" y="467"/>
                  <a:pt x="1850" y="475"/>
                </a:cubicBezTo>
                <a:cubicBezTo>
                  <a:pt x="1848" y="475"/>
                  <a:pt x="1845" y="475"/>
                  <a:pt x="1844" y="477"/>
                </a:cubicBezTo>
                <a:cubicBezTo>
                  <a:pt x="1844" y="480"/>
                  <a:pt x="1848" y="477"/>
                  <a:pt x="1848" y="481"/>
                </a:cubicBezTo>
                <a:cubicBezTo>
                  <a:pt x="1844" y="482"/>
                  <a:pt x="1843" y="484"/>
                  <a:pt x="1838" y="484"/>
                </a:cubicBezTo>
                <a:cubicBezTo>
                  <a:pt x="1839" y="488"/>
                  <a:pt x="1837" y="490"/>
                  <a:pt x="1834" y="491"/>
                </a:cubicBezTo>
                <a:cubicBezTo>
                  <a:pt x="1834" y="488"/>
                  <a:pt x="1832" y="487"/>
                  <a:pt x="1831" y="485"/>
                </a:cubicBezTo>
                <a:cubicBezTo>
                  <a:pt x="1811" y="496"/>
                  <a:pt x="1792" y="504"/>
                  <a:pt x="1775" y="519"/>
                </a:cubicBezTo>
                <a:cubicBezTo>
                  <a:pt x="1769" y="519"/>
                  <a:pt x="1769" y="519"/>
                  <a:pt x="1769" y="519"/>
                </a:cubicBezTo>
                <a:cubicBezTo>
                  <a:pt x="1771" y="522"/>
                  <a:pt x="1771" y="524"/>
                  <a:pt x="1768" y="525"/>
                </a:cubicBezTo>
                <a:cubicBezTo>
                  <a:pt x="1769" y="520"/>
                  <a:pt x="1764" y="522"/>
                  <a:pt x="1763" y="519"/>
                </a:cubicBezTo>
                <a:cubicBezTo>
                  <a:pt x="1764" y="516"/>
                  <a:pt x="1763" y="512"/>
                  <a:pt x="1766" y="510"/>
                </a:cubicBezTo>
                <a:cubicBezTo>
                  <a:pt x="1777" y="508"/>
                  <a:pt x="1782" y="499"/>
                  <a:pt x="1793" y="499"/>
                </a:cubicBezTo>
                <a:cubicBezTo>
                  <a:pt x="1792" y="491"/>
                  <a:pt x="1801" y="492"/>
                  <a:pt x="1806" y="489"/>
                </a:cubicBezTo>
                <a:cubicBezTo>
                  <a:pt x="1805" y="485"/>
                  <a:pt x="1809" y="485"/>
                  <a:pt x="1813" y="485"/>
                </a:cubicBezTo>
                <a:cubicBezTo>
                  <a:pt x="1814" y="480"/>
                  <a:pt x="1820" y="474"/>
                  <a:pt x="1824" y="473"/>
                </a:cubicBezTo>
                <a:cubicBezTo>
                  <a:pt x="1825" y="473"/>
                  <a:pt x="1828" y="475"/>
                  <a:pt x="1828" y="475"/>
                </a:cubicBezTo>
                <a:cubicBezTo>
                  <a:pt x="1831" y="473"/>
                  <a:pt x="1830" y="467"/>
                  <a:pt x="1835" y="469"/>
                </a:cubicBezTo>
                <a:cubicBezTo>
                  <a:pt x="1835" y="464"/>
                  <a:pt x="1835" y="464"/>
                  <a:pt x="1835" y="464"/>
                </a:cubicBezTo>
                <a:cubicBezTo>
                  <a:pt x="1828" y="463"/>
                  <a:pt x="1825" y="468"/>
                  <a:pt x="1817" y="469"/>
                </a:cubicBezTo>
                <a:cubicBezTo>
                  <a:pt x="1807" y="486"/>
                  <a:pt x="1777" y="495"/>
                  <a:pt x="1763" y="508"/>
                </a:cubicBezTo>
                <a:cubicBezTo>
                  <a:pt x="1754" y="508"/>
                  <a:pt x="1746" y="511"/>
                  <a:pt x="1747" y="517"/>
                </a:cubicBezTo>
                <a:cubicBezTo>
                  <a:pt x="1744" y="513"/>
                  <a:pt x="1740" y="519"/>
                  <a:pt x="1738" y="522"/>
                </a:cubicBezTo>
                <a:cubicBezTo>
                  <a:pt x="1738" y="520"/>
                  <a:pt x="1739" y="520"/>
                  <a:pt x="1737" y="519"/>
                </a:cubicBezTo>
                <a:cubicBezTo>
                  <a:pt x="1733" y="518"/>
                  <a:pt x="1734" y="522"/>
                  <a:pt x="1729" y="522"/>
                </a:cubicBezTo>
                <a:cubicBezTo>
                  <a:pt x="1730" y="528"/>
                  <a:pt x="1719" y="526"/>
                  <a:pt x="1719" y="533"/>
                </a:cubicBezTo>
                <a:cubicBezTo>
                  <a:pt x="1715" y="536"/>
                  <a:pt x="1705" y="532"/>
                  <a:pt x="1703" y="537"/>
                </a:cubicBezTo>
                <a:cubicBezTo>
                  <a:pt x="1702" y="537"/>
                  <a:pt x="1700" y="536"/>
                  <a:pt x="1700" y="535"/>
                </a:cubicBezTo>
                <a:cubicBezTo>
                  <a:pt x="1699" y="533"/>
                  <a:pt x="1702" y="534"/>
                  <a:pt x="1702" y="532"/>
                </a:cubicBezTo>
                <a:cubicBezTo>
                  <a:pt x="1699" y="532"/>
                  <a:pt x="1701" y="527"/>
                  <a:pt x="1699" y="526"/>
                </a:cubicBezTo>
                <a:cubicBezTo>
                  <a:pt x="1700" y="526"/>
                  <a:pt x="1700" y="524"/>
                  <a:pt x="1702" y="524"/>
                </a:cubicBezTo>
                <a:cubicBezTo>
                  <a:pt x="1700" y="521"/>
                  <a:pt x="1699" y="520"/>
                  <a:pt x="1698" y="516"/>
                </a:cubicBezTo>
                <a:cubicBezTo>
                  <a:pt x="1700" y="514"/>
                  <a:pt x="1702" y="512"/>
                  <a:pt x="1707" y="513"/>
                </a:cubicBezTo>
                <a:cubicBezTo>
                  <a:pt x="1708" y="513"/>
                  <a:pt x="1707" y="517"/>
                  <a:pt x="1710" y="516"/>
                </a:cubicBezTo>
                <a:cubicBezTo>
                  <a:pt x="1712" y="511"/>
                  <a:pt x="1713" y="506"/>
                  <a:pt x="1706" y="506"/>
                </a:cubicBezTo>
                <a:cubicBezTo>
                  <a:pt x="1699" y="510"/>
                  <a:pt x="1693" y="515"/>
                  <a:pt x="1683" y="517"/>
                </a:cubicBezTo>
                <a:cubicBezTo>
                  <a:pt x="1682" y="520"/>
                  <a:pt x="1679" y="521"/>
                  <a:pt x="1681" y="526"/>
                </a:cubicBezTo>
                <a:cubicBezTo>
                  <a:pt x="1674" y="529"/>
                  <a:pt x="1665" y="540"/>
                  <a:pt x="1657" y="534"/>
                </a:cubicBezTo>
                <a:cubicBezTo>
                  <a:pt x="1650" y="535"/>
                  <a:pt x="1650" y="535"/>
                  <a:pt x="1650" y="535"/>
                </a:cubicBezTo>
                <a:cubicBezTo>
                  <a:pt x="1640" y="546"/>
                  <a:pt x="1626" y="554"/>
                  <a:pt x="1612" y="564"/>
                </a:cubicBezTo>
                <a:cubicBezTo>
                  <a:pt x="1611" y="562"/>
                  <a:pt x="1609" y="561"/>
                  <a:pt x="1608" y="560"/>
                </a:cubicBezTo>
                <a:cubicBezTo>
                  <a:pt x="1609" y="558"/>
                  <a:pt x="1611" y="556"/>
                  <a:pt x="1609" y="555"/>
                </a:cubicBezTo>
                <a:cubicBezTo>
                  <a:pt x="1600" y="556"/>
                  <a:pt x="1594" y="556"/>
                  <a:pt x="1587" y="552"/>
                </a:cubicBezTo>
                <a:cubicBezTo>
                  <a:pt x="1587" y="548"/>
                  <a:pt x="1588" y="545"/>
                  <a:pt x="1591" y="545"/>
                </a:cubicBezTo>
                <a:cubicBezTo>
                  <a:pt x="1589" y="541"/>
                  <a:pt x="1588" y="542"/>
                  <a:pt x="1588" y="537"/>
                </a:cubicBezTo>
                <a:cubicBezTo>
                  <a:pt x="1576" y="534"/>
                  <a:pt x="1570" y="538"/>
                  <a:pt x="1559" y="541"/>
                </a:cubicBezTo>
                <a:cubicBezTo>
                  <a:pt x="1558" y="536"/>
                  <a:pt x="1557" y="528"/>
                  <a:pt x="1561" y="524"/>
                </a:cubicBezTo>
                <a:cubicBezTo>
                  <a:pt x="1564" y="524"/>
                  <a:pt x="1559" y="527"/>
                  <a:pt x="1563" y="526"/>
                </a:cubicBezTo>
                <a:cubicBezTo>
                  <a:pt x="1565" y="524"/>
                  <a:pt x="1563" y="520"/>
                  <a:pt x="1560" y="520"/>
                </a:cubicBezTo>
                <a:cubicBezTo>
                  <a:pt x="1557" y="522"/>
                  <a:pt x="1557" y="526"/>
                  <a:pt x="1554" y="528"/>
                </a:cubicBezTo>
                <a:cubicBezTo>
                  <a:pt x="1553" y="525"/>
                  <a:pt x="1555" y="525"/>
                  <a:pt x="1553" y="523"/>
                </a:cubicBezTo>
                <a:cubicBezTo>
                  <a:pt x="1547" y="524"/>
                  <a:pt x="1539" y="523"/>
                  <a:pt x="1534" y="528"/>
                </a:cubicBezTo>
                <a:cubicBezTo>
                  <a:pt x="1532" y="528"/>
                  <a:pt x="1531" y="525"/>
                  <a:pt x="1529" y="525"/>
                </a:cubicBezTo>
                <a:cubicBezTo>
                  <a:pt x="1529" y="528"/>
                  <a:pt x="1525" y="529"/>
                  <a:pt x="1525" y="533"/>
                </a:cubicBezTo>
                <a:cubicBezTo>
                  <a:pt x="1519" y="534"/>
                  <a:pt x="1517" y="529"/>
                  <a:pt x="1514" y="527"/>
                </a:cubicBezTo>
                <a:cubicBezTo>
                  <a:pt x="1513" y="534"/>
                  <a:pt x="1499" y="532"/>
                  <a:pt x="1505" y="526"/>
                </a:cubicBezTo>
                <a:cubicBezTo>
                  <a:pt x="1507" y="525"/>
                  <a:pt x="1506" y="528"/>
                  <a:pt x="1509" y="527"/>
                </a:cubicBezTo>
                <a:cubicBezTo>
                  <a:pt x="1510" y="519"/>
                  <a:pt x="1522" y="524"/>
                  <a:pt x="1526" y="524"/>
                </a:cubicBezTo>
                <a:cubicBezTo>
                  <a:pt x="1527" y="520"/>
                  <a:pt x="1526" y="521"/>
                  <a:pt x="1525" y="517"/>
                </a:cubicBezTo>
                <a:cubicBezTo>
                  <a:pt x="1526" y="513"/>
                  <a:pt x="1529" y="515"/>
                  <a:pt x="1530" y="511"/>
                </a:cubicBezTo>
                <a:cubicBezTo>
                  <a:pt x="1527" y="514"/>
                  <a:pt x="1524" y="510"/>
                  <a:pt x="1520" y="510"/>
                </a:cubicBezTo>
                <a:cubicBezTo>
                  <a:pt x="1518" y="512"/>
                  <a:pt x="1513" y="516"/>
                  <a:pt x="1509" y="514"/>
                </a:cubicBezTo>
                <a:cubicBezTo>
                  <a:pt x="1508" y="510"/>
                  <a:pt x="1514" y="512"/>
                  <a:pt x="1513" y="508"/>
                </a:cubicBezTo>
                <a:cubicBezTo>
                  <a:pt x="1510" y="506"/>
                  <a:pt x="1504" y="511"/>
                  <a:pt x="1504" y="504"/>
                </a:cubicBezTo>
                <a:cubicBezTo>
                  <a:pt x="1498" y="503"/>
                  <a:pt x="1500" y="506"/>
                  <a:pt x="1494" y="506"/>
                </a:cubicBezTo>
                <a:cubicBezTo>
                  <a:pt x="1493" y="510"/>
                  <a:pt x="1495" y="513"/>
                  <a:pt x="1496" y="515"/>
                </a:cubicBezTo>
                <a:cubicBezTo>
                  <a:pt x="1488" y="521"/>
                  <a:pt x="1479" y="511"/>
                  <a:pt x="1474" y="519"/>
                </a:cubicBezTo>
                <a:cubicBezTo>
                  <a:pt x="1471" y="520"/>
                  <a:pt x="1472" y="516"/>
                  <a:pt x="1469" y="517"/>
                </a:cubicBezTo>
                <a:cubicBezTo>
                  <a:pt x="1463" y="528"/>
                  <a:pt x="1449" y="531"/>
                  <a:pt x="1443" y="540"/>
                </a:cubicBezTo>
                <a:cubicBezTo>
                  <a:pt x="1440" y="541"/>
                  <a:pt x="1439" y="539"/>
                  <a:pt x="1437" y="539"/>
                </a:cubicBezTo>
                <a:cubicBezTo>
                  <a:pt x="1437" y="540"/>
                  <a:pt x="1437" y="542"/>
                  <a:pt x="1436" y="542"/>
                </a:cubicBezTo>
                <a:cubicBezTo>
                  <a:pt x="1426" y="545"/>
                  <a:pt x="1418" y="556"/>
                  <a:pt x="1410" y="563"/>
                </a:cubicBezTo>
                <a:cubicBezTo>
                  <a:pt x="1408" y="562"/>
                  <a:pt x="1405" y="562"/>
                  <a:pt x="1404" y="560"/>
                </a:cubicBezTo>
                <a:cubicBezTo>
                  <a:pt x="1400" y="563"/>
                  <a:pt x="1393" y="569"/>
                  <a:pt x="1387" y="569"/>
                </a:cubicBezTo>
                <a:cubicBezTo>
                  <a:pt x="1388" y="572"/>
                  <a:pt x="1385" y="573"/>
                  <a:pt x="1384" y="574"/>
                </a:cubicBezTo>
                <a:cubicBezTo>
                  <a:pt x="1382" y="570"/>
                  <a:pt x="1380" y="575"/>
                  <a:pt x="1379" y="574"/>
                </a:cubicBezTo>
                <a:cubicBezTo>
                  <a:pt x="1379" y="571"/>
                  <a:pt x="1379" y="571"/>
                  <a:pt x="1379" y="571"/>
                </a:cubicBezTo>
                <a:cubicBezTo>
                  <a:pt x="1380" y="572"/>
                  <a:pt x="1384" y="572"/>
                  <a:pt x="1384" y="569"/>
                </a:cubicBezTo>
                <a:cubicBezTo>
                  <a:pt x="1382" y="568"/>
                  <a:pt x="1379" y="568"/>
                  <a:pt x="1377" y="566"/>
                </a:cubicBezTo>
                <a:cubicBezTo>
                  <a:pt x="1376" y="563"/>
                  <a:pt x="1380" y="564"/>
                  <a:pt x="1380" y="562"/>
                </a:cubicBezTo>
                <a:cubicBezTo>
                  <a:pt x="1378" y="561"/>
                  <a:pt x="1374" y="564"/>
                  <a:pt x="1373" y="560"/>
                </a:cubicBezTo>
                <a:cubicBezTo>
                  <a:pt x="1373" y="553"/>
                  <a:pt x="1363" y="555"/>
                  <a:pt x="1360" y="548"/>
                </a:cubicBezTo>
                <a:cubicBezTo>
                  <a:pt x="1358" y="544"/>
                  <a:pt x="1361" y="541"/>
                  <a:pt x="1359" y="536"/>
                </a:cubicBezTo>
                <a:cubicBezTo>
                  <a:pt x="1353" y="535"/>
                  <a:pt x="1353" y="536"/>
                  <a:pt x="1348" y="538"/>
                </a:cubicBezTo>
                <a:cubicBezTo>
                  <a:pt x="1348" y="540"/>
                  <a:pt x="1350" y="544"/>
                  <a:pt x="1348" y="544"/>
                </a:cubicBezTo>
                <a:cubicBezTo>
                  <a:pt x="1345" y="544"/>
                  <a:pt x="1345" y="541"/>
                  <a:pt x="1346" y="540"/>
                </a:cubicBezTo>
                <a:cubicBezTo>
                  <a:pt x="1339" y="541"/>
                  <a:pt x="1334" y="544"/>
                  <a:pt x="1329" y="542"/>
                </a:cubicBezTo>
                <a:cubicBezTo>
                  <a:pt x="1333" y="540"/>
                  <a:pt x="1331" y="533"/>
                  <a:pt x="1337" y="533"/>
                </a:cubicBezTo>
                <a:cubicBezTo>
                  <a:pt x="1338" y="529"/>
                  <a:pt x="1333" y="533"/>
                  <a:pt x="1333" y="531"/>
                </a:cubicBezTo>
                <a:cubicBezTo>
                  <a:pt x="1334" y="529"/>
                  <a:pt x="1336" y="528"/>
                  <a:pt x="1338" y="529"/>
                </a:cubicBezTo>
                <a:cubicBezTo>
                  <a:pt x="1338" y="526"/>
                  <a:pt x="1339" y="520"/>
                  <a:pt x="1341" y="521"/>
                </a:cubicBezTo>
                <a:cubicBezTo>
                  <a:pt x="1341" y="519"/>
                  <a:pt x="1341" y="517"/>
                  <a:pt x="1339" y="517"/>
                </a:cubicBezTo>
                <a:cubicBezTo>
                  <a:pt x="1341" y="519"/>
                  <a:pt x="1334" y="523"/>
                  <a:pt x="1336" y="519"/>
                </a:cubicBezTo>
                <a:cubicBezTo>
                  <a:pt x="1334" y="522"/>
                  <a:pt x="1330" y="524"/>
                  <a:pt x="1326" y="522"/>
                </a:cubicBezTo>
                <a:cubicBezTo>
                  <a:pt x="1327" y="524"/>
                  <a:pt x="1329" y="525"/>
                  <a:pt x="1326" y="526"/>
                </a:cubicBezTo>
                <a:cubicBezTo>
                  <a:pt x="1326" y="522"/>
                  <a:pt x="1320" y="527"/>
                  <a:pt x="1318" y="524"/>
                </a:cubicBezTo>
                <a:cubicBezTo>
                  <a:pt x="1317" y="530"/>
                  <a:pt x="1307" y="535"/>
                  <a:pt x="1301" y="541"/>
                </a:cubicBezTo>
                <a:cubicBezTo>
                  <a:pt x="1299" y="540"/>
                  <a:pt x="1298" y="537"/>
                  <a:pt x="1295" y="536"/>
                </a:cubicBezTo>
                <a:cubicBezTo>
                  <a:pt x="1299" y="526"/>
                  <a:pt x="1311" y="513"/>
                  <a:pt x="1302" y="504"/>
                </a:cubicBezTo>
                <a:cubicBezTo>
                  <a:pt x="1302" y="502"/>
                  <a:pt x="1305" y="501"/>
                  <a:pt x="1305" y="499"/>
                </a:cubicBezTo>
                <a:cubicBezTo>
                  <a:pt x="1300" y="499"/>
                  <a:pt x="1304" y="494"/>
                  <a:pt x="1302" y="490"/>
                </a:cubicBezTo>
                <a:cubicBezTo>
                  <a:pt x="1304" y="491"/>
                  <a:pt x="1306" y="492"/>
                  <a:pt x="1308" y="490"/>
                </a:cubicBezTo>
                <a:cubicBezTo>
                  <a:pt x="1309" y="486"/>
                  <a:pt x="1306" y="487"/>
                  <a:pt x="1306" y="485"/>
                </a:cubicBezTo>
                <a:cubicBezTo>
                  <a:pt x="1307" y="486"/>
                  <a:pt x="1310" y="488"/>
                  <a:pt x="1310" y="484"/>
                </a:cubicBezTo>
                <a:cubicBezTo>
                  <a:pt x="1308" y="482"/>
                  <a:pt x="1306" y="485"/>
                  <a:pt x="1304" y="482"/>
                </a:cubicBezTo>
                <a:cubicBezTo>
                  <a:pt x="1309" y="474"/>
                  <a:pt x="1309" y="462"/>
                  <a:pt x="1313" y="453"/>
                </a:cubicBezTo>
                <a:cubicBezTo>
                  <a:pt x="1310" y="453"/>
                  <a:pt x="1311" y="450"/>
                  <a:pt x="1309" y="450"/>
                </a:cubicBezTo>
                <a:cubicBezTo>
                  <a:pt x="1309" y="452"/>
                  <a:pt x="1307" y="452"/>
                  <a:pt x="1305" y="452"/>
                </a:cubicBezTo>
                <a:cubicBezTo>
                  <a:pt x="1304" y="451"/>
                  <a:pt x="1302" y="450"/>
                  <a:pt x="1303" y="447"/>
                </a:cubicBezTo>
                <a:cubicBezTo>
                  <a:pt x="1306" y="446"/>
                  <a:pt x="1307" y="444"/>
                  <a:pt x="1309" y="442"/>
                </a:cubicBezTo>
                <a:cubicBezTo>
                  <a:pt x="1305" y="442"/>
                  <a:pt x="1304" y="444"/>
                  <a:pt x="1301" y="444"/>
                </a:cubicBezTo>
                <a:cubicBezTo>
                  <a:pt x="1301" y="439"/>
                  <a:pt x="1301" y="439"/>
                  <a:pt x="1301" y="439"/>
                </a:cubicBezTo>
                <a:cubicBezTo>
                  <a:pt x="1295" y="440"/>
                  <a:pt x="1283" y="437"/>
                  <a:pt x="1286" y="429"/>
                </a:cubicBezTo>
                <a:cubicBezTo>
                  <a:pt x="1278" y="432"/>
                  <a:pt x="1275" y="425"/>
                  <a:pt x="1272" y="419"/>
                </a:cubicBezTo>
                <a:cubicBezTo>
                  <a:pt x="1273" y="415"/>
                  <a:pt x="1280" y="417"/>
                  <a:pt x="1279" y="411"/>
                </a:cubicBezTo>
                <a:cubicBezTo>
                  <a:pt x="1277" y="408"/>
                  <a:pt x="1272" y="414"/>
                  <a:pt x="1270" y="412"/>
                </a:cubicBezTo>
                <a:cubicBezTo>
                  <a:pt x="1271" y="401"/>
                  <a:pt x="1281" y="398"/>
                  <a:pt x="1289" y="393"/>
                </a:cubicBezTo>
                <a:cubicBezTo>
                  <a:pt x="1292" y="392"/>
                  <a:pt x="1291" y="396"/>
                  <a:pt x="1293" y="395"/>
                </a:cubicBezTo>
                <a:cubicBezTo>
                  <a:pt x="1295" y="394"/>
                  <a:pt x="1295" y="391"/>
                  <a:pt x="1296" y="389"/>
                </a:cubicBezTo>
                <a:cubicBezTo>
                  <a:pt x="1282" y="388"/>
                  <a:pt x="1276" y="393"/>
                  <a:pt x="1264" y="394"/>
                </a:cubicBezTo>
                <a:cubicBezTo>
                  <a:pt x="1260" y="392"/>
                  <a:pt x="1260" y="389"/>
                  <a:pt x="1260" y="384"/>
                </a:cubicBezTo>
                <a:cubicBezTo>
                  <a:pt x="1257" y="384"/>
                  <a:pt x="1260" y="389"/>
                  <a:pt x="1256" y="389"/>
                </a:cubicBezTo>
                <a:cubicBezTo>
                  <a:pt x="1254" y="383"/>
                  <a:pt x="1255" y="377"/>
                  <a:pt x="1253" y="371"/>
                </a:cubicBezTo>
                <a:cubicBezTo>
                  <a:pt x="1259" y="370"/>
                  <a:pt x="1256" y="364"/>
                  <a:pt x="1257" y="362"/>
                </a:cubicBezTo>
                <a:cubicBezTo>
                  <a:pt x="1253" y="361"/>
                  <a:pt x="1251" y="365"/>
                  <a:pt x="1250" y="361"/>
                </a:cubicBezTo>
                <a:cubicBezTo>
                  <a:pt x="1250" y="357"/>
                  <a:pt x="1251" y="358"/>
                  <a:pt x="1249" y="354"/>
                </a:cubicBezTo>
                <a:cubicBezTo>
                  <a:pt x="1254" y="355"/>
                  <a:pt x="1253" y="352"/>
                  <a:pt x="1257" y="353"/>
                </a:cubicBezTo>
                <a:cubicBezTo>
                  <a:pt x="1254" y="347"/>
                  <a:pt x="1247" y="345"/>
                  <a:pt x="1240" y="348"/>
                </a:cubicBezTo>
                <a:cubicBezTo>
                  <a:pt x="1241" y="353"/>
                  <a:pt x="1236" y="353"/>
                  <a:pt x="1233" y="354"/>
                </a:cubicBezTo>
                <a:cubicBezTo>
                  <a:pt x="1233" y="351"/>
                  <a:pt x="1230" y="352"/>
                  <a:pt x="1230" y="349"/>
                </a:cubicBezTo>
                <a:cubicBezTo>
                  <a:pt x="1233" y="350"/>
                  <a:pt x="1236" y="350"/>
                  <a:pt x="1235" y="345"/>
                </a:cubicBezTo>
                <a:cubicBezTo>
                  <a:pt x="1232" y="344"/>
                  <a:pt x="1231" y="348"/>
                  <a:pt x="1230" y="346"/>
                </a:cubicBezTo>
                <a:cubicBezTo>
                  <a:pt x="1230" y="343"/>
                  <a:pt x="1230" y="343"/>
                  <a:pt x="1230" y="343"/>
                </a:cubicBezTo>
                <a:cubicBezTo>
                  <a:pt x="1235" y="342"/>
                  <a:pt x="1239" y="343"/>
                  <a:pt x="1241" y="345"/>
                </a:cubicBezTo>
                <a:cubicBezTo>
                  <a:pt x="1244" y="341"/>
                  <a:pt x="1239" y="341"/>
                  <a:pt x="1238" y="339"/>
                </a:cubicBezTo>
                <a:cubicBezTo>
                  <a:pt x="1238" y="337"/>
                  <a:pt x="1242" y="338"/>
                  <a:pt x="1241" y="334"/>
                </a:cubicBezTo>
                <a:cubicBezTo>
                  <a:pt x="1234" y="335"/>
                  <a:pt x="1234" y="335"/>
                  <a:pt x="1234" y="335"/>
                </a:cubicBezTo>
                <a:cubicBezTo>
                  <a:pt x="1234" y="333"/>
                  <a:pt x="1232" y="333"/>
                  <a:pt x="1232" y="331"/>
                </a:cubicBezTo>
                <a:cubicBezTo>
                  <a:pt x="1229" y="329"/>
                  <a:pt x="1228" y="333"/>
                  <a:pt x="1224" y="331"/>
                </a:cubicBezTo>
                <a:cubicBezTo>
                  <a:pt x="1224" y="336"/>
                  <a:pt x="1228" y="334"/>
                  <a:pt x="1229" y="337"/>
                </a:cubicBezTo>
                <a:cubicBezTo>
                  <a:pt x="1224" y="344"/>
                  <a:pt x="1214" y="338"/>
                  <a:pt x="1208" y="342"/>
                </a:cubicBezTo>
                <a:cubicBezTo>
                  <a:pt x="1208" y="339"/>
                  <a:pt x="1206" y="339"/>
                  <a:pt x="1206" y="335"/>
                </a:cubicBezTo>
                <a:cubicBezTo>
                  <a:pt x="1211" y="333"/>
                  <a:pt x="1213" y="329"/>
                  <a:pt x="1216" y="325"/>
                </a:cubicBezTo>
                <a:cubicBezTo>
                  <a:pt x="1210" y="325"/>
                  <a:pt x="1207" y="319"/>
                  <a:pt x="1208" y="314"/>
                </a:cubicBezTo>
                <a:cubicBezTo>
                  <a:pt x="1204" y="315"/>
                  <a:pt x="1207" y="323"/>
                  <a:pt x="1200" y="322"/>
                </a:cubicBezTo>
                <a:cubicBezTo>
                  <a:pt x="1200" y="319"/>
                  <a:pt x="1198" y="319"/>
                  <a:pt x="1198" y="316"/>
                </a:cubicBezTo>
                <a:cubicBezTo>
                  <a:pt x="1206" y="317"/>
                  <a:pt x="1199" y="310"/>
                  <a:pt x="1207" y="310"/>
                </a:cubicBezTo>
                <a:cubicBezTo>
                  <a:pt x="1206" y="305"/>
                  <a:pt x="1206" y="305"/>
                  <a:pt x="1206" y="305"/>
                </a:cubicBezTo>
                <a:cubicBezTo>
                  <a:pt x="1201" y="305"/>
                  <a:pt x="1198" y="302"/>
                  <a:pt x="1194" y="301"/>
                </a:cubicBezTo>
                <a:cubicBezTo>
                  <a:pt x="1195" y="297"/>
                  <a:pt x="1192" y="298"/>
                  <a:pt x="1192" y="295"/>
                </a:cubicBezTo>
                <a:cubicBezTo>
                  <a:pt x="1195" y="292"/>
                  <a:pt x="1198" y="287"/>
                  <a:pt x="1199" y="282"/>
                </a:cubicBezTo>
                <a:cubicBezTo>
                  <a:pt x="1198" y="280"/>
                  <a:pt x="1195" y="282"/>
                  <a:pt x="1195" y="280"/>
                </a:cubicBezTo>
                <a:cubicBezTo>
                  <a:pt x="1198" y="278"/>
                  <a:pt x="1199" y="274"/>
                  <a:pt x="1200" y="270"/>
                </a:cubicBezTo>
                <a:cubicBezTo>
                  <a:pt x="1205" y="270"/>
                  <a:pt x="1211" y="272"/>
                  <a:pt x="1209" y="266"/>
                </a:cubicBezTo>
                <a:cubicBezTo>
                  <a:pt x="1209" y="268"/>
                  <a:pt x="1206" y="268"/>
                  <a:pt x="1206" y="267"/>
                </a:cubicBezTo>
                <a:cubicBezTo>
                  <a:pt x="1205" y="261"/>
                  <a:pt x="1208" y="259"/>
                  <a:pt x="1212" y="258"/>
                </a:cubicBezTo>
                <a:cubicBezTo>
                  <a:pt x="1210" y="247"/>
                  <a:pt x="1226" y="250"/>
                  <a:pt x="1228" y="243"/>
                </a:cubicBezTo>
                <a:cubicBezTo>
                  <a:pt x="1232" y="245"/>
                  <a:pt x="1230" y="251"/>
                  <a:pt x="1234" y="254"/>
                </a:cubicBezTo>
                <a:cubicBezTo>
                  <a:pt x="1233" y="249"/>
                  <a:pt x="1248" y="233"/>
                  <a:pt x="1251" y="232"/>
                </a:cubicBezTo>
                <a:cubicBezTo>
                  <a:pt x="1257" y="230"/>
                  <a:pt x="1259" y="231"/>
                  <a:pt x="1261" y="226"/>
                </a:cubicBezTo>
                <a:cubicBezTo>
                  <a:pt x="1263" y="225"/>
                  <a:pt x="1263" y="228"/>
                  <a:pt x="1266" y="227"/>
                </a:cubicBezTo>
                <a:cubicBezTo>
                  <a:pt x="1267" y="224"/>
                  <a:pt x="1268" y="220"/>
                  <a:pt x="1272" y="220"/>
                </a:cubicBezTo>
                <a:cubicBezTo>
                  <a:pt x="1271" y="219"/>
                  <a:pt x="1270" y="219"/>
                  <a:pt x="1269" y="218"/>
                </a:cubicBezTo>
                <a:cubicBezTo>
                  <a:pt x="1273" y="215"/>
                  <a:pt x="1271" y="213"/>
                  <a:pt x="1275" y="212"/>
                </a:cubicBezTo>
                <a:cubicBezTo>
                  <a:pt x="1274" y="209"/>
                  <a:pt x="1275" y="205"/>
                  <a:pt x="1272" y="205"/>
                </a:cubicBezTo>
                <a:cubicBezTo>
                  <a:pt x="1272" y="208"/>
                  <a:pt x="1271" y="212"/>
                  <a:pt x="1268" y="212"/>
                </a:cubicBezTo>
                <a:cubicBezTo>
                  <a:pt x="1266" y="212"/>
                  <a:pt x="1267" y="208"/>
                  <a:pt x="1264" y="209"/>
                </a:cubicBezTo>
                <a:cubicBezTo>
                  <a:pt x="1267" y="213"/>
                  <a:pt x="1260" y="214"/>
                  <a:pt x="1256" y="215"/>
                </a:cubicBezTo>
                <a:cubicBezTo>
                  <a:pt x="1255" y="219"/>
                  <a:pt x="1260" y="216"/>
                  <a:pt x="1260" y="220"/>
                </a:cubicBezTo>
                <a:cubicBezTo>
                  <a:pt x="1258" y="225"/>
                  <a:pt x="1249" y="231"/>
                  <a:pt x="1242" y="227"/>
                </a:cubicBezTo>
                <a:cubicBezTo>
                  <a:pt x="1242" y="223"/>
                  <a:pt x="1247" y="224"/>
                  <a:pt x="1246" y="219"/>
                </a:cubicBezTo>
                <a:cubicBezTo>
                  <a:pt x="1248" y="219"/>
                  <a:pt x="1252" y="216"/>
                  <a:pt x="1249" y="215"/>
                </a:cubicBezTo>
                <a:cubicBezTo>
                  <a:pt x="1248" y="218"/>
                  <a:pt x="1247" y="217"/>
                  <a:pt x="1245" y="217"/>
                </a:cubicBezTo>
                <a:cubicBezTo>
                  <a:pt x="1247" y="214"/>
                  <a:pt x="1244" y="212"/>
                  <a:pt x="1243" y="209"/>
                </a:cubicBezTo>
                <a:cubicBezTo>
                  <a:pt x="1244" y="207"/>
                  <a:pt x="1245" y="205"/>
                  <a:pt x="1247" y="202"/>
                </a:cubicBezTo>
                <a:cubicBezTo>
                  <a:pt x="1249" y="204"/>
                  <a:pt x="1248" y="202"/>
                  <a:pt x="1250" y="202"/>
                </a:cubicBezTo>
                <a:cubicBezTo>
                  <a:pt x="1250" y="195"/>
                  <a:pt x="1265" y="185"/>
                  <a:pt x="1272" y="193"/>
                </a:cubicBezTo>
                <a:cubicBezTo>
                  <a:pt x="1277" y="193"/>
                  <a:pt x="1277" y="193"/>
                  <a:pt x="1277" y="193"/>
                </a:cubicBezTo>
                <a:cubicBezTo>
                  <a:pt x="1277" y="196"/>
                  <a:pt x="1280" y="195"/>
                  <a:pt x="1279" y="199"/>
                </a:cubicBezTo>
                <a:cubicBezTo>
                  <a:pt x="1289" y="207"/>
                  <a:pt x="1300" y="193"/>
                  <a:pt x="1308" y="196"/>
                </a:cubicBezTo>
                <a:cubicBezTo>
                  <a:pt x="1316" y="192"/>
                  <a:pt x="1310" y="184"/>
                  <a:pt x="1309" y="179"/>
                </a:cubicBezTo>
                <a:cubicBezTo>
                  <a:pt x="1306" y="179"/>
                  <a:pt x="1306" y="180"/>
                  <a:pt x="1303" y="181"/>
                </a:cubicBezTo>
                <a:cubicBezTo>
                  <a:pt x="1304" y="178"/>
                  <a:pt x="1303" y="178"/>
                  <a:pt x="1303" y="175"/>
                </a:cubicBezTo>
                <a:cubicBezTo>
                  <a:pt x="1299" y="176"/>
                  <a:pt x="1296" y="175"/>
                  <a:pt x="1296" y="172"/>
                </a:cubicBezTo>
                <a:cubicBezTo>
                  <a:pt x="1296" y="169"/>
                  <a:pt x="1300" y="172"/>
                  <a:pt x="1300" y="170"/>
                </a:cubicBezTo>
                <a:cubicBezTo>
                  <a:pt x="1292" y="163"/>
                  <a:pt x="1283" y="178"/>
                  <a:pt x="1275" y="175"/>
                </a:cubicBezTo>
                <a:cubicBezTo>
                  <a:pt x="1274" y="178"/>
                  <a:pt x="1278" y="177"/>
                  <a:pt x="1277" y="180"/>
                </a:cubicBezTo>
                <a:cubicBezTo>
                  <a:pt x="1271" y="179"/>
                  <a:pt x="1270" y="178"/>
                  <a:pt x="1264" y="181"/>
                </a:cubicBezTo>
                <a:cubicBezTo>
                  <a:pt x="1262" y="180"/>
                  <a:pt x="1261" y="179"/>
                  <a:pt x="1259" y="178"/>
                </a:cubicBezTo>
                <a:cubicBezTo>
                  <a:pt x="1262" y="174"/>
                  <a:pt x="1266" y="172"/>
                  <a:pt x="1269" y="169"/>
                </a:cubicBezTo>
                <a:cubicBezTo>
                  <a:pt x="1272" y="174"/>
                  <a:pt x="1281" y="172"/>
                  <a:pt x="1283" y="168"/>
                </a:cubicBezTo>
                <a:cubicBezTo>
                  <a:pt x="1281" y="167"/>
                  <a:pt x="1277" y="169"/>
                  <a:pt x="1277" y="167"/>
                </a:cubicBezTo>
                <a:cubicBezTo>
                  <a:pt x="1277" y="163"/>
                  <a:pt x="1285" y="165"/>
                  <a:pt x="1284" y="159"/>
                </a:cubicBezTo>
                <a:cubicBezTo>
                  <a:pt x="1281" y="158"/>
                  <a:pt x="1278" y="157"/>
                  <a:pt x="1276" y="154"/>
                </a:cubicBezTo>
                <a:cubicBezTo>
                  <a:pt x="1275" y="155"/>
                  <a:pt x="1274" y="157"/>
                  <a:pt x="1273" y="158"/>
                </a:cubicBezTo>
                <a:cubicBezTo>
                  <a:pt x="1271" y="156"/>
                  <a:pt x="1272" y="158"/>
                  <a:pt x="1268" y="158"/>
                </a:cubicBezTo>
                <a:cubicBezTo>
                  <a:pt x="1259" y="149"/>
                  <a:pt x="1274" y="145"/>
                  <a:pt x="1279" y="139"/>
                </a:cubicBezTo>
                <a:cubicBezTo>
                  <a:pt x="1277" y="138"/>
                  <a:pt x="1275" y="137"/>
                  <a:pt x="1275" y="133"/>
                </a:cubicBezTo>
                <a:cubicBezTo>
                  <a:pt x="1273" y="133"/>
                  <a:pt x="1270" y="134"/>
                  <a:pt x="1269" y="132"/>
                </a:cubicBezTo>
                <a:cubicBezTo>
                  <a:pt x="1273" y="131"/>
                  <a:pt x="1276" y="129"/>
                  <a:pt x="1279" y="131"/>
                </a:cubicBezTo>
                <a:cubicBezTo>
                  <a:pt x="1279" y="128"/>
                  <a:pt x="1278" y="124"/>
                  <a:pt x="1281" y="124"/>
                </a:cubicBezTo>
                <a:cubicBezTo>
                  <a:pt x="1283" y="125"/>
                  <a:pt x="1284" y="126"/>
                  <a:pt x="1287" y="125"/>
                </a:cubicBezTo>
                <a:cubicBezTo>
                  <a:pt x="1289" y="124"/>
                  <a:pt x="1289" y="121"/>
                  <a:pt x="1291" y="120"/>
                </a:cubicBezTo>
                <a:cubicBezTo>
                  <a:pt x="1284" y="121"/>
                  <a:pt x="1280" y="118"/>
                  <a:pt x="1272" y="119"/>
                </a:cubicBezTo>
                <a:cubicBezTo>
                  <a:pt x="1270" y="114"/>
                  <a:pt x="1269" y="111"/>
                  <a:pt x="1269" y="105"/>
                </a:cubicBezTo>
                <a:cubicBezTo>
                  <a:pt x="1268" y="105"/>
                  <a:pt x="1266" y="105"/>
                  <a:pt x="1265" y="104"/>
                </a:cubicBezTo>
                <a:cubicBezTo>
                  <a:pt x="1266" y="101"/>
                  <a:pt x="1268" y="99"/>
                  <a:pt x="1269" y="97"/>
                </a:cubicBezTo>
                <a:cubicBezTo>
                  <a:pt x="1262" y="99"/>
                  <a:pt x="1264" y="90"/>
                  <a:pt x="1259" y="89"/>
                </a:cubicBezTo>
                <a:cubicBezTo>
                  <a:pt x="1259" y="85"/>
                  <a:pt x="1263" y="84"/>
                  <a:pt x="1265" y="82"/>
                </a:cubicBezTo>
                <a:cubicBezTo>
                  <a:pt x="1261" y="81"/>
                  <a:pt x="1260" y="83"/>
                  <a:pt x="1257" y="83"/>
                </a:cubicBezTo>
                <a:cubicBezTo>
                  <a:pt x="1255" y="83"/>
                  <a:pt x="1253" y="81"/>
                  <a:pt x="1252" y="80"/>
                </a:cubicBezTo>
                <a:cubicBezTo>
                  <a:pt x="1253" y="79"/>
                  <a:pt x="1255" y="78"/>
                  <a:pt x="1256" y="76"/>
                </a:cubicBezTo>
                <a:cubicBezTo>
                  <a:pt x="1250" y="75"/>
                  <a:pt x="1241" y="78"/>
                  <a:pt x="1236" y="74"/>
                </a:cubicBezTo>
                <a:cubicBezTo>
                  <a:pt x="1234" y="78"/>
                  <a:pt x="1231" y="80"/>
                  <a:pt x="1225" y="80"/>
                </a:cubicBezTo>
                <a:cubicBezTo>
                  <a:pt x="1225" y="75"/>
                  <a:pt x="1225" y="75"/>
                  <a:pt x="1225" y="75"/>
                </a:cubicBezTo>
                <a:cubicBezTo>
                  <a:pt x="1219" y="76"/>
                  <a:pt x="1218" y="73"/>
                  <a:pt x="1214" y="72"/>
                </a:cubicBezTo>
                <a:cubicBezTo>
                  <a:pt x="1217" y="71"/>
                  <a:pt x="1221" y="70"/>
                  <a:pt x="1222" y="67"/>
                </a:cubicBezTo>
                <a:cubicBezTo>
                  <a:pt x="1220" y="68"/>
                  <a:pt x="1221" y="64"/>
                  <a:pt x="1221" y="63"/>
                </a:cubicBezTo>
                <a:cubicBezTo>
                  <a:pt x="1221" y="63"/>
                  <a:pt x="1225" y="65"/>
                  <a:pt x="1225" y="62"/>
                </a:cubicBezTo>
                <a:cubicBezTo>
                  <a:pt x="1222" y="62"/>
                  <a:pt x="1220" y="60"/>
                  <a:pt x="1216" y="61"/>
                </a:cubicBezTo>
                <a:cubicBezTo>
                  <a:pt x="1216" y="64"/>
                  <a:pt x="1220" y="65"/>
                  <a:pt x="1216" y="66"/>
                </a:cubicBezTo>
                <a:cubicBezTo>
                  <a:pt x="1212" y="63"/>
                  <a:pt x="1210" y="69"/>
                  <a:pt x="1205" y="67"/>
                </a:cubicBezTo>
                <a:cubicBezTo>
                  <a:pt x="1208" y="64"/>
                  <a:pt x="1212" y="62"/>
                  <a:pt x="1214" y="59"/>
                </a:cubicBezTo>
                <a:cubicBezTo>
                  <a:pt x="1212" y="57"/>
                  <a:pt x="1211" y="56"/>
                  <a:pt x="1209" y="52"/>
                </a:cubicBezTo>
                <a:cubicBezTo>
                  <a:pt x="1209" y="49"/>
                  <a:pt x="1214" y="50"/>
                  <a:pt x="1213" y="47"/>
                </a:cubicBezTo>
                <a:cubicBezTo>
                  <a:pt x="1209" y="49"/>
                  <a:pt x="1207" y="43"/>
                  <a:pt x="1208" y="42"/>
                </a:cubicBezTo>
                <a:cubicBezTo>
                  <a:pt x="1205" y="46"/>
                  <a:pt x="1199" y="44"/>
                  <a:pt x="1194" y="45"/>
                </a:cubicBezTo>
                <a:cubicBezTo>
                  <a:pt x="1194" y="50"/>
                  <a:pt x="1188" y="49"/>
                  <a:pt x="1185" y="51"/>
                </a:cubicBezTo>
                <a:cubicBezTo>
                  <a:pt x="1182" y="48"/>
                  <a:pt x="1177" y="48"/>
                  <a:pt x="1173" y="45"/>
                </a:cubicBezTo>
                <a:cubicBezTo>
                  <a:pt x="1172" y="52"/>
                  <a:pt x="1157" y="49"/>
                  <a:pt x="1162" y="59"/>
                </a:cubicBezTo>
                <a:cubicBezTo>
                  <a:pt x="1160" y="61"/>
                  <a:pt x="1156" y="61"/>
                  <a:pt x="1151" y="62"/>
                </a:cubicBezTo>
                <a:cubicBezTo>
                  <a:pt x="1152" y="59"/>
                  <a:pt x="1155" y="59"/>
                  <a:pt x="1154" y="56"/>
                </a:cubicBezTo>
                <a:cubicBezTo>
                  <a:pt x="1151" y="56"/>
                  <a:pt x="1151" y="53"/>
                  <a:pt x="1149" y="54"/>
                </a:cubicBezTo>
                <a:cubicBezTo>
                  <a:pt x="1148" y="56"/>
                  <a:pt x="1150" y="55"/>
                  <a:pt x="1150" y="58"/>
                </a:cubicBezTo>
                <a:cubicBezTo>
                  <a:pt x="1147" y="59"/>
                  <a:pt x="1148" y="62"/>
                  <a:pt x="1145" y="62"/>
                </a:cubicBezTo>
                <a:cubicBezTo>
                  <a:pt x="1139" y="60"/>
                  <a:pt x="1136" y="66"/>
                  <a:pt x="1132" y="68"/>
                </a:cubicBezTo>
                <a:cubicBezTo>
                  <a:pt x="1129" y="63"/>
                  <a:pt x="1122" y="67"/>
                  <a:pt x="1120" y="64"/>
                </a:cubicBezTo>
                <a:cubicBezTo>
                  <a:pt x="1123" y="59"/>
                  <a:pt x="1126" y="61"/>
                  <a:pt x="1130" y="59"/>
                </a:cubicBezTo>
                <a:cubicBezTo>
                  <a:pt x="1131" y="61"/>
                  <a:pt x="1131" y="62"/>
                  <a:pt x="1132" y="63"/>
                </a:cubicBezTo>
                <a:cubicBezTo>
                  <a:pt x="1134" y="63"/>
                  <a:pt x="1134" y="61"/>
                  <a:pt x="1136" y="61"/>
                </a:cubicBezTo>
                <a:cubicBezTo>
                  <a:pt x="1136" y="55"/>
                  <a:pt x="1142" y="53"/>
                  <a:pt x="1145" y="49"/>
                </a:cubicBezTo>
                <a:cubicBezTo>
                  <a:pt x="1142" y="49"/>
                  <a:pt x="1143" y="46"/>
                  <a:pt x="1145" y="45"/>
                </a:cubicBezTo>
                <a:cubicBezTo>
                  <a:pt x="1149" y="44"/>
                  <a:pt x="1153" y="41"/>
                  <a:pt x="1156" y="44"/>
                </a:cubicBezTo>
                <a:cubicBezTo>
                  <a:pt x="1154" y="36"/>
                  <a:pt x="1165" y="37"/>
                  <a:pt x="1161" y="29"/>
                </a:cubicBezTo>
                <a:cubicBezTo>
                  <a:pt x="1162" y="27"/>
                  <a:pt x="1165" y="27"/>
                  <a:pt x="1166" y="26"/>
                </a:cubicBezTo>
                <a:cubicBezTo>
                  <a:pt x="1163" y="24"/>
                  <a:pt x="1168" y="22"/>
                  <a:pt x="1169" y="21"/>
                </a:cubicBezTo>
                <a:cubicBezTo>
                  <a:pt x="1163" y="20"/>
                  <a:pt x="1162" y="23"/>
                  <a:pt x="1156" y="23"/>
                </a:cubicBezTo>
                <a:cubicBezTo>
                  <a:pt x="1155" y="25"/>
                  <a:pt x="1156" y="29"/>
                  <a:pt x="1153" y="30"/>
                </a:cubicBezTo>
                <a:cubicBezTo>
                  <a:pt x="1151" y="29"/>
                  <a:pt x="1151" y="25"/>
                  <a:pt x="1151" y="22"/>
                </a:cubicBezTo>
                <a:cubicBezTo>
                  <a:pt x="1154" y="23"/>
                  <a:pt x="1154" y="22"/>
                  <a:pt x="1156" y="20"/>
                </a:cubicBezTo>
                <a:cubicBezTo>
                  <a:pt x="1153" y="19"/>
                  <a:pt x="1149" y="16"/>
                  <a:pt x="1147" y="17"/>
                </a:cubicBezTo>
                <a:cubicBezTo>
                  <a:pt x="1146" y="14"/>
                  <a:pt x="1146" y="14"/>
                  <a:pt x="1146" y="14"/>
                </a:cubicBezTo>
                <a:cubicBezTo>
                  <a:pt x="1153" y="14"/>
                  <a:pt x="1157" y="15"/>
                  <a:pt x="1159" y="9"/>
                </a:cubicBezTo>
                <a:cubicBezTo>
                  <a:pt x="1157" y="5"/>
                  <a:pt x="1152" y="10"/>
                  <a:pt x="1148" y="10"/>
                </a:cubicBezTo>
                <a:cubicBezTo>
                  <a:pt x="1148" y="7"/>
                  <a:pt x="1147" y="4"/>
                  <a:pt x="1148" y="2"/>
                </a:cubicBezTo>
                <a:cubicBezTo>
                  <a:pt x="1136" y="0"/>
                  <a:pt x="1135" y="1"/>
                  <a:pt x="1126" y="3"/>
                </a:cubicBezTo>
                <a:cubicBezTo>
                  <a:pt x="1128" y="8"/>
                  <a:pt x="1125" y="16"/>
                  <a:pt x="1117" y="19"/>
                </a:cubicBezTo>
                <a:cubicBezTo>
                  <a:pt x="1116" y="23"/>
                  <a:pt x="1120" y="21"/>
                  <a:pt x="1119" y="25"/>
                </a:cubicBezTo>
                <a:cubicBezTo>
                  <a:pt x="1110" y="29"/>
                  <a:pt x="1101" y="34"/>
                  <a:pt x="1096" y="41"/>
                </a:cubicBezTo>
                <a:cubicBezTo>
                  <a:pt x="1093" y="40"/>
                  <a:pt x="1092" y="36"/>
                  <a:pt x="1086" y="38"/>
                </a:cubicBezTo>
                <a:cubicBezTo>
                  <a:pt x="1086" y="40"/>
                  <a:pt x="1087" y="45"/>
                  <a:pt x="1081" y="45"/>
                </a:cubicBezTo>
                <a:cubicBezTo>
                  <a:pt x="1080" y="49"/>
                  <a:pt x="1077" y="52"/>
                  <a:pt x="1080" y="56"/>
                </a:cubicBezTo>
                <a:cubicBezTo>
                  <a:pt x="1075" y="58"/>
                  <a:pt x="1074" y="63"/>
                  <a:pt x="1073" y="67"/>
                </a:cubicBezTo>
                <a:cubicBezTo>
                  <a:pt x="1077" y="66"/>
                  <a:pt x="1078" y="63"/>
                  <a:pt x="1082" y="63"/>
                </a:cubicBezTo>
                <a:cubicBezTo>
                  <a:pt x="1082" y="63"/>
                  <a:pt x="1083" y="64"/>
                  <a:pt x="1083" y="64"/>
                </a:cubicBezTo>
                <a:cubicBezTo>
                  <a:pt x="1080" y="70"/>
                  <a:pt x="1079" y="78"/>
                  <a:pt x="1069" y="78"/>
                </a:cubicBezTo>
                <a:cubicBezTo>
                  <a:pt x="1064" y="85"/>
                  <a:pt x="1056" y="89"/>
                  <a:pt x="1050" y="94"/>
                </a:cubicBezTo>
                <a:cubicBezTo>
                  <a:pt x="1045" y="94"/>
                  <a:pt x="1043" y="96"/>
                  <a:pt x="1037" y="94"/>
                </a:cubicBezTo>
                <a:cubicBezTo>
                  <a:pt x="1036" y="98"/>
                  <a:pt x="1029" y="96"/>
                  <a:pt x="1029" y="101"/>
                </a:cubicBezTo>
                <a:cubicBezTo>
                  <a:pt x="1029" y="102"/>
                  <a:pt x="1033" y="99"/>
                  <a:pt x="1033" y="103"/>
                </a:cubicBezTo>
                <a:cubicBezTo>
                  <a:pt x="1032" y="106"/>
                  <a:pt x="1029" y="106"/>
                  <a:pt x="1028" y="109"/>
                </a:cubicBezTo>
                <a:cubicBezTo>
                  <a:pt x="1034" y="106"/>
                  <a:pt x="1039" y="100"/>
                  <a:pt x="1040" y="96"/>
                </a:cubicBezTo>
                <a:cubicBezTo>
                  <a:pt x="1060" y="100"/>
                  <a:pt x="1043" y="130"/>
                  <a:pt x="1026" y="127"/>
                </a:cubicBezTo>
                <a:cubicBezTo>
                  <a:pt x="1025" y="139"/>
                  <a:pt x="1012" y="140"/>
                  <a:pt x="1007" y="147"/>
                </a:cubicBezTo>
                <a:cubicBezTo>
                  <a:pt x="1007" y="150"/>
                  <a:pt x="1009" y="154"/>
                  <a:pt x="1006" y="155"/>
                </a:cubicBezTo>
                <a:cubicBezTo>
                  <a:pt x="999" y="153"/>
                  <a:pt x="997" y="159"/>
                  <a:pt x="991" y="160"/>
                </a:cubicBezTo>
                <a:cubicBezTo>
                  <a:pt x="991" y="159"/>
                  <a:pt x="990" y="159"/>
                  <a:pt x="990" y="158"/>
                </a:cubicBezTo>
                <a:cubicBezTo>
                  <a:pt x="993" y="151"/>
                  <a:pt x="1000" y="143"/>
                  <a:pt x="1007" y="142"/>
                </a:cubicBezTo>
                <a:cubicBezTo>
                  <a:pt x="1007" y="138"/>
                  <a:pt x="1010" y="134"/>
                  <a:pt x="1013" y="136"/>
                </a:cubicBezTo>
                <a:cubicBezTo>
                  <a:pt x="1013" y="135"/>
                  <a:pt x="1012" y="134"/>
                  <a:pt x="1012" y="133"/>
                </a:cubicBezTo>
                <a:cubicBezTo>
                  <a:pt x="1014" y="131"/>
                  <a:pt x="1017" y="130"/>
                  <a:pt x="1019" y="128"/>
                </a:cubicBezTo>
                <a:cubicBezTo>
                  <a:pt x="1017" y="128"/>
                  <a:pt x="1012" y="130"/>
                  <a:pt x="1013" y="127"/>
                </a:cubicBezTo>
                <a:cubicBezTo>
                  <a:pt x="1017" y="125"/>
                  <a:pt x="1018" y="121"/>
                  <a:pt x="1021" y="119"/>
                </a:cubicBezTo>
                <a:cubicBezTo>
                  <a:pt x="1018" y="116"/>
                  <a:pt x="1022" y="114"/>
                  <a:pt x="1019" y="110"/>
                </a:cubicBezTo>
                <a:cubicBezTo>
                  <a:pt x="1022" y="110"/>
                  <a:pt x="1028" y="106"/>
                  <a:pt x="1026" y="104"/>
                </a:cubicBezTo>
                <a:cubicBezTo>
                  <a:pt x="1025" y="107"/>
                  <a:pt x="1021" y="110"/>
                  <a:pt x="1018" y="108"/>
                </a:cubicBezTo>
                <a:cubicBezTo>
                  <a:pt x="1016" y="110"/>
                  <a:pt x="1015" y="112"/>
                  <a:pt x="1013" y="114"/>
                </a:cubicBezTo>
                <a:cubicBezTo>
                  <a:pt x="1011" y="112"/>
                  <a:pt x="1007" y="115"/>
                  <a:pt x="1005" y="117"/>
                </a:cubicBezTo>
                <a:cubicBezTo>
                  <a:pt x="1008" y="119"/>
                  <a:pt x="1010" y="116"/>
                  <a:pt x="1013" y="116"/>
                </a:cubicBezTo>
                <a:cubicBezTo>
                  <a:pt x="1012" y="119"/>
                  <a:pt x="1011" y="124"/>
                  <a:pt x="1007" y="121"/>
                </a:cubicBezTo>
                <a:cubicBezTo>
                  <a:pt x="1003" y="126"/>
                  <a:pt x="1000" y="132"/>
                  <a:pt x="993" y="135"/>
                </a:cubicBezTo>
                <a:cubicBezTo>
                  <a:pt x="995" y="141"/>
                  <a:pt x="988" y="139"/>
                  <a:pt x="992" y="142"/>
                </a:cubicBezTo>
                <a:cubicBezTo>
                  <a:pt x="989" y="144"/>
                  <a:pt x="989" y="142"/>
                  <a:pt x="986" y="143"/>
                </a:cubicBezTo>
                <a:cubicBezTo>
                  <a:pt x="971" y="164"/>
                  <a:pt x="947" y="174"/>
                  <a:pt x="931" y="189"/>
                </a:cubicBezTo>
                <a:cubicBezTo>
                  <a:pt x="926" y="189"/>
                  <a:pt x="921" y="195"/>
                  <a:pt x="914" y="196"/>
                </a:cubicBezTo>
                <a:cubicBezTo>
                  <a:pt x="914" y="193"/>
                  <a:pt x="911" y="191"/>
                  <a:pt x="912" y="186"/>
                </a:cubicBezTo>
                <a:cubicBezTo>
                  <a:pt x="919" y="183"/>
                  <a:pt x="923" y="176"/>
                  <a:pt x="930" y="175"/>
                </a:cubicBezTo>
                <a:cubicBezTo>
                  <a:pt x="932" y="166"/>
                  <a:pt x="943" y="165"/>
                  <a:pt x="946" y="157"/>
                </a:cubicBezTo>
                <a:cubicBezTo>
                  <a:pt x="929" y="162"/>
                  <a:pt x="918" y="180"/>
                  <a:pt x="901" y="179"/>
                </a:cubicBezTo>
                <a:cubicBezTo>
                  <a:pt x="903" y="177"/>
                  <a:pt x="906" y="176"/>
                  <a:pt x="905" y="173"/>
                </a:cubicBezTo>
                <a:cubicBezTo>
                  <a:pt x="899" y="176"/>
                  <a:pt x="891" y="184"/>
                  <a:pt x="885" y="182"/>
                </a:cubicBezTo>
                <a:cubicBezTo>
                  <a:pt x="886" y="177"/>
                  <a:pt x="897" y="177"/>
                  <a:pt x="893" y="172"/>
                </a:cubicBezTo>
                <a:cubicBezTo>
                  <a:pt x="889" y="174"/>
                  <a:pt x="885" y="175"/>
                  <a:pt x="882" y="171"/>
                </a:cubicBezTo>
                <a:cubicBezTo>
                  <a:pt x="885" y="169"/>
                  <a:pt x="892" y="166"/>
                  <a:pt x="888" y="162"/>
                </a:cubicBezTo>
                <a:cubicBezTo>
                  <a:pt x="885" y="162"/>
                  <a:pt x="883" y="169"/>
                  <a:pt x="880" y="164"/>
                </a:cubicBezTo>
                <a:cubicBezTo>
                  <a:pt x="883" y="164"/>
                  <a:pt x="884" y="162"/>
                  <a:pt x="884" y="159"/>
                </a:cubicBezTo>
                <a:cubicBezTo>
                  <a:pt x="881" y="156"/>
                  <a:pt x="878" y="160"/>
                  <a:pt x="875" y="162"/>
                </a:cubicBezTo>
                <a:cubicBezTo>
                  <a:pt x="869" y="150"/>
                  <a:pt x="888" y="156"/>
                  <a:pt x="892" y="149"/>
                </a:cubicBezTo>
                <a:cubicBezTo>
                  <a:pt x="889" y="149"/>
                  <a:pt x="889" y="151"/>
                  <a:pt x="886" y="151"/>
                </a:cubicBezTo>
                <a:cubicBezTo>
                  <a:pt x="886" y="147"/>
                  <a:pt x="886" y="147"/>
                  <a:pt x="886" y="147"/>
                </a:cubicBezTo>
                <a:cubicBezTo>
                  <a:pt x="876" y="145"/>
                  <a:pt x="868" y="138"/>
                  <a:pt x="859" y="139"/>
                </a:cubicBezTo>
                <a:cubicBezTo>
                  <a:pt x="857" y="135"/>
                  <a:pt x="860" y="134"/>
                  <a:pt x="860" y="132"/>
                </a:cubicBezTo>
                <a:cubicBezTo>
                  <a:pt x="859" y="130"/>
                  <a:pt x="859" y="127"/>
                  <a:pt x="857" y="127"/>
                </a:cubicBezTo>
                <a:cubicBezTo>
                  <a:pt x="857" y="129"/>
                  <a:pt x="853" y="127"/>
                  <a:pt x="851" y="128"/>
                </a:cubicBezTo>
                <a:cubicBezTo>
                  <a:pt x="851" y="125"/>
                  <a:pt x="848" y="127"/>
                  <a:pt x="849" y="124"/>
                </a:cubicBezTo>
                <a:cubicBezTo>
                  <a:pt x="850" y="122"/>
                  <a:pt x="855" y="122"/>
                  <a:pt x="858" y="122"/>
                </a:cubicBezTo>
                <a:cubicBezTo>
                  <a:pt x="859" y="117"/>
                  <a:pt x="853" y="121"/>
                  <a:pt x="852" y="119"/>
                </a:cubicBezTo>
                <a:cubicBezTo>
                  <a:pt x="852" y="116"/>
                  <a:pt x="855" y="116"/>
                  <a:pt x="854" y="114"/>
                </a:cubicBezTo>
                <a:cubicBezTo>
                  <a:pt x="848" y="114"/>
                  <a:pt x="845" y="112"/>
                  <a:pt x="838" y="114"/>
                </a:cubicBezTo>
                <a:cubicBezTo>
                  <a:pt x="836" y="119"/>
                  <a:pt x="827" y="117"/>
                  <a:pt x="823" y="114"/>
                </a:cubicBezTo>
                <a:cubicBezTo>
                  <a:pt x="822" y="117"/>
                  <a:pt x="820" y="118"/>
                  <a:pt x="819" y="120"/>
                </a:cubicBezTo>
                <a:cubicBezTo>
                  <a:pt x="817" y="119"/>
                  <a:pt x="812" y="120"/>
                  <a:pt x="811" y="116"/>
                </a:cubicBezTo>
                <a:cubicBezTo>
                  <a:pt x="795" y="120"/>
                  <a:pt x="795" y="105"/>
                  <a:pt x="786" y="100"/>
                </a:cubicBezTo>
                <a:cubicBezTo>
                  <a:pt x="786" y="99"/>
                  <a:pt x="789" y="100"/>
                  <a:pt x="789" y="98"/>
                </a:cubicBezTo>
                <a:cubicBezTo>
                  <a:pt x="787" y="96"/>
                  <a:pt x="783" y="95"/>
                  <a:pt x="779" y="97"/>
                </a:cubicBezTo>
                <a:cubicBezTo>
                  <a:pt x="780" y="94"/>
                  <a:pt x="778" y="94"/>
                  <a:pt x="777" y="93"/>
                </a:cubicBezTo>
                <a:cubicBezTo>
                  <a:pt x="780" y="90"/>
                  <a:pt x="782" y="86"/>
                  <a:pt x="784" y="82"/>
                </a:cubicBezTo>
                <a:cubicBezTo>
                  <a:pt x="780" y="79"/>
                  <a:pt x="775" y="84"/>
                  <a:pt x="770" y="83"/>
                </a:cubicBezTo>
                <a:cubicBezTo>
                  <a:pt x="769" y="81"/>
                  <a:pt x="769" y="79"/>
                  <a:pt x="767" y="78"/>
                </a:cubicBezTo>
                <a:cubicBezTo>
                  <a:pt x="761" y="79"/>
                  <a:pt x="760" y="84"/>
                  <a:pt x="757" y="87"/>
                </a:cubicBezTo>
                <a:cubicBezTo>
                  <a:pt x="750" y="85"/>
                  <a:pt x="743" y="92"/>
                  <a:pt x="746" y="98"/>
                </a:cubicBezTo>
                <a:cubicBezTo>
                  <a:pt x="749" y="98"/>
                  <a:pt x="752" y="99"/>
                  <a:pt x="753" y="102"/>
                </a:cubicBezTo>
                <a:cubicBezTo>
                  <a:pt x="748" y="104"/>
                  <a:pt x="748" y="108"/>
                  <a:pt x="742" y="109"/>
                </a:cubicBezTo>
                <a:cubicBezTo>
                  <a:pt x="742" y="112"/>
                  <a:pt x="745" y="111"/>
                  <a:pt x="745" y="113"/>
                </a:cubicBezTo>
                <a:cubicBezTo>
                  <a:pt x="743" y="114"/>
                  <a:pt x="740" y="116"/>
                  <a:pt x="738" y="114"/>
                </a:cubicBezTo>
                <a:cubicBezTo>
                  <a:pt x="738" y="117"/>
                  <a:pt x="744" y="114"/>
                  <a:pt x="744" y="118"/>
                </a:cubicBezTo>
                <a:cubicBezTo>
                  <a:pt x="744" y="121"/>
                  <a:pt x="744" y="123"/>
                  <a:pt x="743" y="125"/>
                </a:cubicBezTo>
                <a:cubicBezTo>
                  <a:pt x="739" y="125"/>
                  <a:pt x="739" y="125"/>
                  <a:pt x="739" y="125"/>
                </a:cubicBezTo>
                <a:cubicBezTo>
                  <a:pt x="739" y="123"/>
                  <a:pt x="743" y="123"/>
                  <a:pt x="741" y="119"/>
                </a:cubicBezTo>
                <a:cubicBezTo>
                  <a:pt x="732" y="118"/>
                  <a:pt x="728" y="128"/>
                  <a:pt x="720" y="131"/>
                </a:cubicBezTo>
                <a:cubicBezTo>
                  <a:pt x="719" y="134"/>
                  <a:pt x="720" y="134"/>
                  <a:pt x="722" y="136"/>
                </a:cubicBezTo>
                <a:cubicBezTo>
                  <a:pt x="718" y="135"/>
                  <a:pt x="713" y="139"/>
                  <a:pt x="713" y="144"/>
                </a:cubicBezTo>
                <a:cubicBezTo>
                  <a:pt x="715" y="145"/>
                  <a:pt x="719" y="143"/>
                  <a:pt x="719" y="147"/>
                </a:cubicBezTo>
                <a:cubicBezTo>
                  <a:pt x="711" y="150"/>
                  <a:pt x="703" y="160"/>
                  <a:pt x="692" y="156"/>
                </a:cubicBezTo>
                <a:cubicBezTo>
                  <a:pt x="695" y="152"/>
                  <a:pt x="702" y="151"/>
                  <a:pt x="704" y="146"/>
                </a:cubicBezTo>
                <a:cubicBezTo>
                  <a:pt x="702" y="145"/>
                  <a:pt x="702" y="148"/>
                  <a:pt x="699" y="147"/>
                </a:cubicBezTo>
                <a:cubicBezTo>
                  <a:pt x="699" y="144"/>
                  <a:pt x="697" y="144"/>
                  <a:pt x="697" y="142"/>
                </a:cubicBezTo>
                <a:cubicBezTo>
                  <a:pt x="690" y="143"/>
                  <a:pt x="690" y="135"/>
                  <a:pt x="684" y="137"/>
                </a:cubicBezTo>
                <a:cubicBezTo>
                  <a:pt x="688" y="133"/>
                  <a:pt x="683" y="129"/>
                  <a:pt x="679" y="127"/>
                </a:cubicBezTo>
                <a:cubicBezTo>
                  <a:pt x="682" y="126"/>
                  <a:pt x="683" y="125"/>
                  <a:pt x="683" y="123"/>
                </a:cubicBezTo>
                <a:cubicBezTo>
                  <a:pt x="677" y="126"/>
                  <a:pt x="678" y="120"/>
                  <a:pt x="676" y="117"/>
                </a:cubicBezTo>
                <a:cubicBezTo>
                  <a:pt x="671" y="116"/>
                  <a:pt x="673" y="121"/>
                  <a:pt x="669" y="122"/>
                </a:cubicBezTo>
                <a:cubicBezTo>
                  <a:pt x="667" y="120"/>
                  <a:pt x="662" y="119"/>
                  <a:pt x="664" y="115"/>
                </a:cubicBezTo>
                <a:cubicBezTo>
                  <a:pt x="658" y="117"/>
                  <a:pt x="662" y="123"/>
                  <a:pt x="659" y="126"/>
                </a:cubicBezTo>
                <a:cubicBezTo>
                  <a:pt x="655" y="124"/>
                  <a:pt x="656" y="121"/>
                  <a:pt x="653" y="119"/>
                </a:cubicBezTo>
                <a:cubicBezTo>
                  <a:pt x="650" y="119"/>
                  <a:pt x="656" y="122"/>
                  <a:pt x="653" y="122"/>
                </a:cubicBezTo>
                <a:cubicBezTo>
                  <a:pt x="651" y="122"/>
                  <a:pt x="649" y="122"/>
                  <a:pt x="648" y="121"/>
                </a:cubicBezTo>
                <a:cubicBezTo>
                  <a:pt x="650" y="117"/>
                  <a:pt x="650" y="116"/>
                  <a:pt x="648" y="112"/>
                </a:cubicBezTo>
                <a:cubicBezTo>
                  <a:pt x="654" y="110"/>
                  <a:pt x="660" y="107"/>
                  <a:pt x="661" y="101"/>
                </a:cubicBezTo>
                <a:cubicBezTo>
                  <a:pt x="654" y="97"/>
                  <a:pt x="650" y="100"/>
                  <a:pt x="644" y="103"/>
                </a:cubicBezTo>
                <a:cubicBezTo>
                  <a:pt x="647" y="105"/>
                  <a:pt x="644" y="110"/>
                  <a:pt x="643" y="112"/>
                </a:cubicBezTo>
                <a:cubicBezTo>
                  <a:pt x="638" y="110"/>
                  <a:pt x="641" y="104"/>
                  <a:pt x="640" y="98"/>
                </a:cubicBezTo>
                <a:cubicBezTo>
                  <a:pt x="644" y="97"/>
                  <a:pt x="646" y="90"/>
                  <a:pt x="644" y="87"/>
                </a:cubicBezTo>
                <a:cubicBezTo>
                  <a:pt x="642" y="91"/>
                  <a:pt x="634" y="88"/>
                  <a:pt x="629" y="91"/>
                </a:cubicBezTo>
                <a:cubicBezTo>
                  <a:pt x="629" y="89"/>
                  <a:pt x="628" y="89"/>
                  <a:pt x="627" y="87"/>
                </a:cubicBezTo>
                <a:cubicBezTo>
                  <a:pt x="629" y="87"/>
                  <a:pt x="634" y="84"/>
                  <a:pt x="631" y="83"/>
                </a:cubicBezTo>
                <a:cubicBezTo>
                  <a:pt x="631" y="84"/>
                  <a:pt x="630" y="85"/>
                  <a:pt x="628" y="85"/>
                </a:cubicBezTo>
                <a:cubicBezTo>
                  <a:pt x="626" y="78"/>
                  <a:pt x="614" y="83"/>
                  <a:pt x="610" y="78"/>
                </a:cubicBezTo>
                <a:cubicBezTo>
                  <a:pt x="609" y="76"/>
                  <a:pt x="611" y="76"/>
                  <a:pt x="610" y="73"/>
                </a:cubicBezTo>
                <a:cubicBezTo>
                  <a:pt x="605" y="73"/>
                  <a:pt x="605" y="68"/>
                  <a:pt x="601" y="67"/>
                </a:cubicBezTo>
                <a:cubicBezTo>
                  <a:pt x="603" y="67"/>
                  <a:pt x="603" y="64"/>
                  <a:pt x="603" y="63"/>
                </a:cubicBezTo>
                <a:cubicBezTo>
                  <a:pt x="599" y="58"/>
                  <a:pt x="592" y="60"/>
                  <a:pt x="584" y="58"/>
                </a:cubicBezTo>
                <a:cubicBezTo>
                  <a:pt x="579" y="46"/>
                  <a:pt x="569" y="39"/>
                  <a:pt x="563" y="27"/>
                </a:cubicBezTo>
                <a:cubicBezTo>
                  <a:pt x="561" y="28"/>
                  <a:pt x="558" y="24"/>
                  <a:pt x="556" y="26"/>
                </a:cubicBezTo>
                <a:cubicBezTo>
                  <a:pt x="557" y="26"/>
                  <a:pt x="558" y="28"/>
                  <a:pt x="557" y="28"/>
                </a:cubicBezTo>
                <a:cubicBezTo>
                  <a:pt x="543" y="36"/>
                  <a:pt x="535" y="47"/>
                  <a:pt x="520" y="54"/>
                </a:cubicBezTo>
                <a:cubicBezTo>
                  <a:pt x="531" y="55"/>
                  <a:pt x="519" y="63"/>
                  <a:pt x="521" y="67"/>
                </a:cubicBezTo>
                <a:cubicBezTo>
                  <a:pt x="517" y="70"/>
                  <a:pt x="504" y="73"/>
                  <a:pt x="505" y="83"/>
                </a:cubicBezTo>
                <a:cubicBezTo>
                  <a:pt x="497" y="86"/>
                  <a:pt x="494" y="91"/>
                  <a:pt x="500" y="98"/>
                </a:cubicBezTo>
                <a:cubicBezTo>
                  <a:pt x="503" y="99"/>
                  <a:pt x="503" y="93"/>
                  <a:pt x="505" y="96"/>
                </a:cubicBezTo>
                <a:cubicBezTo>
                  <a:pt x="503" y="101"/>
                  <a:pt x="500" y="105"/>
                  <a:pt x="495" y="107"/>
                </a:cubicBezTo>
                <a:cubicBezTo>
                  <a:pt x="497" y="110"/>
                  <a:pt x="498" y="114"/>
                  <a:pt x="497" y="116"/>
                </a:cubicBezTo>
                <a:cubicBezTo>
                  <a:pt x="492" y="117"/>
                  <a:pt x="488" y="118"/>
                  <a:pt x="486" y="121"/>
                </a:cubicBezTo>
                <a:cubicBezTo>
                  <a:pt x="489" y="120"/>
                  <a:pt x="490" y="122"/>
                  <a:pt x="490" y="125"/>
                </a:cubicBezTo>
                <a:cubicBezTo>
                  <a:pt x="484" y="128"/>
                  <a:pt x="483" y="133"/>
                  <a:pt x="476" y="135"/>
                </a:cubicBezTo>
                <a:cubicBezTo>
                  <a:pt x="474" y="134"/>
                  <a:pt x="471" y="134"/>
                  <a:pt x="470" y="131"/>
                </a:cubicBezTo>
                <a:cubicBezTo>
                  <a:pt x="473" y="130"/>
                  <a:pt x="475" y="132"/>
                  <a:pt x="477" y="133"/>
                </a:cubicBezTo>
                <a:cubicBezTo>
                  <a:pt x="476" y="128"/>
                  <a:pt x="485" y="131"/>
                  <a:pt x="484" y="126"/>
                </a:cubicBezTo>
                <a:cubicBezTo>
                  <a:pt x="477" y="130"/>
                  <a:pt x="473" y="125"/>
                  <a:pt x="468" y="130"/>
                </a:cubicBezTo>
                <a:cubicBezTo>
                  <a:pt x="468" y="129"/>
                  <a:pt x="469" y="129"/>
                  <a:pt x="469" y="127"/>
                </a:cubicBezTo>
                <a:cubicBezTo>
                  <a:pt x="462" y="127"/>
                  <a:pt x="464" y="134"/>
                  <a:pt x="459" y="135"/>
                </a:cubicBezTo>
                <a:cubicBezTo>
                  <a:pt x="454" y="134"/>
                  <a:pt x="448" y="141"/>
                  <a:pt x="448" y="142"/>
                </a:cubicBezTo>
                <a:cubicBezTo>
                  <a:pt x="449" y="139"/>
                  <a:pt x="451" y="144"/>
                  <a:pt x="451" y="147"/>
                </a:cubicBezTo>
                <a:cubicBezTo>
                  <a:pt x="446" y="152"/>
                  <a:pt x="437" y="163"/>
                  <a:pt x="429" y="161"/>
                </a:cubicBezTo>
                <a:cubicBezTo>
                  <a:pt x="430" y="160"/>
                  <a:pt x="434" y="157"/>
                  <a:pt x="431" y="156"/>
                </a:cubicBezTo>
                <a:cubicBezTo>
                  <a:pt x="425" y="161"/>
                  <a:pt x="419" y="165"/>
                  <a:pt x="418" y="173"/>
                </a:cubicBezTo>
                <a:cubicBezTo>
                  <a:pt x="421" y="173"/>
                  <a:pt x="424" y="172"/>
                  <a:pt x="424" y="175"/>
                </a:cubicBezTo>
                <a:cubicBezTo>
                  <a:pt x="419" y="173"/>
                  <a:pt x="421" y="181"/>
                  <a:pt x="413" y="180"/>
                </a:cubicBezTo>
                <a:cubicBezTo>
                  <a:pt x="413" y="182"/>
                  <a:pt x="414" y="185"/>
                  <a:pt x="410" y="186"/>
                </a:cubicBezTo>
                <a:cubicBezTo>
                  <a:pt x="406" y="186"/>
                  <a:pt x="411" y="180"/>
                  <a:pt x="407" y="180"/>
                </a:cubicBezTo>
                <a:cubicBezTo>
                  <a:pt x="400" y="185"/>
                  <a:pt x="391" y="189"/>
                  <a:pt x="390" y="200"/>
                </a:cubicBezTo>
                <a:cubicBezTo>
                  <a:pt x="388" y="201"/>
                  <a:pt x="389" y="203"/>
                  <a:pt x="386" y="203"/>
                </a:cubicBezTo>
                <a:cubicBezTo>
                  <a:pt x="385" y="205"/>
                  <a:pt x="388" y="208"/>
                  <a:pt x="386" y="208"/>
                </a:cubicBezTo>
                <a:cubicBezTo>
                  <a:pt x="384" y="207"/>
                  <a:pt x="382" y="210"/>
                  <a:pt x="381" y="213"/>
                </a:cubicBezTo>
                <a:cubicBezTo>
                  <a:pt x="384" y="210"/>
                  <a:pt x="385" y="214"/>
                  <a:pt x="390" y="213"/>
                </a:cubicBezTo>
                <a:cubicBezTo>
                  <a:pt x="391" y="215"/>
                  <a:pt x="392" y="216"/>
                  <a:pt x="392" y="219"/>
                </a:cubicBezTo>
                <a:cubicBezTo>
                  <a:pt x="390" y="221"/>
                  <a:pt x="387" y="222"/>
                  <a:pt x="386" y="226"/>
                </a:cubicBezTo>
                <a:cubicBezTo>
                  <a:pt x="389" y="226"/>
                  <a:pt x="392" y="226"/>
                  <a:pt x="392" y="229"/>
                </a:cubicBezTo>
                <a:cubicBezTo>
                  <a:pt x="389" y="236"/>
                  <a:pt x="384" y="242"/>
                  <a:pt x="373" y="241"/>
                </a:cubicBezTo>
                <a:cubicBezTo>
                  <a:pt x="371" y="246"/>
                  <a:pt x="364" y="248"/>
                  <a:pt x="360" y="251"/>
                </a:cubicBezTo>
                <a:cubicBezTo>
                  <a:pt x="370" y="267"/>
                  <a:pt x="351" y="264"/>
                  <a:pt x="344" y="268"/>
                </a:cubicBezTo>
                <a:cubicBezTo>
                  <a:pt x="347" y="268"/>
                  <a:pt x="347" y="270"/>
                  <a:pt x="348" y="272"/>
                </a:cubicBezTo>
                <a:cubicBezTo>
                  <a:pt x="348" y="275"/>
                  <a:pt x="346" y="276"/>
                  <a:pt x="343" y="276"/>
                </a:cubicBezTo>
                <a:cubicBezTo>
                  <a:pt x="343" y="278"/>
                  <a:pt x="343" y="281"/>
                  <a:pt x="342" y="282"/>
                </a:cubicBezTo>
                <a:cubicBezTo>
                  <a:pt x="338" y="278"/>
                  <a:pt x="335" y="284"/>
                  <a:pt x="330" y="280"/>
                </a:cubicBezTo>
                <a:cubicBezTo>
                  <a:pt x="330" y="282"/>
                  <a:pt x="328" y="284"/>
                  <a:pt x="327" y="286"/>
                </a:cubicBezTo>
                <a:cubicBezTo>
                  <a:pt x="331" y="287"/>
                  <a:pt x="333" y="290"/>
                  <a:pt x="338" y="287"/>
                </a:cubicBezTo>
                <a:cubicBezTo>
                  <a:pt x="339" y="295"/>
                  <a:pt x="334" y="297"/>
                  <a:pt x="332" y="301"/>
                </a:cubicBezTo>
                <a:cubicBezTo>
                  <a:pt x="329" y="302"/>
                  <a:pt x="330" y="299"/>
                  <a:pt x="328" y="299"/>
                </a:cubicBezTo>
                <a:cubicBezTo>
                  <a:pt x="326" y="304"/>
                  <a:pt x="325" y="310"/>
                  <a:pt x="322" y="315"/>
                </a:cubicBezTo>
                <a:cubicBezTo>
                  <a:pt x="315" y="317"/>
                  <a:pt x="311" y="323"/>
                  <a:pt x="312" y="328"/>
                </a:cubicBezTo>
                <a:cubicBezTo>
                  <a:pt x="305" y="328"/>
                  <a:pt x="305" y="328"/>
                  <a:pt x="305" y="328"/>
                </a:cubicBezTo>
                <a:cubicBezTo>
                  <a:pt x="304" y="336"/>
                  <a:pt x="293" y="338"/>
                  <a:pt x="293" y="345"/>
                </a:cubicBezTo>
                <a:cubicBezTo>
                  <a:pt x="290" y="342"/>
                  <a:pt x="285" y="348"/>
                  <a:pt x="287" y="349"/>
                </a:cubicBezTo>
                <a:cubicBezTo>
                  <a:pt x="289" y="346"/>
                  <a:pt x="290" y="350"/>
                  <a:pt x="288" y="352"/>
                </a:cubicBezTo>
                <a:cubicBezTo>
                  <a:pt x="291" y="350"/>
                  <a:pt x="293" y="350"/>
                  <a:pt x="294" y="354"/>
                </a:cubicBezTo>
                <a:cubicBezTo>
                  <a:pt x="293" y="355"/>
                  <a:pt x="293" y="358"/>
                  <a:pt x="291" y="359"/>
                </a:cubicBezTo>
                <a:cubicBezTo>
                  <a:pt x="286" y="360"/>
                  <a:pt x="283" y="359"/>
                  <a:pt x="280" y="357"/>
                </a:cubicBezTo>
                <a:cubicBezTo>
                  <a:pt x="279" y="361"/>
                  <a:pt x="274" y="362"/>
                  <a:pt x="272" y="365"/>
                </a:cubicBezTo>
                <a:cubicBezTo>
                  <a:pt x="275" y="366"/>
                  <a:pt x="273" y="371"/>
                  <a:pt x="272" y="373"/>
                </a:cubicBezTo>
                <a:cubicBezTo>
                  <a:pt x="274" y="373"/>
                  <a:pt x="275" y="374"/>
                  <a:pt x="275" y="377"/>
                </a:cubicBezTo>
                <a:cubicBezTo>
                  <a:pt x="272" y="377"/>
                  <a:pt x="272" y="375"/>
                  <a:pt x="269" y="375"/>
                </a:cubicBezTo>
                <a:cubicBezTo>
                  <a:pt x="269" y="378"/>
                  <a:pt x="265" y="378"/>
                  <a:pt x="264" y="380"/>
                </a:cubicBezTo>
                <a:cubicBezTo>
                  <a:pt x="266" y="380"/>
                  <a:pt x="267" y="380"/>
                  <a:pt x="267" y="382"/>
                </a:cubicBezTo>
                <a:cubicBezTo>
                  <a:pt x="265" y="386"/>
                  <a:pt x="259" y="385"/>
                  <a:pt x="256" y="386"/>
                </a:cubicBezTo>
                <a:cubicBezTo>
                  <a:pt x="261" y="386"/>
                  <a:pt x="255" y="397"/>
                  <a:pt x="252" y="400"/>
                </a:cubicBezTo>
                <a:cubicBezTo>
                  <a:pt x="253" y="401"/>
                  <a:pt x="256" y="399"/>
                  <a:pt x="256" y="401"/>
                </a:cubicBezTo>
                <a:cubicBezTo>
                  <a:pt x="256" y="405"/>
                  <a:pt x="256" y="405"/>
                  <a:pt x="256" y="405"/>
                </a:cubicBezTo>
                <a:cubicBezTo>
                  <a:pt x="254" y="406"/>
                  <a:pt x="252" y="407"/>
                  <a:pt x="250" y="408"/>
                </a:cubicBezTo>
                <a:cubicBezTo>
                  <a:pt x="251" y="411"/>
                  <a:pt x="252" y="415"/>
                  <a:pt x="253" y="417"/>
                </a:cubicBezTo>
                <a:cubicBezTo>
                  <a:pt x="249" y="418"/>
                  <a:pt x="249" y="421"/>
                  <a:pt x="248" y="423"/>
                </a:cubicBezTo>
                <a:cubicBezTo>
                  <a:pt x="239" y="421"/>
                  <a:pt x="238" y="434"/>
                  <a:pt x="230" y="433"/>
                </a:cubicBezTo>
                <a:cubicBezTo>
                  <a:pt x="231" y="436"/>
                  <a:pt x="234" y="437"/>
                  <a:pt x="236" y="439"/>
                </a:cubicBezTo>
                <a:cubicBezTo>
                  <a:pt x="229" y="448"/>
                  <a:pt x="222" y="457"/>
                  <a:pt x="215" y="466"/>
                </a:cubicBezTo>
                <a:cubicBezTo>
                  <a:pt x="217" y="466"/>
                  <a:pt x="219" y="466"/>
                  <a:pt x="219" y="468"/>
                </a:cubicBezTo>
                <a:cubicBezTo>
                  <a:pt x="214" y="469"/>
                  <a:pt x="216" y="476"/>
                  <a:pt x="209" y="473"/>
                </a:cubicBezTo>
                <a:cubicBezTo>
                  <a:pt x="209" y="475"/>
                  <a:pt x="210" y="475"/>
                  <a:pt x="211" y="477"/>
                </a:cubicBezTo>
                <a:cubicBezTo>
                  <a:pt x="206" y="480"/>
                  <a:pt x="198" y="481"/>
                  <a:pt x="193" y="484"/>
                </a:cubicBezTo>
                <a:cubicBezTo>
                  <a:pt x="196" y="487"/>
                  <a:pt x="192" y="487"/>
                  <a:pt x="193" y="492"/>
                </a:cubicBezTo>
                <a:cubicBezTo>
                  <a:pt x="190" y="489"/>
                  <a:pt x="190" y="491"/>
                  <a:pt x="189" y="494"/>
                </a:cubicBezTo>
                <a:cubicBezTo>
                  <a:pt x="186" y="494"/>
                  <a:pt x="184" y="494"/>
                  <a:pt x="184" y="490"/>
                </a:cubicBezTo>
                <a:cubicBezTo>
                  <a:pt x="180" y="492"/>
                  <a:pt x="180" y="499"/>
                  <a:pt x="173" y="499"/>
                </a:cubicBezTo>
                <a:cubicBezTo>
                  <a:pt x="173" y="502"/>
                  <a:pt x="175" y="501"/>
                  <a:pt x="175" y="504"/>
                </a:cubicBezTo>
                <a:cubicBezTo>
                  <a:pt x="172" y="505"/>
                  <a:pt x="173" y="502"/>
                  <a:pt x="170" y="503"/>
                </a:cubicBezTo>
                <a:cubicBezTo>
                  <a:pt x="173" y="507"/>
                  <a:pt x="169" y="508"/>
                  <a:pt x="171" y="510"/>
                </a:cubicBezTo>
                <a:cubicBezTo>
                  <a:pt x="175" y="507"/>
                  <a:pt x="181" y="497"/>
                  <a:pt x="187" y="504"/>
                </a:cubicBezTo>
                <a:cubicBezTo>
                  <a:pt x="181" y="515"/>
                  <a:pt x="179" y="529"/>
                  <a:pt x="164" y="533"/>
                </a:cubicBezTo>
                <a:cubicBezTo>
                  <a:pt x="165" y="527"/>
                  <a:pt x="162" y="525"/>
                  <a:pt x="159" y="524"/>
                </a:cubicBezTo>
                <a:cubicBezTo>
                  <a:pt x="161" y="523"/>
                  <a:pt x="160" y="521"/>
                  <a:pt x="163" y="521"/>
                </a:cubicBezTo>
                <a:cubicBezTo>
                  <a:pt x="159" y="516"/>
                  <a:pt x="163" y="512"/>
                  <a:pt x="160" y="507"/>
                </a:cubicBezTo>
                <a:cubicBezTo>
                  <a:pt x="159" y="513"/>
                  <a:pt x="154" y="519"/>
                  <a:pt x="159" y="527"/>
                </a:cubicBezTo>
                <a:cubicBezTo>
                  <a:pt x="155" y="537"/>
                  <a:pt x="146" y="542"/>
                  <a:pt x="141" y="551"/>
                </a:cubicBezTo>
                <a:cubicBezTo>
                  <a:pt x="141" y="552"/>
                  <a:pt x="143" y="551"/>
                  <a:pt x="143" y="554"/>
                </a:cubicBezTo>
                <a:cubicBezTo>
                  <a:pt x="141" y="555"/>
                  <a:pt x="141" y="558"/>
                  <a:pt x="139" y="555"/>
                </a:cubicBezTo>
                <a:cubicBezTo>
                  <a:pt x="140" y="559"/>
                  <a:pt x="136" y="560"/>
                  <a:pt x="139" y="563"/>
                </a:cubicBezTo>
                <a:cubicBezTo>
                  <a:pt x="129" y="566"/>
                  <a:pt x="128" y="576"/>
                  <a:pt x="119" y="579"/>
                </a:cubicBezTo>
                <a:cubicBezTo>
                  <a:pt x="120" y="576"/>
                  <a:pt x="118" y="573"/>
                  <a:pt x="117" y="571"/>
                </a:cubicBezTo>
                <a:cubicBezTo>
                  <a:pt x="115" y="575"/>
                  <a:pt x="116" y="577"/>
                  <a:pt x="117" y="582"/>
                </a:cubicBezTo>
                <a:cubicBezTo>
                  <a:pt x="118" y="582"/>
                  <a:pt x="120" y="581"/>
                  <a:pt x="120" y="582"/>
                </a:cubicBezTo>
                <a:cubicBezTo>
                  <a:pt x="117" y="585"/>
                  <a:pt x="119" y="590"/>
                  <a:pt x="122" y="593"/>
                </a:cubicBezTo>
                <a:cubicBezTo>
                  <a:pt x="115" y="602"/>
                  <a:pt x="111" y="610"/>
                  <a:pt x="102" y="615"/>
                </a:cubicBezTo>
                <a:cubicBezTo>
                  <a:pt x="103" y="618"/>
                  <a:pt x="106" y="618"/>
                  <a:pt x="107" y="622"/>
                </a:cubicBezTo>
                <a:cubicBezTo>
                  <a:pt x="94" y="629"/>
                  <a:pt x="96" y="642"/>
                  <a:pt x="86" y="650"/>
                </a:cubicBezTo>
                <a:cubicBezTo>
                  <a:pt x="79" y="650"/>
                  <a:pt x="81" y="656"/>
                  <a:pt x="75" y="656"/>
                </a:cubicBezTo>
                <a:cubicBezTo>
                  <a:pt x="75" y="660"/>
                  <a:pt x="77" y="660"/>
                  <a:pt x="77" y="663"/>
                </a:cubicBezTo>
                <a:cubicBezTo>
                  <a:pt x="76" y="665"/>
                  <a:pt x="74" y="666"/>
                  <a:pt x="74" y="670"/>
                </a:cubicBezTo>
                <a:cubicBezTo>
                  <a:pt x="83" y="673"/>
                  <a:pt x="76" y="683"/>
                  <a:pt x="78" y="690"/>
                </a:cubicBezTo>
                <a:cubicBezTo>
                  <a:pt x="75" y="689"/>
                  <a:pt x="71" y="687"/>
                  <a:pt x="69" y="690"/>
                </a:cubicBezTo>
                <a:cubicBezTo>
                  <a:pt x="70" y="691"/>
                  <a:pt x="73" y="695"/>
                  <a:pt x="71" y="697"/>
                </a:cubicBezTo>
                <a:cubicBezTo>
                  <a:pt x="66" y="699"/>
                  <a:pt x="65" y="695"/>
                  <a:pt x="62" y="694"/>
                </a:cubicBezTo>
                <a:cubicBezTo>
                  <a:pt x="61" y="696"/>
                  <a:pt x="57" y="702"/>
                  <a:pt x="54" y="698"/>
                </a:cubicBezTo>
                <a:cubicBezTo>
                  <a:pt x="54" y="696"/>
                  <a:pt x="58" y="697"/>
                  <a:pt x="56" y="694"/>
                </a:cubicBezTo>
                <a:cubicBezTo>
                  <a:pt x="50" y="691"/>
                  <a:pt x="60" y="687"/>
                  <a:pt x="56" y="684"/>
                </a:cubicBezTo>
                <a:cubicBezTo>
                  <a:pt x="59" y="683"/>
                  <a:pt x="60" y="681"/>
                  <a:pt x="60" y="678"/>
                </a:cubicBezTo>
                <a:cubicBezTo>
                  <a:pt x="59" y="680"/>
                  <a:pt x="54" y="684"/>
                  <a:pt x="52" y="680"/>
                </a:cubicBezTo>
                <a:cubicBezTo>
                  <a:pt x="52" y="679"/>
                  <a:pt x="54" y="679"/>
                  <a:pt x="54" y="678"/>
                </a:cubicBezTo>
                <a:cubicBezTo>
                  <a:pt x="47" y="681"/>
                  <a:pt x="42" y="690"/>
                  <a:pt x="37" y="699"/>
                </a:cubicBezTo>
                <a:cubicBezTo>
                  <a:pt x="41" y="698"/>
                  <a:pt x="41" y="694"/>
                  <a:pt x="45" y="697"/>
                </a:cubicBezTo>
                <a:cubicBezTo>
                  <a:pt x="44" y="695"/>
                  <a:pt x="43" y="694"/>
                  <a:pt x="42" y="693"/>
                </a:cubicBezTo>
                <a:cubicBezTo>
                  <a:pt x="45" y="692"/>
                  <a:pt x="46" y="686"/>
                  <a:pt x="48" y="687"/>
                </a:cubicBezTo>
                <a:cubicBezTo>
                  <a:pt x="50" y="691"/>
                  <a:pt x="44" y="693"/>
                  <a:pt x="46" y="695"/>
                </a:cubicBezTo>
                <a:cubicBezTo>
                  <a:pt x="46" y="694"/>
                  <a:pt x="47" y="693"/>
                  <a:pt x="49" y="693"/>
                </a:cubicBezTo>
                <a:cubicBezTo>
                  <a:pt x="48" y="694"/>
                  <a:pt x="48" y="695"/>
                  <a:pt x="47" y="697"/>
                </a:cubicBezTo>
                <a:cubicBezTo>
                  <a:pt x="49" y="697"/>
                  <a:pt x="51" y="696"/>
                  <a:pt x="51" y="697"/>
                </a:cubicBezTo>
                <a:cubicBezTo>
                  <a:pt x="50" y="705"/>
                  <a:pt x="54" y="715"/>
                  <a:pt x="44" y="719"/>
                </a:cubicBezTo>
                <a:cubicBezTo>
                  <a:pt x="48" y="721"/>
                  <a:pt x="48" y="717"/>
                  <a:pt x="52" y="718"/>
                </a:cubicBezTo>
                <a:cubicBezTo>
                  <a:pt x="58" y="724"/>
                  <a:pt x="51" y="728"/>
                  <a:pt x="43" y="731"/>
                </a:cubicBezTo>
                <a:cubicBezTo>
                  <a:pt x="50" y="734"/>
                  <a:pt x="59" y="733"/>
                  <a:pt x="61" y="726"/>
                </a:cubicBezTo>
                <a:cubicBezTo>
                  <a:pt x="63" y="727"/>
                  <a:pt x="68" y="724"/>
                  <a:pt x="70" y="727"/>
                </a:cubicBezTo>
                <a:cubicBezTo>
                  <a:pt x="71" y="737"/>
                  <a:pt x="64" y="742"/>
                  <a:pt x="55" y="744"/>
                </a:cubicBezTo>
                <a:cubicBezTo>
                  <a:pt x="54" y="740"/>
                  <a:pt x="51" y="741"/>
                  <a:pt x="51" y="737"/>
                </a:cubicBezTo>
                <a:cubicBezTo>
                  <a:pt x="45" y="737"/>
                  <a:pt x="48" y="745"/>
                  <a:pt x="42" y="746"/>
                </a:cubicBezTo>
                <a:cubicBezTo>
                  <a:pt x="42" y="748"/>
                  <a:pt x="43" y="750"/>
                  <a:pt x="44" y="751"/>
                </a:cubicBezTo>
                <a:cubicBezTo>
                  <a:pt x="42" y="753"/>
                  <a:pt x="40" y="753"/>
                  <a:pt x="39" y="755"/>
                </a:cubicBezTo>
                <a:cubicBezTo>
                  <a:pt x="41" y="755"/>
                  <a:pt x="44" y="753"/>
                  <a:pt x="44" y="755"/>
                </a:cubicBezTo>
                <a:cubicBezTo>
                  <a:pt x="44" y="759"/>
                  <a:pt x="40" y="760"/>
                  <a:pt x="40" y="765"/>
                </a:cubicBezTo>
                <a:cubicBezTo>
                  <a:pt x="44" y="764"/>
                  <a:pt x="48" y="762"/>
                  <a:pt x="53" y="764"/>
                </a:cubicBezTo>
                <a:cubicBezTo>
                  <a:pt x="55" y="760"/>
                  <a:pt x="52" y="757"/>
                  <a:pt x="51" y="754"/>
                </a:cubicBezTo>
                <a:cubicBezTo>
                  <a:pt x="54" y="755"/>
                  <a:pt x="53" y="753"/>
                  <a:pt x="55" y="752"/>
                </a:cubicBezTo>
                <a:cubicBezTo>
                  <a:pt x="55" y="753"/>
                  <a:pt x="57" y="753"/>
                  <a:pt x="57" y="755"/>
                </a:cubicBezTo>
                <a:cubicBezTo>
                  <a:pt x="57" y="759"/>
                  <a:pt x="56" y="762"/>
                  <a:pt x="58" y="766"/>
                </a:cubicBezTo>
                <a:cubicBezTo>
                  <a:pt x="58" y="760"/>
                  <a:pt x="65" y="764"/>
                  <a:pt x="65" y="760"/>
                </a:cubicBezTo>
                <a:cubicBezTo>
                  <a:pt x="64" y="761"/>
                  <a:pt x="63" y="760"/>
                  <a:pt x="62" y="759"/>
                </a:cubicBezTo>
                <a:cubicBezTo>
                  <a:pt x="83" y="759"/>
                  <a:pt x="60" y="778"/>
                  <a:pt x="60" y="788"/>
                </a:cubicBezTo>
                <a:cubicBezTo>
                  <a:pt x="65" y="788"/>
                  <a:pt x="65" y="794"/>
                  <a:pt x="70" y="795"/>
                </a:cubicBezTo>
                <a:cubicBezTo>
                  <a:pt x="69" y="799"/>
                  <a:pt x="66" y="800"/>
                  <a:pt x="60" y="799"/>
                </a:cubicBezTo>
                <a:cubicBezTo>
                  <a:pt x="57" y="804"/>
                  <a:pt x="63" y="806"/>
                  <a:pt x="64" y="809"/>
                </a:cubicBezTo>
                <a:cubicBezTo>
                  <a:pt x="61" y="810"/>
                  <a:pt x="63" y="815"/>
                  <a:pt x="63" y="818"/>
                </a:cubicBezTo>
                <a:cubicBezTo>
                  <a:pt x="67" y="816"/>
                  <a:pt x="66" y="813"/>
                  <a:pt x="63" y="812"/>
                </a:cubicBezTo>
                <a:cubicBezTo>
                  <a:pt x="66" y="811"/>
                  <a:pt x="70" y="810"/>
                  <a:pt x="73" y="813"/>
                </a:cubicBezTo>
                <a:cubicBezTo>
                  <a:pt x="71" y="799"/>
                  <a:pt x="88" y="805"/>
                  <a:pt x="94" y="808"/>
                </a:cubicBezTo>
                <a:cubicBezTo>
                  <a:pt x="95" y="806"/>
                  <a:pt x="94" y="803"/>
                  <a:pt x="94" y="800"/>
                </a:cubicBezTo>
                <a:cubicBezTo>
                  <a:pt x="100" y="798"/>
                  <a:pt x="102" y="799"/>
                  <a:pt x="107" y="799"/>
                </a:cubicBezTo>
                <a:cubicBezTo>
                  <a:pt x="106" y="801"/>
                  <a:pt x="106" y="804"/>
                  <a:pt x="104" y="805"/>
                </a:cubicBezTo>
                <a:cubicBezTo>
                  <a:pt x="108" y="805"/>
                  <a:pt x="111" y="801"/>
                  <a:pt x="116" y="804"/>
                </a:cubicBezTo>
                <a:cubicBezTo>
                  <a:pt x="112" y="806"/>
                  <a:pt x="114" y="813"/>
                  <a:pt x="109" y="815"/>
                </a:cubicBezTo>
                <a:cubicBezTo>
                  <a:pt x="106" y="815"/>
                  <a:pt x="105" y="811"/>
                  <a:pt x="103" y="809"/>
                </a:cubicBezTo>
                <a:cubicBezTo>
                  <a:pt x="102" y="813"/>
                  <a:pt x="103" y="815"/>
                  <a:pt x="101" y="818"/>
                </a:cubicBezTo>
                <a:cubicBezTo>
                  <a:pt x="102" y="819"/>
                  <a:pt x="104" y="815"/>
                  <a:pt x="105" y="818"/>
                </a:cubicBezTo>
                <a:cubicBezTo>
                  <a:pt x="106" y="822"/>
                  <a:pt x="102" y="823"/>
                  <a:pt x="101" y="820"/>
                </a:cubicBezTo>
                <a:cubicBezTo>
                  <a:pt x="101" y="824"/>
                  <a:pt x="101" y="824"/>
                  <a:pt x="101" y="824"/>
                </a:cubicBezTo>
                <a:cubicBezTo>
                  <a:pt x="108" y="822"/>
                  <a:pt x="110" y="821"/>
                  <a:pt x="117" y="822"/>
                </a:cubicBezTo>
                <a:cubicBezTo>
                  <a:pt x="117" y="821"/>
                  <a:pt x="116" y="819"/>
                  <a:pt x="118" y="819"/>
                </a:cubicBezTo>
                <a:cubicBezTo>
                  <a:pt x="119" y="817"/>
                  <a:pt x="116" y="818"/>
                  <a:pt x="116" y="816"/>
                </a:cubicBezTo>
                <a:cubicBezTo>
                  <a:pt x="119" y="816"/>
                  <a:pt x="119" y="814"/>
                  <a:pt x="122" y="814"/>
                </a:cubicBezTo>
                <a:cubicBezTo>
                  <a:pt x="124" y="816"/>
                  <a:pt x="121" y="817"/>
                  <a:pt x="122" y="820"/>
                </a:cubicBezTo>
                <a:cubicBezTo>
                  <a:pt x="124" y="822"/>
                  <a:pt x="128" y="820"/>
                  <a:pt x="130" y="819"/>
                </a:cubicBezTo>
                <a:cubicBezTo>
                  <a:pt x="132" y="822"/>
                  <a:pt x="127" y="825"/>
                  <a:pt x="131" y="828"/>
                </a:cubicBezTo>
                <a:cubicBezTo>
                  <a:pt x="130" y="826"/>
                  <a:pt x="132" y="825"/>
                  <a:pt x="134" y="824"/>
                </a:cubicBezTo>
                <a:cubicBezTo>
                  <a:pt x="132" y="821"/>
                  <a:pt x="134" y="818"/>
                  <a:pt x="137" y="816"/>
                </a:cubicBezTo>
                <a:cubicBezTo>
                  <a:pt x="137" y="811"/>
                  <a:pt x="134" y="806"/>
                  <a:pt x="141" y="805"/>
                </a:cubicBezTo>
                <a:cubicBezTo>
                  <a:pt x="140" y="799"/>
                  <a:pt x="144" y="798"/>
                  <a:pt x="140" y="795"/>
                </a:cubicBezTo>
                <a:cubicBezTo>
                  <a:pt x="144" y="794"/>
                  <a:pt x="144" y="790"/>
                  <a:pt x="148" y="789"/>
                </a:cubicBezTo>
                <a:cubicBezTo>
                  <a:pt x="153" y="789"/>
                  <a:pt x="157" y="791"/>
                  <a:pt x="161" y="792"/>
                </a:cubicBezTo>
                <a:cubicBezTo>
                  <a:pt x="163" y="788"/>
                  <a:pt x="172" y="790"/>
                  <a:pt x="174" y="786"/>
                </a:cubicBezTo>
                <a:cubicBezTo>
                  <a:pt x="168" y="783"/>
                  <a:pt x="179" y="779"/>
                  <a:pt x="181" y="776"/>
                </a:cubicBezTo>
                <a:cubicBezTo>
                  <a:pt x="191" y="780"/>
                  <a:pt x="185" y="797"/>
                  <a:pt x="176" y="793"/>
                </a:cubicBezTo>
                <a:cubicBezTo>
                  <a:pt x="178" y="799"/>
                  <a:pt x="170" y="797"/>
                  <a:pt x="167" y="800"/>
                </a:cubicBezTo>
                <a:cubicBezTo>
                  <a:pt x="168" y="811"/>
                  <a:pt x="157" y="813"/>
                  <a:pt x="154" y="820"/>
                </a:cubicBezTo>
                <a:cubicBezTo>
                  <a:pt x="157" y="821"/>
                  <a:pt x="156" y="818"/>
                  <a:pt x="159" y="818"/>
                </a:cubicBezTo>
                <a:cubicBezTo>
                  <a:pt x="159" y="820"/>
                  <a:pt x="161" y="819"/>
                  <a:pt x="161" y="821"/>
                </a:cubicBezTo>
                <a:cubicBezTo>
                  <a:pt x="159" y="822"/>
                  <a:pt x="160" y="826"/>
                  <a:pt x="158" y="826"/>
                </a:cubicBezTo>
                <a:cubicBezTo>
                  <a:pt x="157" y="825"/>
                  <a:pt x="153" y="823"/>
                  <a:pt x="154" y="827"/>
                </a:cubicBezTo>
                <a:cubicBezTo>
                  <a:pt x="154" y="829"/>
                  <a:pt x="158" y="827"/>
                  <a:pt x="160" y="827"/>
                </a:cubicBezTo>
                <a:cubicBezTo>
                  <a:pt x="162" y="824"/>
                  <a:pt x="163" y="820"/>
                  <a:pt x="165" y="816"/>
                </a:cubicBezTo>
                <a:cubicBezTo>
                  <a:pt x="169" y="817"/>
                  <a:pt x="173" y="813"/>
                  <a:pt x="177" y="811"/>
                </a:cubicBezTo>
                <a:cubicBezTo>
                  <a:pt x="182" y="825"/>
                  <a:pt x="166" y="828"/>
                  <a:pt x="160" y="836"/>
                </a:cubicBezTo>
                <a:cubicBezTo>
                  <a:pt x="168" y="835"/>
                  <a:pt x="168" y="835"/>
                  <a:pt x="168" y="835"/>
                </a:cubicBezTo>
                <a:cubicBezTo>
                  <a:pt x="169" y="837"/>
                  <a:pt x="169" y="840"/>
                  <a:pt x="171" y="842"/>
                </a:cubicBezTo>
                <a:cubicBezTo>
                  <a:pt x="175" y="839"/>
                  <a:pt x="170" y="829"/>
                  <a:pt x="179" y="830"/>
                </a:cubicBezTo>
                <a:cubicBezTo>
                  <a:pt x="179" y="828"/>
                  <a:pt x="177" y="828"/>
                  <a:pt x="177" y="825"/>
                </a:cubicBezTo>
                <a:cubicBezTo>
                  <a:pt x="184" y="820"/>
                  <a:pt x="187" y="811"/>
                  <a:pt x="197" y="808"/>
                </a:cubicBezTo>
                <a:cubicBezTo>
                  <a:pt x="196" y="802"/>
                  <a:pt x="201" y="800"/>
                  <a:pt x="202" y="796"/>
                </a:cubicBezTo>
                <a:cubicBezTo>
                  <a:pt x="197" y="795"/>
                  <a:pt x="197" y="788"/>
                  <a:pt x="192" y="788"/>
                </a:cubicBezTo>
                <a:cubicBezTo>
                  <a:pt x="194" y="783"/>
                  <a:pt x="187" y="782"/>
                  <a:pt x="186" y="778"/>
                </a:cubicBezTo>
                <a:cubicBezTo>
                  <a:pt x="190" y="777"/>
                  <a:pt x="193" y="777"/>
                  <a:pt x="194" y="774"/>
                </a:cubicBezTo>
                <a:cubicBezTo>
                  <a:pt x="192" y="774"/>
                  <a:pt x="189" y="776"/>
                  <a:pt x="189" y="774"/>
                </a:cubicBezTo>
                <a:cubicBezTo>
                  <a:pt x="188" y="768"/>
                  <a:pt x="199" y="772"/>
                  <a:pt x="200" y="768"/>
                </a:cubicBezTo>
                <a:cubicBezTo>
                  <a:pt x="198" y="766"/>
                  <a:pt x="194" y="771"/>
                  <a:pt x="193" y="766"/>
                </a:cubicBezTo>
                <a:cubicBezTo>
                  <a:pt x="195" y="762"/>
                  <a:pt x="202" y="761"/>
                  <a:pt x="204" y="763"/>
                </a:cubicBezTo>
                <a:cubicBezTo>
                  <a:pt x="206" y="760"/>
                  <a:pt x="208" y="755"/>
                  <a:pt x="213" y="755"/>
                </a:cubicBezTo>
                <a:cubicBezTo>
                  <a:pt x="210" y="751"/>
                  <a:pt x="214" y="749"/>
                  <a:pt x="217" y="747"/>
                </a:cubicBezTo>
                <a:cubicBezTo>
                  <a:pt x="220" y="749"/>
                  <a:pt x="225" y="749"/>
                  <a:pt x="228" y="751"/>
                </a:cubicBezTo>
                <a:cubicBezTo>
                  <a:pt x="228" y="752"/>
                  <a:pt x="228" y="753"/>
                  <a:pt x="227" y="754"/>
                </a:cubicBezTo>
                <a:cubicBezTo>
                  <a:pt x="222" y="751"/>
                  <a:pt x="219" y="756"/>
                  <a:pt x="216" y="755"/>
                </a:cubicBezTo>
                <a:cubicBezTo>
                  <a:pt x="217" y="756"/>
                  <a:pt x="217" y="758"/>
                  <a:pt x="216" y="758"/>
                </a:cubicBezTo>
                <a:cubicBezTo>
                  <a:pt x="221" y="761"/>
                  <a:pt x="226" y="757"/>
                  <a:pt x="231" y="760"/>
                </a:cubicBezTo>
                <a:cubicBezTo>
                  <a:pt x="229" y="755"/>
                  <a:pt x="233" y="754"/>
                  <a:pt x="233" y="751"/>
                </a:cubicBezTo>
                <a:cubicBezTo>
                  <a:pt x="229" y="753"/>
                  <a:pt x="228" y="743"/>
                  <a:pt x="231" y="743"/>
                </a:cubicBezTo>
                <a:cubicBezTo>
                  <a:pt x="232" y="745"/>
                  <a:pt x="233" y="747"/>
                  <a:pt x="236" y="747"/>
                </a:cubicBezTo>
                <a:cubicBezTo>
                  <a:pt x="237" y="743"/>
                  <a:pt x="234" y="742"/>
                  <a:pt x="234" y="739"/>
                </a:cubicBezTo>
                <a:cubicBezTo>
                  <a:pt x="239" y="739"/>
                  <a:pt x="239" y="732"/>
                  <a:pt x="243" y="736"/>
                </a:cubicBezTo>
                <a:cubicBezTo>
                  <a:pt x="239" y="731"/>
                  <a:pt x="245" y="725"/>
                  <a:pt x="244" y="723"/>
                </a:cubicBezTo>
                <a:cubicBezTo>
                  <a:pt x="243" y="725"/>
                  <a:pt x="240" y="723"/>
                  <a:pt x="238" y="723"/>
                </a:cubicBezTo>
                <a:cubicBezTo>
                  <a:pt x="239" y="729"/>
                  <a:pt x="228" y="726"/>
                  <a:pt x="228" y="731"/>
                </a:cubicBezTo>
                <a:cubicBezTo>
                  <a:pt x="224" y="730"/>
                  <a:pt x="223" y="731"/>
                  <a:pt x="220" y="730"/>
                </a:cubicBezTo>
                <a:cubicBezTo>
                  <a:pt x="222" y="729"/>
                  <a:pt x="223" y="727"/>
                  <a:pt x="222" y="724"/>
                </a:cubicBezTo>
                <a:cubicBezTo>
                  <a:pt x="224" y="721"/>
                  <a:pt x="230" y="721"/>
                  <a:pt x="230" y="717"/>
                </a:cubicBezTo>
                <a:cubicBezTo>
                  <a:pt x="229" y="717"/>
                  <a:pt x="227" y="717"/>
                  <a:pt x="227" y="715"/>
                </a:cubicBezTo>
                <a:cubicBezTo>
                  <a:pt x="228" y="699"/>
                  <a:pt x="249" y="704"/>
                  <a:pt x="247" y="721"/>
                </a:cubicBezTo>
                <a:cubicBezTo>
                  <a:pt x="248" y="720"/>
                  <a:pt x="252" y="717"/>
                  <a:pt x="253" y="720"/>
                </a:cubicBezTo>
                <a:cubicBezTo>
                  <a:pt x="253" y="722"/>
                  <a:pt x="252" y="723"/>
                  <a:pt x="252" y="725"/>
                </a:cubicBezTo>
                <a:cubicBezTo>
                  <a:pt x="256" y="723"/>
                  <a:pt x="258" y="725"/>
                  <a:pt x="258" y="730"/>
                </a:cubicBezTo>
                <a:cubicBezTo>
                  <a:pt x="263" y="728"/>
                  <a:pt x="265" y="728"/>
                  <a:pt x="268" y="730"/>
                </a:cubicBezTo>
                <a:cubicBezTo>
                  <a:pt x="270" y="727"/>
                  <a:pt x="273" y="725"/>
                  <a:pt x="269" y="721"/>
                </a:cubicBezTo>
                <a:cubicBezTo>
                  <a:pt x="275" y="717"/>
                  <a:pt x="276" y="713"/>
                  <a:pt x="280" y="710"/>
                </a:cubicBezTo>
                <a:cubicBezTo>
                  <a:pt x="280" y="708"/>
                  <a:pt x="278" y="709"/>
                  <a:pt x="279" y="706"/>
                </a:cubicBezTo>
                <a:cubicBezTo>
                  <a:pt x="283" y="702"/>
                  <a:pt x="286" y="691"/>
                  <a:pt x="297" y="697"/>
                </a:cubicBezTo>
                <a:cubicBezTo>
                  <a:pt x="299" y="696"/>
                  <a:pt x="301" y="695"/>
                  <a:pt x="304" y="695"/>
                </a:cubicBezTo>
                <a:cubicBezTo>
                  <a:pt x="300" y="699"/>
                  <a:pt x="301" y="708"/>
                  <a:pt x="292" y="708"/>
                </a:cubicBezTo>
                <a:cubicBezTo>
                  <a:pt x="293" y="713"/>
                  <a:pt x="291" y="715"/>
                  <a:pt x="288" y="717"/>
                </a:cubicBezTo>
                <a:cubicBezTo>
                  <a:pt x="291" y="719"/>
                  <a:pt x="291" y="715"/>
                  <a:pt x="295" y="715"/>
                </a:cubicBezTo>
                <a:cubicBezTo>
                  <a:pt x="293" y="722"/>
                  <a:pt x="297" y="730"/>
                  <a:pt x="295" y="738"/>
                </a:cubicBezTo>
                <a:cubicBezTo>
                  <a:pt x="298" y="735"/>
                  <a:pt x="304" y="726"/>
                  <a:pt x="309" y="730"/>
                </a:cubicBezTo>
                <a:cubicBezTo>
                  <a:pt x="305" y="740"/>
                  <a:pt x="302" y="748"/>
                  <a:pt x="309" y="757"/>
                </a:cubicBezTo>
                <a:cubicBezTo>
                  <a:pt x="313" y="757"/>
                  <a:pt x="313" y="755"/>
                  <a:pt x="316" y="755"/>
                </a:cubicBezTo>
                <a:cubicBezTo>
                  <a:pt x="314" y="761"/>
                  <a:pt x="311" y="763"/>
                  <a:pt x="314" y="770"/>
                </a:cubicBezTo>
                <a:cubicBezTo>
                  <a:pt x="312" y="770"/>
                  <a:pt x="311" y="770"/>
                  <a:pt x="310" y="769"/>
                </a:cubicBezTo>
                <a:cubicBezTo>
                  <a:pt x="313" y="781"/>
                  <a:pt x="306" y="795"/>
                  <a:pt x="296" y="801"/>
                </a:cubicBezTo>
                <a:cubicBezTo>
                  <a:pt x="296" y="799"/>
                  <a:pt x="294" y="800"/>
                  <a:pt x="292" y="800"/>
                </a:cubicBezTo>
                <a:cubicBezTo>
                  <a:pt x="290" y="803"/>
                  <a:pt x="287" y="805"/>
                  <a:pt x="288" y="810"/>
                </a:cubicBezTo>
                <a:cubicBezTo>
                  <a:pt x="290" y="811"/>
                  <a:pt x="294" y="808"/>
                  <a:pt x="296" y="812"/>
                </a:cubicBezTo>
                <a:cubicBezTo>
                  <a:pt x="295" y="819"/>
                  <a:pt x="300" y="820"/>
                  <a:pt x="297" y="824"/>
                </a:cubicBezTo>
                <a:cubicBezTo>
                  <a:pt x="300" y="825"/>
                  <a:pt x="298" y="820"/>
                  <a:pt x="301" y="821"/>
                </a:cubicBezTo>
                <a:cubicBezTo>
                  <a:pt x="303" y="821"/>
                  <a:pt x="303" y="823"/>
                  <a:pt x="304" y="824"/>
                </a:cubicBezTo>
                <a:cubicBezTo>
                  <a:pt x="298" y="825"/>
                  <a:pt x="303" y="834"/>
                  <a:pt x="293" y="834"/>
                </a:cubicBezTo>
                <a:cubicBezTo>
                  <a:pt x="294" y="836"/>
                  <a:pt x="295" y="838"/>
                  <a:pt x="295" y="841"/>
                </a:cubicBezTo>
                <a:cubicBezTo>
                  <a:pt x="291" y="841"/>
                  <a:pt x="293" y="845"/>
                  <a:pt x="290" y="846"/>
                </a:cubicBezTo>
                <a:cubicBezTo>
                  <a:pt x="293" y="856"/>
                  <a:pt x="285" y="863"/>
                  <a:pt x="283" y="872"/>
                </a:cubicBezTo>
                <a:cubicBezTo>
                  <a:pt x="286" y="873"/>
                  <a:pt x="288" y="868"/>
                  <a:pt x="292" y="868"/>
                </a:cubicBezTo>
                <a:cubicBezTo>
                  <a:pt x="292" y="863"/>
                  <a:pt x="298" y="862"/>
                  <a:pt x="293" y="858"/>
                </a:cubicBezTo>
                <a:cubicBezTo>
                  <a:pt x="299" y="859"/>
                  <a:pt x="298" y="854"/>
                  <a:pt x="301" y="853"/>
                </a:cubicBezTo>
                <a:cubicBezTo>
                  <a:pt x="301" y="856"/>
                  <a:pt x="305" y="850"/>
                  <a:pt x="305" y="853"/>
                </a:cubicBezTo>
                <a:cubicBezTo>
                  <a:pt x="306" y="858"/>
                  <a:pt x="304" y="860"/>
                  <a:pt x="302" y="863"/>
                </a:cubicBezTo>
                <a:cubicBezTo>
                  <a:pt x="312" y="865"/>
                  <a:pt x="304" y="876"/>
                  <a:pt x="299" y="880"/>
                </a:cubicBezTo>
                <a:cubicBezTo>
                  <a:pt x="300" y="886"/>
                  <a:pt x="294" y="894"/>
                  <a:pt x="291" y="899"/>
                </a:cubicBezTo>
                <a:cubicBezTo>
                  <a:pt x="293" y="908"/>
                  <a:pt x="283" y="913"/>
                  <a:pt x="280" y="920"/>
                </a:cubicBezTo>
                <a:cubicBezTo>
                  <a:pt x="284" y="921"/>
                  <a:pt x="284" y="933"/>
                  <a:pt x="278" y="933"/>
                </a:cubicBezTo>
                <a:cubicBezTo>
                  <a:pt x="279" y="939"/>
                  <a:pt x="277" y="943"/>
                  <a:pt x="276" y="949"/>
                </a:cubicBezTo>
                <a:cubicBezTo>
                  <a:pt x="280" y="948"/>
                  <a:pt x="278" y="953"/>
                  <a:pt x="279" y="955"/>
                </a:cubicBezTo>
                <a:cubicBezTo>
                  <a:pt x="283" y="955"/>
                  <a:pt x="279" y="948"/>
                  <a:pt x="284" y="948"/>
                </a:cubicBezTo>
                <a:cubicBezTo>
                  <a:pt x="284" y="953"/>
                  <a:pt x="294" y="958"/>
                  <a:pt x="287" y="964"/>
                </a:cubicBezTo>
                <a:cubicBezTo>
                  <a:pt x="287" y="966"/>
                  <a:pt x="290" y="965"/>
                  <a:pt x="290" y="968"/>
                </a:cubicBezTo>
                <a:cubicBezTo>
                  <a:pt x="285" y="971"/>
                  <a:pt x="284" y="976"/>
                  <a:pt x="281" y="979"/>
                </a:cubicBezTo>
                <a:cubicBezTo>
                  <a:pt x="282" y="982"/>
                  <a:pt x="283" y="976"/>
                  <a:pt x="284" y="979"/>
                </a:cubicBezTo>
                <a:cubicBezTo>
                  <a:pt x="284" y="981"/>
                  <a:pt x="282" y="980"/>
                  <a:pt x="283" y="983"/>
                </a:cubicBezTo>
                <a:cubicBezTo>
                  <a:pt x="294" y="971"/>
                  <a:pt x="297" y="953"/>
                  <a:pt x="307" y="941"/>
                </a:cubicBezTo>
                <a:cubicBezTo>
                  <a:pt x="307" y="945"/>
                  <a:pt x="313" y="942"/>
                  <a:pt x="313" y="945"/>
                </a:cubicBezTo>
                <a:cubicBezTo>
                  <a:pt x="309" y="950"/>
                  <a:pt x="315" y="958"/>
                  <a:pt x="310" y="961"/>
                </a:cubicBezTo>
                <a:cubicBezTo>
                  <a:pt x="313" y="963"/>
                  <a:pt x="312" y="957"/>
                  <a:pt x="317" y="959"/>
                </a:cubicBezTo>
                <a:cubicBezTo>
                  <a:pt x="319" y="965"/>
                  <a:pt x="312" y="969"/>
                  <a:pt x="315" y="976"/>
                </a:cubicBezTo>
                <a:cubicBezTo>
                  <a:pt x="317" y="975"/>
                  <a:pt x="317" y="974"/>
                  <a:pt x="320" y="974"/>
                </a:cubicBezTo>
                <a:cubicBezTo>
                  <a:pt x="320" y="977"/>
                  <a:pt x="322" y="976"/>
                  <a:pt x="321" y="978"/>
                </a:cubicBezTo>
                <a:cubicBezTo>
                  <a:pt x="324" y="978"/>
                  <a:pt x="323" y="974"/>
                  <a:pt x="326" y="974"/>
                </a:cubicBezTo>
                <a:cubicBezTo>
                  <a:pt x="332" y="975"/>
                  <a:pt x="331" y="985"/>
                  <a:pt x="337" y="986"/>
                </a:cubicBezTo>
                <a:cubicBezTo>
                  <a:pt x="337" y="992"/>
                  <a:pt x="338" y="997"/>
                  <a:pt x="335" y="999"/>
                </a:cubicBezTo>
                <a:cubicBezTo>
                  <a:pt x="336" y="999"/>
                  <a:pt x="340" y="997"/>
                  <a:pt x="340" y="999"/>
                </a:cubicBezTo>
                <a:cubicBezTo>
                  <a:pt x="341" y="1005"/>
                  <a:pt x="338" y="1008"/>
                  <a:pt x="335" y="1011"/>
                </a:cubicBezTo>
                <a:cubicBezTo>
                  <a:pt x="336" y="1013"/>
                  <a:pt x="337" y="1014"/>
                  <a:pt x="337" y="1016"/>
                </a:cubicBezTo>
                <a:cubicBezTo>
                  <a:pt x="342" y="1014"/>
                  <a:pt x="345" y="1014"/>
                  <a:pt x="350" y="1011"/>
                </a:cubicBezTo>
                <a:cubicBezTo>
                  <a:pt x="345" y="1002"/>
                  <a:pt x="353" y="998"/>
                  <a:pt x="358" y="995"/>
                </a:cubicBezTo>
                <a:cubicBezTo>
                  <a:pt x="365" y="996"/>
                  <a:pt x="365" y="1003"/>
                  <a:pt x="370" y="1005"/>
                </a:cubicBezTo>
                <a:cubicBezTo>
                  <a:pt x="370" y="1006"/>
                  <a:pt x="370" y="1007"/>
                  <a:pt x="369" y="1007"/>
                </a:cubicBezTo>
                <a:cubicBezTo>
                  <a:pt x="365" y="1008"/>
                  <a:pt x="364" y="1004"/>
                  <a:pt x="361" y="1005"/>
                </a:cubicBezTo>
                <a:cubicBezTo>
                  <a:pt x="361" y="1012"/>
                  <a:pt x="361" y="1018"/>
                  <a:pt x="364" y="1020"/>
                </a:cubicBezTo>
                <a:cubicBezTo>
                  <a:pt x="365" y="1019"/>
                  <a:pt x="367" y="1018"/>
                  <a:pt x="369" y="1018"/>
                </a:cubicBezTo>
                <a:cubicBezTo>
                  <a:pt x="370" y="1020"/>
                  <a:pt x="372" y="1022"/>
                  <a:pt x="372" y="1025"/>
                </a:cubicBezTo>
                <a:cubicBezTo>
                  <a:pt x="377" y="1028"/>
                  <a:pt x="384" y="1025"/>
                  <a:pt x="389" y="1022"/>
                </a:cubicBezTo>
                <a:cubicBezTo>
                  <a:pt x="391" y="1031"/>
                  <a:pt x="386" y="1036"/>
                  <a:pt x="387" y="1042"/>
                </a:cubicBezTo>
                <a:cubicBezTo>
                  <a:pt x="386" y="1042"/>
                  <a:pt x="384" y="1043"/>
                  <a:pt x="384" y="1044"/>
                </a:cubicBezTo>
                <a:cubicBezTo>
                  <a:pt x="385" y="1044"/>
                  <a:pt x="387" y="1044"/>
                  <a:pt x="387" y="1046"/>
                </a:cubicBezTo>
                <a:cubicBezTo>
                  <a:pt x="386" y="1049"/>
                  <a:pt x="381" y="1050"/>
                  <a:pt x="379" y="1052"/>
                </a:cubicBezTo>
                <a:cubicBezTo>
                  <a:pt x="382" y="1056"/>
                  <a:pt x="378" y="1055"/>
                  <a:pt x="377" y="1058"/>
                </a:cubicBezTo>
                <a:cubicBezTo>
                  <a:pt x="378" y="1058"/>
                  <a:pt x="380" y="1058"/>
                  <a:pt x="380" y="1059"/>
                </a:cubicBezTo>
                <a:cubicBezTo>
                  <a:pt x="379" y="1063"/>
                  <a:pt x="371" y="1066"/>
                  <a:pt x="376" y="1070"/>
                </a:cubicBezTo>
                <a:cubicBezTo>
                  <a:pt x="379" y="1066"/>
                  <a:pt x="383" y="1062"/>
                  <a:pt x="386" y="1059"/>
                </a:cubicBezTo>
                <a:cubicBezTo>
                  <a:pt x="389" y="1066"/>
                  <a:pt x="384" y="1068"/>
                  <a:pt x="385" y="1074"/>
                </a:cubicBezTo>
                <a:cubicBezTo>
                  <a:pt x="392" y="1072"/>
                  <a:pt x="393" y="1067"/>
                  <a:pt x="400" y="1068"/>
                </a:cubicBezTo>
                <a:cubicBezTo>
                  <a:pt x="400" y="1065"/>
                  <a:pt x="396" y="1067"/>
                  <a:pt x="397" y="1063"/>
                </a:cubicBezTo>
                <a:cubicBezTo>
                  <a:pt x="401" y="1062"/>
                  <a:pt x="401" y="1062"/>
                  <a:pt x="401" y="1062"/>
                </a:cubicBezTo>
                <a:cubicBezTo>
                  <a:pt x="400" y="1059"/>
                  <a:pt x="398" y="1059"/>
                  <a:pt x="397" y="1057"/>
                </a:cubicBezTo>
                <a:cubicBezTo>
                  <a:pt x="399" y="1056"/>
                  <a:pt x="398" y="1053"/>
                  <a:pt x="400" y="1053"/>
                </a:cubicBezTo>
                <a:cubicBezTo>
                  <a:pt x="404" y="1054"/>
                  <a:pt x="409" y="1053"/>
                  <a:pt x="411" y="1056"/>
                </a:cubicBezTo>
                <a:cubicBezTo>
                  <a:pt x="411" y="1052"/>
                  <a:pt x="418" y="1050"/>
                  <a:pt x="414" y="1045"/>
                </a:cubicBezTo>
                <a:cubicBezTo>
                  <a:pt x="418" y="1043"/>
                  <a:pt x="422" y="1037"/>
                  <a:pt x="422" y="1034"/>
                </a:cubicBezTo>
                <a:cubicBezTo>
                  <a:pt x="429" y="1031"/>
                  <a:pt x="432" y="1023"/>
                  <a:pt x="441" y="1024"/>
                </a:cubicBezTo>
                <a:cubicBezTo>
                  <a:pt x="441" y="1020"/>
                  <a:pt x="442" y="1016"/>
                  <a:pt x="444" y="1013"/>
                </a:cubicBezTo>
                <a:cubicBezTo>
                  <a:pt x="449" y="1015"/>
                  <a:pt x="449" y="1012"/>
                  <a:pt x="453" y="1011"/>
                </a:cubicBezTo>
                <a:cubicBezTo>
                  <a:pt x="451" y="1014"/>
                  <a:pt x="453" y="1015"/>
                  <a:pt x="452" y="1017"/>
                </a:cubicBezTo>
                <a:cubicBezTo>
                  <a:pt x="458" y="1017"/>
                  <a:pt x="458" y="1017"/>
                  <a:pt x="458" y="1017"/>
                </a:cubicBezTo>
                <a:cubicBezTo>
                  <a:pt x="458" y="1011"/>
                  <a:pt x="458" y="1011"/>
                  <a:pt x="459" y="1006"/>
                </a:cubicBezTo>
                <a:cubicBezTo>
                  <a:pt x="457" y="1005"/>
                  <a:pt x="454" y="1006"/>
                  <a:pt x="455" y="1003"/>
                </a:cubicBezTo>
                <a:cubicBezTo>
                  <a:pt x="458" y="998"/>
                  <a:pt x="469" y="991"/>
                  <a:pt x="471" y="990"/>
                </a:cubicBezTo>
                <a:cubicBezTo>
                  <a:pt x="468" y="990"/>
                  <a:pt x="466" y="992"/>
                  <a:pt x="463" y="992"/>
                </a:cubicBezTo>
                <a:cubicBezTo>
                  <a:pt x="462" y="990"/>
                  <a:pt x="459" y="990"/>
                  <a:pt x="459" y="988"/>
                </a:cubicBezTo>
                <a:cubicBezTo>
                  <a:pt x="468" y="984"/>
                  <a:pt x="470" y="974"/>
                  <a:pt x="480" y="971"/>
                </a:cubicBezTo>
                <a:cubicBezTo>
                  <a:pt x="483" y="972"/>
                  <a:pt x="484" y="974"/>
                  <a:pt x="486" y="977"/>
                </a:cubicBezTo>
                <a:cubicBezTo>
                  <a:pt x="482" y="978"/>
                  <a:pt x="482" y="978"/>
                  <a:pt x="482" y="978"/>
                </a:cubicBezTo>
                <a:cubicBezTo>
                  <a:pt x="471" y="998"/>
                  <a:pt x="466" y="1018"/>
                  <a:pt x="454" y="1037"/>
                </a:cubicBezTo>
                <a:cubicBezTo>
                  <a:pt x="455" y="1045"/>
                  <a:pt x="455" y="1045"/>
                  <a:pt x="455" y="1045"/>
                </a:cubicBezTo>
                <a:cubicBezTo>
                  <a:pt x="454" y="1048"/>
                  <a:pt x="450" y="1047"/>
                  <a:pt x="450" y="1048"/>
                </a:cubicBezTo>
                <a:cubicBezTo>
                  <a:pt x="452" y="1048"/>
                  <a:pt x="450" y="1053"/>
                  <a:pt x="453" y="1052"/>
                </a:cubicBezTo>
                <a:cubicBezTo>
                  <a:pt x="457" y="1045"/>
                  <a:pt x="459" y="1036"/>
                  <a:pt x="468" y="1033"/>
                </a:cubicBezTo>
                <a:cubicBezTo>
                  <a:pt x="468" y="1030"/>
                  <a:pt x="464" y="1033"/>
                  <a:pt x="465" y="1029"/>
                </a:cubicBezTo>
                <a:cubicBezTo>
                  <a:pt x="472" y="1025"/>
                  <a:pt x="470" y="1014"/>
                  <a:pt x="480" y="1013"/>
                </a:cubicBezTo>
                <a:cubicBezTo>
                  <a:pt x="479" y="1009"/>
                  <a:pt x="480" y="1009"/>
                  <a:pt x="479" y="1004"/>
                </a:cubicBezTo>
                <a:cubicBezTo>
                  <a:pt x="484" y="1003"/>
                  <a:pt x="484" y="997"/>
                  <a:pt x="490" y="996"/>
                </a:cubicBezTo>
                <a:cubicBezTo>
                  <a:pt x="488" y="993"/>
                  <a:pt x="492" y="993"/>
                  <a:pt x="492" y="990"/>
                </a:cubicBezTo>
                <a:cubicBezTo>
                  <a:pt x="488" y="990"/>
                  <a:pt x="487" y="988"/>
                  <a:pt x="486" y="985"/>
                </a:cubicBezTo>
                <a:cubicBezTo>
                  <a:pt x="491" y="984"/>
                  <a:pt x="489" y="976"/>
                  <a:pt x="497" y="977"/>
                </a:cubicBezTo>
                <a:cubicBezTo>
                  <a:pt x="498" y="971"/>
                  <a:pt x="502" y="970"/>
                  <a:pt x="505" y="966"/>
                </a:cubicBezTo>
                <a:cubicBezTo>
                  <a:pt x="505" y="963"/>
                  <a:pt x="503" y="963"/>
                  <a:pt x="503" y="960"/>
                </a:cubicBezTo>
                <a:cubicBezTo>
                  <a:pt x="507" y="959"/>
                  <a:pt x="515" y="953"/>
                  <a:pt x="518" y="957"/>
                </a:cubicBezTo>
                <a:cubicBezTo>
                  <a:pt x="513" y="959"/>
                  <a:pt x="518" y="969"/>
                  <a:pt x="509" y="967"/>
                </a:cubicBezTo>
                <a:cubicBezTo>
                  <a:pt x="508" y="974"/>
                  <a:pt x="507" y="980"/>
                  <a:pt x="504" y="986"/>
                </a:cubicBezTo>
                <a:cubicBezTo>
                  <a:pt x="507" y="986"/>
                  <a:pt x="506" y="983"/>
                  <a:pt x="510" y="983"/>
                </a:cubicBezTo>
                <a:cubicBezTo>
                  <a:pt x="512" y="988"/>
                  <a:pt x="510" y="995"/>
                  <a:pt x="502" y="994"/>
                </a:cubicBezTo>
                <a:cubicBezTo>
                  <a:pt x="501" y="996"/>
                  <a:pt x="500" y="998"/>
                  <a:pt x="500" y="1001"/>
                </a:cubicBezTo>
                <a:cubicBezTo>
                  <a:pt x="503" y="1002"/>
                  <a:pt x="506" y="1003"/>
                  <a:pt x="508" y="1005"/>
                </a:cubicBezTo>
                <a:cubicBezTo>
                  <a:pt x="502" y="1009"/>
                  <a:pt x="503" y="1020"/>
                  <a:pt x="494" y="1022"/>
                </a:cubicBezTo>
                <a:cubicBezTo>
                  <a:pt x="497" y="1025"/>
                  <a:pt x="490" y="1026"/>
                  <a:pt x="493" y="1032"/>
                </a:cubicBezTo>
                <a:cubicBezTo>
                  <a:pt x="496" y="1031"/>
                  <a:pt x="497" y="1028"/>
                  <a:pt x="499" y="1026"/>
                </a:cubicBezTo>
                <a:cubicBezTo>
                  <a:pt x="498" y="1030"/>
                  <a:pt x="502" y="1028"/>
                  <a:pt x="502" y="1031"/>
                </a:cubicBezTo>
                <a:cubicBezTo>
                  <a:pt x="499" y="1033"/>
                  <a:pt x="502" y="1037"/>
                  <a:pt x="503" y="1040"/>
                </a:cubicBezTo>
                <a:cubicBezTo>
                  <a:pt x="508" y="1040"/>
                  <a:pt x="508" y="1040"/>
                  <a:pt x="508" y="1040"/>
                </a:cubicBezTo>
                <a:cubicBezTo>
                  <a:pt x="506" y="1035"/>
                  <a:pt x="510" y="1035"/>
                  <a:pt x="511" y="1033"/>
                </a:cubicBezTo>
                <a:cubicBezTo>
                  <a:pt x="509" y="1025"/>
                  <a:pt x="512" y="1015"/>
                  <a:pt x="519" y="1011"/>
                </a:cubicBezTo>
                <a:cubicBezTo>
                  <a:pt x="512" y="999"/>
                  <a:pt x="526" y="989"/>
                  <a:pt x="526" y="980"/>
                </a:cubicBezTo>
                <a:cubicBezTo>
                  <a:pt x="531" y="980"/>
                  <a:pt x="534" y="976"/>
                  <a:pt x="530" y="974"/>
                </a:cubicBezTo>
                <a:cubicBezTo>
                  <a:pt x="535" y="971"/>
                  <a:pt x="535" y="962"/>
                  <a:pt x="538" y="955"/>
                </a:cubicBezTo>
                <a:cubicBezTo>
                  <a:pt x="540" y="953"/>
                  <a:pt x="543" y="950"/>
                  <a:pt x="545" y="948"/>
                </a:cubicBezTo>
                <a:cubicBezTo>
                  <a:pt x="548" y="943"/>
                  <a:pt x="546" y="939"/>
                  <a:pt x="552" y="941"/>
                </a:cubicBezTo>
                <a:cubicBezTo>
                  <a:pt x="552" y="938"/>
                  <a:pt x="550" y="939"/>
                  <a:pt x="550" y="936"/>
                </a:cubicBezTo>
                <a:cubicBezTo>
                  <a:pt x="553" y="935"/>
                  <a:pt x="555" y="932"/>
                  <a:pt x="557" y="929"/>
                </a:cubicBezTo>
                <a:cubicBezTo>
                  <a:pt x="555" y="930"/>
                  <a:pt x="554" y="929"/>
                  <a:pt x="554" y="927"/>
                </a:cubicBezTo>
                <a:cubicBezTo>
                  <a:pt x="560" y="925"/>
                  <a:pt x="563" y="922"/>
                  <a:pt x="564" y="917"/>
                </a:cubicBezTo>
                <a:cubicBezTo>
                  <a:pt x="565" y="915"/>
                  <a:pt x="561" y="920"/>
                  <a:pt x="561" y="917"/>
                </a:cubicBezTo>
                <a:cubicBezTo>
                  <a:pt x="565" y="911"/>
                  <a:pt x="571" y="908"/>
                  <a:pt x="572" y="900"/>
                </a:cubicBezTo>
                <a:cubicBezTo>
                  <a:pt x="575" y="899"/>
                  <a:pt x="575" y="899"/>
                  <a:pt x="578" y="899"/>
                </a:cubicBezTo>
                <a:cubicBezTo>
                  <a:pt x="577" y="894"/>
                  <a:pt x="578" y="890"/>
                  <a:pt x="581" y="888"/>
                </a:cubicBezTo>
                <a:cubicBezTo>
                  <a:pt x="589" y="892"/>
                  <a:pt x="587" y="881"/>
                  <a:pt x="594" y="881"/>
                </a:cubicBezTo>
                <a:cubicBezTo>
                  <a:pt x="593" y="877"/>
                  <a:pt x="596" y="874"/>
                  <a:pt x="596" y="870"/>
                </a:cubicBezTo>
                <a:cubicBezTo>
                  <a:pt x="602" y="871"/>
                  <a:pt x="606" y="867"/>
                  <a:pt x="609" y="863"/>
                </a:cubicBezTo>
                <a:cubicBezTo>
                  <a:pt x="606" y="860"/>
                  <a:pt x="610" y="856"/>
                  <a:pt x="611" y="853"/>
                </a:cubicBezTo>
                <a:cubicBezTo>
                  <a:pt x="608" y="854"/>
                  <a:pt x="608" y="851"/>
                  <a:pt x="607" y="850"/>
                </a:cubicBezTo>
                <a:cubicBezTo>
                  <a:pt x="610" y="848"/>
                  <a:pt x="613" y="852"/>
                  <a:pt x="614" y="849"/>
                </a:cubicBezTo>
                <a:cubicBezTo>
                  <a:pt x="611" y="849"/>
                  <a:pt x="609" y="848"/>
                  <a:pt x="606" y="845"/>
                </a:cubicBezTo>
                <a:cubicBezTo>
                  <a:pt x="607" y="844"/>
                  <a:pt x="608" y="844"/>
                  <a:pt x="607" y="842"/>
                </a:cubicBezTo>
                <a:cubicBezTo>
                  <a:pt x="612" y="842"/>
                  <a:pt x="616" y="835"/>
                  <a:pt x="620" y="839"/>
                </a:cubicBezTo>
                <a:cubicBezTo>
                  <a:pt x="619" y="841"/>
                  <a:pt x="619" y="842"/>
                  <a:pt x="620" y="843"/>
                </a:cubicBezTo>
                <a:cubicBezTo>
                  <a:pt x="627" y="842"/>
                  <a:pt x="631" y="830"/>
                  <a:pt x="629" y="828"/>
                </a:cubicBezTo>
                <a:cubicBezTo>
                  <a:pt x="628" y="831"/>
                  <a:pt x="626" y="827"/>
                  <a:pt x="619" y="829"/>
                </a:cubicBezTo>
                <a:cubicBezTo>
                  <a:pt x="618" y="831"/>
                  <a:pt x="618" y="833"/>
                  <a:pt x="616" y="834"/>
                </a:cubicBezTo>
                <a:cubicBezTo>
                  <a:pt x="614" y="828"/>
                  <a:pt x="611" y="836"/>
                  <a:pt x="606" y="835"/>
                </a:cubicBezTo>
                <a:cubicBezTo>
                  <a:pt x="606" y="831"/>
                  <a:pt x="606" y="831"/>
                  <a:pt x="606" y="831"/>
                </a:cubicBezTo>
                <a:cubicBezTo>
                  <a:pt x="611" y="829"/>
                  <a:pt x="611" y="824"/>
                  <a:pt x="617" y="824"/>
                </a:cubicBezTo>
                <a:cubicBezTo>
                  <a:pt x="620" y="819"/>
                  <a:pt x="624" y="816"/>
                  <a:pt x="628" y="813"/>
                </a:cubicBezTo>
                <a:cubicBezTo>
                  <a:pt x="630" y="814"/>
                  <a:pt x="630" y="815"/>
                  <a:pt x="629" y="817"/>
                </a:cubicBezTo>
                <a:cubicBezTo>
                  <a:pt x="633" y="817"/>
                  <a:pt x="639" y="815"/>
                  <a:pt x="642" y="816"/>
                </a:cubicBezTo>
                <a:cubicBezTo>
                  <a:pt x="640" y="821"/>
                  <a:pt x="641" y="822"/>
                  <a:pt x="638" y="826"/>
                </a:cubicBezTo>
                <a:cubicBezTo>
                  <a:pt x="638" y="829"/>
                  <a:pt x="642" y="825"/>
                  <a:pt x="642" y="828"/>
                </a:cubicBezTo>
                <a:cubicBezTo>
                  <a:pt x="639" y="840"/>
                  <a:pt x="630" y="843"/>
                  <a:pt x="627" y="854"/>
                </a:cubicBezTo>
                <a:cubicBezTo>
                  <a:pt x="623" y="854"/>
                  <a:pt x="622" y="856"/>
                  <a:pt x="621" y="859"/>
                </a:cubicBezTo>
                <a:cubicBezTo>
                  <a:pt x="623" y="859"/>
                  <a:pt x="626" y="858"/>
                  <a:pt x="626" y="860"/>
                </a:cubicBezTo>
                <a:cubicBezTo>
                  <a:pt x="622" y="862"/>
                  <a:pt x="623" y="867"/>
                  <a:pt x="617" y="867"/>
                </a:cubicBezTo>
                <a:cubicBezTo>
                  <a:pt x="620" y="871"/>
                  <a:pt x="614" y="872"/>
                  <a:pt x="610" y="873"/>
                </a:cubicBezTo>
                <a:cubicBezTo>
                  <a:pt x="610" y="871"/>
                  <a:pt x="610" y="869"/>
                  <a:pt x="607" y="870"/>
                </a:cubicBezTo>
                <a:cubicBezTo>
                  <a:pt x="606" y="872"/>
                  <a:pt x="604" y="874"/>
                  <a:pt x="605" y="877"/>
                </a:cubicBezTo>
                <a:cubicBezTo>
                  <a:pt x="607" y="878"/>
                  <a:pt x="610" y="876"/>
                  <a:pt x="610" y="878"/>
                </a:cubicBezTo>
                <a:cubicBezTo>
                  <a:pt x="612" y="884"/>
                  <a:pt x="606" y="893"/>
                  <a:pt x="599" y="888"/>
                </a:cubicBezTo>
                <a:cubicBezTo>
                  <a:pt x="597" y="894"/>
                  <a:pt x="589" y="890"/>
                  <a:pt x="589" y="897"/>
                </a:cubicBezTo>
                <a:cubicBezTo>
                  <a:pt x="592" y="898"/>
                  <a:pt x="593" y="894"/>
                  <a:pt x="595" y="896"/>
                </a:cubicBezTo>
                <a:cubicBezTo>
                  <a:pt x="583" y="906"/>
                  <a:pt x="593" y="921"/>
                  <a:pt x="584" y="930"/>
                </a:cubicBezTo>
                <a:cubicBezTo>
                  <a:pt x="586" y="931"/>
                  <a:pt x="586" y="933"/>
                  <a:pt x="587" y="935"/>
                </a:cubicBezTo>
                <a:cubicBezTo>
                  <a:pt x="586" y="939"/>
                  <a:pt x="583" y="941"/>
                  <a:pt x="578" y="942"/>
                </a:cubicBezTo>
                <a:cubicBezTo>
                  <a:pt x="578" y="946"/>
                  <a:pt x="582" y="943"/>
                  <a:pt x="582" y="947"/>
                </a:cubicBezTo>
                <a:cubicBezTo>
                  <a:pt x="577" y="947"/>
                  <a:pt x="580" y="949"/>
                  <a:pt x="580" y="952"/>
                </a:cubicBezTo>
                <a:cubicBezTo>
                  <a:pt x="577" y="953"/>
                  <a:pt x="577" y="953"/>
                  <a:pt x="577" y="953"/>
                </a:cubicBezTo>
                <a:cubicBezTo>
                  <a:pt x="577" y="961"/>
                  <a:pt x="575" y="963"/>
                  <a:pt x="566" y="963"/>
                </a:cubicBezTo>
                <a:cubicBezTo>
                  <a:pt x="565" y="963"/>
                  <a:pt x="566" y="958"/>
                  <a:pt x="564" y="958"/>
                </a:cubicBezTo>
                <a:cubicBezTo>
                  <a:pt x="563" y="960"/>
                  <a:pt x="557" y="959"/>
                  <a:pt x="558" y="964"/>
                </a:cubicBezTo>
                <a:cubicBezTo>
                  <a:pt x="561" y="964"/>
                  <a:pt x="562" y="963"/>
                  <a:pt x="563" y="962"/>
                </a:cubicBezTo>
                <a:cubicBezTo>
                  <a:pt x="563" y="965"/>
                  <a:pt x="567" y="963"/>
                  <a:pt x="567" y="967"/>
                </a:cubicBezTo>
                <a:cubicBezTo>
                  <a:pt x="567" y="969"/>
                  <a:pt x="564" y="968"/>
                  <a:pt x="564" y="970"/>
                </a:cubicBezTo>
                <a:cubicBezTo>
                  <a:pt x="566" y="971"/>
                  <a:pt x="568" y="971"/>
                  <a:pt x="569" y="972"/>
                </a:cubicBezTo>
                <a:cubicBezTo>
                  <a:pt x="570" y="979"/>
                  <a:pt x="558" y="977"/>
                  <a:pt x="556" y="983"/>
                </a:cubicBezTo>
                <a:cubicBezTo>
                  <a:pt x="560" y="983"/>
                  <a:pt x="562" y="980"/>
                  <a:pt x="563" y="983"/>
                </a:cubicBezTo>
                <a:cubicBezTo>
                  <a:pt x="557" y="986"/>
                  <a:pt x="552" y="997"/>
                  <a:pt x="557" y="1003"/>
                </a:cubicBezTo>
                <a:cubicBezTo>
                  <a:pt x="558" y="999"/>
                  <a:pt x="560" y="997"/>
                  <a:pt x="561" y="994"/>
                </a:cubicBezTo>
                <a:cubicBezTo>
                  <a:pt x="563" y="999"/>
                  <a:pt x="566" y="993"/>
                  <a:pt x="571" y="994"/>
                </a:cubicBezTo>
                <a:cubicBezTo>
                  <a:pt x="568" y="996"/>
                  <a:pt x="569" y="1003"/>
                  <a:pt x="563" y="1004"/>
                </a:cubicBezTo>
                <a:cubicBezTo>
                  <a:pt x="563" y="1007"/>
                  <a:pt x="566" y="1006"/>
                  <a:pt x="566" y="1010"/>
                </a:cubicBezTo>
                <a:cubicBezTo>
                  <a:pt x="574" y="1005"/>
                  <a:pt x="588" y="1004"/>
                  <a:pt x="589" y="1018"/>
                </a:cubicBezTo>
                <a:cubicBezTo>
                  <a:pt x="584" y="1021"/>
                  <a:pt x="580" y="1025"/>
                  <a:pt x="577" y="1029"/>
                </a:cubicBezTo>
                <a:cubicBezTo>
                  <a:pt x="575" y="1030"/>
                  <a:pt x="573" y="1030"/>
                  <a:pt x="572" y="1028"/>
                </a:cubicBezTo>
                <a:cubicBezTo>
                  <a:pt x="571" y="1026"/>
                  <a:pt x="576" y="1022"/>
                  <a:pt x="572" y="1022"/>
                </a:cubicBezTo>
                <a:cubicBezTo>
                  <a:pt x="570" y="1025"/>
                  <a:pt x="570" y="1030"/>
                  <a:pt x="565" y="1030"/>
                </a:cubicBezTo>
                <a:cubicBezTo>
                  <a:pt x="565" y="1029"/>
                  <a:pt x="564" y="1029"/>
                  <a:pt x="564" y="1027"/>
                </a:cubicBezTo>
                <a:cubicBezTo>
                  <a:pt x="564" y="1025"/>
                  <a:pt x="567" y="1026"/>
                  <a:pt x="566" y="1023"/>
                </a:cubicBezTo>
                <a:cubicBezTo>
                  <a:pt x="562" y="1025"/>
                  <a:pt x="562" y="1020"/>
                  <a:pt x="558" y="1020"/>
                </a:cubicBezTo>
                <a:cubicBezTo>
                  <a:pt x="554" y="1026"/>
                  <a:pt x="551" y="1040"/>
                  <a:pt x="538" y="1034"/>
                </a:cubicBezTo>
                <a:cubicBezTo>
                  <a:pt x="538" y="1032"/>
                  <a:pt x="537" y="1029"/>
                  <a:pt x="536" y="1028"/>
                </a:cubicBezTo>
                <a:cubicBezTo>
                  <a:pt x="533" y="1032"/>
                  <a:pt x="529" y="1034"/>
                  <a:pt x="527" y="1039"/>
                </a:cubicBezTo>
                <a:cubicBezTo>
                  <a:pt x="529" y="1038"/>
                  <a:pt x="531" y="1038"/>
                  <a:pt x="531" y="1040"/>
                </a:cubicBezTo>
                <a:cubicBezTo>
                  <a:pt x="529" y="1045"/>
                  <a:pt x="527" y="1051"/>
                  <a:pt x="525" y="1056"/>
                </a:cubicBezTo>
                <a:cubicBezTo>
                  <a:pt x="520" y="1059"/>
                  <a:pt x="514" y="1054"/>
                  <a:pt x="511" y="1061"/>
                </a:cubicBezTo>
                <a:cubicBezTo>
                  <a:pt x="515" y="1059"/>
                  <a:pt x="521" y="1058"/>
                  <a:pt x="523" y="1061"/>
                </a:cubicBezTo>
                <a:cubicBezTo>
                  <a:pt x="521" y="1064"/>
                  <a:pt x="521" y="1067"/>
                  <a:pt x="521" y="1069"/>
                </a:cubicBezTo>
                <a:cubicBezTo>
                  <a:pt x="522" y="1069"/>
                  <a:pt x="523" y="1069"/>
                  <a:pt x="523" y="1070"/>
                </a:cubicBezTo>
                <a:cubicBezTo>
                  <a:pt x="522" y="1071"/>
                  <a:pt x="521" y="1073"/>
                  <a:pt x="522" y="1076"/>
                </a:cubicBezTo>
                <a:cubicBezTo>
                  <a:pt x="521" y="1077"/>
                  <a:pt x="521" y="1078"/>
                  <a:pt x="519" y="1078"/>
                </a:cubicBezTo>
                <a:cubicBezTo>
                  <a:pt x="513" y="1098"/>
                  <a:pt x="498" y="1111"/>
                  <a:pt x="486" y="1126"/>
                </a:cubicBezTo>
                <a:cubicBezTo>
                  <a:pt x="492" y="1127"/>
                  <a:pt x="489" y="1131"/>
                  <a:pt x="492" y="1135"/>
                </a:cubicBezTo>
                <a:cubicBezTo>
                  <a:pt x="489" y="1138"/>
                  <a:pt x="478" y="1140"/>
                  <a:pt x="478" y="1134"/>
                </a:cubicBezTo>
                <a:cubicBezTo>
                  <a:pt x="476" y="1134"/>
                  <a:pt x="472" y="1133"/>
                  <a:pt x="472" y="1135"/>
                </a:cubicBezTo>
                <a:cubicBezTo>
                  <a:pt x="476" y="1137"/>
                  <a:pt x="469" y="1138"/>
                  <a:pt x="469" y="1141"/>
                </a:cubicBezTo>
                <a:cubicBezTo>
                  <a:pt x="476" y="1142"/>
                  <a:pt x="483" y="1139"/>
                  <a:pt x="490" y="1140"/>
                </a:cubicBezTo>
                <a:cubicBezTo>
                  <a:pt x="483" y="1146"/>
                  <a:pt x="488" y="1154"/>
                  <a:pt x="480" y="1160"/>
                </a:cubicBezTo>
                <a:cubicBezTo>
                  <a:pt x="479" y="1171"/>
                  <a:pt x="474" y="1180"/>
                  <a:pt x="469" y="1189"/>
                </a:cubicBezTo>
                <a:cubicBezTo>
                  <a:pt x="470" y="1191"/>
                  <a:pt x="471" y="1192"/>
                  <a:pt x="472" y="1193"/>
                </a:cubicBezTo>
                <a:cubicBezTo>
                  <a:pt x="470" y="1196"/>
                  <a:pt x="468" y="1200"/>
                  <a:pt x="465" y="1202"/>
                </a:cubicBezTo>
                <a:cubicBezTo>
                  <a:pt x="462" y="1203"/>
                  <a:pt x="463" y="1200"/>
                  <a:pt x="460" y="1201"/>
                </a:cubicBezTo>
                <a:cubicBezTo>
                  <a:pt x="458" y="1202"/>
                  <a:pt x="458" y="1206"/>
                  <a:pt x="455" y="1206"/>
                </a:cubicBezTo>
                <a:cubicBezTo>
                  <a:pt x="455" y="1209"/>
                  <a:pt x="458" y="1209"/>
                  <a:pt x="460" y="1210"/>
                </a:cubicBezTo>
                <a:cubicBezTo>
                  <a:pt x="456" y="1214"/>
                  <a:pt x="452" y="1218"/>
                  <a:pt x="446" y="1219"/>
                </a:cubicBezTo>
                <a:cubicBezTo>
                  <a:pt x="441" y="1214"/>
                  <a:pt x="444" y="1206"/>
                  <a:pt x="450" y="1204"/>
                </a:cubicBezTo>
                <a:cubicBezTo>
                  <a:pt x="448" y="1188"/>
                  <a:pt x="455" y="1179"/>
                  <a:pt x="464" y="1173"/>
                </a:cubicBezTo>
                <a:cubicBezTo>
                  <a:pt x="463" y="1167"/>
                  <a:pt x="469" y="1165"/>
                  <a:pt x="466" y="1160"/>
                </a:cubicBezTo>
                <a:cubicBezTo>
                  <a:pt x="467" y="1160"/>
                  <a:pt x="468" y="1159"/>
                  <a:pt x="469" y="1158"/>
                </a:cubicBezTo>
                <a:cubicBezTo>
                  <a:pt x="469" y="1155"/>
                  <a:pt x="466" y="1153"/>
                  <a:pt x="469" y="1151"/>
                </a:cubicBezTo>
                <a:cubicBezTo>
                  <a:pt x="467" y="1149"/>
                  <a:pt x="465" y="1153"/>
                  <a:pt x="463" y="1154"/>
                </a:cubicBezTo>
                <a:cubicBezTo>
                  <a:pt x="463" y="1156"/>
                  <a:pt x="464" y="1159"/>
                  <a:pt x="462" y="1160"/>
                </a:cubicBezTo>
                <a:cubicBezTo>
                  <a:pt x="460" y="1160"/>
                  <a:pt x="459" y="1158"/>
                  <a:pt x="456" y="1159"/>
                </a:cubicBezTo>
                <a:cubicBezTo>
                  <a:pt x="456" y="1167"/>
                  <a:pt x="457" y="1176"/>
                  <a:pt x="449" y="1179"/>
                </a:cubicBezTo>
                <a:cubicBezTo>
                  <a:pt x="449" y="1188"/>
                  <a:pt x="442" y="1192"/>
                  <a:pt x="435" y="1195"/>
                </a:cubicBezTo>
                <a:cubicBezTo>
                  <a:pt x="448" y="1204"/>
                  <a:pt x="434" y="1220"/>
                  <a:pt x="420" y="1221"/>
                </a:cubicBezTo>
                <a:cubicBezTo>
                  <a:pt x="417" y="1229"/>
                  <a:pt x="423" y="1235"/>
                  <a:pt x="425" y="1240"/>
                </a:cubicBezTo>
                <a:cubicBezTo>
                  <a:pt x="422" y="1244"/>
                  <a:pt x="423" y="1251"/>
                  <a:pt x="418" y="1252"/>
                </a:cubicBezTo>
                <a:cubicBezTo>
                  <a:pt x="416" y="1252"/>
                  <a:pt x="415" y="1251"/>
                  <a:pt x="415" y="1248"/>
                </a:cubicBezTo>
                <a:cubicBezTo>
                  <a:pt x="412" y="1249"/>
                  <a:pt x="411" y="1253"/>
                  <a:pt x="407" y="1254"/>
                </a:cubicBezTo>
                <a:cubicBezTo>
                  <a:pt x="408" y="1261"/>
                  <a:pt x="400" y="1261"/>
                  <a:pt x="402" y="1269"/>
                </a:cubicBezTo>
                <a:cubicBezTo>
                  <a:pt x="400" y="1270"/>
                  <a:pt x="399" y="1271"/>
                  <a:pt x="397" y="1271"/>
                </a:cubicBezTo>
                <a:cubicBezTo>
                  <a:pt x="395" y="1277"/>
                  <a:pt x="400" y="1276"/>
                  <a:pt x="401" y="1279"/>
                </a:cubicBezTo>
                <a:cubicBezTo>
                  <a:pt x="403" y="1278"/>
                  <a:pt x="407" y="1278"/>
                  <a:pt x="409" y="1277"/>
                </a:cubicBezTo>
                <a:cubicBezTo>
                  <a:pt x="410" y="1281"/>
                  <a:pt x="416" y="1280"/>
                  <a:pt x="417" y="1284"/>
                </a:cubicBezTo>
                <a:cubicBezTo>
                  <a:pt x="412" y="1284"/>
                  <a:pt x="411" y="1287"/>
                  <a:pt x="410" y="1289"/>
                </a:cubicBezTo>
                <a:cubicBezTo>
                  <a:pt x="413" y="1288"/>
                  <a:pt x="415" y="1291"/>
                  <a:pt x="420" y="1291"/>
                </a:cubicBezTo>
                <a:cubicBezTo>
                  <a:pt x="421" y="1287"/>
                  <a:pt x="423" y="1283"/>
                  <a:pt x="421" y="1280"/>
                </a:cubicBezTo>
                <a:cubicBezTo>
                  <a:pt x="423" y="1279"/>
                  <a:pt x="425" y="1278"/>
                  <a:pt x="426" y="1276"/>
                </a:cubicBezTo>
                <a:cubicBezTo>
                  <a:pt x="424" y="1274"/>
                  <a:pt x="427" y="1272"/>
                  <a:pt x="425" y="1269"/>
                </a:cubicBezTo>
                <a:cubicBezTo>
                  <a:pt x="422" y="1270"/>
                  <a:pt x="418" y="1271"/>
                  <a:pt x="418" y="1268"/>
                </a:cubicBezTo>
                <a:cubicBezTo>
                  <a:pt x="427" y="1268"/>
                  <a:pt x="424" y="1258"/>
                  <a:pt x="432" y="1257"/>
                </a:cubicBezTo>
                <a:cubicBezTo>
                  <a:pt x="432" y="1256"/>
                  <a:pt x="431" y="1254"/>
                  <a:pt x="432" y="1254"/>
                </a:cubicBezTo>
                <a:cubicBezTo>
                  <a:pt x="437" y="1257"/>
                  <a:pt x="434" y="1263"/>
                  <a:pt x="438" y="1268"/>
                </a:cubicBezTo>
                <a:cubicBezTo>
                  <a:pt x="437" y="1270"/>
                  <a:pt x="432" y="1268"/>
                  <a:pt x="432" y="1271"/>
                </a:cubicBezTo>
                <a:cubicBezTo>
                  <a:pt x="438" y="1269"/>
                  <a:pt x="433" y="1275"/>
                  <a:pt x="433" y="1276"/>
                </a:cubicBezTo>
                <a:cubicBezTo>
                  <a:pt x="437" y="1274"/>
                  <a:pt x="435" y="1281"/>
                  <a:pt x="437" y="1282"/>
                </a:cubicBezTo>
                <a:cubicBezTo>
                  <a:pt x="438" y="1280"/>
                  <a:pt x="444" y="1280"/>
                  <a:pt x="443" y="1283"/>
                </a:cubicBezTo>
                <a:cubicBezTo>
                  <a:pt x="441" y="1290"/>
                  <a:pt x="433" y="1288"/>
                  <a:pt x="429" y="1292"/>
                </a:cubicBezTo>
                <a:cubicBezTo>
                  <a:pt x="435" y="1298"/>
                  <a:pt x="432" y="1306"/>
                  <a:pt x="428" y="1310"/>
                </a:cubicBezTo>
                <a:cubicBezTo>
                  <a:pt x="429" y="1310"/>
                  <a:pt x="429" y="1312"/>
                  <a:pt x="429" y="1313"/>
                </a:cubicBezTo>
                <a:cubicBezTo>
                  <a:pt x="433" y="1311"/>
                  <a:pt x="433" y="1313"/>
                  <a:pt x="432" y="1316"/>
                </a:cubicBezTo>
                <a:cubicBezTo>
                  <a:pt x="436" y="1318"/>
                  <a:pt x="438" y="1316"/>
                  <a:pt x="440" y="1314"/>
                </a:cubicBezTo>
                <a:cubicBezTo>
                  <a:pt x="440" y="1316"/>
                  <a:pt x="441" y="1316"/>
                  <a:pt x="442" y="1316"/>
                </a:cubicBezTo>
                <a:cubicBezTo>
                  <a:pt x="441" y="1323"/>
                  <a:pt x="434" y="1323"/>
                  <a:pt x="429" y="1321"/>
                </a:cubicBezTo>
                <a:cubicBezTo>
                  <a:pt x="429" y="1322"/>
                  <a:pt x="428" y="1323"/>
                  <a:pt x="428" y="1324"/>
                </a:cubicBezTo>
                <a:cubicBezTo>
                  <a:pt x="431" y="1327"/>
                  <a:pt x="433" y="1325"/>
                  <a:pt x="436" y="1324"/>
                </a:cubicBezTo>
                <a:cubicBezTo>
                  <a:pt x="436" y="1335"/>
                  <a:pt x="431" y="1344"/>
                  <a:pt x="425" y="1351"/>
                </a:cubicBezTo>
                <a:cubicBezTo>
                  <a:pt x="426" y="1351"/>
                  <a:pt x="426" y="1352"/>
                  <a:pt x="426" y="1354"/>
                </a:cubicBezTo>
                <a:cubicBezTo>
                  <a:pt x="423" y="1355"/>
                  <a:pt x="421" y="1358"/>
                  <a:pt x="417" y="1356"/>
                </a:cubicBezTo>
                <a:cubicBezTo>
                  <a:pt x="416" y="1361"/>
                  <a:pt x="411" y="1362"/>
                  <a:pt x="407" y="1364"/>
                </a:cubicBezTo>
                <a:cubicBezTo>
                  <a:pt x="407" y="1356"/>
                  <a:pt x="413" y="1344"/>
                  <a:pt x="405" y="1339"/>
                </a:cubicBezTo>
                <a:cubicBezTo>
                  <a:pt x="403" y="1342"/>
                  <a:pt x="400" y="1345"/>
                  <a:pt x="395" y="1345"/>
                </a:cubicBezTo>
                <a:cubicBezTo>
                  <a:pt x="394" y="1358"/>
                  <a:pt x="386" y="1364"/>
                  <a:pt x="386" y="1378"/>
                </a:cubicBezTo>
                <a:cubicBezTo>
                  <a:pt x="385" y="1379"/>
                  <a:pt x="379" y="1381"/>
                  <a:pt x="380" y="1382"/>
                </a:cubicBezTo>
                <a:cubicBezTo>
                  <a:pt x="382" y="1383"/>
                  <a:pt x="383" y="1379"/>
                  <a:pt x="384" y="1382"/>
                </a:cubicBezTo>
                <a:cubicBezTo>
                  <a:pt x="385" y="1387"/>
                  <a:pt x="379" y="1387"/>
                  <a:pt x="376" y="1389"/>
                </a:cubicBezTo>
                <a:cubicBezTo>
                  <a:pt x="377" y="1396"/>
                  <a:pt x="382" y="1404"/>
                  <a:pt x="377" y="1411"/>
                </a:cubicBezTo>
                <a:cubicBezTo>
                  <a:pt x="379" y="1414"/>
                  <a:pt x="382" y="1415"/>
                  <a:pt x="383" y="1419"/>
                </a:cubicBezTo>
                <a:cubicBezTo>
                  <a:pt x="389" y="1419"/>
                  <a:pt x="396" y="1420"/>
                  <a:pt x="401" y="1417"/>
                </a:cubicBezTo>
                <a:cubicBezTo>
                  <a:pt x="402" y="1422"/>
                  <a:pt x="409" y="1421"/>
                  <a:pt x="411" y="1422"/>
                </a:cubicBezTo>
                <a:cubicBezTo>
                  <a:pt x="414" y="1420"/>
                  <a:pt x="415" y="1415"/>
                  <a:pt x="417" y="1413"/>
                </a:cubicBezTo>
                <a:cubicBezTo>
                  <a:pt x="420" y="1413"/>
                  <a:pt x="423" y="1413"/>
                  <a:pt x="424" y="1415"/>
                </a:cubicBezTo>
                <a:cubicBezTo>
                  <a:pt x="423" y="1416"/>
                  <a:pt x="421" y="1420"/>
                  <a:pt x="423" y="1421"/>
                </a:cubicBezTo>
                <a:cubicBezTo>
                  <a:pt x="426" y="1420"/>
                  <a:pt x="429" y="1417"/>
                  <a:pt x="433" y="1419"/>
                </a:cubicBezTo>
                <a:cubicBezTo>
                  <a:pt x="428" y="1421"/>
                  <a:pt x="430" y="1430"/>
                  <a:pt x="434" y="1431"/>
                </a:cubicBezTo>
                <a:cubicBezTo>
                  <a:pt x="433" y="1427"/>
                  <a:pt x="437" y="1427"/>
                  <a:pt x="434" y="1423"/>
                </a:cubicBezTo>
                <a:close/>
                <a:moveTo>
                  <a:pt x="903" y="1202"/>
                </a:moveTo>
                <a:cubicBezTo>
                  <a:pt x="899" y="1202"/>
                  <a:pt x="900" y="1205"/>
                  <a:pt x="899" y="1206"/>
                </a:cubicBezTo>
                <a:cubicBezTo>
                  <a:pt x="896" y="1204"/>
                  <a:pt x="895" y="1205"/>
                  <a:pt x="891" y="1206"/>
                </a:cubicBezTo>
                <a:cubicBezTo>
                  <a:pt x="890" y="1201"/>
                  <a:pt x="890" y="1201"/>
                  <a:pt x="890" y="1201"/>
                </a:cubicBezTo>
                <a:cubicBezTo>
                  <a:pt x="895" y="1200"/>
                  <a:pt x="902" y="1194"/>
                  <a:pt x="903" y="1202"/>
                </a:cubicBezTo>
                <a:close/>
                <a:moveTo>
                  <a:pt x="924" y="1179"/>
                </a:moveTo>
                <a:cubicBezTo>
                  <a:pt x="923" y="1180"/>
                  <a:pt x="921" y="1181"/>
                  <a:pt x="919" y="1181"/>
                </a:cubicBezTo>
                <a:cubicBezTo>
                  <a:pt x="919" y="1178"/>
                  <a:pt x="917" y="1179"/>
                  <a:pt x="918" y="1176"/>
                </a:cubicBezTo>
                <a:cubicBezTo>
                  <a:pt x="919" y="1176"/>
                  <a:pt x="920" y="1176"/>
                  <a:pt x="921" y="1175"/>
                </a:cubicBezTo>
                <a:cubicBezTo>
                  <a:pt x="922" y="1175"/>
                  <a:pt x="923" y="1177"/>
                  <a:pt x="924" y="1179"/>
                </a:cubicBezTo>
                <a:close/>
                <a:moveTo>
                  <a:pt x="876" y="1174"/>
                </a:moveTo>
                <a:cubicBezTo>
                  <a:pt x="872" y="1174"/>
                  <a:pt x="872" y="1174"/>
                  <a:pt x="872" y="1174"/>
                </a:cubicBezTo>
                <a:cubicBezTo>
                  <a:pt x="873" y="1176"/>
                  <a:pt x="873" y="1179"/>
                  <a:pt x="876" y="1180"/>
                </a:cubicBezTo>
                <a:cubicBezTo>
                  <a:pt x="877" y="1181"/>
                  <a:pt x="871" y="1184"/>
                  <a:pt x="871" y="1180"/>
                </a:cubicBezTo>
                <a:cubicBezTo>
                  <a:pt x="869" y="1180"/>
                  <a:pt x="869" y="1182"/>
                  <a:pt x="867" y="1182"/>
                </a:cubicBezTo>
                <a:cubicBezTo>
                  <a:pt x="869" y="1183"/>
                  <a:pt x="867" y="1188"/>
                  <a:pt x="870" y="1189"/>
                </a:cubicBezTo>
                <a:cubicBezTo>
                  <a:pt x="868" y="1192"/>
                  <a:pt x="867" y="1189"/>
                  <a:pt x="865" y="1189"/>
                </a:cubicBezTo>
                <a:cubicBezTo>
                  <a:pt x="859" y="1190"/>
                  <a:pt x="854" y="1197"/>
                  <a:pt x="848" y="1199"/>
                </a:cubicBezTo>
                <a:cubicBezTo>
                  <a:pt x="845" y="1200"/>
                  <a:pt x="845" y="1197"/>
                  <a:pt x="843" y="1197"/>
                </a:cubicBezTo>
                <a:cubicBezTo>
                  <a:pt x="842" y="1197"/>
                  <a:pt x="842" y="1198"/>
                  <a:pt x="842" y="1198"/>
                </a:cubicBezTo>
                <a:cubicBezTo>
                  <a:pt x="840" y="1195"/>
                  <a:pt x="851" y="1195"/>
                  <a:pt x="850" y="1190"/>
                </a:cubicBezTo>
                <a:cubicBezTo>
                  <a:pt x="853" y="1191"/>
                  <a:pt x="858" y="1188"/>
                  <a:pt x="861" y="1186"/>
                </a:cubicBezTo>
                <a:cubicBezTo>
                  <a:pt x="861" y="1184"/>
                  <a:pt x="857" y="1186"/>
                  <a:pt x="856" y="1185"/>
                </a:cubicBezTo>
                <a:cubicBezTo>
                  <a:pt x="857" y="1183"/>
                  <a:pt x="859" y="1182"/>
                  <a:pt x="860" y="1179"/>
                </a:cubicBezTo>
                <a:cubicBezTo>
                  <a:pt x="860" y="1178"/>
                  <a:pt x="858" y="1179"/>
                  <a:pt x="856" y="1179"/>
                </a:cubicBezTo>
                <a:cubicBezTo>
                  <a:pt x="861" y="1175"/>
                  <a:pt x="855" y="1173"/>
                  <a:pt x="853" y="1168"/>
                </a:cubicBezTo>
                <a:cubicBezTo>
                  <a:pt x="858" y="1169"/>
                  <a:pt x="856" y="1163"/>
                  <a:pt x="860" y="1165"/>
                </a:cubicBezTo>
                <a:cubicBezTo>
                  <a:pt x="861" y="1169"/>
                  <a:pt x="856" y="1167"/>
                  <a:pt x="857" y="1171"/>
                </a:cubicBezTo>
                <a:cubicBezTo>
                  <a:pt x="862" y="1171"/>
                  <a:pt x="859" y="1164"/>
                  <a:pt x="866" y="1165"/>
                </a:cubicBezTo>
                <a:cubicBezTo>
                  <a:pt x="868" y="1167"/>
                  <a:pt x="869" y="1170"/>
                  <a:pt x="872" y="1171"/>
                </a:cubicBezTo>
                <a:cubicBezTo>
                  <a:pt x="876" y="1170"/>
                  <a:pt x="872" y="1167"/>
                  <a:pt x="874" y="1167"/>
                </a:cubicBezTo>
                <a:cubicBezTo>
                  <a:pt x="879" y="1166"/>
                  <a:pt x="878" y="1172"/>
                  <a:pt x="876" y="1174"/>
                </a:cubicBezTo>
                <a:close/>
                <a:moveTo>
                  <a:pt x="937" y="1157"/>
                </a:moveTo>
                <a:cubicBezTo>
                  <a:pt x="938" y="1161"/>
                  <a:pt x="938" y="1161"/>
                  <a:pt x="938" y="1161"/>
                </a:cubicBezTo>
                <a:cubicBezTo>
                  <a:pt x="935" y="1161"/>
                  <a:pt x="935" y="1161"/>
                  <a:pt x="935" y="1161"/>
                </a:cubicBezTo>
                <a:cubicBezTo>
                  <a:pt x="935" y="1160"/>
                  <a:pt x="935" y="1159"/>
                  <a:pt x="936" y="1158"/>
                </a:cubicBezTo>
                <a:cubicBezTo>
                  <a:pt x="936" y="1157"/>
                  <a:pt x="934" y="1158"/>
                  <a:pt x="934" y="1158"/>
                </a:cubicBezTo>
                <a:cubicBezTo>
                  <a:pt x="934" y="1155"/>
                  <a:pt x="937" y="1157"/>
                  <a:pt x="937" y="1157"/>
                </a:cubicBezTo>
                <a:close/>
                <a:moveTo>
                  <a:pt x="856" y="1135"/>
                </a:moveTo>
                <a:cubicBezTo>
                  <a:pt x="857" y="1137"/>
                  <a:pt x="857" y="1139"/>
                  <a:pt x="856" y="1140"/>
                </a:cubicBezTo>
                <a:cubicBezTo>
                  <a:pt x="853" y="1142"/>
                  <a:pt x="853" y="1139"/>
                  <a:pt x="851" y="1140"/>
                </a:cubicBezTo>
                <a:cubicBezTo>
                  <a:pt x="852" y="1139"/>
                  <a:pt x="851" y="1136"/>
                  <a:pt x="853" y="1134"/>
                </a:cubicBezTo>
                <a:cubicBezTo>
                  <a:pt x="853" y="1135"/>
                  <a:pt x="855" y="1135"/>
                  <a:pt x="856" y="1135"/>
                </a:cubicBezTo>
                <a:close/>
                <a:moveTo>
                  <a:pt x="851" y="1136"/>
                </a:moveTo>
                <a:cubicBezTo>
                  <a:pt x="849" y="1136"/>
                  <a:pt x="849" y="1138"/>
                  <a:pt x="847" y="1138"/>
                </a:cubicBezTo>
                <a:cubicBezTo>
                  <a:pt x="846" y="1135"/>
                  <a:pt x="847" y="1133"/>
                  <a:pt x="850" y="1133"/>
                </a:cubicBezTo>
                <a:lnTo>
                  <a:pt x="851" y="1136"/>
                </a:lnTo>
                <a:close/>
                <a:moveTo>
                  <a:pt x="1221" y="1215"/>
                </a:moveTo>
                <a:cubicBezTo>
                  <a:pt x="1219" y="1216"/>
                  <a:pt x="1217" y="1218"/>
                  <a:pt x="1213" y="1218"/>
                </a:cubicBezTo>
                <a:cubicBezTo>
                  <a:pt x="1213" y="1215"/>
                  <a:pt x="1213" y="1212"/>
                  <a:pt x="1214" y="1209"/>
                </a:cubicBezTo>
                <a:cubicBezTo>
                  <a:pt x="1218" y="1209"/>
                  <a:pt x="1221" y="1210"/>
                  <a:pt x="1221" y="1215"/>
                </a:cubicBezTo>
                <a:close/>
                <a:moveTo>
                  <a:pt x="1277" y="1182"/>
                </a:moveTo>
                <a:cubicBezTo>
                  <a:pt x="1274" y="1183"/>
                  <a:pt x="1273" y="1181"/>
                  <a:pt x="1271" y="1181"/>
                </a:cubicBezTo>
                <a:cubicBezTo>
                  <a:pt x="1271" y="1179"/>
                  <a:pt x="1273" y="1178"/>
                  <a:pt x="1272" y="1175"/>
                </a:cubicBezTo>
                <a:cubicBezTo>
                  <a:pt x="1276" y="1176"/>
                  <a:pt x="1277" y="1179"/>
                  <a:pt x="1277" y="1174"/>
                </a:cubicBezTo>
                <a:cubicBezTo>
                  <a:pt x="1282" y="1175"/>
                  <a:pt x="1277" y="1179"/>
                  <a:pt x="1277" y="1182"/>
                </a:cubicBezTo>
                <a:close/>
                <a:moveTo>
                  <a:pt x="1087" y="1189"/>
                </a:moveTo>
                <a:cubicBezTo>
                  <a:pt x="1086" y="1191"/>
                  <a:pt x="1083" y="1192"/>
                  <a:pt x="1081" y="1194"/>
                </a:cubicBezTo>
                <a:cubicBezTo>
                  <a:pt x="1085" y="1197"/>
                  <a:pt x="1077" y="1202"/>
                  <a:pt x="1075" y="1198"/>
                </a:cubicBezTo>
                <a:cubicBezTo>
                  <a:pt x="1074" y="1190"/>
                  <a:pt x="1082" y="1189"/>
                  <a:pt x="1085" y="1184"/>
                </a:cubicBezTo>
                <a:cubicBezTo>
                  <a:pt x="1084" y="1185"/>
                  <a:pt x="1085" y="1189"/>
                  <a:pt x="1087" y="1189"/>
                </a:cubicBezTo>
                <a:close/>
                <a:moveTo>
                  <a:pt x="1445" y="929"/>
                </a:moveTo>
                <a:cubicBezTo>
                  <a:pt x="1443" y="935"/>
                  <a:pt x="1438" y="928"/>
                  <a:pt x="1435" y="927"/>
                </a:cubicBezTo>
                <a:cubicBezTo>
                  <a:pt x="1436" y="926"/>
                  <a:pt x="1440" y="926"/>
                  <a:pt x="1442" y="925"/>
                </a:cubicBezTo>
                <a:cubicBezTo>
                  <a:pt x="1444" y="926"/>
                  <a:pt x="1443" y="929"/>
                  <a:pt x="1445" y="929"/>
                </a:cubicBezTo>
                <a:close/>
                <a:moveTo>
                  <a:pt x="1481" y="977"/>
                </a:moveTo>
                <a:cubicBezTo>
                  <a:pt x="1480" y="980"/>
                  <a:pt x="1477" y="982"/>
                  <a:pt x="1475" y="983"/>
                </a:cubicBezTo>
                <a:cubicBezTo>
                  <a:pt x="1473" y="978"/>
                  <a:pt x="1477" y="977"/>
                  <a:pt x="1481" y="977"/>
                </a:cubicBezTo>
                <a:close/>
                <a:moveTo>
                  <a:pt x="1475" y="958"/>
                </a:moveTo>
                <a:cubicBezTo>
                  <a:pt x="1475" y="963"/>
                  <a:pt x="1475" y="963"/>
                  <a:pt x="1475" y="963"/>
                </a:cubicBezTo>
                <a:cubicBezTo>
                  <a:pt x="1473" y="964"/>
                  <a:pt x="1472" y="957"/>
                  <a:pt x="1475" y="958"/>
                </a:cubicBezTo>
                <a:close/>
                <a:moveTo>
                  <a:pt x="1545" y="935"/>
                </a:moveTo>
                <a:cubicBezTo>
                  <a:pt x="1547" y="936"/>
                  <a:pt x="1548" y="937"/>
                  <a:pt x="1548" y="940"/>
                </a:cubicBezTo>
                <a:cubicBezTo>
                  <a:pt x="1545" y="941"/>
                  <a:pt x="1543" y="942"/>
                  <a:pt x="1542" y="943"/>
                </a:cubicBezTo>
                <a:cubicBezTo>
                  <a:pt x="1540" y="943"/>
                  <a:pt x="1538" y="941"/>
                  <a:pt x="1538" y="938"/>
                </a:cubicBezTo>
                <a:cubicBezTo>
                  <a:pt x="1541" y="936"/>
                  <a:pt x="1547" y="935"/>
                  <a:pt x="1547" y="931"/>
                </a:cubicBezTo>
                <a:cubicBezTo>
                  <a:pt x="1550" y="932"/>
                  <a:pt x="1547" y="935"/>
                  <a:pt x="1545" y="935"/>
                </a:cubicBezTo>
                <a:close/>
                <a:moveTo>
                  <a:pt x="1539" y="901"/>
                </a:moveTo>
                <a:cubicBezTo>
                  <a:pt x="1536" y="903"/>
                  <a:pt x="1533" y="905"/>
                  <a:pt x="1531" y="908"/>
                </a:cubicBezTo>
                <a:cubicBezTo>
                  <a:pt x="1533" y="909"/>
                  <a:pt x="1533" y="913"/>
                  <a:pt x="1533" y="915"/>
                </a:cubicBezTo>
                <a:cubicBezTo>
                  <a:pt x="1530" y="917"/>
                  <a:pt x="1523" y="917"/>
                  <a:pt x="1520" y="919"/>
                </a:cubicBezTo>
                <a:cubicBezTo>
                  <a:pt x="1527" y="928"/>
                  <a:pt x="1514" y="932"/>
                  <a:pt x="1513" y="939"/>
                </a:cubicBezTo>
                <a:cubicBezTo>
                  <a:pt x="1505" y="935"/>
                  <a:pt x="1509" y="947"/>
                  <a:pt x="1502" y="946"/>
                </a:cubicBezTo>
                <a:cubicBezTo>
                  <a:pt x="1502" y="949"/>
                  <a:pt x="1506" y="946"/>
                  <a:pt x="1506" y="950"/>
                </a:cubicBezTo>
                <a:cubicBezTo>
                  <a:pt x="1499" y="952"/>
                  <a:pt x="1493" y="953"/>
                  <a:pt x="1484" y="951"/>
                </a:cubicBezTo>
                <a:cubicBezTo>
                  <a:pt x="1483" y="947"/>
                  <a:pt x="1487" y="938"/>
                  <a:pt x="1493" y="940"/>
                </a:cubicBezTo>
                <a:cubicBezTo>
                  <a:pt x="1489" y="929"/>
                  <a:pt x="1496" y="919"/>
                  <a:pt x="1506" y="915"/>
                </a:cubicBezTo>
                <a:cubicBezTo>
                  <a:pt x="1506" y="916"/>
                  <a:pt x="1507" y="917"/>
                  <a:pt x="1507" y="918"/>
                </a:cubicBezTo>
                <a:cubicBezTo>
                  <a:pt x="1510" y="916"/>
                  <a:pt x="1515" y="915"/>
                  <a:pt x="1514" y="910"/>
                </a:cubicBezTo>
                <a:cubicBezTo>
                  <a:pt x="1523" y="909"/>
                  <a:pt x="1531" y="906"/>
                  <a:pt x="1532" y="898"/>
                </a:cubicBezTo>
                <a:cubicBezTo>
                  <a:pt x="1537" y="897"/>
                  <a:pt x="1536" y="902"/>
                  <a:pt x="1539" y="901"/>
                </a:cubicBezTo>
                <a:close/>
                <a:moveTo>
                  <a:pt x="1732" y="740"/>
                </a:moveTo>
                <a:cubicBezTo>
                  <a:pt x="1736" y="739"/>
                  <a:pt x="1736" y="739"/>
                  <a:pt x="1736" y="739"/>
                </a:cubicBezTo>
                <a:cubicBezTo>
                  <a:pt x="1736" y="741"/>
                  <a:pt x="1735" y="743"/>
                  <a:pt x="1732" y="743"/>
                </a:cubicBezTo>
                <a:lnTo>
                  <a:pt x="1732" y="740"/>
                </a:lnTo>
                <a:close/>
                <a:moveTo>
                  <a:pt x="1674" y="798"/>
                </a:moveTo>
                <a:cubicBezTo>
                  <a:pt x="1678" y="799"/>
                  <a:pt x="1678" y="797"/>
                  <a:pt x="1680" y="796"/>
                </a:cubicBezTo>
                <a:cubicBezTo>
                  <a:pt x="1678" y="793"/>
                  <a:pt x="1674" y="792"/>
                  <a:pt x="1676" y="787"/>
                </a:cubicBezTo>
                <a:cubicBezTo>
                  <a:pt x="1683" y="787"/>
                  <a:pt x="1678" y="784"/>
                  <a:pt x="1681" y="781"/>
                </a:cubicBezTo>
                <a:cubicBezTo>
                  <a:pt x="1687" y="782"/>
                  <a:pt x="1687" y="778"/>
                  <a:pt x="1692" y="778"/>
                </a:cubicBezTo>
                <a:cubicBezTo>
                  <a:pt x="1693" y="781"/>
                  <a:pt x="1690" y="782"/>
                  <a:pt x="1692" y="783"/>
                </a:cubicBezTo>
                <a:cubicBezTo>
                  <a:pt x="1696" y="781"/>
                  <a:pt x="1697" y="777"/>
                  <a:pt x="1701" y="777"/>
                </a:cubicBezTo>
                <a:cubicBezTo>
                  <a:pt x="1700" y="773"/>
                  <a:pt x="1697" y="776"/>
                  <a:pt x="1694" y="776"/>
                </a:cubicBezTo>
                <a:cubicBezTo>
                  <a:pt x="1693" y="773"/>
                  <a:pt x="1699" y="775"/>
                  <a:pt x="1698" y="770"/>
                </a:cubicBezTo>
                <a:cubicBezTo>
                  <a:pt x="1712" y="778"/>
                  <a:pt x="1700" y="793"/>
                  <a:pt x="1693" y="800"/>
                </a:cubicBezTo>
                <a:cubicBezTo>
                  <a:pt x="1687" y="799"/>
                  <a:pt x="1680" y="806"/>
                  <a:pt x="1674" y="804"/>
                </a:cubicBezTo>
                <a:cubicBezTo>
                  <a:pt x="1673" y="801"/>
                  <a:pt x="1675" y="800"/>
                  <a:pt x="1674" y="798"/>
                </a:cubicBezTo>
                <a:close/>
                <a:moveTo>
                  <a:pt x="1670" y="805"/>
                </a:moveTo>
                <a:cubicBezTo>
                  <a:pt x="1669" y="809"/>
                  <a:pt x="1666" y="808"/>
                  <a:pt x="1663" y="807"/>
                </a:cubicBezTo>
                <a:cubicBezTo>
                  <a:pt x="1663" y="804"/>
                  <a:pt x="1668" y="805"/>
                  <a:pt x="1670" y="805"/>
                </a:cubicBezTo>
                <a:close/>
                <a:moveTo>
                  <a:pt x="1642" y="820"/>
                </a:moveTo>
                <a:cubicBezTo>
                  <a:pt x="1643" y="817"/>
                  <a:pt x="1649" y="817"/>
                  <a:pt x="1651" y="814"/>
                </a:cubicBezTo>
                <a:cubicBezTo>
                  <a:pt x="1649" y="811"/>
                  <a:pt x="1649" y="807"/>
                  <a:pt x="1654" y="808"/>
                </a:cubicBezTo>
                <a:cubicBezTo>
                  <a:pt x="1652" y="810"/>
                  <a:pt x="1652" y="814"/>
                  <a:pt x="1655" y="811"/>
                </a:cubicBezTo>
                <a:cubicBezTo>
                  <a:pt x="1658" y="814"/>
                  <a:pt x="1652" y="816"/>
                  <a:pt x="1650" y="817"/>
                </a:cubicBezTo>
                <a:cubicBezTo>
                  <a:pt x="1650" y="820"/>
                  <a:pt x="1653" y="819"/>
                  <a:pt x="1654" y="820"/>
                </a:cubicBezTo>
                <a:cubicBezTo>
                  <a:pt x="1652" y="825"/>
                  <a:pt x="1648" y="817"/>
                  <a:pt x="1642" y="820"/>
                </a:cubicBezTo>
                <a:close/>
                <a:moveTo>
                  <a:pt x="1674" y="823"/>
                </a:moveTo>
                <a:cubicBezTo>
                  <a:pt x="1675" y="825"/>
                  <a:pt x="1676" y="826"/>
                  <a:pt x="1677" y="826"/>
                </a:cubicBezTo>
                <a:cubicBezTo>
                  <a:pt x="1674" y="831"/>
                  <a:pt x="1667" y="827"/>
                  <a:pt x="1667" y="835"/>
                </a:cubicBezTo>
                <a:cubicBezTo>
                  <a:pt x="1659" y="831"/>
                  <a:pt x="1670" y="825"/>
                  <a:pt x="1674" y="823"/>
                </a:cubicBezTo>
                <a:close/>
                <a:moveTo>
                  <a:pt x="2593" y="336"/>
                </a:moveTo>
                <a:cubicBezTo>
                  <a:pt x="2595" y="335"/>
                  <a:pt x="2595" y="335"/>
                  <a:pt x="2596" y="333"/>
                </a:cubicBezTo>
                <a:cubicBezTo>
                  <a:pt x="2601" y="335"/>
                  <a:pt x="2594" y="342"/>
                  <a:pt x="2593" y="336"/>
                </a:cubicBezTo>
                <a:close/>
                <a:moveTo>
                  <a:pt x="2382" y="403"/>
                </a:moveTo>
                <a:cubicBezTo>
                  <a:pt x="2382" y="406"/>
                  <a:pt x="2380" y="406"/>
                  <a:pt x="2378" y="407"/>
                </a:cubicBezTo>
                <a:cubicBezTo>
                  <a:pt x="2378" y="404"/>
                  <a:pt x="2376" y="404"/>
                  <a:pt x="2376" y="402"/>
                </a:cubicBezTo>
                <a:cubicBezTo>
                  <a:pt x="2377" y="402"/>
                  <a:pt x="2378" y="401"/>
                  <a:pt x="2378" y="400"/>
                </a:cubicBezTo>
                <a:cubicBezTo>
                  <a:pt x="2380" y="400"/>
                  <a:pt x="2381" y="402"/>
                  <a:pt x="2382" y="403"/>
                </a:cubicBezTo>
                <a:close/>
                <a:moveTo>
                  <a:pt x="2388" y="386"/>
                </a:moveTo>
                <a:cubicBezTo>
                  <a:pt x="2391" y="389"/>
                  <a:pt x="2383" y="389"/>
                  <a:pt x="2385" y="394"/>
                </a:cubicBezTo>
                <a:cubicBezTo>
                  <a:pt x="2383" y="395"/>
                  <a:pt x="2383" y="393"/>
                  <a:pt x="2380" y="394"/>
                </a:cubicBezTo>
                <a:cubicBezTo>
                  <a:pt x="2381" y="390"/>
                  <a:pt x="2380" y="388"/>
                  <a:pt x="2378" y="385"/>
                </a:cubicBezTo>
                <a:cubicBezTo>
                  <a:pt x="2381" y="388"/>
                  <a:pt x="2386" y="387"/>
                  <a:pt x="2388" y="386"/>
                </a:cubicBezTo>
                <a:close/>
                <a:moveTo>
                  <a:pt x="2371" y="389"/>
                </a:moveTo>
                <a:cubicBezTo>
                  <a:pt x="2370" y="393"/>
                  <a:pt x="2364" y="389"/>
                  <a:pt x="2361" y="388"/>
                </a:cubicBezTo>
                <a:cubicBezTo>
                  <a:pt x="2363" y="385"/>
                  <a:pt x="2367" y="389"/>
                  <a:pt x="2371" y="389"/>
                </a:cubicBezTo>
                <a:close/>
                <a:moveTo>
                  <a:pt x="2383" y="380"/>
                </a:moveTo>
                <a:cubicBezTo>
                  <a:pt x="2381" y="381"/>
                  <a:pt x="2381" y="379"/>
                  <a:pt x="2379" y="379"/>
                </a:cubicBezTo>
                <a:cubicBezTo>
                  <a:pt x="2379" y="376"/>
                  <a:pt x="2383" y="376"/>
                  <a:pt x="2384" y="377"/>
                </a:cubicBezTo>
                <a:cubicBezTo>
                  <a:pt x="2384" y="378"/>
                  <a:pt x="2383" y="379"/>
                  <a:pt x="2383" y="380"/>
                </a:cubicBezTo>
                <a:close/>
                <a:moveTo>
                  <a:pt x="2496" y="327"/>
                </a:moveTo>
                <a:cubicBezTo>
                  <a:pt x="2494" y="331"/>
                  <a:pt x="2499" y="333"/>
                  <a:pt x="2504" y="335"/>
                </a:cubicBezTo>
                <a:cubicBezTo>
                  <a:pt x="2504" y="337"/>
                  <a:pt x="2504" y="337"/>
                  <a:pt x="2504" y="337"/>
                </a:cubicBezTo>
                <a:cubicBezTo>
                  <a:pt x="2492" y="342"/>
                  <a:pt x="2482" y="347"/>
                  <a:pt x="2473" y="354"/>
                </a:cubicBezTo>
                <a:cubicBezTo>
                  <a:pt x="2473" y="357"/>
                  <a:pt x="2476" y="357"/>
                  <a:pt x="2477" y="358"/>
                </a:cubicBezTo>
                <a:cubicBezTo>
                  <a:pt x="2477" y="362"/>
                  <a:pt x="2468" y="363"/>
                  <a:pt x="2464" y="361"/>
                </a:cubicBezTo>
                <a:cubicBezTo>
                  <a:pt x="2463" y="360"/>
                  <a:pt x="2464" y="358"/>
                  <a:pt x="2465" y="358"/>
                </a:cubicBezTo>
                <a:cubicBezTo>
                  <a:pt x="2463" y="356"/>
                  <a:pt x="2456" y="357"/>
                  <a:pt x="2453" y="358"/>
                </a:cubicBezTo>
                <a:cubicBezTo>
                  <a:pt x="2456" y="354"/>
                  <a:pt x="2460" y="350"/>
                  <a:pt x="2464" y="347"/>
                </a:cubicBezTo>
                <a:cubicBezTo>
                  <a:pt x="2464" y="346"/>
                  <a:pt x="2465" y="343"/>
                  <a:pt x="2462" y="344"/>
                </a:cubicBezTo>
                <a:cubicBezTo>
                  <a:pt x="2462" y="341"/>
                  <a:pt x="2464" y="343"/>
                  <a:pt x="2466" y="343"/>
                </a:cubicBezTo>
                <a:cubicBezTo>
                  <a:pt x="2467" y="342"/>
                  <a:pt x="2467" y="340"/>
                  <a:pt x="2467" y="338"/>
                </a:cubicBezTo>
                <a:cubicBezTo>
                  <a:pt x="2478" y="340"/>
                  <a:pt x="2483" y="330"/>
                  <a:pt x="2492" y="334"/>
                </a:cubicBezTo>
                <a:cubicBezTo>
                  <a:pt x="2491" y="332"/>
                  <a:pt x="2491" y="330"/>
                  <a:pt x="2489" y="330"/>
                </a:cubicBezTo>
                <a:cubicBezTo>
                  <a:pt x="2491" y="328"/>
                  <a:pt x="2493" y="327"/>
                  <a:pt x="2496" y="327"/>
                </a:cubicBezTo>
                <a:close/>
                <a:moveTo>
                  <a:pt x="2456" y="344"/>
                </a:moveTo>
                <a:cubicBezTo>
                  <a:pt x="2455" y="344"/>
                  <a:pt x="2454" y="343"/>
                  <a:pt x="2454" y="341"/>
                </a:cubicBezTo>
                <a:cubicBezTo>
                  <a:pt x="2460" y="340"/>
                  <a:pt x="2460" y="340"/>
                  <a:pt x="2460" y="340"/>
                </a:cubicBezTo>
                <a:cubicBezTo>
                  <a:pt x="2460" y="343"/>
                  <a:pt x="2460" y="343"/>
                  <a:pt x="2460" y="343"/>
                </a:cubicBezTo>
                <a:cubicBezTo>
                  <a:pt x="2459" y="343"/>
                  <a:pt x="2456" y="343"/>
                  <a:pt x="2456" y="344"/>
                </a:cubicBezTo>
                <a:close/>
                <a:moveTo>
                  <a:pt x="2391" y="324"/>
                </a:moveTo>
                <a:cubicBezTo>
                  <a:pt x="2390" y="322"/>
                  <a:pt x="2391" y="322"/>
                  <a:pt x="2391" y="320"/>
                </a:cubicBezTo>
                <a:cubicBezTo>
                  <a:pt x="2392" y="320"/>
                  <a:pt x="2392" y="321"/>
                  <a:pt x="2393" y="321"/>
                </a:cubicBezTo>
                <a:cubicBezTo>
                  <a:pt x="2393" y="314"/>
                  <a:pt x="2395" y="325"/>
                  <a:pt x="2391" y="324"/>
                </a:cubicBezTo>
                <a:close/>
                <a:moveTo>
                  <a:pt x="2401" y="370"/>
                </a:moveTo>
                <a:cubicBezTo>
                  <a:pt x="2404" y="365"/>
                  <a:pt x="2407" y="359"/>
                  <a:pt x="2411" y="354"/>
                </a:cubicBezTo>
                <a:cubicBezTo>
                  <a:pt x="2403" y="357"/>
                  <a:pt x="2401" y="355"/>
                  <a:pt x="2392" y="357"/>
                </a:cubicBezTo>
                <a:cubicBezTo>
                  <a:pt x="2391" y="355"/>
                  <a:pt x="2390" y="354"/>
                  <a:pt x="2388" y="353"/>
                </a:cubicBezTo>
                <a:cubicBezTo>
                  <a:pt x="2391" y="348"/>
                  <a:pt x="2397" y="350"/>
                  <a:pt x="2401" y="346"/>
                </a:cubicBezTo>
                <a:cubicBezTo>
                  <a:pt x="2401" y="347"/>
                  <a:pt x="2400" y="348"/>
                  <a:pt x="2401" y="349"/>
                </a:cubicBezTo>
                <a:cubicBezTo>
                  <a:pt x="2405" y="349"/>
                  <a:pt x="2401" y="342"/>
                  <a:pt x="2407" y="343"/>
                </a:cubicBezTo>
                <a:cubicBezTo>
                  <a:pt x="2409" y="336"/>
                  <a:pt x="2409" y="324"/>
                  <a:pt x="2418" y="326"/>
                </a:cubicBezTo>
                <a:cubicBezTo>
                  <a:pt x="2421" y="326"/>
                  <a:pt x="2418" y="321"/>
                  <a:pt x="2420" y="319"/>
                </a:cubicBezTo>
                <a:cubicBezTo>
                  <a:pt x="2424" y="319"/>
                  <a:pt x="2426" y="318"/>
                  <a:pt x="2428" y="315"/>
                </a:cubicBezTo>
                <a:cubicBezTo>
                  <a:pt x="2432" y="316"/>
                  <a:pt x="2444" y="317"/>
                  <a:pt x="2444" y="311"/>
                </a:cubicBezTo>
                <a:cubicBezTo>
                  <a:pt x="2454" y="310"/>
                  <a:pt x="2456" y="310"/>
                  <a:pt x="2464" y="306"/>
                </a:cubicBezTo>
                <a:cubicBezTo>
                  <a:pt x="2465" y="307"/>
                  <a:pt x="2466" y="308"/>
                  <a:pt x="2466" y="311"/>
                </a:cubicBezTo>
                <a:cubicBezTo>
                  <a:pt x="2471" y="311"/>
                  <a:pt x="2476" y="311"/>
                  <a:pt x="2480" y="313"/>
                </a:cubicBezTo>
                <a:cubicBezTo>
                  <a:pt x="2480" y="317"/>
                  <a:pt x="2480" y="320"/>
                  <a:pt x="2483" y="323"/>
                </a:cubicBezTo>
                <a:cubicBezTo>
                  <a:pt x="2478" y="328"/>
                  <a:pt x="2471" y="327"/>
                  <a:pt x="2467" y="330"/>
                </a:cubicBezTo>
                <a:cubicBezTo>
                  <a:pt x="2467" y="332"/>
                  <a:pt x="2461" y="329"/>
                  <a:pt x="2464" y="327"/>
                </a:cubicBezTo>
                <a:cubicBezTo>
                  <a:pt x="2459" y="327"/>
                  <a:pt x="2459" y="330"/>
                  <a:pt x="2453" y="330"/>
                </a:cubicBezTo>
                <a:cubicBezTo>
                  <a:pt x="2451" y="331"/>
                  <a:pt x="2453" y="335"/>
                  <a:pt x="2451" y="336"/>
                </a:cubicBezTo>
                <a:cubicBezTo>
                  <a:pt x="2451" y="337"/>
                  <a:pt x="2453" y="336"/>
                  <a:pt x="2454" y="336"/>
                </a:cubicBezTo>
                <a:cubicBezTo>
                  <a:pt x="2454" y="338"/>
                  <a:pt x="2451" y="339"/>
                  <a:pt x="2450" y="338"/>
                </a:cubicBezTo>
                <a:cubicBezTo>
                  <a:pt x="2450" y="341"/>
                  <a:pt x="2454" y="340"/>
                  <a:pt x="2453" y="344"/>
                </a:cubicBezTo>
                <a:cubicBezTo>
                  <a:pt x="2448" y="344"/>
                  <a:pt x="2445" y="345"/>
                  <a:pt x="2445" y="348"/>
                </a:cubicBezTo>
                <a:cubicBezTo>
                  <a:pt x="2441" y="348"/>
                  <a:pt x="2439" y="346"/>
                  <a:pt x="2435" y="348"/>
                </a:cubicBezTo>
                <a:cubicBezTo>
                  <a:pt x="2436" y="358"/>
                  <a:pt x="2420" y="354"/>
                  <a:pt x="2419" y="364"/>
                </a:cubicBezTo>
                <a:cubicBezTo>
                  <a:pt x="2419" y="367"/>
                  <a:pt x="2423" y="366"/>
                  <a:pt x="2422" y="370"/>
                </a:cubicBezTo>
                <a:cubicBezTo>
                  <a:pt x="2416" y="371"/>
                  <a:pt x="2404" y="379"/>
                  <a:pt x="2401" y="370"/>
                </a:cubicBezTo>
                <a:close/>
                <a:moveTo>
                  <a:pt x="2298" y="411"/>
                </a:moveTo>
                <a:cubicBezTo>
                  <a:pt x="2297" y="408"/>
                  <a:pt x="2300" y="408"/>
                  <a:pt x="2301" y="407"/>
                </a:cubicBezTo>
                <a:cubicBezTo>
                  <a:pt x="2295" y="400"/>
                  <a:pt x="2313" y="382"/>
                  <a:pt x="2318" y="393"/>
                </a:cubicBezTo>
                <a:cubicBezTo>
                  <a:pt x="2324" y="388"/>
                  <a:pt x="2328" y="388"/>
                  <a:pt x="2332" y="379"/>
                </a:cubicBezTo>
                <a:cubicBezTo>
                  <a:pt x="2333" y="379"/>
                  <a:pt x="2332" y="380"/>
                  <a:pt x="2332" y="380"/>
                </a:cubicBezTo>
                <a:cubicBezTo>
                  <a:pt x="2331" y="383"/>
                  <a:pt x="2336" y="381"/>
                  <a:pt x="2338" y="381"/>
                </a:cubicBezTo>
                <a:cubicBezTo>
                  <a:pt x="2337" y="382"/>
                  <a:pt x="2338" y="383"/>
                  <a:pt x="2339" y="383"/>
                </a:cubicBezTo>
                <a:cubicBezTo>
                  <a:pt x="2338" y="385"/>
                  <a:pt x="2338" y="387"/>
                  <a:pt x="2335" y="386"/>
                </a:cubicBezTo>
                <a:cubicBezTo>
                  <a:pt x="2335" y="389"/>
                  <a:pt x="2338" y="388"/>
                  <a:pt x="2338" y="391"/>
                </a:cubicBezTo>
                <a:cubicBezTo>
                  <a:pt x="2336" y="391"/>
                  <a:pt x="2336" y="392"/>
                  <a:pt x="2335" y="392"/>
                </a:cubicBezTo>
                <a:cubicBezTo>
                  <a:pt x="2335" y="394"/>
                  <a:pt x="2337" y="394"/>
                  <a:pt x="2336" y="396"/>
                </a:cubicBezTo>
                <a:cubicBezTo>
                  <a:pt x="2331" y="407"/>
                  <a:pt x="2321" y="396"/>
                  <a:pt x="2314" y="401"/>
                </a:cubicBezTo>
                <a:cubicBezTo>
                  <a:pt x="2317" y="405"/>
                  <a:pt x="2312" y="408"/>
                  <a:pt x="2310" y="410"/>
                </a:cubicBezTo>
                <a:cubicBezTo>
                  <a:pt x="2304" y="409"/>
                  <a:pt x="2302" y="411"/>
                  <a:pt x="2298" y="411"/>
                </a:cubicBezTo>
                <a:close/>
                <a:moveTo>
                  <a:pt x="2358" y="423"/>
                </a:moveTo>
                <a:cubicBezTo>
                  <a:pt x="2359" y="418"/>
                  <a:pt x="2356" y="416"/>
                  <a:pt x="2357" y="411"/>
                </a:cubicBezTo>
                <a:cubicBezTo>
                  <a:pt x="2360" y="407"/>
                  <a:pt x="2371" y="409"/>
                  <a:pt x="2375" y="405"/>
                </a:cubicBezTo>
                <a:cubicBezTo>
                  <a:pt x="2376" y="410"/>
                  <a:pt x="2372" y="410"/>
                  <a:pt x="2370" y="413"/>
                </a:cubicBezTo>
                <a:cubicBezTo>
                  <a:pt x="2372" y="413"/>
                  <a:pt x="2373" y="416"/>
                  <a:pt x="2378" y="415"/>
                </a:cubicBezTo>
                <a:cubicBezTo>
                  <a:pt x="2376" y="419"/>
                  <a:pt x="2384" y="419"/>
                  <a:pt x="2388" y="421"/>
                </a:cubicBezTo>
                <a:cubicBezTo>
                  <a:pt x="2388" y="422"/>
                  <a:pt x="2387" y="423"/>
                  <a:pt x="2387" y="424"/>
                </a:cubicBezTo>
                <a:cubicBezTo>
                  <a:pt x="2378" y="423"/>
                  <a:pt x="2374" y="433"/>
                  <a:pt x="2364" y="434"/>
                </a:cubicBezTo>
                <a:cubicBezTo>
                  <a:pt x="2360" y="433"/>
                  <a:pt x="2366" y="423"/>
                  <a:pt x="2358" y="423"/>
                </a:cubicBezTo>
                <a:close/>
                <a:moveTo>
                  <a:pt x="1883" y="502"/>
                </a:moveTo>
                <a:cubicBezTo>
                  <a:pt x="1884" y="497"/>
                  <a:pt x="1891" y="495"/>
                  <a:pt x="1897" y="494"/>
                </a:cubicBezTo>
                <a:cubicBezTo>
                  <a:pt x="1897" y="496"/>
                  <a:pt x="1897" y="497"/>
                  <a:pt x="1898" y="497"/>
                </a:cubicBezTo>
                <a:cubicBezTo>
                  <a:pt x="1899" y="497"/>
                  <a:pt x="1899" y="495"/>
                  <a:pt x="1899" y="493"/>
                </a:cubicBezTo>
                <a:cubicBezTo>
                  <a:pt x="1905" y="493"/>
                  <a:pt x="1905" y="493"/>
                  <a:pt x="1905" y="493"/>
                </a:cubicBezTo>
                <a:cubicBezTo>
                  <a:pt x="1903" y="498"/>
                  <a:pt x="1901" y="503"/>
                  <a:pt x="1895" y="506"/>
                </a:cubicBezTo>
                <a:cubicBezTo>
                  <a:pt x="1895" y="504"/>
                  <a:pt x="1894" y="504"/>
                  <a:pt x="1894" y="503"/>
                </a:cubicBezTo>
                <a:cubicBezTo>
                  <a:pt x="1893" y="505"/>
                  <a:pt x="1893" y="509"/>
                  <a:pt x="1888" y="508"/>
                </a:cubicBezTo>
                <a:cubicBezTo>
                  <a:pt x="1889" y="509"/>
                  <a:pt x="1889" y="510"/>
                  <a:pt x="1889" y="511"/>
                </a:cubicBezTo>
                <a:cubicBezTo>
                  <a:pt x="1893" y="511"/>
                  <a:pt x="1891" y="507"/>
                  <a:pt x="1896" y="508"/>
                </a:cubicBezTo>
                <a:cubicBezTo>
                  <a:pt x="1897" y="512"/>
                  <a:pt x="1892" y="515"/>
                  <a:pt x="1890" y="513"/>
                </a:cubicBezTo>
                <a:cubicBezTo>
                  <a:pt x="1886" y="506"/>
                  <a:pt x="1880" y="513"/>
                  <a:pt x="1875" y="514"/>
                </a:cubicBezTo>
                <a:cubicBezTo>
                  <a:pt x="1875" y="512"/>
                  <a:pt x="1873" y="509"/>
                  <a:pt x="1872" y="511"/>
                </a:cubicBezTo>
                <a:cubicBezTo>
                  <a:pt x="1872" y="509"/>
                  <a:pt x="1878" y="500"/>
                  <a:pt x="1883" y="502"/>
                </a:cubicBezTo>
                <a:close/>
                <a:moveTo>
                  <a:pt x="1863" y="517"/>
                </a:moveTo>
                <a:cubicBezTo>
                  <a:pt x="1862" y="515"/>
                  <a:pt x="1864" y="515"/>
                  <a:pt x="1863" y="513"/>
                </a:cubicBezTo>
                <a:cubicBezTo>
                  <a:pt x="1870" y="512"/>
                  <a:pt x="1870" y="512"/>
                  <a:pt x="1870" y="512"/>
                </a:cubicBezTo>
                <a:cubicBezTo>
                  <a:pt x="1870" y="514"/>
                  <a:pt x="1870" y="516"/>
                  <a:pt x="1869" y="517"/>
                </a:cubicBezTo>
                <a:cubicBezTo>
                  <a:pt x="1867" y="517"/>
                  <a:pt x="1866" y="516"/>
                  <a:pt x="1863" y="517"/>
                </a:cubicBezTo>
                <a:close/>
                <a:moveTo>
                  <a:pt x="2239" y="476"/>
                </a:moveTo>
                <a:cubicBezTo>
                  <a:pt x="2241" y="475"/>
                  <a:pt x="2243" y="475"/>
                  <a:pt x="2243" y="478"/>
                </a:cubicBezTo>
                <a:cubicBezTo>
                  <a:pt x="2241" y="478"/>
                  <a:pt x="2239" y="479"/>
                  <a:pt x="2239" y="476"/>
                </a:cubicBezTo>
                <a:close/>
                <a:moveTo>
                  <a:pt x="1833" y="532"/>
                </a:moveTo>
                <a:cubicBezTo>
                  <a:pt x="1837" y="532"/>
                  <a:pt x="1837" y="532"/>
                  <a:pt x="1837" y="532"/>
                </a:cubicBezTo>
                <a:cubicBezTo>
                  <a:pt x="1838" y="535"/>
                  <a:pt x="1833" y="536"/>
                  <a:pt x="1833" y="532"/>
                </a:cubicBezTo>
                <a:close/>
                <a:moveTo>
                  <a:pt x="1180" y="55"/>
                </a:moveTo>
                <a:cubicBezTo>
                  <a:pt x="1179" y="53"/>
                  <a:pt x="1181" y="52"/>
                  <a:pt x="1181" y="50"/>
                </a:cubicBezTo>
                <a:cubicBezTo>
                  <a:pt x="1183" y="51"/>
                  <a:pt x="1184" y="55"/>
                  <a:pt x="1180" y="55"/>
                </a:cubicBezTo>
                <a:close/>
                <a:moveTo>
                  <a:pt x="1134" y="13"/>
                </a:moveTo>
                <a:cubicBezTo>
                  <a:pt x="1133" y="10"/>
                  <a:pt x="1139" y="8"/>
                  <a:pt x="1136" y="6"/>
                </a:cubicBezTo>
                <a:cubicBezTo>
                  <a:pt x="1139" y="5"/>
                  <a:pt x="1139" y="8"/>
                  <a:pt x="1144" y="5"/>
                </a:cubicBezTo>
                <a:cubicBezTo>
                  <a:pt x="1144" y="7"/>
                  <a:pt x="1145" y="9"/>
                  <a:pt x="1147" y="9"/>
                </a:cubicBezTo>
                <a:cubicBezTo>
                  <a:pt x="1143" y="10"/>
                  <a:pt x="1140" y="10"/>
                  <a:pt x="1142" y="17"/>
                </a:cubicBezTo>
                <a:cubicBezTo>
                  <a:pt x="1138" y="17"/>
                  <a:pt x="1136" y="15"/>
                  <a:pt x="1134" y="13"/>
                </a:cubicBezTo>
                <a:close/>
                <a:moveTo>
                  <a:pt x="1073" y="80"/>
                </a:moveTo>
                <a:cubicBezTo>
                  <a:pt x="1077" y="81"/>
                  <a:pt x="1083" y="76"/>
                  <a:pt x="1089" y="76"/>
                </a:cubicBezTo>
                <a:cubicBezTo>
                  <a:pt x="1086" y="79"/>
                  <a:pt x="1077" y="88"/>
                  <a:pt x="1073" y="80"/>
                </a:cubicBezTo>
                <a:close/>
                <a:moveTo>
                  <a:pt x="816" y="139"/>
                </a:moveTo>
                <a:cubicBezTo>
                  <a:pt x="819" y="139"/>
                  <a:pt x="820" y="141"/>
                  <a:pt x="823" y="140"/>
                </a:cubicBezTo>
                <a:cubicBezTo>
                  <a:pt x="823" y="142"/>
                  <a:pt x="823" y="142"/>
                  <a:pt x="823" y="142"/>
                </a:cubicBezTo>
                <a:cubicBezTo>
                  <a:pt x="819" y="141"/>
                  <a:pt x="816" y="145"/>
                  <a:pt x="816" y="139"/>
                </a:cubicBezTo>
                <a:close/>
                <a:moveTo>
                  <a:pt x="838" y="134"/>
                </a:moveTo>
                <a:cubicBezTo>
                  <a:pt x="839" y="135"/>
                  <a:pt x="839" y="137"/>
                  <a:pt x="839" y="139"/>
                </a:cubicBezTo>
                <a:cubicBezTo>
                  <a:pt x="838" y="138"/>
                  <a:pt x="834" y="139"/>
                  <a:pt x="832" y="139"/>
                </a:cubicBezTo>
                <a:cubicBezTo>
                  <a:pt x="829" y="140"/>
                  <a:pt x="832" y="145"/>
                  <a:pt x="829" y="146"/>
                </a:cubicBezTo>
                <a:cubicBezTo>
                  <a:pt x="820" y="141"/>
                  <a:pt x="831" y="134"/>
                  <a:pt x="838" y="134"/>
                </a:cubicBezTo>
                <a:close/>
                <a:moveTo>
                  <a:pt x="956" y="174"/>
                </a:moveTo>
                <a:cubicBezTo>
                  <a:pt x="959" y="173"/>
                  <a:pt x="959" y="176"/>
                  <a:pt x="961" y="177"/>
                </a:cubicBezTo>
                <a:cubicBezTo>
                  <a:pt x="963" y="176"/>
                  <a:pt x="961" y="172"/>
                  <a:pt x="962" y="172"/>
                </a:cubicBezTo>
                <a:cubicBezTo>
                  <a:pt x="967" y="172"/>
                  <a:pt x="974" y="172"/>
                  <a:pt x="977" y="171"/>
                </a:cubicBezTo>
                <a:cubicBezTo>
                  <a:pt x="978" y="176"/>
                  <a:pt x="971" y="177"/>
                  <a:pt x="975" y="183"/>
                </a:cubicBezTo>
                <a:cubicBezTo>
                  <a:pt x="972" y="184"/>
                  <a:pt x="970" y="185"/>
                  <a:pt x="971" y="189"/>
                </a:cubicBezTo>
                <a:cubicBezTo>
                  <a:pt x="968" y="189"/>
                  <a:pt x="968" y="187"/>
                  <a:pt x="968" y="185"/>
                </a:cubicBezTo>
                <a:cubicBezTo>
                  <a:pt x="960" y="189"/>
                  <a:pt x="955" y="187"/>
                  <a:pt x="952" y="180"/>
                </a:cubicBezTo>
                <a:cubicBezTo>
                  <a:pt x="955" y="179"/>
                  <a:pt x="956" y="177"/>
                  <a:pt x="956" y="174"/>
                </a:cubicBezTo>
                <a:close/>
                <a:moveTo>
                  <a:pt x="431" y="236"/>
                </a:moveTo>
                <a:cubicBezTo>
                  <a:pt x="433" y="245"/>
                  <a:pt x="440" y="236"/>
                  <a:pt x="445" y="237"/>
                </a:cubicBezTo>
                <a:cubicBezTo>
                  <a:pt x="444" y="242"/>
                  <a:pt x="435" y="240"/>
                  <a:pt x="437" y="247"/>
                </a:cubicBezTo>
                <a:cubicBezTo>
                  <a:pt x="434" y="246"/>
                  <a:pt x="435" y="247"/>
                  <a:pt x="432" y="247"/>
                </a:cubicBezTo>
                <a:cubicBezTo>
                  <a:pt x="434" y="243"/>
                  <a:pt x="426" y="241"/>
                  <a:pt x="431" y="236"/>
                </a:cubicBezTo>
                <a:close/>
                <a:moveTo>
                  <a:pt x="371" y="255"/>
                </a:moveTo>
                <a:cubicBezTo>
                  <a:pt x="370" y="251"/>
                  <a:pt x="374" y="252"/>
                  <a:pt x="377" y="251"/>
                </a:cubicBezTo>
                <a:cubicBezTo>
                  <a:pt x="376" y="254"/>
                  <a:pt x="374" y="255"/>
                  <a:pt x="371" y="255"/>
                </a:cubicBezTo>
                <a:close/>
                <a:moveTo>
                  <a:pt x="930" y="222"/>
                </a:moveTo>
                <a:cubicBezTo>
                  <a:pt x="933" y="219"/>
                  <a:pt x="937" y="217"/>
                  <a:pt x="939" y="214"/>
                </a:cubicBezTo>
                <a:cubicBezTo>
                  <a:pt x="939" y="212"/>
                  <a:pt x="937" y="213"/>
                  <a:pt x="936" y="213"/>
                </a:cubicBezTo>
                <a:cubicBezTo>
                  <a:pt x="936" y="210"/>
                  <a:pt x="938" y="210"/>
                  <a:pt x="939" y="208"/>
                </a:cubicBezTo>
                <a:cubicBezTo>
                  <a:pt x="942" y="208"/>
                  <a:pt x="938" y="210"/>
                  <a:pt x="940" y="212"/>
                </a:cubicBezTo>
                <a:cubicBezTo>
                  <a:pt x="941" y="211"/>
                  <a:pt x="941" y="210"/>
                  <a:pt x="941" y="208"/>
                </a:cubicBezTo>
                <a:cubicBezTo>
                  <a:pt x="938" y="205"/>
                  <a:pt x="930" y="208"/>
                  <a:pt x="927" y="205"/>
                </a:cubicBezTo>
                <a:cubicBezTo>
                  <a:pt x="933" y="200"/>
                  <a:pt x="930" y="190"/>
                  <a:pt x="937" y="188"/>
                </a:cubicBezTo>
                <a:cubicBezTo>
                  <a:pt x="939" y="188"/>
                  <a:pt x="944" y="189"/>
                  <a:pt x="948" y="184"/>
                </a:cubicBezTo>
                <a:cubicBezTo>
                  <a:pt x="949" y="188"/>
                  <a:pt x="953" y="190"/>
                  <a:pt x="958" y="190"/>
                </a:cubicBezTo>
                <a:cubicBezTo>
                  <a:pt x="959" y="194"/>
                  <a:pt x="954" y="192"/>
                  <a:pt x="954" y="194"/>
                </a:cubicBezTo>
                <a:cubicBezTo>
                  <a:pt x="955" y="197"/>
                  <a:pt x="957" y="193"/>
                  <a:pt x="960" y="193"/>
                </a:cubicBezTo>
                <a:cubicBezTo>
                  <a:pt x="962" y="194"/>
                  <a:pt x="960" y="191"/>
                  <a:pt x="959" y="191"/>
                </a:cubicBezTo>
                <a:cubicBezTo>
                  <a:pt x="959" y="189"/>
                  <a:pt x="964" y="190"/>
                  <a:pt x="966" y="189"/>
                </a:cubicBezTo>
                <a:cubicBezTo>
                  <a:pt x="967" y="192"/>
                  <a:pt x="963" y="191"/>
                  <a:pt x="963" y="192"/>
                </a:cubicBezTo>
                <a:cubicBezTo>
                  <a:pt x="963" y="195"/>
                  <a:pt x="966" y="194"/>
                  <a:pt x="969" y="194"/>
                </a:cubicBezTo>
                <a:cubicBezTo>
                  <a:pt x="969" y="197"/>
                  <a:pt x="965" y="196"/>
                  <a:pt x="964" y="199"/>
                </a:cubicBezTo>
                <a:cubicBezTo>
                  <a:pt x="965" y="201"/>
                  <a:pt x="969" y="201"/>
                  <a:pt x="967" y="204"/>
                </a:cubicBezTo>
                <a:cubicBezTo>
                  <a:pt x="965" y="204"/>
                  <a:pt x="964" y="202"/>
                  <a:pt x="963" y="202"/>
                </a:cubicBezTo>
                <a:cubicBezTo>
                  <a:pt x="961" y="205"/>
                  <a:pt x="958" y="209"/>
                  <a:pt x="953" y="206"/>
                </a:cubicBezTo>
                <a:cubicBezTo>
                  <a:pt x="953" y="207"/>
                  <a:pt x="954" y="207"/>
                  <a:pt x="955" y="207"/>
                </a:cubicBezTo>
                <a:cubicBezTo>
                  <a:pt x="948" y="212"/>
                  <a:pt x="943" y="219"/>
                  <a:pt x="934" y="223"/>
                </a:cubicBezTo>
                <a:cubicBezTo>
                  <a:pt x="935" y="226"/>
                  <a:pt x="937" y="227"/>
                  <a:pt x="934" y="228"/>
                </a:cubicBezTo>
                <a:cubicBezTo>
                  <a:pt x="931" y="229"/>
                  <a:pt x="931" y="225"/>
                  <a:pt x="930" y="222"/>
                </a:cubicBezTo>
                <a:close/>
                <a:moveTo>
                  <a:pt x="263" y="429"/>
                </a:moveTo>
                <a:cubicBezTo>
                  <a:pt x="263" y="428"/>
                  <a:pt x="261" y="429"/>
                  <a:pt x="261" y="429"/>
                </a:cubicBezTo>
                <a:cubicBezTo>
                  <a:pt x="259" y="422"/>
                  <a:pt x="263" y="421"/>
                  <a:pt x="264" y="417"/>
                </a:cubicBezTo>
                <a:cubicBezTo>
                  <a:pt x="266" y="416"/>
                  <a:pt x="266" y="419"/>
                  <a:pt x="267" y="419"/>
                </a:cubicBezTo>
                <a:cubicBezTo>
                  <a:pt x="269" y="416"/>
                  <a:pt x="269" y="412"/>
                  <a:pt x="271" y="410"/>
                </a:cubicBezTo>
                <a:cubicBezTo>
                  <a:pt x="279" y="411"/>
                  <a:pt x="281" y="406"/>
                  <a:pt x="285" y="410"/>
                </a:cubicBezTo>
                <a:cubicBezTo>
                  <a:pt x="283" y="414"/>
                  <a:pt x="280" y="416"/>
                  <a:pt x="279" y="420"/>
                </a:cubicBezTo>
                <a:cubicBezTo>
                  <a:pt x="271" y="418"/>
                  <a:pt x="271" y="429"/>
                  <a:pt x="263" y="429"/>
                </a:cubicBezTo>
                <a:close/>
                <a:moveTo>
                  <a:pt x="766" y="427"/>
                </a:moveTo>
                <a:cubicBezTo>
                  <a:pt x="765" y="424"/>
                  <a:pt x="765" y="423"/>
                  <a:pt x="768" y="423"/>
                </a:cubicBezTo>
                <a:cubicBezTo>
                  <a:pt x="768" y="425"/>
                  <a:pt x="768" y="427"/>
                  <a:pt x="766" y="427"/>
                </a:cubicBezTo>
                <a:close/>
                <a:moveTo>
                  <a:pt x="786" y="447"/>
                </a:moveTo>
                <a:cubicBezTo>
                  <a:pt x="783" y="448"/>
                  <a:pt x="783" y="450"/>
                  <a:pt x="782" y="453"/>
                </a:cubicBezTo>
                <a:cubicBezTo>
                  <a:pt x="779" y="453"/>
                  <a:pt x="780" y="448"/>
                  <a:pt x="776" y="451"/>
                </a:cubicBezTo>
                <a:cubicBezTo>
                  <a:pt x="777" y="449"/>
                  <a:pt x="779" y="449"/>
                  <a:pt x="778" y="446"/>
                </a:cubicBezTo>
                <a:cubicBezTo>
                  <a:pt x="782" y="445"/>
                  <a:pt x="785" y="445"/>
                  <a:pt x="786" y="447"/>
                </a:cubicBezTo>
                <a:close/>
                <a:moveTo>
                  <a:pt x="726" y="463"/>
                </a:moveTo>
                <a:cubicBezTo>
                  <a:pt x="727" y="457"/>
                  <a:pt x="733" y="454"/>
                  <a:pt x="732" y="447"/>
                </a:cubicBezTo>
                <a:cubicBezTo>
                  <a:pt x="742" y="448"/>
                  <a:pt x="743" y="430"/>
                  <a:pt x="753" y="434"/>
                </a:cubicBezTo>
                <a:cubicBezTo>
                  <a:pt x="752" y="441"/>
                  <a:pt x="749" y="447"/>
                  <a:pt x="741" y="449"/>
                </a:cubicBezTo>
                <a:cubicBezTo>
                  <a:pt x="738" y="452"/>
                  <a:pt x="735" y="465"/>
                  <a:pt x="726" y="463"/>
                </a:cubicBezTo>
                <a:close/>
                <a:moveTo>
                  <a:pt x="696" y="468"/>
                </a:moveTo>
                <a:cubicBezTo>
                  <a:pt x="699" y="467"/>
                  <a:pt x="699" y="470"/>
                  <a:pt x="699" y="472"/>
                </a:cubicBezTo>
                <a:cubicBezTo>
                  <a:pt x="696" y="472"/>
                  <a:pt x="696" y="473"/>
                  <a:pt x="694" y="474"/>
                </a:cubicBezTo>
                <a:cubicBezTo>
                  <a:pt x="694" y="472"/>
                  <a:pt x="694" y="469"/>
                  <a:pt x="696" y="468"/>
                </a:cubicBezTo>
                <a:close/>
                <a:moveTo>
                  <a:pt x="709" y="486"/>
                </a:moveTo>
                <a:cubicBezTo>
                  <a:pt x="708" y="478"/>
                  <a:pt x="715" y="478"/>
                  <a:pt x="713" y="469"/>
                </a:cubicBezTo>
                <a:cubicBezTo>
                  <a:pt x="720" y="470"/>
                  <a:pt x="730" y="478"/>
                  <a:pt x="721" y="484"/>
                </a:cubicBezTo>
                <a:cubicBezTo>
                  <a:pt x="719" y="483"/>
                  <a:pt x="715" y="483"/>
                  <a:pt x="712" y="482"/>
                </a:cubicBezTo>
                <a:cubicBezTo>
                  <a:pt x="710" y="483"/>
                  <a:pt x="712" y="486"/>
                  <a:pt x="709" y="486"/>
                </a:cubicBezTo>
                <a:close/>
                <a:moveTo>
                  <a:pt x="660" y="542"/>
                </a:moveTo>
                <a:cubicBezTo>
                  <a:pt x="657" y="542"/>
                  <a:pt x="658" y="541"/>
                  <a:pt x="656" y="542"/>
                </a:cubicBezTo>
                <a:cubicBezTo>
                  <a:pt x="654" y="542"/>
                  <a:pt x="658" y="540"/>
                  <a:pt x="657" y="538"/>
                </a:cubicBezTo>
                <a:cubicBezTo>
                  <a:pt x="659" y="539"/>
                  <a:pt x="659" y="540"/>
                  <a:pt x="660" y="542"/>
                </a:cubicBezTo>
                <a:close/>
                <a:moveTo>
                  <a:pt x="683" y="524"/>
                </a:moveTo>
                <a:cubicBezTo>
                  <a:pt x="683" y="527"/>
                  <a:pt x="685" y="527"/>
                  <a:pt x="685" y="530"/>
                </a:cubicBezTo>
                <a:cubicBezTo>
                  <a:pt x="680" y="530"/>
                  <a:pt x="680" y="534"/>
                  <a:pt x="676" y="535"/>
                </a:cubicBezTo>
                <a:cubicBezTo>
                  <a:pt x="677" y="531"/>
                  <a:pt x="678" y="527"/>
                  <a:pt x="679" y="523"/>
                </a:cubicBezTo>
                <a:cubicBezTo>
                  <a:pt x="680" y="524"/>
                  <a:pt x="681" y="524"/>
                  <a:pt x="683" y="524"/>
                </a:cubicBezTo>
                <a:cubicBezTo>
                  <a:pt x="682" y="523"/>
                  <a:pt x="682" y="522"/>
                  <a:pt x="682" y="521"/>
                </a:cubicBezTo>
                <a:cubicBezTo>
                  <a:pt x="687" y="519"/>
                  <a:pt x="688" y="513"/>
                  <a:pt x="695" y="512"/>
                </a:cubicBezTo>
                <a:cubicBezTo>
                  <a:pt x="698" y="519"/>
                  <a:pt x="688" y="521"/>
                  <a:pt x="683" y="524"/>
                </a:cubicBezTo>
                <a:close/>
                <a:moveTo>
                  <a:pt x="686" y="516"/>
                </a:moveTo>
                <a:cubicBezTo>
                  <a:pt x="682" y="511"/>
                  <a:pt x="679" y="521"/>
                  <a:pt x="676" y="517"/>
                </a:cubicBezTo>
                <a:cubicBezTo>
                  <a:pt x="680" y="513"/>
                  <a:pt x="680" y="505"/>
                  <a:pt x="688" y="504"/>
                </a:cubicBezTo>
                <a:cubicBezTo>
                  <a:pt x="689" y="509"/>
                  <a:pt x="684" y="509"/>
                  <a:pt x="684" y="513"/>
                </a:cubicBezTo>
                <a:cubicBezTo>
                  <a:pt x="687" y="512"/>
                  <a:pt x="687" y="508"/>
                  <a:pt x="692" y="509"/>
                </a:cubicBezTo>
                <a:cubicBezTo>
                  <a:pt x="691" y="512"/>
                  <a:pt x="688" y="513"/>
                  <a:pt x="686" y="516"/>
                </a:cubicBezTo>
                <a:close/>
                <a:moveTo>
                  <a:pt x="703" y="503"/>
                </a:moveTo>
                <a:cubicBezTo>
                  <a:pt x="702" y="506"/>
                  <a:pt x="699" y="507"/>
                  <a:pt x="696" y="509"/>
                </a:cubicBezTo>
                <a:cubicBezTo>
                  <a:pt x="696" y="505"/>
                  <a:pt x="696" y="505"/>
                  <a:pt x="696" y="505"/>
                </a:cubicBezTo>
                <a:cubicBezTo>
                  <a:pt x="700" y="505"/>
                  <a:pt x="701" y="501"/>
                  <a:pt x="703" y="503"/>
                </a:cubicBezTo>
                <a:close/>
                <a:moveTo>
                  <a:pt x="977" y="461"/>
                </a:moveTo>
                <a:cubicBezTo>
                  <a:pt x="975" y="466"/>
                  <a:pt x="973" y="470"/>
                  <a:pt x="968" y="473"/>
                </a:cubicBezTo>
                <a:cubicBezTo>
                  <a:pt x="968" y="475"/>
                  <a:pt x="970" y="475"/>
                  <a:pt x="970" y="478"/>
                </a:cubicBezTo>
                <a:cubicBezTo>
                  <a:pt x="972" y="478"/>
                  <a:pt x="971" y="475"/>
                  <a:pt x="974" y="475"/>
                </a:cubicBezTo>
                <a:cubicBezTo>
                  <a:pt x="972" y="481"/>
                  <a:pt x="967" y="482"/>
                  <a:pt x="960" y="482"/>
                </a:cubicBezTo>
                <a:cubicBezTo>
                  <a:pt x="958" y="480"/>
                  <a:pt x="957" y="479"/>
                  <a:pt x="957" y="475"/>
                </a:cubicBezTo>
                <a:cubicBezTo>
                  <a:pt x="964" y="471"/>
                  <a:pt x="968" y="461"/>
                  <a:pt x="977" y="461"/>
                </a:cubicBezTo>
                <a:close/>
                <a:moveTo>
                  <a:pt x="210" y="556"/>
                </a:moveTo>
                <a:cubicBezTo>
                  <a:pt x="212" y="554"/>
                  <a:pt x="214" y="554"/>
                  <a:pt x="215" y="552"/>
                </a:cubicBezTo>
                <a:cubicBezTo>
                  <a:pt x="218" y="554"/>
                  <a:pt x="216" y="556"/>
                  <a:pt x="216" y="559"/>
                </a:cubicBezTo>
                <a:cubicBezTo>
                  <a:pt x="218" y="557"/>
                  <a:pt x="219" y="554"/>
                  <a:pt x="218" y="550"/>
                </a:cubicBezTo>
                <a:cubicBezTo>
                  <a:pt x="222" y="551"/>
                  <a:pt x="223" y="555"/>
                  <a:pt x="224" y="560"/>
                </a:cubicBezTo>
                <a:cubicBezTo>
                  <a:pt x="220" y="567"/>
                  <a:pt x="215" y="561"/>
                  <a:pt x="211" y="562"/>
                </a:cubicBezTo>
                <a:cubicBezTo>
                  <a:pt x="213" y="560"/>
                  <a:pt x="210" y="559"/>
                  <a:pt x="210" y="556"/>
                </a:cubicBezTo>
                <a:close/>
                <a:moveTo>
                  <a:pt x="185" y="599"/>
                </a:moveTo>
                <a:cubicBezTo>
                  <a:pt x="186" y="594"/>
                  <a:pt x="182" y="596"/>
                  <a:pt x="182" y="592"/>
                </a:cubicBezTo>
                <a:cubicBezTo>
                  <a:pt x="179" y="595"/>
                  <a:pt x="175" y="594"/>
                  <a:pt x="172" y="593"/>
                </a:cubicBezTo>
                <a:cubicBezTo>
                  <a:pt x="177" y="583"/>
                  <a:pt x="185" y="575"/>
                  <a:pt x="190" y="565"/>
                </a:cubicBezTo>
                <a:cubicBezTo>
                  <a:pt x="194" y="565"/>
                  <a:pt x="198" y="564"/>
                  <a:pt x="199" y="568"/>
                </a:cubicBezTo>
                <a:cubicBezTo>
                  <a:pt x="200" y="565"/>
                  <a:pt x="204" y="564"/>
                  <a:pt x="205" y="561"/>
                </a:cubicBezTo>
                <a:cubicBezTo>
                  <a:pt x="207" y="561"/>
                  <a:pt x="207" y="563"/>
                  <a:pt x="209" y="562"/>
                </a:cubicBezTo>
                <a:cubicBezTo>
                  <a:pt x="210" y="565"/>
                  <a:pt x="208" y="565"/>
                  <a:pt x="209" y="567"/>
                </a:cubicBezTo>
                <a:cubicBezTo>
                  <a:pt x="213" y="564"/>
                  <a:pt x="215" y="565"/>
                  <a:pt x="218" y="568"/>
                </a:cubicBezTo>
                <a:cubicBezTo>
                  <a:pt x="221" y="564"/>
                  <a:pt x="226" y="565"/>
                  <a:pt x="228" y="560"/>
                </a:cubicBezTo>
                <a:cubicBezTo>
                  <a:pt x="230" y="559"/>
                  <a:pt x="230" y="562"/>
                  <a:pt x="233" y="561"/>
                </a:cubicBezTo>
                <a:cubicBezTo>
                  <a:pt x="232" y="565"/>
                  <a:pt x="229" y="567"/>
                  <a:pt x="226" y="570"/>
                </a:cubicBezTo>
                <a:cubicBezTo>
                  <a:pt x="226" y="576"/>
                  <a:pt x="229" y="580"/>
                  <a:pt x="227" y="584"/>
                </a:cubicBezTo>
                <a:cubicBezTo>
                  <a:pt x="222" y="583"/>
                  <a:pt x="222" y="586"/>
                  <a:pt x="219" y="588"/>
                </a:cubicBezTo>
                <a:cubicBezTo>
                  <a:pt x="220" y="589"/>
                  <a:pt x="222" y="590"/>
                  <a:pt x="222" y="593"/>
                </a:cubicBezTo>
                <a:cubicBezTo>
                  <a:pt x="220" y="593"/>
                  <a:pt x="217" y="594"/>
                  <a:pt x="217" y="592"/>
                </a:cubicBezTo>
                <a:cubicBezTo>
                  <a:pt x="214" y="593"/>
                  <a:pt x="219" y="593"/>
                  <a:pt x="218" y="595"/>
                </a:cubicBezTo>
                <a:cubicBezTo>
                  <a:pt x="216" y="596"/>
                  <a:pt x="215" y="597"/>
                  <a:pt x="212" y="598"/>
                </a:cubicBezTo>
                <a:cubicBezTo>
                  <a:pt x="212" y="594"/>
                  <a:pt x="208" y="597"/>
                  <a:pt x="207" y="594"/>
                </a:cubicBezTo>
                <a:cubicBezTo>
                  <a:pt x="202" y="596"/>
                  <a:pt x="200" y="600"/>
                  <a:pt x="194" y="601"/>
                </a:cubicBezTo>
                <a:cubicBezTo>
                  <a:pt x="193" y="597"/>
                  <a:pt x="189" y="598"/>
                  <a:pt x="185" y="599"/>
                </a:cubicBezTo>
                <a:close/>
                <a:moveTo>
                  <a:pt x="595" y="574"/>
                </a:moveTo>
                <a:cubicBezTo>
                  <a:pt x="600" y="576"/>
                  <a:pt x="598" y="570"/>
                  <a:pt x="605" y="571"/>
                </a:cubicBezTo>
                <a:cubicBezTo>
                  <a:pt x="607" y="564"/>
                  <a:pt x="609" y="560"/>
                  <a:pt x="614" y="555"/>
                </a:cubicBezTo>
                <a:cubicBezTo>
                  <a:pt x="612" y="559"/>
                  <a:pt x="616" y="557"/>
                  <a:pt x="617" y="561"/>
                </a:cubicBezTo>
                <a:cubicBezTo>
                  <a:pt x="614" y="562"/>
                  <a:pt x="613" y="563"/>
                  <a:pt x="610" y="562"/>
                </a:cubicBezTo>
                <a:cubicBezTo>
                  <a:pt x="613" y="567"/>
                  <a:pt x="608" y="574"/>
                  <a:pt x="603" y="572"/>
                </a:cubicBezTo>
                <a:cubicBezTo>
                  <a:pt x="603" y="575"/>
                  <a:pt x="605" y="574"/>
                  <a:pt x="604" y="577"/>
                </a:cubicBezTo>
                <a:cubicBezTo>
                  <a:pt x="597" y="579"/>
                  <a:pt x="599" y="587"/>
                  <a:pt x="591" y="589"/>
                </a:cubicBezTo>
                <a:cubicBezTo>
                  <a:pt x="590" y="581"/>
                  <a:pt x="591" y="579"/>
                  <a:pt x="595" y="574"/>
                </a:cubicBezTo>
                <a:close/>
                <a:moveTo>
                  <a:pt x="1060" y="595"/>
                </a:moveTo>
                <a:cubicBezTo>
                  <a:pt x="1060" y="591"/>
                  <a:pt x="1067" y="589"/>
                  <a:pt x="1067" y="594"/>
                </a:cubicBezTo>
                <a:cubicBezTo>
                  <a:pt x="1065" y="597"/>
                  <a:pt x="1062" y="597"/>
                  <a:pt x="1060" y="595"/>
                </a:cubicBezTo>
                <a:close/>
                <a:moveTo>
                  <a:pt x="128" y="807"/>
                </a:moveTo>
                <a:cubicBezTo>
                  <a:pt x="124" y="807"/>
                  <a:pt x="125" y="799"/>
                  <a:pt x="129" y="799"/>
                </a:cubicBezTo>
                <a:cubicBezTo>
                  <a:pt x="130" y="802"/>
                  <a:pt x="129" y="805"/>
                  <a:pt x="128" y="807"/>
                </a:cubicBezTo>
                <a:close/>
                <a:moveTo>
                  <a:pt x="120" y="805"/>
                </a:moveTo>
                <a:cubicBezTo>
                  <a:pt x="119" y="801"/>
                  <a:pt x="121" y="798"/>
                  <a:pt x="119" y="795"/>
                </a:cubicBezTo>
                <a:cubicBezTo>
                  <a:pt x="120" y="795"/>
                  <a:pt x="120" y="795"/>
                  <a:pt x="120" y="794"/>
                </a:cubicBezTo>
                <a:cubicBezTo>
                  <a:pt x="125" y="794"/>
                  <a:pt x="126" y="806"/>
                  <a:pt x="120" y="805"/>
                </a:cubicBezTo>
                <a:close/>
                <a:moveTo>
                  <a:pt x="106" y="797"/>
                </a:moveTo>
                <a:cubicBezTo>
                  <a:pt x="103" y="795"/>
                  <a:pt x="106" y="792"/>
                  <a:pt x="109" y="791"/>
                </a:cubicBezTo>
                <a:cubicBezTo>
                  <a:pt x="110" y="795"/>
                  <a:pt x="109" y="797"/>
                  <a:pt x="106" y="797"/>
                </a:cubicBezTo>
                <a:close/>
                <a:moveTo>
                  <a:pt x="220" y="739"/>
                </a:moveTo>
                <a:cubicBezTo>
                  <a:pt x="217" y="740"/>
                  <a:pt x="217" y="740"/>
                  <a:pt x="217" y="740"/>
                </a:cubicBezTo>
                <a:cubicBezTo>
                  <a:pt x="217" y="737"/>
                  <a:pt x="218" y="737"/>
                  <a:pt x="217" y="734"/>
                </a:cubicBezTo>
                <a:cubicBezTo>
                  <a:pt x="218" y="734"/>
                  <a:pt x="219" y="734"/>
                  <a:pt x="219" y="733"/>
                </a:cubicBezTo>
                <a:cubicBezTo>
                  <a:pt x="223" y="733"/>
                  <a:pt x="219" y="736"/>
                  <a:pt x="220" y="739"/>
                </a:cubicBezTo>
                <a:close/>
                <a:moveTo>
                  <a:pt x="58" y="750"/>
                </a:moveTo>
                <a:cubicBezTo>
                  <a:pt x="55" y="748"/>
                  <a:pt x="60" y="745"/>
                  <a:pt x="63" y="745"/>
                </a:cubicBezTo>
                <a:cubicBezTo>
                  <a:pt x="64" y="749"/>
                  <a:pt x="57" y="747"/>
                  <a:pt x="58" y="750"/>
                </a:cubicBezTo>
                <a:close/>
                <a:moveTo>
                  <a:pt x="2174" y="501"/>
                </a:moveTo>
                <a:cubicBezTo>
                  <a:pt x="2181" y="500"/>
                  <a:pt x="2181" y="500"/>
                  <a:pt x="2181" y="500"/>
                </a:cubicBezTo>
                <a:cubicBezTo>
                  <a:pt x="2182" y="504"/>
                  <a:pt x="2177" y="504"/>
                  <a:pt x="2176" y="506"/>
                </a:cubicBezTo>
                <a:cubicBezTo>
                  <a:pt x="2175" y="505"/>
                  <a:pt x="2174" y="503"/>
                  <a:pt x="2174" y="501"/>
                </a:cubicBezTo>
                <a:close/>
                <a:moveTo>
                  <a:pt x="1671" y="681"/>
                </a:moveTo>
                <a:cubicBezTo>
                  <a:pt x="1671" y="683"/>
                  <a:pt x="1670" y="684"/>
                  <a:pt x="1670" y="685"/>
                </a:cubicBezTo>
                <a:cubicBezTo>
                  <a:pt x="1667" y="685"/>
                  <a:pt x="1667" y="681"/>
                  <a:pt x="1671" y="681"/>
                </a:cubicBezTo>
                <a:close/>
                <a:moveTo>
                  <a:pt x="1689" y="661"/>
                </a:moveTo>
                <a:cubicBezTo>
                  <a:pt x="1686" y="663"/>
                  <a:pt x="1686" y="664"/>
                  <a:pt x="1690" y="665"/>
                </a:cubicBezTo>
                <a:cubicBezTo>
                  <a:pt x="1689" y="667"/>
                  <a:pt x="1687" y="667"/>
                  <a:pt x="1686" y="669"/>
                </a:cubicBezTo>
                <a:cubicBezTo>
                  <a:pt x="1686" y="670"/>
                  <a:pt x="1688" y="669"/>
                  <a:pt x="1689" y="669"/>
                </a:cubicBezTo>
                <a:cubicBezTo>
                  <a:pt x="1686" y="673"/>
                  <a:pt x="1683" y="681"/>
                  <a:pt x="1676" y="678"/>
                </a:cubicBezTo>
                <a:cubicBezTo>
                  <a:pt x="1677" y="677"/>
                  <a:pt x="1675" y="673"/>
                  <a:pt x="1677" y="671"/>
                </a:cubicBezTo>
                <a:cubicBezTo>
                  <a:pt x="1675" y="669"/>
                  <a:pt x="1673" y="673"/>
                  <a:pt x="1670" y="671"/>
                </a:cubicBezTo>
                <a:cubicBezTo>
                  <a:pt x="1670" y="664"/>
                  <a:pt x="1677" y="674"/>
                  <a:pt x="1675" y="665"/>
                </a:cubicBezTo>
                <a:cubicBezTo>
                  <a:pt x="1680" y="665"/>
                  <a:pt x="1684" y="664"/>
                  <a:pt x="1684" y="660"/>
                </a:cubicBezTo>
                <a:cubicBezTo>
                  <a:pt x="1687" y="659"/>
                  <a:pt x="1687" y="661"/>
                  <a:pt x="1689" y="661"/>
                </a:cubicBezTo>
                <a:close/>
                <a:moveTo>
                  <a:pt x="820" y="743"/>
                </a:moveTo>
                <a:cubicBezTo>
                  <a:pt x="816" y="749"/>
                  <a:pt x="825" y="757"/>
                  <a:pt x="819" y="761"/>
                </a:cubicBezTo>
                <a:cubicBezTo>
                  <a:pt x="818" y="756"/>
                  <a:pt x="818" y="756"/>
                  <a:pt x="818" y="756"/>
                </a:cubicBezTo>
                <a:cubicBezTo>
                  <a:pt x="814" y="760"/>
                  <a:pt x="809" y="758"/>
                  <a:pt x="805" y="762"/>
                </a:cubicBezTo>
                <a:cubicBezTo>
                  <a:pt x="798" y="756"/>
                  <a:pt x="805" y="748"/>
                  <a:pt x="807" y="742"/>
                </a:cubicBezTo>
                <a:cubicBezTo>
                  <a:pt x="812" y="741"/>
                  <a:pt x="817" y="741"/>
                  <a:pt x="820" y="743"/>
                </a:cubicBezTo>
                <a:close/>
                <a:moveTo>
                  <a:pt x="1676" y="641"/>
                </a:moveTo>
                <a:cubicBezTo>
                  <a:pt x="1678" y="642"/>
                  <a:pt x="1679" y="642"/>
                  <a:pt x="1681" y="642"/>
                </a:cubicBezTo>
                <a:cubicBezTo>
                  <a:pt x="1681" y="646"/>
                  <a:pt x="1676" y="647"/>
                  <a:pt x="1676" y="641"/>
                </a:cubicBezTo>
                <a:close/>
                <a:moveTo>
                  <a:pt x="1699" y="636"/>
                </a:moveTo>
                <a:cubicBezTo>
                  <a:pt x="1691" y="634"/>
                  <a:pt x="1690" y="643"/>
                  <a:pt x="1683" y="644"/>
                </a:cubicBezTo>
                <a:cubicBezTo>
                  <a:pt x="1682" y="641"/>
                  <a:pt x="1681" y="639"/>
                  <a:pt x="1679" y="638"/>
                </a:cubicBezTo>
                <a:cubicBezTo>
                  <a:pt x="1680" y="636"/>
                  <a:pt x="1683" y="635"/>
                  <a:pt x="1683" y="631"/>
                </a:cubicBezTo>
                <a:cubicBezTo>
                  <a:pt x="1690" y="631"/>
                  <a:pt x="1693" y="632"/>
                  <a:pt x="1699" y="630"/>
                </a:cubicBezTo>
                <a:cubicBezTo>
                  <a:pt x="1700" y="631"/>
                  <a:pt x="1700" y="635"/>
                  <a:pt x="1699" y="636"/>
                </a:cubicBezTo>
                <a:close/>
                <a:moveTo>
                  <a:pt x="1742" y="618"/>
                </a:moveTo>
                <a:cubicBezTo>
                  <a:pt x="1738" y="618"/>
                  <a:pt x="1735" y="625"/>
                  <a:pt x="1731" y="621"/>
                </a:cubicBezTo>
                <a:cubicBezTo>
                  <a:pt x="1733" y="618"/>
                  <a:pt x="1734" y="617"/>
                  <a:pt x="1733" y="614"/>
                </a:cubicBezTo>
                <a:cubicBezTo>
                  <a:pt x="1739" y="617"/>
                  <a:pt x="1739" y="610"/>
                  <a:pt x="1742" y="609"/>
                </a:cubicBezTo>
                <a:cubicBezTo>
                  <a:pt x="1746" y="612"/>
                  <a:pt x="1741" y="613"/>
                  <a:pt x="1742" y="618"/>
                </a:cubicBezTo>
                <a:close/>
                <a:moveTo>
                  <a:pt x="1728" y="613"/>
                </a:moveTo>
                <a:cubicBezTo>
                  <a:pt x="1721" y="612"/>
                  <a:pt x="1724" y="619"/>
                  <a:pt x="1717" y="618"/>
                </a:cubicBezTo>
                <a:cubicBezTo>
                  <a:pt x="1715" y="623"/>
                  <a:pt x="1703" y="636"/>
                  <a:pt x="1700" y="625"/>
                </a:cubicBezTo>
                <a:cubicBezTo>
                  <a:pt x="1707" y="620"/>
                  <a:pt x="1716" y="616"/>
                  <a:pt x="1718" y="606"/>
                </a:cubicBezTo>
                <a:cubicBezTo>
                  <a:pt x="1722" y="606"/>
                  <a:pt x="1722" y="608"/>
                  <a:pt x="1726" y="606"/>
                </a:cubicBezTo>
                <a:cubicBezTo>
                  <a:pt x="1727" y="607"/>
                  <a:pt x="1727" y="610"/>
                  <a:pt x="1728" y="613"/>
                </a:cubicBezTo>
                <a:close/>
                <a:moveTo>
                  <a:pt x="811" y="704"/>
                </a:moveTo>
                <a:cubicBezTo>
                  <a:pt x="810" y="701"/>
                  <a:pt x="812" y="701"/>
                  <a:pt x="811" y="698"/>
                </a:cubicBezTo>
                <a:cubicBezTo>
                  <a:pt x="813" y="699"/>
                  <a:pt x="815" y="699"/>
                  <a:pt x="816" y="701"/>
                </a:cubicBezTo>
                <a:cubicBezTo>
                  <a:pt x="816" y="703"/>
                  <a:pt x="814" y="704"/>
                  <a:pt x="811" y="704"/>
                </a:cubicBezTo>
                <a:close/>
                <a:moveTo>
                  <a:pt x="1730" y="600"/>
                </a:moveTo>
                <a:cubicBezTo>
                  <a:pt x="1730" y="602"/>
                  <a:pt x="1727" y="603"/>
                  <a:pt x="1727" y="605"/>
                </a:cubicBezTo>
                <a:cubicBezTo>
                  <a:pt x="1723" y="603"/>
                  <a:pt x="1728" y="598"/>
                  <a:pt x="1730" y="600"/>
                </a:cubicBezTo>
                <a:close/>
                <a:moveTo>
                  <a:pt x="1905" y="569"/>
                </a:moveTo>
                <a:cubicBezTo>
                  <a:pt x="1905" y="565"/>
                  <a:pt x="1901" y="567"/>
                  <a:pt x="1902" y="564"/>
                </a:cubicBezTo>
                <a:cubicBezTo>
                  <a:pt x="1905" y="564"/>
                  <a:pt x="1906" y="567"/>
                  <a:pt x="1909" y="567"/>
                </a:cubicBezTo>
                <a:cubicBezTo>
                  <a:pt x="1910" y="569"/>
                  <a:pt x="1906" y="568"/>
                  <a:pt x="1905" y="569"/>
                </a:cubicBezTo>
                <a:close/>
                <a:moveTo>
                  <a:pt x="1904" y="574"/>
                </a:moveTo>
                <a:cubicBezTo>
                  <a:pt x="1904" y="572"/>
                  <a:pt x="1909" y="572"/>
                  <a:pt x="1912" y="573"/>
                </a:cubicBezTo>
                <a:cubicBezTo>
                  <a:pt x="1912" y="577"/>
                  <a:pt x="1907" y="572"/>
                  <a:pt x="1904" y="574"/>
                </a:cubicBezTo>
                <a:close/>
                <a:moveTo>
                  <a:pt x="1937" y="596"/>
                </a:moveTo>
                <a:cubicBezTo>
                  <a:pt x="1931" y="596"/>
                  <a:pt x="1929" y="598"/>
                  <a:pt x="1924" y="598"/>
                </a:cubicBezTo>
                <a:cubicBezTo>
                  <a:pt x="1922" y="594"/>
                  <a:pt x="1922" y="590"/>
                  <a:pt x="1923" y="585"/>
                </a:cubicBezTo>
                <a:cubicBezTo>
                  <a:pt x="1933" y="582"/>
                  <a:pt x="1943" y="588"/>
                  <a:pt x="1937" y="596"/>
                </a:cubicBezTo>
                <a:close/>
                <a:moveTo>
                  <a:pt x="2047" y="554"/>
                </a:moveTo>
                <a:cubicBezTo>
                  <a:pt x="2046" y="557"/>
                  <a:pt x="2046" y="558"/>
                  <a:pt x="2047" y="561"/>
                </a:cubicBezTo>
                <a:cubicBezTo>
                  <a:pt x="2048" y="560"/>
                  <a:pt x="2049" y="560"/>
                  <a:pt x="2049" y="559"/>
                </a:cubicBezTo>
                <a:cubicBezTo>
                  <a:pt x="2052" y="560"/>
                  <a:pt x="2048" y="562"/>
                  <a:pt x="2048" y="563"/>
                </a:cubicBezTo>
                <a:cubicBezTo>
                  <a:pt x="2044" y="562"/>
                  <a:pt x="2040" y="561"/>
                  <a:pt x="2039" y="556"/>
                </a:cubicBezTo>
                <a:cubicBezTo>
                  <a:pt x="2041" y="554"/>
                  <a:pt x="2044" y="553"/>
                  <a:pt x="2047" y="554"/>
                </a:cubicBezTo>
                <a:close/>
                <a:moveTo>
                  <a:pt x="2106" y="535"/>
                </a:moveTo>
                <a:cubicBezTo>
                  <a:pt x="2104" y="536"/>
                  <a:pt x="2103" y="534"/>
                  <a:pt x="2101" y="534"/>
                </a:cubicBezTo>
                <a:cubicBezTo>
                  <a:pt x="2101" y="532"/>
                  <a:pt x="2103" y="532"/>
                  <a:pt x="2102" y="530"/>
                </a:cubicBezTo>
                <a:cubicBezTo>
                  <a:pt x="2105" y="530"/>
                  <a:pt x="2106" y="532"/>
                  <a:pt x="2106" y="535"/>
                </a:cubicBezTo>
                <a:close/>
                <a:moveTo>
                  <a:pt x="2137" y="520"/>
                </a:moveTo>
                <a:cubicBezTo>
                  <a:pt x="2134" y="528"/>
                  <a:pt x="2124" y="525"/>
                  <a:pt x="2121" y="519"/>
                </a:cubicBezTo>
                <a:cubicBezTo>
                  <a:pt x="2126" y="521"/>
                  <a:pt x="2130" y="517"/>
                  <a:pt x="2137" y="520"/>
                </a:cubicBezTo>
                <a:close/>
                <a:moveTo>
                  <a:pt x="1765" y="551"/>
                </a:moveTo>
                <a:cubicBezTo>
                  <a:pt x="1770" y="550"/>
                  <a:pt x="1773" y="551"/>
                  <a:pt x="1774" y="554"/>
                </a:cubicBezTo>
                <a:cubicBezTo>
                  <a:pt x="1772" y="560"/>
                  <a:pt x="1767" y="554"/>
                  <a:pt x="1766" y="558"/>
                </a:cubicBezTo>
                <a:cubicBezTo>
                  <a:pt x="1763" y="557"/>
                  <a:pt x="1767" y="554"/>
                  <a:pt x="1765" y="551"/>
                </a:cubicBezTo>
                <a:close/>
                <a:moveTo>
                  <a:pt x="2088" y="522"/>
                </a:moveTo>
                <a:cubicBezTo>
                  <a:pt x="2083" y="527"/>
                  <a:pt x="2078" y="526"/>
                  <a:pt x="2080" y="534"/>
                </a:cubicBezTo>
                <a:cubicBezTo>
                  <a:pt x="2083" y="534"/>
                  <a:pt x="2088" y="534"/>
                  <a:pt x="2088" y="531"/>
                </a:cubicBezTo>
                <a:cubicBezTo>
                  <a:pt x="2092" y="531"/>
                  <a:pt x="2091" y="537"/>
                  <a:pt x="2094" y="538"/>
                </a:cubicBezTo>
                <a:cubicBezTo>
                  <a:pt x="2089" y="540"/>
                  <a:pt x="2086" y="538"/>
                  <a:pt x="2085" y="542"/>
                </a:cubicBezTo>
                <a:cubicBezTo>
                  <a:pt x="2077" y="538"/>
                  <a:pt x="2071" y="547"/>
                  <a:pt x="2063" y="545"/>
                </a:cubicBezTo>
                <a:cubicBezTo>
                  <a:pt x="2064" y="543"/>
                  <a:pt x="2066" y="542"/>
                  <a:pt x="2069" y="541"/>
                </a:cubicBezTo>
                <a:cubicBezTo>
                  <a:pt x="2067" y="539"/>
                  <a:pt x="2066" y="535"/>
                  <a:pt x="2064" y="533"/>
                </a:cubicBezTo>
                <a:cubicBezTo>
                  <a:pt x="2066" y="523"/>
                  <a:pt x="2077" y="522"/>
                  <a:pt x="2088" y="522"/>
                </a:cubicBezTo>
                <a:close/>
                <a:moveTo>
                  <a:pt x="1979" y="537"/>
                </a:moveTo>
                <a:cubicBezTo>
                  <a:pt x="1980" y="541"/>
                  <a:pt x="1978" y="542"/>
                  <a:pt x="1981" y="544"/>
                </a:cubicBezTo>
                <a:cubicBezTo>
                  <a:pt x="1983" y="543"/>
                  <a:pt x="1981" y="540"/>
                  <a:pt x="1984" y="540"/>
                </a:cubicBezTo>
                <a:cubicBezTo>
                  <a:pt x="1985" y="542"/>
                  <a:pt x="1986" y="541"/>
                  <a:pt x="1987" y="541"/>
                </a:cubicBezTo>
                <a:cubicBezTo>
                  <a:pt x="1988" y="545"/>
                  <a:pt x="1988" y="545"/>
                  <a:pt x="1988" y="545"/>
                </a:cubicBezTo>
                <a:cubicBezTo>
                  <a:pt x="1994" y="544"/>
                  <a:pt x="1999" y="541"/>
                  <a:pt x="2004" y="539"/>
                </a:cubicBezTo>
                <a:cubicBezTo>
                  <a:pt x="2004" y="544"/>
                  <a:pt x="2009" y="545"/>
                  <a:pt x="2011" y="547"/>
                </a:cubicBezTo>
                <a:cubicBezTo>
                  <a:pt x="2028" y="542"/>
                  <a:pt x="2046" y="530"/>
                  <a:pt x="2060" y="530"/>
                </a:cubicBezTo>
                <a:cubicBezTo>
                  <a:pt x="2056" y="533"/>
                  <a:pt x="2051" y="539"/>
                  <a:pt x="2053" y="544"/>
                </a:cubicBezTo>
                <a:cubicBezTo>
                  <a:pt x="2051" y="539"/>
                  <a:pt x="2041" y="547"/>
                  <a:pt x="2030" y="548"/>
                </a:cubicBezTo>
                <a:cubicBezTo>
                  <a:pt x="2029" y="549"/>
                  <a:pt x="2029" y="550"/>
                  <a:pt x="2029" y="552"/>
                </a:cubicBezTo>
                <a:cubicBezTo>
                  <a:pt x="2024" y="551"/>
                  <a:pt x="2026" y="553"/>
                  <a:pt x="2022" y="553"/>
                </a:cubicBezTo>
                <a:cubicBezTo>
                  <a:pt x="2020" y="552"/>
                  <a:pt x="2023" y="550"/>
                  <a:pt x="2021" y="549"/>
                </a:cubicBezTo>
                <a:cubicBezTo>
                  <a:pt x="2017" y="550"/>
                  <a:pt x="2016" y="552"/>
                  <a:pt x="2015" y="555"/>
                </a:cubicBezTo>
                <a:cubicBezTo>
                  <a:pt x="2007" y="560"/>
                  <a:pt x="1996" y="557"/>
                  <a:pt x="1988" y="562"/>
                </a:cubicBezTo>
                <a:cubicBezTo>
                  <a:pt x="1994" y="558"/>
                  <a:pt x="1995" y="551"/>
                  <a:pt x="2004" y="550"/>
                </a:cubicBezTo>
                <a:cubicBezTo>
                  <a:pt x="2001" y="546"/>
                  <a:pt x="1994" y="554"/>
                  <a:pt x="1991" y="546"/>
                </a:cubicBezTo>
                <a:cubicBezTo>
                  <a:pt x="1988" y="547"/>
                  <a:pt x="1983" y="550"/>
                  <a:pt x="1983" y="544"/>
                </a:cubicBezTo>
                <a:cubicBezTo>
                  <a:pt x="1980" y="544"/>
                  <a:pt x="1981" y="548"/>
                  <a:pt x="1981" y="549"/>
                </a:cubicBezTo>
                <a:cubicBezTo>
                  <a:pt x="1978" y="549"/>
                  <a:pt x="1979" y="548"/>
                  <a:pt x="1979" y="546"/>
                </a:cubicBezTo>
                <a:cubicBezTo>
                  <a:pt x="1973" y="551"/>
                  <a:pt x="1965" y="553"/>
                  <a:pt x="1963" y="560"/>
                </a:cubicBezTo>
                <a:cubicBezTo>
                  <a:pt x="1964" y="561"/>
                  <a:pt x="1965" y="561"/>
                  <a:pt x="1968" y="561"/>
                </a:cubicBezTo>
                <a:cubicBezTo>
                  <a:pt x="1965" y="563"/>
                  <a:pt x="1963" y="566"/>
                  <a:pt x="1967" y="569"/>
                </a:cubicBezTo>
                <a:cubicBezTo>
                  <a:pt x="1966" y="569"/>
                  <a:pt x="1965" y="570"/>
                  <a:pt x="1965" y="571"/>
                </a:cubicBezTo>
                <a:cubicBezTo>
                  <a:pt x="1963" y="571"/>
                  <a:pt x="1961" y="570"/>
                  <a:pt x="1961" y="567"/>
                </a:cubicBezTo>
                <a:cubicBezTo>
                  <a:pt x="1962" y="571"/>
                  <a:pt x="1961" y="574"/>
                  <a:pt x="1962" y="579"/>
                </a:cubicBezTo>
                <a:cubicBezTo>
                  <a:pt x="1960" y="580"/>
                  <a:pt x="1958" y="582"/>
                  <a:pt x="1955" y="582"/>
                </a:cubicBezTo>
                <a:cubicBezTo>
                  <a:pt x="1956" y="580"/>
                  <a:pt x="1958" y="579"/>
                  <a:pt x="1955" y="577"/>
                </a:cubicBezTo>
                <a:cubicBezTo>
                  <a:pt x="1951" y="579"/>
                  <a:pt x="1949" y="578"/>
                  <a:pt x="1944" y="579"/>
                </a:cubicBezTo>
                <a:cubicBezTo>
                  <a:pt x="1945" y="583"/>
                  <a:pt x="1950" y="580"/>
                  <a:pt x="1950" y="585"/>
                </a:cubicBezTo>
                <a:cubicBezTo>
                  <a:pt x="1942" y="587"/>
                  <a:pt x="1942" y="580"/>
                  <a:pt x="1935" y="584"/>
                </a:cubicBezTo>
                <a:cubicBezTo>
                  <a:pt x="1935" y="583"/>
                  <a:pt x="1934" y="583"/>
                  <a:pt x="1933" y="581"/>
                </a:cubicBezTo>
                <a:cubicBezTo>
                  <a:pt x="1935" y="578"/>
                  <a:pt x="1938" y="574"/>
                  <a:pt x="1942" y="572"/>
                </a:cubicBezTo>
                <a:cubicBezTo>
                  <a:pt x="1941" y="571"/>
                  <a:pt x="1939" y="571"/>
                  <a:pt x="1940" y="570"/>
                </a:cubicBezTo>
                <a:cubicBezTo>
                  <a:pt x="1941" y="568"/>
                  <a:pt x="1943" y="567"/>
                  <a:pt x="1945" y="566"/>
                </a:cubicBezTo>
                <a:cubicBezTo>
                  <a:pt x="1942" y="561"/>
                  <a:pt x="1946" y="560"/>
                  <a:pt x="1946" y="555"/>
                </a:cubicBezTo>
                <a:cubicBezTo>
                  <a:pt x="1947" y="555"/>
                  <a:pt x="1948" y="555"/>
                  <a:pt x="1948" y="556"/>
                </a:cubicBezTo>
                <a:cubicBezTo>
                  <a:pt x="1959" y="550"/>
                  <a:pt x="1968" y="543"/>
                  <a:pt x="1979" y="537"/>
                </a:cubicBezTo>
                <a:close/>
                <a:moveTo>
                  <a:pt x="690" y="764"/>
                </a:moveTo>
                <a:cubicBezTo>
                  <a:pt x="691" y="767"/>
                  <a:pt x="686" y="766"/>
                  <a:pt x="685" y="768"/>
                </a:cubicBezTo>
                <a:cubicBezTo>
                  <a:pt x="682" y="766"/>
                  <a:pt x="688" y="764"/>
                  <a:pt x="690" y="764"/>
                </a:cubicBezTo>
                <a:close/>
                <a:moveTo>
                  <a:pt x="430" y="811"/>
                </a:moveTo>
                <a:cubicBezTo>
                  <a:pt x="439" y="810"/>
                  <a:pt x="437" y="816"/>
                  <a:pt x="442" y="819"/>
                </a:cubicBezTo>
                <a:cubicBezTo>
                  <a:pt x="438" y="823"/>
                  <a:pt x="430" y="816"/>
                  <a:pt x="430" y="811"/>
                </a:cubicBezTo>
                <a:close/>
                <a:moveTo>
                  <a:pt x="693" y="800"/>
                </a:moveTo>
                <a:cubicBezTo>
                  <a:pt x="688" y="786"/>
                  <a:pt x="700" y="778"/>
                  <a:pt x="703" y="766"/>
                </a:cubicBezTo>
                <a:cubicBezTo>
                  <a:pt x="697" y="766"/>
                  <a:pt x="697" y="773"/>
                  <a:pt x="692" y="769"/>
                </a:cubicBezTo>
                <a:cubicBezTo>
                  <a:pt x="691" y="763"/>
                  <a:pt x="695" y="762"/>
                  <a:pt x="698" y="759"/>
                </a:cubicBezTo>
                <a:cubicBezTo>
                  <a:pt x="703" y="745"/>
                  <a:pt x="710" y="734"/>
                  <a:pt x="727" y="730"/>
                </a:cubicBezTo>
                <a:cubicBezTo>
                  <a:pt x="729" y="728"/>
                  <a:pt x="729" y="726"/>
                  <a:pt x="728" y="723"/>
                </a:cubicBezTo>
                <a:cubicBezTo>
                  <a:pt x="726" y="723"/>
                  <a:pt x="725" y="724"/>
                  <a:pt x="724" y="725"/>
                </a:cubicBezTo>
                <a:cubicBezTo>
                  <a:pt x="720" y="719"/>
                  <a:pt x="729" y="716"/>
                  <a:pt x="729" y="710"/>
                </a:cubicBezTo>
                <a:cubicBezTo>
                  <a:pt x="732" y="709"/>
                  <a:pt x="733" y="710"/>
                  <a:pt x="735" y="711"/>
                </a:cubicBezTo>
                <a:cubicBezTo>
                  <a:pt x="736" y="709"/>
                  <a:pt x="738" y="707"/>
                  <a:pt x="740" y="705"/>
                </a:cubicBezTo>
                <a:cubicBezTo>
                  <a:pt x="743" y="704"/>
                  <a:pt x="742" y="707"/>
                  <a:pt x="745" y="707"/>
                </a:cubicBezTo>
                <a:cubicBezTo>
                  <a:pt x="745" y="697"/>
                  <a:pt x="755" y="693"/>
                  <a:pt x="763" y="693"/>
                </a:cubicBezTo>
                <a:cubicBezTo>
                  <a:pt x="764" y="697"/>
                  <a:pt x="757" y="702"/>
                  <a:pt x="763" y="704"/>
                </a:cubicBezTo>
                <a:cubicBezTo>
                  <a:pt x="761" y="709"/>
                  <a:pt x="756" y="710"/>
                  <a:pt x="753" y="713"/>
                </a:cubicBezTo>
                <a:cubicBezTo>
                  <a:pt x="755" y="715"/>
                  <a:pt x="758" y="715"/>
                  <a:pt x="760" y="714"/>
                </a:cubicBezTo>
                <a:cubicBezTo>
                  <a:pt x="761" y="709"/>
                  <a:pt x="768" y="703"/>
                  <a:pt x="773" y="700"/>
                </a:cubicBezTo>
                <a:cubicBezTo>
                  <a:pt x="774" y="701"/>
                  <a:pt x="774" y="705"/>
                  <a:pt x="775" y="707"/>
                </a:cubicBezTo>
                <a:cubicBezTo>
                  <a:pt x="777" y="706"/>
                  <a:pt x="775" y="702"/>
                  <a:pt x="776" y="700"/>
                </a:cubicBezTo>
                <a:cubicBezTo>
                  <a:pt x="785" y="702"/>
                  <a:pt x="792" y="694"/>
                  <a:pt x="794" y="685"/>
                </a:cubicBezTo>
                <a:cubicBezTo>
                  <a:pt x="792" y="682"/>
                  <a:pt x="792" y="687"/>
                  <a:pt x="789" y="687"/>
                </a:cubicBezTo>
                <a:cubicBezTo>
                  <a:pt x="790" y="684"/>
                  <a:pt x="790" y="681"/>
                  <a:pt x="791" y="679"/>
                </a:cubicBezTo>
                <a:cubicBezTo>
                  <a:pt x="798" y="677"/>
                  <a:pt x="804" y="680"/>
                  <a:pt x="809" y="683"/>
                </a:cubicBezTo>
                <a:cubicBezTo>
                  <a:pt x="812" y="681"/>
                  <a:pt x="808" y="680"/>
                  <a:pt x="809" y="678"/>
                </a:cubicBezTo>
                <a:cubicBezTo>
                  <a:pt x="809" y="676"/>
                  <a:pt x="807" y="679"/>
                  <a:pt x="804" y="678"/>
                </a:cubicBezTo>
                <a:cubicBezTo>
                  <a:pt x="804" y="672"/>
                  <a:pt x="811" y="675"/>
                  <a:pt x="813" y="677"/>
                </a:cubicBezTo>
                <a:cubicBezTo>
                  <a:pt x="810" y="684"/>
                  <a:pt x="815" y="690"/>
                  <a:pt x="809" y="697"/>
                </a:cubicBezTo>
                <a:cubicBezTo>
                  <a:pt x="807" y="696"/>
                  <a:pt x="805" y="695"/>
                  <a:pt x="802" y="695"/>
                </a:cubicBezTo>
                <a:cubicBezTo>
                  <a:pt x="800" y="696"/>
                  <a:pt x="802" y="699"/>
                  <a:pt x="800" y="699"/>
                </a:cubicBezTo>
                <a:cubicBezTo>
                  <a:pt x="800" y="702"/>
                  <a:pt x="803" y="702"/>
                  <a:pt x="803" y="706"/>
                </a:cubicBezTo>
                <a:cubicBezTo>
                  <a:pt x="805" y="706"/>
                  <a:pt x="806" y="704"/>
                  <a:pt x="808" y="704"/>
                </a:cubicBezTo>
                <a:cubicBezTo>
                  <a:pt x="805" y="716"/>
                  <a:pt x="805" y="729"/>
                  <a:pt x="790" y="733"/>
                </a:cubicBezTo>
                <a:cubicBezTo>
                  <a:pt x="793" y="737"/>
                  <a:pt x="790" y="737"/>
                  <a:pt x="789" y="739"/>
                </a:cubicBezTo>
                <a:cubicBezTo>
                  <a:pt x="791" y="740"/>
                  <a:pt x="795" y="735"/>
                  <a:pt x="797" y="740"/>
                </a:cubicBezTo>
                <a:cubicBezTo>
                  <a:pt x="788" y="746"/>
                  <a:pt x="771" y="746"/>
                  <a:pt x="769" y="757"/>
                </a:cubicBezTo>
                <a:cubicBezTo>
                  <a:pt x="765" y="758"/>
                  <a:pt x="762" y="755"/>
                  <a:pt x="759" y="758"/>
                </a:cubicBezTo>
                <a:cubicBezTo>
                  <a:pt x="760" y="761"/>
                  <a:pt x="764" y="759"/>
                  <a:pt x="764" y="762"/>
                </a:cubicBezTo>
                <a:cubicBezTo>
                  <a:pt x="760" y="763"/>
                  <a:pt x="759" y="761"/>
                  <a:pt x="757" y="760"/>
                </a:cubicBezTo>
                <a:cubicBezTo>
                  <a:pt x="755" y="761"/>
                  <a:pt x="757" y="761"/>
                  <a:pt x="758" y="761"/>
                </a:cubicBezTo>
                <a:cubicBezTo>
                  <a:pt x="757" y="763"/>
                  <a:pt x="755" y="764"/>
                  <a:pt x="752" y="765"/>
                </a:cubicBezTo>
                <a:cubicBezTo>
                  <a:pt x="751" y="760"/>
                  <a:pt x="759" y="756"/>
                  <a:pt x="759" y="756"/>
                </a:cubicBezTo>
                <a:cubicBezTo>
                  <a:pt x="760" y="754"/>
                  <a:pt x="756" y="750"/>
                  <a:pt x="758" y="747"/>
                </a:cubicBezTo>
                <a:cubicBezTo>
                  <a:pt x="758" y="745"/>
                  <a:pt x="755" y="747"/>
                  <a:pt x="754" y="746"/>
                </a:cubicBezTo>
                <a:cubicBezTo>
                  <a:pt x="749" y="748"/>
                  <a:pt x="748" y="753"/>
                  <a:pt x="743" y="756"/>
                </a:cubicBezTo>
                <a:cubicBezTo>
                  <a:pt x="743" y="759"/>
                  <a:pt x="747" y="761"/>
                  <a:pt x="745" y="763"/>
                </a:cubicBezTo>
                <a:cubicBezTo>
                  <a:pt x="743" y="763"/>
                  <a:pt x="744" y="760"/>
                  <a:pt x="741" y="761"/>
                </a:cubicBezTo>
                <a:cubicBezTo>
                  <a:pt x="737" y="769"/>
                  <a:pt x="725" y="779"/>
                  <a:pt x="716" y="774"/>
                </a:cubicBezTo>
                <a:cubicBezTo>
                  <a:pt x="714" y="774"/>
                  <a:pt x="716" y="778"/>
                  <a:pt x="713" y="777"/>
                </a:cubicBezTo>
                <a:cubicBezTo>
                  <a:pt x="715" y="779"/>
                  <a:pt x="718" y="779"/>
                  <a:pt x="717" y="784"/>
                </a:cubicBezTo>
                <a:cubicBezTo>
                  <a:pt x="707" y="787"/>
                  <a:pt x="706" y="801"/>
                  <a:pt x="693" y="800"/>
                </a:cubicBezTo>
                <a:close/>
                <a:moveTo>
                  <a:pt x="412" y="1028"/>
                </a:moveTo>
                <a:cubicBezTo>
                  <a:pt x="411" y="1031"/>
                  <a:pt x="409" y="1033"/>
                  <a:pt x="408" y="1035"/>
                </a:cubicBezTo>
                <a:cubicBezTo>
                  <a:pt x="405" y="1035"/>
                  <a:pt x="404" y="1033"/>
                  <a:pt x="404" y="1030"/>
                </a:cubicBezTo>
                <a:cubicBezTo>
                  <a:pt x="407" y="1030"/>
                  <a:pt x="408" y="1028"/>
                  <a:pt x="412" y="1028"/>
                </a:cubicBezTo>
                <a:close/>
                <a:moveTo>
                  <a:pt x="383" y="1007"/>
                </a:moveTo>
                <a:cubicBezTo>
                  <a:pt x="381" y="1011"/>
                  <a:pt x="382" y="1015"/>
                  <a:pt x="384" y="1018"/>
                </a:cubicBezTo>
                <a:cubicBezTo>
                  <a:pt x="379" y="1019"/>
                  <a:pt x="375" y="1022"/>
                  <a:pt x="372" y="1019"/>
                </a:cubicBezTo>
                <a:cubicBezTo>
                  <a:pt x="371" y="1015"/>
                  <a:pt x="371" y="1011"/>
                  <a:pt x="373" y="1009"/>
                </a:cubicBezTo>
                <a:cubicBezTo>
                  <a:pt x="376" y="1008"/>
                  <a:pt x="374" y="1012"/>
                  <a:pt x="377" y="1011"/>
                </a:cubicBezTo>
                <a:cubicBezTo>
                  <a:pt x="379" y="1010"/>
                  <a:pt x="378" y="1004"/>
                  <a:pt x="383" y="1007"/>
                </a:cubicBezTo>
                <a:close/>
                <a:moveTo>
                  <a:pt x="417" y="916"/>
                </a:moveTo>
                <a:cubicBezTo>
                  <a:pt x="418" y="919"/>
                  <a:pt x="418" y="921"/>
                  <a:pt x="415" y="921"/>
                </a:cubicBezTo>
                <a:cubicBezTo>
                  <a:pt x="415" y="919"/>
                  <a:pt x="413" y="915"/>
                  <a:pt x="417" y="916"/>
                </a:cubicBezTo>
                <a:close/>
                <a:moveTo>
                  <a:pt x="543" y="848"/>
                </a:moveTo>
                <a:cubicBezTo>
                  <a:pt x="542" y="852"/>
                  <a:pt x="538" y="849"/>
                  <a:pt x="533" y="850"/>
                </a:cubicBezTo>
                <a:cubicBezTo>
                  <a:pt x="531" y="848"/>
                  <a:pt x="533" y="848"/>
                  <a:pt x="531" y="845"/>
                </a:cubicBezTo>
                <a:cubicBezTo>
                  <a:pt x="537" y="846"/>
                  <a:pt x="539" y="845"/>
                  <a:pt x="543" y="848"/>
                </a:cubicBezTo>
                <a:close/>
                <a:moveTo>
                  <a:pt x="1454" y="915"/>
                </a:moveTo>
                <a:cubicBezTo>
                  <a:pt x="1453" y="916"/>
                  <a:pt x="1452" y="918"/>
                  <a:pt x="1450" y="918"/>
                </a:cubicBezTo>
                <a:cubicBezTo>
                  <a:pt x="1450" y="917"/>
                  <a:pt x="1450" y="917"/>
                  <a:pt x="1449" y="917"/>
                </a:cubicBezTo>
                <a:cubicBezTo>
                  <a:pt x="1449" y="914"/>
                  <a:pt x="1453" y="914"/>
                  <a:pt x="1454" y="915"/>
                </a:cubicBezTo>
                <a:close/>
                <a:moveTo>
                  <a:pt x="875" y="980"/>
                </a:moveTo>
                <a:cubicBezTo>
                  <a:pt x="872" y="981"/>
                  <a:pt x="870" y="982"/>
                  <a:pt x="868" y="984"/>
                </a:cubicBezTo>
                <a:cubicBezTo>
                  <a:pt x="866" y="982"/>
                  <a:pt x="863" y="980"/>
                  <a:pt x="864" y="978"/>
                </a:cubicBezTo>
                <a:cubicBezTo>
                  <a:pt x="867" y="975"/>
                  <a:pt x="871" y="977"/>
                  <a:pt x="873" y="974"/>
                </a:cubicBezTo>
                <a:cubicBezTo>
                  <a:pt x="876" y="975"/>
                  <a:pt x="874" y="977"/>
                  <a:pt x="875" y="980"/>
                </a:cubicBezTo>
                <a:close/>
                <a:moveTo>
                  <a:pt x="1627" y="848"/>
                </a:moveTo>
                <a:cubicBezTo>
                  <a:pt x="1631" y="848"/>
                  <a:pt x="1633" y="850"/>
                  <a:pt x="1632" y="855"/>
                </a:cubicBezTo>
                <a:cubicBezTo>
                  <a:pt x="1632" y="857"/>
                  <a:pt x="1628" y="855"/>
                  <a:pt x="1628" y="857"/>
                </a:cubicBezTo>
                <a:cubicBezTo>
                  <a:pt x="1626" y="856"/>
                  <a:pt x="1627" y="852"/>
                  <a:pt x="1627" y="848"/>
                </a:cubicBezTo>
                <a:close/>
                <a:moveTo>
                  <a:pt x="1626" y="858"/>
                </a:moveTo>
                <a:cubicBezTo>
                  <a:pt x="1627" y="863"/>
                  <a:pt x="1627" y="863"/>
                  <a:pt x="1627" y="863"/>
                </a:cubicBezTo>
                <a:cubicBezTo>
                  <a:pt x="1625" y="863"/>
                  <a:pt x="1625" y="864"/>
                  <a:pt x="1623" y="864"/>
                </a:cubicBezTo>
                <a:cubicBezTo>
                  <a:pt x="1623" y="868"/>
                  <a:pt x="1627" y="866"/>
                  <a:pt x="1627" y="868"/>
                </a:cubicBezTo>
                <a:cubicBezTo>
                  <a:pt x="1627" y="874"/>
                  <a:pt x="1621" y="878"/>
                  <a:pt x="1621" y="882"/>
                </a:cubicBezTo>
                <a:cubicBezTo>
                  <a:pt x="1611" y="882"/>
                  <a:pt x="1606" y="887"/>
                  <a:pt x="1595" y="883"/>
                </a:cubicBezTo>
                <a:cubicBezTo>
                  <a:pt x="1603" y="880"/>
                  <a:pt x="1601" y="869"/>
                  <a:pt x="1604" y="862"/>
                </a:cubicBezTo>
                <a:cubicBezTo>
                  <a:pt x="1612" y="860"/>
                  <a:pt x="1619" y="856"/>
                  <a:pt x="1626" y="858"/>
                </a:cubicBezTo>
                <a:close/>
                <a:moveTo>
                  <a:pt x="719" y="960"/>
                </a:moveTo>
                <a:cubicBezTo>
                  <a:pt x="719" y="965"/>
                  <a:pt x="718" y="969"/>
                  <a:pt x="712" y="969"/>
                </a:cubicBezTo>
                <a:cubicBezTo>
                  <a:pt x="712" y="963"/>
                  <a:pt x="710" y="957"/>
                  <a:pt x="717" y="957"/>
                </a:cubicBezTo>
                <a:cubicBezTo>
                  <a:pt x="715" y="958"/>
                  <a:pt x="714" y="962"/>
                  <a:pt x="719" y="960"/>
                </a:cubicBezTo>
                <a:close/>
                <a:moveTo>
                  <a:pt x="667" y="953"/>
                </a:moveTo>
                <a:cubicBezTo>
                  <a:pt x="664" y="953"/>
                  <a:pt x="663" y="951"/>
                  <a:pt x="662" y="949"/>
                </a:cubicBezTo>
                <a:cubicBezTo>
                  <a:pt x="666" y="948"/>
                  <a:pt x="667" y="950"/>
                  <a:pt x="667" y="953"/>
                </a:cubicBezTo>
                <a:close/>
                <a:moveTo>
                  <a:pt x="1599" y="802"/>
                </a:moveTo>
                <a:cubicBezTo>
                  <a:pt x="1590" y="809"/>
                  <a:pt x="1585" y="825"/>
                  <a:pt x="1572" y="826"/>
                </a:cubicBezTo>
                <a:cubicBezTo>
                  <a:pt x="1572" y="824"/>
                  <a:pt x="1573" y="822"/>
                  <a:pt x="1572" y="819"/>
                </a:cubicBezTo>
                <a:cubicBezTo>
                  <a:pt x="1579" y="817"/>
                  <a:pt x="1579" y="810"/>
                  <a:pt x="1588" y="810"/>
                </a:cubicBezTo>
                <a:cubicBezTo>
                  <a:pt x="1590" y="806"/>
                  <a:pt x="1594" y="800"/>
                  <a:pt x="1599" y="802"/>
                </a:cubicBezTo>
                <a:close/>
                <a:moveTo>
                  <a:pt x="1625" y="756"/>
                </a:moveTo>
                <a:cubicBezTo>
                  <a:pt x="1622" y="757"/>
                  <a:pt x="1625" y="765"/>
                  <a:pt x="1619" y="765"/>
                </a:cubicBezTo>
                <a:cubicBezTo>
                  <a:pt x="1620" y="768"/>
                  <a:pt x="1619" y="768"/>
                  <a:pt x="1623" y="770"/>
                </a:cubicBezTo>
                <a:cubicBezTo>
                  <a:pt x="1624" y="772"/>
                  <a:pt x="1621" y="772"/>
                  <a:pt x="1622" y="775"/>
                </a:cubicBezTo>
                <a:cubicBezTo>
                  <a:pt x="1619" y="776"/>
                  <a:pt x="1620" y="772"/>
                  <a:pt x="1617" y="772"/>
                </a:cubicBezTo>
                <a:cubicBezTo>
                  <a:pt x="1617" y="775"/>
                  <a:pt x="1619" y="775"/>
                  <a:pt x="1619" y="778"/>
                </a:cubicBezTo>
                <a:cubicBezTo>
                  <a:pt x="1615" y="780"/>
                  <a:pt x="1607" y="784"/>
                  <a:pt x="1606" y="777"/>
                </a:cubicBezTo>
                <a:cubicBezTo>
                  <a:pt x="1604" y="778"/>
                  <a:pt x="1602" y="779"/>
                  <a:pt x="1601" y="781"/>
                </a:cubicBezTo>
                <a:cubicBezTo>
                  <a:pt x="1602" y="783"/>
                  <a:pt x="1604" y="783"/>
                  <a:pt x="1606" y="783"/>
                </a:cubicBezTo>
                <a:cubicBezTo>
                  <a:pt x="1610" y="793"/>
                  <a:pt x="1592" y="788"/>
                  <a:pt x="1593" y="799"/>
                </a:cubicBezTo>
                <a:cubicBezTo>
                  <a:pt x="1589" y="800"/>
                  <a:pt x="1588" y="796"/>
                  <a:pt x="1584" y="795"/>
                </a:cubicBezTo>
                <a:cubicBezTo>
                  <a:pt x="1586" y="794"/>
                  <a:pt x="1585" y="790"/>
                  <a:pt x="1587" y="789"/>
                </a:cubicBezTo>
                <a:cubicBezTo>
                  <a:pt x="1589" y="788"/>
                  <a:pt x="1590" y="788"/>
                  <a:pt x="1592" y="788"/>
                </a:cubicBezTo>
                <a:cubicBezTo>
                  <a:pt x="1592" y="778"/>
                  <a:pt x="1605" y="778"/>
                  <a:pt x="1605" y="768"/>
                </a:cubicBezTo>
                <a:cubicBezTo>
                  <a:pt x="1616" y="768"/>
                  <a:pt x="1610" y="761"/>
                  <a:pt x="1613" y="757"/>
                </a:cubicBezTo>
                <a:cubicBezTo>
                  <a:pt x="1618" y="761"/>
                  <a:pt x="1620" y="753"/>
                  <a:pt x="1625" y="756"/>
                </a:cubicBezTo>
                <a:close/>
                <a:moveTo>
                  <a:pt x="793" y="816"/>
                </a:moveTo>
                <a:cubicBezTo>
                  <a:pt x="801" y="824"/>
                  <a:pt x="791" y="840"/>
                  <a:pt x="782" y="845"/>
                </a:cubicBezTo>
                <a:cubicBezTo>
                  <a:pt x="780" y="845"/>
                  <a:pt x="783" y="847"/>
                  <a:pt x="781" y="849"/>
                </a:cubicBezTo>
                <a:cubicBezTo>
                  <a:pt x="778" y="849"/>
                  <a:pt x="777" y="847"/>
                  <a:pt x="777" y="844"/>
                </a:cubicBezTo>
                <a:cubicBezTo>
                  <a:pt x="771" y="847"/>
                  <a:pt x="764" y="852"/>
                  <a:pt x="767" y="858"/>
                </a:cubicBezTo>
                <a:cubicBezTo>
                  <a:pt x="766" y="862"/>
                  <a:pt x="763" y="864"/>
                  <a:pt x="758" y="864"/>
                </a:cubicBezTo>
                <a:cubicBezTo>
                  <a:pt x="759" y="855"/>
                  <a:pt x="767" y="851"/>
                  <a:pt x="769" y="845"/>
                </a:cubicBezTo>
                <a:cubicBezTo>
                  <a:pt x="769" y="845"/>
                  <a:pt x="766" y="839"/>
                  <a:pt x="771" y="838"/>
                </a:cubicBezTo>
                <a:cubicBezTo>
                  <a:pt x="771" y="834"/>
                  <a:pt x="766" y="836"/>
                  <a:pt x="765" y="833"/>
                </a:cubicBezTo>
                <a:cubicBezTo>
                  <a:pt x="767" y="831"/>
                  <a:pt x="773" y="823"/>
                  <a:pt x="776" y="827"/>
                </a:cubicBezTo>
                <a:cubicBezTo>
                  <a:pt x="776" y="820"/>
                  <a:pt x="784" y="816"/>
                  <a:pt x="793" y="816"/>
                </a:cubicBezTo>
                <a:close/>
                <a:moveTo>
                  <a:pt x="672" y="923"/>
                </a:moveTo>
                <a:cubicBezTo>
                  <a:pt x="675" y="922"/>
                  <a:pt x="675" y="919"/>
                  <a:pt x="678" y="919"/>
                </a:cubicBezTo>
                <a:cubicBezTo>
                  <a:pt x="674" y="912"/>
                  <a:pt x="687" y="908"/>
                  <a:pt x="683" y="901"/>
                </a:cubicBezTo>
                <a:cubicBezTo>
                  <a:pt x="689" y="898"/>
                  <a:pt x="695" y="894"/>
                  <a:pt x="695" y="886"/>
                </a:cubicBezTo>
                <a:cubicBezTo>
                  <a:pt x="699" y="885"/>
                  <a:pt x="699" y="888"/>
                  <a:pt x="704" y="887"/>
                </a:cubicBezTo>
                <a:cubicBezTo>
                  <a:pt x="702" y="894"/>
                  <a:pt x="696" y="900"/>
                  <a:pt x="694" y="907"/>
                </a:cubicBezTo>
                <a:cubicBezTo>
                  <a:pt x="699" y="906"/>
                  <a:pt x="703" y="898"/>
                  <a:pt x="705" y="892"/>
                </a:cubicBezTo>
                <a:cubicBezTo>
                  <a:pt x="709" y="893"/>
                  <a:pt x="708" y="889"/>
                  <a:pt x="712" y="890"/>
                </a:cubicBezTo>
                <a:cubicBezTo>
                  <a:pt x="706" y="884"/>
                  <a:pt x="714" y="878"/>
                  <a:pt x="719" y="877"/>
                </a:cubicBezTo>
                <a:cubicBezTo>
                  <a:pt x="718" y="874"/>
                  <a:pt x="714" y="874"/>
                  <a:pt x="714" y="870"/>
                </a:cubicBezTo>
                <a:cubicBezTo>
                  <a:pt x="718" y="870"/>
                  <a:pt x="717" y="867"/>
                  <a:pt x="721" y="867"/>
                </a:cubicBezTo>
                <a:cubicBezTo>
                  <a:pt x="724" y="869"/>
                  <a:pt x="720" y="872"/>
                  <a:pt x="719" y="874"/>
                </a:cubicBezTo>
                <a:cubicBezTo>
                  <a:pt x="726" y="873"/>
                  <a:pt x="728" y="868"/>
                  <a:pt x="732" y="865"/>
                </a:cubicBezTo>
                <a:cubicBezTo>
                  <a:pt x="731" y="863"/>
                  <a:pt x="725" y="864"/>
                  <a:pt x="728" y="861"/>
                </a:cubicBezTo>
                <a:cubicBezTo>
                  <a:pt x="727" y="862"/>
                  <a:pt x="726" y="862"/>
                  <a:pt x="724" y="862"/>
                </a:cubicBezTo>
                <a:cubicBezTo>
                  <a:pt x="722" y="857"/>
                  <a:pt x="724" y="853"/>
                  <a:pt x="723" y="849"/>
                </a:cubicBezTo>
                <a:cubicBezTo>
                  <a:pt x="726" y="850"/>
                  <a:pt x="728" y="846"/>
                  <a:pt x="733" y="848"/>
                </a:cubicBezTo>
                <a:cubicBezTo>
                  <a:pt x="733" y="847"/>
                  <a:pt x="734" y="844"/>
                  <a:pt x="736" y="843"/>
                </a:cubicBezTo>
                <a:cubicBezTo>
                  <a:pt x="735" y="842"/>
                  <a:pt x="733" y="842"/>
                  <a:pt x="732" y="841"/>
                </a:cubicBezTo>
                <a:cubicBezTo>
                  <a:pt x="735" y="838"/>
                  <a:pt x="738" y="836"/>
                  <a:pt x="741" y="833"/>
                </a:cubicBezTo>
                <a:cubicBezTo>
                  <a:pt x="741" y="836"/>
                  <a:pt x="741" y="840"/>
                  <a:pt x="744" y="840"/>
                </a:cubicBezTo>
                <a:cubicBezTo>
                  <a:pt x="747" y="840"/>
                  <a:pt x="746" y="836"/>
                  <a:pt x="747" y="833"/>
                </a:cubicBezTo>
                <a:cubicBezTo>
                  <a:pt x="745" y="830"/>
                  <a:pt x="740" y="831"/>
                  <a:pt x="739" y="827"/>
                </a:cubicBezTo>
                <a:cubicBezTo>
                  <a:pt x="738" y="827"/>
                  <a:pt x="737" y="827"/>
                  <a:pt x="737" y="828"/>
                </a:cubicBezTo>
                <a:cubicBezTo>
                  <a:pt x="734" y="827"/>
                  <a:pt x="736" y="826"/>
                  <a:pt x="736" y="824"/>
                </a:cubicBezTo>
                <a:cubicBezTo>
                  <a:pt x="736" y="823"/>
                  <a:pt x="735" y="823"/>
                  <a:pt x="733" y="823"/>
                </a:cubicBezTo>
                <a:cubicBezTo>
                  <a:pt x="731" y="823"/>
                  <a:pt x="734" y="827"/>
                  <a:pt x="732" y="828"/>
                </a:cubicBezTo>
                <a:cubicBezTo>
                  <a:pt x="729" y="822"/>
                  <a:pt x="721" y="833"/>
                  <a:pt x="721" y="828"/>
                </a:cubicBezTo>
                <a:cubicBezTo>
                  <a:pt x="715" y="829"/>
                  <a:pt x="715" y="835"/>
                  <a:pt x="707" y="835"/>
                </a:cubicBezTo>
                <a:cubicBezTo>
                  <a:pt x="707" y="834"/>
                  <a:pt x="708" y="832"/>
                  <a:pt x="707" y="830"/>
                </a:cubicBezTo>
                <a:cubicBezTo>
                  <a:pt x="713" y="828"/>
                  <a:pt x="715" y="822"/>
                  <a:pt x="721" y="819"/>
                </a:cubicBezTo>
                <a:cubicBezTo>
                  <a:pt x="717" y="818"/>
                  <a:pt x="711" y="819"/>
                  <a:pt x="709" y="816"/>
                </a:cubicBezTo>
                <a:cubicBezTo>
                  <a:pt x="709" y="813"/>
                  <a:pt x="712" y="813"/>
                  <a:pt x="713" y="814"/>
                </a:cubicBezTo>
                <a:cubicBezTo>
                  <a:pt x="711" y="812"/>
                  <a:pt x="712" y="810"/>
                  <a:pt x="713" y="808"/>
                </a:cubicBezTo>
                <a:cubicBezTo>
                  <a:pt x="718" y="809"/>
                  <a:pt x="725" y="807"/>
                  <a:pt x="729" y="812"/>
                </a:cubicBezTo>
                <a:cubicBezTo>
                  <a:pt x="729" y="808"/>
                  <a:pt x="737" y="805"/>
                  <a:pt x="731" y="802"/>
                </a:cubicBezTo>
                <a:cubicBezTo>
                  <a:pt x="732" y="800"/>
                  <a:pt x="735" y="801"/>
                  <a:pt x="733" y="797"/>
                </a:cubicBezTo>
                <a:cubicBezTo>
                  <a:pt x="734" y="798"/>
                  <a:pt x="734" y="799"/>
                  <a:pt x="735" y="800"/>
                </a:cubicBezTo>
                <a:cubicBezTo>
                  <a:pt x="736" y="799"/>
                  <a:pt x="737" y="797"/>
                  <a:pt x="738" y="796"/>
                </a:cubicBezTo>
                <a:cubicBezTo>
                  <a:pt x="741" y="796"/>
                  <a:pt x="743" y="797"/>
                  <a:pt x="746" y="797"/>
                </a:cubicBezTo>
                <a:cubicBezTo>
                  <a:pt x="745" y="800"/>
                  <a:pt x="743" y="801"/>
                  <a:pt x="746" y="805"/>
                </a:cubicBezTo>
                <a:cubicBezTo>
                  <a:pt x="742" y="805"/>
                  <a:pt x="738" y="808"/>
                  <a:pt x="735" y="806"/>
                </a:cubicBezTo>
                <a:cubicBezTo>
                  <a:pt x="734" y="807"/>
                  <a:pt x="734" y="808"/>
                  <a:pt x="733" y="809"/>
                </a:cubicBezTo>
                <a:cubicBezTo>
                  <a:pt x="734" y="810"/>
                  <a:pt x="737" y="810"/>
                  <a:pt x="738" y="811"/>
                </a:cubicBezTo>
                <a:cubicBezTo>
                  <a:pt x="739" y="815"/>
                  <a:pt x="736" y="815"/>
                  <a:pt x="736" y="818"/>
                </a:cubicBezTo>
                <a:cubicBezTo>
                  <a:pt x="741" y="817"/>
                  <a:pt x="740" y="813"/>
                  <a:pt x="744" y="812"/>
                </a:cubicBezTo>
                <a:cubicBezTo>
                  <a:pt x="745" y="817"/>
                  <a:pt x="748" y="819"/>
                  <a:pt x="751" y="821"/>
                </a:cubicBezTo>
                <a:cubicBezTo>
                  <a:pt x="757" y="818"/>
                  <a:pt x="760" y="817"/>
                  <a:pt x="767" y="816"/>
                </a:cubicBezTo>
                <a:cubicBezTo>
                  <a:pt x="768" y="818"/>
                  <a:pt x="771" y="821"/>
                  <a:pt x="769" y="822"/>
                </a:cubicBezTo>
                <a:cubicBezTo>
                  <a:pt x="770" y="824"/>
                  <a:pt x="770" y="819"/>
                  <a:pt x="773" y="819"/>
                </a:cubicBezTo>
                <a:cubicBezTo>
                  <a:pt x="773" y="822"/>
                  <a:pt x="771" y="823"/>
                  <a:pt x="770" y="826"/>
                </a:cubicBezTo>
                <a:cubicBezTo>
                  <a:pt x="768" y="824"/>
                  <a:pt x="762" y="832"/>
                  <a:pt x="761" y="836"/>
                </a:cubicBezTo>
                <a:cubicBezTo>
                  <a:pt x="754" y="837"/>
                  <a:pt x="753" y="839"/>
                  <a:pt x="746" y="841"/>
                </a:cubicBezTo>
                <a:cubicBezTo>
                  <a:pt x="745" y="847"/>
                  <a:pt x="752" y="843"/>
                  <a:pt x="751" y="849"/>
                </a:cubicBezTo>
                <a:cubicBezTo>
                  <a:pt x="749" y="846"/>
                  <a:pt x="746" y="845"/>
                  <a:pt x="741" y="845"/>
                </a:cubicBezTo>
                <a:cubicBezTo>
                  <a:pt x="739" y="845"/>
                  <a:pt x="741" y="849"/>
                  <a:pt x="741" y="850"/>
                </a:cubicBezTo>
                <a:cubicBezTo>
                  <a:pt x="743" y="845"/>
                  <a:pt x="745" y="852"/>
                  <a:pt x="749" y="851"/>
                </a:cubicBezTo>
                <a:cubicBezTo>
                  <a:pt x="743" y="854"/>
                  <a:pt x="740" y="863"/>
                  <a:pt x="734" y="863"/>
                </a:cubicBezTo>
                <a:cubicBezTo>
                  <a:pt x="734" y="866"/>
                  <a:pt x="735" y="868"/>
                  <a:pt x="737" y="868"/>
                </a:cubicBezTo>
                <a:cubicBezTo>
                  <a:pt x="735" y="870"/>
                  <a:pt x="733" y="871"/>
                  <a:pt x="735" y="874"/>
                </a:cubicBezTo>
                <a:cubicBezTo>
                  <a:pt x="731" y="875"/>
                  <a:pt x="729" y="877"/>
                  <a:pt x="726" y="879"/>
                </a:cubicBezTo>
                <a:cubicBezTo>
                  <a:pt x="730" y="891"/>
                  <a:pt x="711" y="885"/>
                  <a:pt x="714" y="896"/>
                </a:cubicBezTo>
                <a:cubicBezTo>
                  <a:pt x="706" y="900"/>
                  <a:pt x="705" y="913"/>
                  <a:pt x="693" y="911"/>
                </a:cubicBezTo>
                <a:cubicBezTo>
                  <a:pt x="689" y="914"/>
                  <a:pt x="690" y="915"/>
                  <a:pt x="692" y="919"/>
                </a:cubicBezTo>
                <a:cubicBezTo>
                  <a:pt x="695" y="919"/>
                  <a:pt x="698" y="917"/>
                  <a:pt x="699" y="920"/>
                </a:cubicBezTo>
                <a:cubicBezTo>
                  <a:pt x="696" y="927"/>
                  <a:pt x="690" y="931"/>
                  <a:pt x="689" y="939"/>
                </a:cubicBezTo>
                <a:cubicBezTo>
                  <a:pt x="681" y="943"/>
                  <a:pt x="677" y="945"/>
                  <a:pt x="671" y="950"/>
                </a:cubicBezTo>
                <a:cubicBezTo>
                  <a:pt x="668" y="946"/>
                  <a:pt x="660" y="948"/>
                  <a:pt x="657" y="944"/>
                </a:cubicBezTo>
                <a:cubicBezTo>
                  <a:pt x="657" y="941"/>
                  <a:pt x="657" y="941"/>
                  <a:pt x="657" y="941"/>
                </a:cubicBezTo>
                <a:cubicBezTo>
                  <a:pt x="658" y="940"/>
                  <a:pt x="663" y="939"/>
                  <a:pt x="664" y="941"/>
                </a:cubicBezTo>
                <a:cubicBezTo>
                  <a:pt x="664" y="932"/>
                  <a:pt x="676" y="932"/>
                  <a:pt x="672" y="923"/>
                </a:cubicBezTo>
                <a:close/>
                <a:moveTo>
                  <a:pt x="583" y="993"/>
                </a:moveTo>
                <a:cubicBezTo>
                  <a:pt x="583" y="987"/>
                  <a:pt x="587" y="983"/>
                  <a:pt x="593" y="982"/>
                </a:cubicBezTo>
                <a:cubicBezTo>
                  <a:pt x="592" y="979"/>
                  <a:pt x="589" y="981"/>
                  <a:pt x="589" y="978"/>
                </a:cubicBezTo>
                <a:cubicBezTo>
                  <a:pt x="600" y="967"/>
                  <a:pt x="605" y="951"/>
                  <a:pt x="615" y="939"/>
                </a:cubicBezTo>
                <a:cubicBezTo>
                  <a:pt x="620" y="940"/>
                  <a:pt x="621" y="942"/>
                  <a:pt x="625" y="942"/>
                </a:cubicBezTo>
                <a:cubicBezTo>
                  <a:pt x="625" y="955"/>
                  <a:pt x="615" y="966"/>
                  <a:pt x="604" y="975"/>
                </a:cubicBezTo>
                <a:cubicBezTo>
                  <a:pt x="606" y="977"/>
                  <a:pt x="610" y="972"/>
                  <a:pt x="611" y="977"/>
                </a:cubicBezTo>
                <a:cubicBezTo>
                  <a:pt x="603" y="979"/>
                  <a:pt x="601" y="984"/>
                  <a:pt x="598" y="990"/>
                </a:cubicBezTo>
                <a:cubicBezTo>
                  <a:pt x="590" y="988"/>
                  <a:pt x="592" y="993"/>
                  <a:pt x="583" y="993"/>
                </a:cubicBezTo>
                <a:close/>
                <a:moveTo>
                  <a:pt x="618" y="1021"/>
                </a:moveTo>
                <a:cubicBezTo>
                  <a:pt x="616" y="1020"/>
                  <a:pt x="616" y="1017"/>
                  <a:pt x="614" y="1016"/>
                </a:cubicBezTo>
                <a:cubicBezTo>
                  <a:pt x="615" y="1013"/>
                  <a:pt x="619" y="1012"/>
                  <a:pt x="622" y="1011"/>
                </a:cubicBezTo>
                <a:cubicBezTo>
                  <a:pt x="622" y="1008"/>
                  <a:pt x="619" y="1010"/>
                  <a:pt x="619" y="1008"/>
                </a:cubicBezTo>
                <a:cubicBezTo>
                  <a:pt x="621" y="999"/>
                  <a:pt x="626" y="993"/>
                  <a:pt x="634" y="990"/>
                </a:cubicBezTo>
                <a:cubicBezTo>
                  <a:pt x="639" y="986"/>
                  <a:pt x="639" y="978"/>
                  <a:pt x="646" y="976"/>
                </a:cubicBezTo>
                <a:cubicBezTo>
                  <a:pt x="648" y="975"/>
                  <a:pt x="648" y="978"/>
                  <a:pt x="650" y="978"/>
                </a:cubicBezTo>
                <a:cubicBezTo>
                  <a:pt x="645" y="985"/>
                  <a:pt x="643" y="994"/>
                  <a:pt x="637" y="1000"/>
                </a:cubicBezTo>
                <a:cubicBezTo>
                  <a:pt x="637" y="1001"/>
                  <a:pt x="638" y="1002"/>
                  <a:pt x="639" y="1002"/>
                </a:cubicBezTo>
                <a:cubicBezTo>
                  <a:pt x="638" y="1005"/>
                  <a:pt x="631" y="1004"/>
                  <a:pt x="631" y="1008"/>
                </a:cubicBezTo>
                <a:cubicBezTo>
                  <a:pt x="633" y="1009"/>
                  <a:pt x="635" y="1011"/>
                  <a:pt x="636" y="1014"/>
                </a:cubicBezTo>
                <a:cubicBezTo>
                  <a:pt x="634" y="1019"/>
                  <a:pt x="623" y="1014"/>
                  <a:pt x="625" y="1021"/>
                </a:cubicBezTo>
                <a:cubicBezTo>
                  <a:pt x="622" y="1019"/>
                  <a:pt x="621" y="1020"/>
                  <a:pt x="618" y="1021"/>
                </a:cubicBezTo>
                <a:close/>
                <a:moveTo>
                  <a:pt x="794" y="1081"/>
                </a:moveTo>
                <a:cubicBezTo>
                  <a:pt x="794" y="1081"/>
                  <a:pt x="792" y="1081"/>
                  <a:pt x="791" y="1081"/>
                </a:cubicBezTo>
                <a:cubicBezTo>
                  <a:pt x="791" y="1075"/>
                  <a:pt x="786" y="1078"/>
                  <a:pt x="784" y="1076"/>
                </a:cubicBezTo>
                <a:cubicBezTo>
                  <a:pt x="784" y="1073"/>
                  <a:pt x="791" y="1075"/>
                  <a:pt x="788" y="1069"/>
                </a:cubicBezTo>
                <a:cubicBezTo>
                  <a:pt x="793" y="1069"/>
                  <a:pt x="794" y="1062"/>
                  <a:pt x="799" y="1065"/>
                </a:cubicBezTo>
                <a:cubicBezTo>
                  <a:pt x="799" y="1071"/>
                  <a:pt x="795" y="1075"/>
                  <a:pt x="794" y="1081"/>
                </a:cubicBezTo>
                <a:close/>
                <a:moveTo>
                  <a:pt x="912" y="1055"/>
                </a:moveTo>
                <a:cubicBezTo>
                  <a:pt x="911" y="1058"/>
                  <a:pt x="910" y="1061"/>
                  <a:pt x="906" y="1061"/>
                </a:cubicBezTo>
                <a:cubicBezTo>
                  <a:pt x="906" y="1057"/>
                  <a:pt x="907" y="1053"/>
                  <a:pt x="912" y="1055"/>
                </a:cubicBezTo>
                <a:close/>
                <a:moveTo>
                  <a:pt x="1357" y="1015"/>
                </a:moveTo>
                <a:cubicBezTo>
                  <a:pt x="1354" y="1015"/>
                  <a:pt x="1352" y="1009"/>
                  <a:pt x="1353" y="1005"/>
                </a:cubicBezTo>
                <a:cubicBezTo>
                  <a:pt x="1355" y="1009"/>
                  <a:pt x="1359" y="1011"/>
                  <a:pt x="1357" y="1015"/>
                </a:cubicBezTo>
                <a:close/>
                <a:moveTo>
                  <a:pt x="763" y="1063"/>
                </a:moveTo>
                <a:cubicBezTo>
                  <a:pt x="761" y="1063"/>
                  <a:pt x="759" y="1062"/>
                  <a:pt x="759" y="1059"/>
                </a:cubicBezTo>
                <a:cubicBezTo>
                  <a:pt x="763" y="1058"/>
                  <a:pt x="765" y="1061"/>
                  <a:pt x="763" y="1063"/>
                </a:cubicBezTo>
                <a:close/>
                <a:moveTo>
                  <a:pt x="925" y="1028"/>
                </a:moveTo>
                <a:cubicBezTo>
                  <a:pt x="923" y="1025"/>
                  <a:pt x="930" y="1021"/>
                  <a:pt x="925" y="1021"/>
                </a:cubicBezTo>
                <a:cubicBezTo>
                  <a:pt x="924" y="1017"/>
                  <a:pt x="927" y="1017"/>
                  <a:pt x="927" y="1014"/>
                </a:cubicBezTo>
                <a:cubicBezTo>
                  <a:pt x="931" y="1016"/>
                  <a:pt x="930" y="1028"/>
                  <a:pt x="925" y="1028"/>
                </a:cubicBezTo>
                <a:close/>
                <a:moveTo>
                  <a:pt x="609" y="1041"/>
                </a:moveTo>
                <a:cubicBezTo>
                  <a:pt x="612" y="1041"/>
                  <a:pt x="612" y="1038"/>
                  <a:pt x="616" y="1038"/>
                </a:cubicBezTo>
                <a:cubicBezTo>
                  <a:pt x="615" y="1036"/>
                  <a:pt x="614" y="1038"/>
                  <a:pt x="612" y="1038"/>
                </a:cubicBezTo>
                <a:cubicBezTo>
                  <a:pt x="612" y="1035"/>
                  <a:pt x="615" y="1035"/>
                  <a:pt x="618" y="1034"/>
                </a:cubicBezTo>
                <a:cubicBezTo>
                  <a:pt x="617" y="1039"/>
                  <a:pt x="618" y="1035"/>
                  <a:pt x="621" y="1037"/>
                </a:cubicBezTo>
                <a:cubicBezTo>
                  <a:pt x="617" y="1040"/>
                  <a:pt x="622" y="1041"/>
                  <a:pt x="623" y="1045"/>
                </a:cubicBezTo>
                <a:cubicBezTo>
                  <a:pt x="619" y="1042"/>
                  <a:pt x="612" y="1042"/>
                  <a:pt x="610" y="1047"/>
                </a:cubicBezTo>
                <a:cubicBezTo>
                  <a:pt x="610" y="1044"/>
                  <a:pt x="610" y="1045"/>
                  <a:pt x="609" y="1041"/>
                </a:cubicBezTo>
                <a:close/>
                <a:moveTo>
                  <a:pt x="612" y="1050"/>
                </a:moveTo>
                <a:cubicBezTo>
                  <a:pt x="618" y="1049"/>
                  <a:pt x="618" y="1049"/>
                  <a:pt x="618" y="1049"/>
                </a:cubicBezTo>
                <a:cubicBezTo>
                  <a:pt x="618" y="1050"/>
                  <a:pt x="617" y="1050"/>
                  <a:pt x="617" y="1051"/>
                </a:cubicBezTo>
                <a:cubicBezTo>
                  <a:pt x="617" y="1053"/>
                  <a:pt x="615" y="1053"/>
                  <a:pt x="616" y="1057"/>
                </a:cubicBezTo>
                <a:cubicBezTo>
                  <a:pt x="611" y="1059"/>
                  <a:pt x="612" y="1053"/>
                  <a:pt x="612" y="1050"/>
                </a:cubicBezTo>
                <a:close/>
                <a:moveTo>
                  <a:pt x="619" y="1099"/>
                </a:moveTo>
                <a:cubicBezTo>
                  <a:pt x="619" y="1093"/>
                  <a:pt x="616" y="1090"/>
                  <a:pt x="613" y="1087"/>
                </a:cubicBezTo>
                <a:cubicBezTo>
                  <a:pt x="614" y="1086"/>
                  <a:pt x="617" y="1086"/>
                  <a:pt x="620" y="1086"/>
                </a:cubicBezTo>
                <a:cubicBezTo>
                  <a:pt x="620" y="1084"/>
                  <a:pt x="618" y="1084"/>
                  <a:pt x="618" y="1081"/>
                </a:cubicBezTo>
                <a:cubicBezTo>
                  <a:pt x="623" y="1077"/>
                  <a:pt x="623" y="1057"/>
                  <a:pt x="633" y="1067"/>
                </a:cubicBezTo>
                <a:cubicBezTo>
                  <a:pt x="642" y="1067"/>
                  <a:pt x="651" y="1067"/>
                  <a:pt x="654" y="1057"/>
                </a:cubicBezTo>
                <a:cubicBezTo>
                  <a:pt x="655" y="1058"/>
                  <a:pt x="656" y="1058"/>
                  <a:pt x="658" y="1057"/>
                </a:cubicBezTo>
                <a:cubicBezTo>
                  <a:pt x="662" y="1046"/>
                  <a:pt x="664" y="1033"/>
                  <a:pt x="672" y="1026"/>
                </a:cubicBezTo>
                <a:cubicBezTo>
                  <a:pt x="673" y="1031"/>
                  <a:pt x="667" y="1036"/>
                  <a:pt x="670" y="1041"/>
                </a:cubicBezTo>
                <a:cubicBezTo>
                  <a:pt x="668" y="1044"/>
                  <a:pt x="666" y="1047"/>
                  <a:pt x="662" y="1049"/>
                </a:cubicBezTo>
                <a:cubicBezTo>
                  <a:pt x="662" y="1052"/>
                  <a:pt x="665" y="1050"/>
                  <a:pt x="664" y="1054"/>
                </a:cubicBezTo>
                <a:cubicBezTo>
                  <a:pt x="660" y="1056"/>
                  <a:pt x="660" y="1062"/>
                  <a:pt x="656" y="1064"/>
                </a:cubicBezTo>
                <a:cubicBezTo>
                  <a:pt x="662" y="1068"/>
                  <a:pt x="653" y="1073"/>
                  <a:pt x="655" y="1077"/>
                </a:cubicBezTo>
                <a:cubicBezTo>
                  <a:pt x="654" y="1077"/>
                  <a:pt x="654" y="1078"/>
                  <a:pt x="654" y="1078"/>
                </a:cubicBezTo>
                <a:cubicBezTo>
                  <a:pt x="649" y="1080"/>
                  <a:pt x="650" y="1075"/>
                  <a:pt x="646" y="1076"/>
                </a:cubicBezTo>
                <a:cubicBezTo>
                  <a:pt x="644" y="1077"/>
                  <a:pt x="643" y="1078"/>
                  <a:pt x="643" y="1080"/>
                </a:cubicBezTo>
                <a:cubicBezTo>
                  <a:pt x="643" y="1080"/>
                  <a:pt x="643" y="1086"/>
                  <a:pt x="639" y="1087"/>
                </a:cubicBezTo>
                <a:cubicBezTo>
                  <a:pt x="638" y="1089"/>
                  <a:pt x="640" y="1088"/>
                  <a:pt x="640" y="1091"/>
                </a:cubicBezTo>
                <a:cubicBezTo>
                  <a:pt x="635" y="1093"/>
                  <a:pt x="634" y="1099"/>
                  <a:pt x="632" y="1103"/>
                </a:cubicBezTo>
                <a:cubicBezTo>
                  <a:pt x="625" y="1105"/>
                  <a:pt x="624" y="1099"/>
                  <a:pt x="619" y="1099"/>
                </a:cubicBezTo>
                <a:close/>
                <a:moveTo>
                  <a:pt x="703" y="1118"/>
                </a:moveTo>
                <a:cubicBezTo>
                  <a:pt x="703" y="1125"/>
                  <a:pt x="703" y="1125"/>
                  <a:pt x="703" y="1125"/>
                </a:cubicBezTo>
                <a:cubicBezTo>
                  <a:pt x="700" y="1125"/>
                  <a:pt x="697" y="1118"/>
                  <a:pt x="703" y="1118"/>
                </a:cubicBezTo>
                <a:close/>
                <a:moveTo>
                  <a:pt x="1333" y="1051"/>
                </a:moveTo>
                <a:cubicBezTo>
                  <a:pt x="1328" y="1053"/>
                  <a:pt x="1328" y="1060"/>
                  <a:pt x="1323" y="1061"/>
                </a:cubicBezTo>
                <a:cubicBezTo>
                  <a:pt x="1319" y="1055"/>
                  <a:pt x="1327" y="1049"/>
                  <a:pt x="1333" y="1051"/>
                </a:cubicBezTo>
                <a:close/>
                <a:moveTo>
                  <a:pt x="1344" y="1039"/>
                </a:moveTo>
                <a:cubicBezTo>
                  <a:pt x="1344" y="1042"/>
                  <a:pt x="1344" y="1042"/>
                  <a:pt x="1344" y="1042"/>
                </a:cubicBezTo>
                <a:cubicBezTo>
                  <a:pt x="1340" y="1043"/>
                  <a:pt x="1342" y="1044"/>
                  <a:pt x="1341" y="1047"/>
                </a:cubicBezTo>
                <a:cubicBezTo>
                  <a:pt x="1337" y="1047"/>
                  <a:pt x="1337" y="1047"/>
                  <a:pt x="1337" y="1047"/>
                </a:cubicBezTo>
                <a:cubicBezTo>
                  <a:pt x="1336" y="1043"/>
                  <a:pt x="1336" y="1043"/>
                  <a:pt x="1337" y="1039"/>
                </a:cubicBezTo>
                <a:cubicBezTo>
                  <a:pt x="1339" y="1041"/>
                  <a:pt x="1341" y="1037"/>
                  <a:pt x="1344" y="1039"/>
                </a:cubicBezTo>
                <a:close/>
                <a:moveTo>
                  <a:pt x="782" y="1092"/>
                </a:moveTo>
                <a:cubicBezTo>
                  <a:pt x="784" y="1092"/>
                  <a:pt x="782" y="1096"/>
                  <a:pt x="783" y="1098"/>
                </a:cubicBezTo>
                <a:cubicBezTo>
                  <a:pt x="779" y="1098"/>
                  <a:pt x="779" y="1098"/>
                  <a:pt x="779" y="1098"/>
                </a:cubicBezTo>
                <a:cubicBezTo>
                  <a:pt x="778" y="1094"/>
                  <a:pt x="781" y="1094"/>
                  <a:pt x="782" y="1092"/>
                </a:cubicBezTo>
                <a:close/>
                <a:moveTo>
                  <a:pt x="633" y="1125"/>
                </a:moveTo>
                <a:cubicBezTo>
                  <a:pt x="636" y="1125"/>
                  <a:pt x="638" y="1124"/>
                  <a:pt x="638" y="1127"/>
                </a:cubicBezTo>
                <a:cubicBezTo>
                  <a:pt x="641" y="1127"/>
                  <a:pt x="640" y="1123"/>
                  <a:pt x="641" y="1122"/>
                </a:cubicBezTo>
                <a:cubicBezTo>
                  <a:pt x="641" y="1120"/>
                  <a:pt x="637" y="1122"/>
                  <a:pt x="635" y="1122"/>
                </a:cubicBezTo>
                <a:cubicBezTo>
                  <a:pt x="637" y="1118"/>
                  <a:pt x="644" y="1117"/>
                  <a:pt x="644" y="1110"/>
                </a:cubicBezTo>
                <a:cubicBezTo>
                  <a:pt x="646" y="1114"/>
                  <a:pt x="645" y="1118"/>
                  <a:pt x="648" y="1124"/>
                </a:cubicBezTo>
                <a:cubicBezTo>
                  <a:pt x="646" y="1126"/>
                  <a:pt x="645" y="1127"/>
                  <a:pt x="642" y="1128"/>
                </a:cubicBezTo>
                <a:cubicBezTo>
                  <a:pt x="645" y="1132"/>
                  <a:pt x="639" y="1135"/>
                  <a:pt x="639" y="1139"/>
                </a:cubicBezTo>
                <a:cubicBezTo>
                  <a:pt x="630" y="1142"/>
                  <a:pt x="633" y="1130"/>
                  <a:pt x="633" y="1125"/>
                </a:cubicBezTo>
                <a:close/>
                <a:moveTo>
                  <a:pt x="575" y="1210"/>
                </a:moveTo>
                <a:cubicBezTo>
                  <a:pt x="578" y="1209"/>
                  <a:pt x="573" y="1204"/>
                  <a:pt x="578" y="1204"/>
                </a:cubicBezTo>
                <a:cubicBezTo>
                  <a:pt x="579" y="1210"/>
                  <a:pt x="579" y="1210"/>
                  <a:pt x="579" y="1210"/>
                </a:cubicBezTo>
                <a:lnTo>
                  <a:pt x="575" y="1210"/>
                </a:lnTo>
                <a:close/>
                <a:moveTo>
                  <a:pt x="528" y="1381"/>
                </a:moveTo>
                <a:cubicBezTo>
                  <a:pt x="537" y="1387"/>
                  <a:pt x="526" y="1401"/>
                  <a:pt x="518" y="1394"/>
                </a:cubicBezTo>
                <a:cubicBezTo>
                  <a:pt x="519" y="1389"/>
                  <a:pt x="522" y="1387"/>
                  <a:pt x="517" y="1384"/>
                </a:cubicBezTo>
                <a:cubicBezTo>
                  <a:pt x="520" y="1382"/>
                  <a:pt x="524" y="1381"/>
                  <a:pt x="525" y="1377"/>
                </a:cubicBezTo>
                <a:cubicBezTo>
                  <a:pt x="530" y="1379"/>
                  <a:pt x="533" y="1375"/>
                  <a:pt x="537" y="1374"/>
                </a:cubicBezTo>
                <a:cubicBezTo>
                  <a:pt x="535" y="1377"/>
                  <a:pt x="532" y="1379"/>
                  <a:pt x="528" y="1381"/>
                </a:cubicBezTo>
                <a:close/>
                <a:moveTo>
                  <a:pt x="453" y="1392"/>
                </a:moveTo>
                <a:cubicBezTo>
                  <a:pt x="454" y="1391"/>
                  <a:pt x="452" y="1387"/>
                  <a:pt x="454" y="1386"/>
                </a:cubicBezTo>
                <a:cubicBezTo>
                  <a:pt x="457" y="1386"/>
                  <a:pt x="457" y="1390"/>
                  <a:pt x="457" y="1393"/>
                </a:cubicBezTo>
                <a:cubicBezTo>
                  <a:pt x="454" y="1395"/>
                  <a:pt x="455" y="1391"/>
                  <a:pt x="453" y="1392"/>
                </a:cubicBezTo>
                <a:close/>
                <a:moveTo>
                  <a:pt x="397" y="1403"/>
                </a:moveTo>
                <a:cubicBezTo>
                  <a:pt x="393" y="1395"/>
                  <a:pt x="400" y="1393"/>
                  <a:pt x="401" y="1385"/>
                </a:cubicBezTo>
                <a:cubicBezTo>
                  <a:pt x="408" y="1385"/>
                  <a:pt x="408" y="1385"/>
                  <a:pt x="408" y="1385"/>
                </a:cubicBezTo>
                <a:cubicBezTo>
                  <a:pt x="408" y="1387"/>
                  <a:pt x="412" y="1386"/>
                  <a:pt x="411" y="1390"/>
                </a:cubicBezTo>
                <a:cubicBezTo>
                  <a:pt x="414" y="1388"/>
                  <a:pt x="419" y="1388"/>
                  <a:pt x="419" y="1384"/>
                </a:cubicBezTo>
                <a:cubicBezTo>
                  <a:pt x="423" y="1383"/>
                  <a:pt x="425" y="1385"/>
                  <a:pt x="428" y="1385"/>
                </a:cubicBezTo>
                <a:cubicBezTo>
                  <a:pt x="426" y="1389"/>
                  <a:pt x="428" y="1393"/>
                  <a:pt x="420" y="1393"/>
                </a:cubicBezTo>
                <a:cubicBezTo>
                  <a:pt x="419" y="1389"/>
                  <a:pt x="419" y="1389"/>
                  <a:pt x="419" y="1389"/>
                </a:cubicBezTo>
                <a:cubicBezTo>
                  <a:pt x="417" y="1397"/>
                  <a:pt x="409" y="1397"/>
                  <a:pt x="403" y="1397"/>
                </a:cubicBezTo>
                <a:cubicBezTo>
                  <a:pt x="400" y="1399"/>
                  <a:pt x="401" y="1403"/>
                  <a:pt x="397" y="1403"/>
                </a:cubicBezTo>
                <a:close/>
                <a:moveTo>
                  <a:pt x="1844" y="588"/>
                </a:moveTo>
                <a:cubicBezTo>
                  <a:pt x="1844" y="589"/>
                  <a:pt x="1844" y="589"/>
                  <a:pt x="1844" y="589"/>
                </a:cubicBezTo>
                <a:cubicBezTo>
                  <a:pt x="1844" y="589"/>
                  <a:pt x="1844" y="589"/>
                  <a:pt x="1844" y="588"/>
                </a:cubicBezTo>
                <a:close/>
                <a:moveTo>
                  <a:pt x="1432" y="1075"/>
                </a:moveTo>
                <a:cubicBezTo>
                  <a:pt x="1433" y="1078"/>
                  <a:pt x="1433" y="1077"/>
                  <a:pt x="1432" y="1079"/>
                </a:cubicBezTo>
                <a:cubicBezTo>
                  <a:pt x="1437" y="1079"/>
                  <a:pt x="1435" y="1074"/>
                  <a:pt x="1436" y="1072"/>
                </a:cubicBezTo>
                <a:cubicBezTo>
                  <a:pt x="1432" y="1072"/>
                  <a:pt x="1437" y="1077"/>
                  <a:pt x="1432" y="1075"/>
                </a:cubicBezTo>
                <a:close/>
                <a:moveTo>
                  <a:pt x="2370" y="282"/>
                </a:moveTo>
                <a:cubicBezTo>
                  <a:pt x="2373" y="280"/>
                  <a:pt x="2375" y="282"/>
                  <a:pt x="2376" y="279"/>
                </a:cubicBezTo>
                <a:cubicBezTo>
                  <a:pt x="2373" y="279"/>
                  <a:pt x="2371" y="280"/>
                  <a:pt x="2370" y="282"/>
                </a:cubicBezTo>
                <a:close/>
                <a:moveTo>
                  <a:pt x="2246" y="302"/>
                </a:moveTo>
                <a:cubicBezTo>
                  <a:pt x="2239" y="301"/>
                  <a:pt x="2232" y="307"/>
                  <a:pt x="2230" y="310"/>
                </a:cubicBezTo>
                <a:cubicBezTo>
                  <a:pt x="2234" y="311"/>
                  <a:pt x="2240" y="309"/>
                  <a:pt x="2240" y="314"/>
                </a:cubicBezTo>
                <a:cubicBezTo>
                  <a:pt x="2232" y="312"/>
                  <a:pt x="2221" y="318"/>
                  <a:pt x="2218" y="314"/>
                </a:cubicBezTo>
                <a:cubicBezTo>
                  <a:pt x="2211" y="320"/>
                  <a:pt x="2201" y="319"/>
                  <a:pt x="2192" y="324"/>
                </a:cubicBezTo>
                <a:cubicBezTo>
                  <a:pt x="2190" y="330"/>
                  <a:pt x="2187" y="329"/>
                  <a:pt x="2180" y="329"/>
                </a:cubicBezTo>
                <a:cubicBezTo>
                  <a:pt x="2178" y="331"/>
                  <a:pt x="2181" y="334"/>
                  <a:pt x="2178" y="335"/>
                </a:cubicBezTo>
                <a:cubicBezTo>
                  <a:pt x="2176" y="335"/>
                  <a:pt x="2176" y="334"/>
                  <a:pt x="2176" y="332"/>
                </a:cubicBezTo>
                <a:cubicBezTo>
                  <a:pt x="2171" y="333"/>
                  <a:pt x="2166" y="336"/>
                  <a:pt x="2166" y="339"/>
                </a:cubicBezTo>
                <a:cubicBezTo>
                  <a:pt x="2161" y="337"/>
                  <a:pt x="2155" y="346"/>
                  <a:pt x="2149" y="346"/>
                </a:cubicBezTo>
                <a:cubicBezTo>
                  <a:pt x="2149" y="345"/>
                  <a:pt x="2151" y="344"/>
                  <a:pt x="2149" y="343"/>
                </a:cubicBezTo>
                <a:cubicBezTo>
                  <a:pt x="2147" y="346"/>
                  <a:pt x="2148" y="351"/>
                  <a:pt x="2144" y="348"/>
                </a:cubicBezTo>
                <a:cubicBezTo>
                  <a:pt x="2143" y="351"/>
                  <a:pt x="2145" y="352"/>
                  <a:pt x="2144" y="355"/>
                </a:cubicBezTo>
                <a:cubicBezTo>
                  <a:pt x="2151" y="356"/>
                  <a:pt x="2151" y="349"/>
                  <a:pt x="2157" y="349"/>
                </a:cubicBezTo>
                <a:cubicBezTo>
                  <a:pt x="2158" y="347"/>
                  <a:pt x="2154" y="346"/>
                  <a:pt x="2157" y="345"/>
                </a:cubicBezTo>
                <a:cubicBezTo>
                  <a:pt x="2173" y="349"/>
                  <a:pt x="2185" y="337"/>
                  <a:pt x="2200" y="334"/>
                </a:cubicBezTo>
                <a:cubicBezTo>
                  <a:pt x="2200" y="337"/>
                  <a:pt x="2202" y="337"/>
                  <a:pt x="2202" y="339"/>
                </a:cubicBezTo>
                <a:cubicBezTo>
                  <a:pt x="2200" y="340"/>
                  <a:pt x="2196" y="342"/>
                  <a:pt x="2199" y="344"/>
                </a:cubicBezTo>
                <a:cubicBezTo>
                  <a:pt x="2200" y="341"/>
                  <a:pt x="2203" y="344"/>
                  <a:pt x="2204" y="345"/>
                </a:cubicBezTo>
                <a:cubicBezTo>
                  <a:pt x="2201" y="347"/>
                  <a:pt x="2200" y="344"/>
                  <a:pt x="2196" y="345"/>
                </a:cubicBezTo>
                <a:cubicBezTo>
                  <a:pt x="2198" y="352"/>
                  <a:pt x="2191" y="347"/>
                  <a:pt x="2190" y="352"/>
                </a:cubicBezTo>
                <a:cubicBezTo>
                  <a:pt x="2195" y="352"/>
                  <a:pt x="2191" y="353"/>
                  <a:pt x="2195" y="353"/>
                </a:cubicBezTo>
                <a:cubicBezTo>
                  <a:pt x="2194" y="355"/>
                  <a:pt x="2189" y="354"/>
                  <a:pt x="2190" y="357"/>
                </a:cubicBezTo>
                <a:cubicBezTo>
                  <a:pt x="2202" y="351"/>
                  <a:pt x="2219" y="347"/>
                  <a:pt x="2230" y="337"/>
                </a:cubicBezTo>
                <a:cubicBezTo>
                  <a:pt x="2229" y="337"/>
                  <a:pt x="2230" y="338"/>
                  <a:pt x="2229" y="338"/>
                </a:cubicBezTo>
                <a:cubicBezTo>
                  <a:pt x="2231" y="338"/>
                  <a:pt x="2232" y="336"/>
                  <a:pt x="2232" y="333"/>
                </a:cubicBezTo>
                <a:cubicBezTo>
                  <a:pt x="2230" y="334"/>
                  <a:pt x="2229" y="335"/>
                  <a:pt x="2228" y="333"/>
                </a:cubicBezTo>
                <a:cubicBezTo>
                  <a:pt x="2232" y="333"/>
                  <a:pt x="2227" y="328"/>
                  <a:pt x="2226" y="328"/>
                </a:cubicBezTo>
                <a:cubicBezTo>
                  <a:pt x="2226" y="329"/>
                  <a:pt x="2225" y="330"/>
                  <a:pt x="2223" y="330"/>
                </a:cubicBezTo>
                <a:cubicBezTo>
                  <a:pt x="2224" y="327"/>
                  <a:pt x="2222" y="325"/>
                  <a:pt x="2222" y="323"/>
                </a:cubicBezTo>
                <a:cubicBezTo>
                  <a:pt x="2224" y="323"/>
                  <a:pt x="2224" y="320"/>
                  <a:pt x="2226" y="319"/>
                </a:cubicBezTo>
                <a:cubicBezTo>
                  <a:pt x="2232" y="320"/>
                  <a:pt x="2234" y="318"/>
                  <a:pt x="2238" y="319"/>
                </a:cubicBezTo>
                <a:cubicBezTo>
                  <a:pt x="2238" y="321"/>
                  <a:pt x="2236" y="322"/>
                  <a:pt x="2237" y="324"/>
                </a:cubicBezTo>
                <a:cubicBezTo>
                  <a:pt x="2242" y="323"/>
                  <a:pt x="2247" y="320"/>
                  <a:pt x="2250" y="316"/>
                </a:cubicBezTo>
                <a:cubicBezTo>
                  <a:pt x="2249" y="315"/>
                  <a:pt x="2247" y="316"/>
                  <a:pt x="2247" y="313"/>
                </a:cubicBezTo>
                <a:cubicBezTo>
                  <a:pt x="2253" y="315"/>
                  <a:pt x="2257" y="310"/>
                  <a:pt x="2261" y="315"/>
                </a:cubicBezTo>
                <a:cubicBezTo>
                  <a:pt x="2260" y="322"/>
                  <a:pt x="2251" y="320"/>
                  <a:pt x="2247" y="325"/>
                </a:cubicBezTo>
                <a:cubicBezTo>
                  <a:pt x="2253" y="326"/>
                  <a:pt x="2248" y="324"/>
                  <a:pt x="2254" y="324"/>
                </a:cubicBezTo>
                <a:cubicBezTo>
                  <a:pt x="2254" y="325"/>
                  <a:pt x="2252" y="325"/>
                  <a:pt x="2252" y="327"/>
                </a:cubicBezTo>
                <a:cubicBezTo>
                  <a:pt x="2255" y="325"/>
                  <a:pt x="2257" y="326"/>
                  <a:pt x="2258" y="325"/>
                </a:cubicBezTo>
                <a:cubicBezTo>
                  <a:pt x="2258" y="324"/>
                  <a:pt x="2258" y="323"/>
                  <a:pt x="2257" y="322"/>
                </a:cubicBezTo>
                <a:cubicBezTo>
                  <a:pt x="2263" y="320"/>
                  <a:pt x="2273" y="321"/>
                  <a:pt x="2273" y="314"/>
                </a:cubicBezTo>
                <a:cubicBezTo>
                  <a:pt x="2274" y="316"/>
                  <a:pt x="2278" y="316"/>
                  <a:pt x="2280" y="314"/>
                </a:cubicBezTo>
                <a:cubicBezTo>
                  <a:pt x="2279" y="310"/>
                  <a:pt x="2277" y="312"/>
                  <a:pt x="2272" y="312"/>
                </a:cubicBezTo>
                <a:cubicBezTo>
                  <a:pt x="2271" y="311"/>
                  <a:pt x="2269" y="310"/>
                  <a:pt x="2270" y="307"/>
                </a:cubicBezTo>
                <a:cubicBezTo>
                  <a:pt x="2266" y="307"/>
                  <a:pt x="2266" y="310"/>
                  <a:pt x="2263" y="311"/>
                </a:cubicBezTo>
                <a:cubicBezTo>
                  <a:pt x="2262" y="307"/>
                  <a:pt x="2262" y="307"/>
                  <a:pt x="2262" y="307"/>
                </a:cubicBezTo>
                <a:cubicBezTo>
                  <a:pt x="2254" y="306"/>
                  <a:pt x="2247" y="313"/>
                  <a:pt x="2242" y="309"/>
                </a:cubicBezTo>
                <a:cubicBezTo>
                  <a:pt x="2241" y="305"/>
                  <a:pt x="2244" y="304"/>
                  <a:pt x="2246" y="302"/>
                </a:cubicBezTo>
                <a:close/>
                <a:moveTo>
                  <a:pt x="2212" y="337"/>
                </a:moveTo>
                <a:cubicBezTo>
                  <a:pt x="2212" y="340"/>
                  <a:pt x="2212" y="343"/>
                  <a:pt x="2208" y="343"/>
                </a:cubicBezTo>
                <a:cubicBezTo>
                  <a:pt x="2206" y="341"/>
                  <a:pt x="2209" y="338"/>
                  <a:pt x="2212" y="337"/>
                </a:cubicBezTo>
                <a:close/>
                <a:moveTo>
                  <a:pt x="2119" y="574"/>
                </a:moveTo>
                <a:cubicBezTo>
                  <a:pt x="2123" y="574"/>
                  <a:pt x="2120" y="567"/>
                  <a:pt x="2125" y="567"/>
                </a:cubicBezTo>
                <a:cubicBezTo>
                  <a:pt x="2128" y="566"/>
                  <a:pt x="2126" y="571"/>
                  <a:pt x="2129" y="570"/>
                </a:cubicBezTo>
                <a:cubicBezTo>
                  <a:pt x="2130" y="568"/>
                  <a:pt x="2133" y="568"/>
                  <a:pt x="2132" y="563"/>
                </a:cubicBezTo>
                <a:cubicBezTo>
                  <a:pt x="2125" y="561"/>
                  <a:pt x="2121" y="568"/>
                  <a:pt x="2119" y="574"/>
                </a:cubicBezTo>
                <a:close/>
                <a:moveTo>
                  <a:pt x="2006" y="380"/>
                </a:moveTo>
                <a:cubicBezTo>
                  <a:pt x="2011" y="378"/>
                  <a:pt x="2016" y="375"/>
                  <a:pt x="2020" y="372"/>
                </a:cubicBezTo>
                <a:cubicBezTo>
                  <a:pt x="2015" y="374"/>
                  <a:pt x="2009" y="376"/>
                  <a:pt x="2006" y="380"/>
                </a:cubicBezTo>
                <a:close/>
                <a:moveTo>
                  <a:pt x="1888" y="660"/>
                </a:moveTo>
                <a:cubicBezTo>
                  <a:pt x="1888" y="660"/>
                  <a:pt x="1888" y="660"/>
                  <a:pt x="1888" y="660"/>
                </a:cubicBezTo>
                <a:cubicBezTo>
                  <a:pt x="1889" y="660"/>
                  <a:pt x="1888" y="660"/>
                  <a:pt x="1888" y="660"/>
                </a:cubicBezTo>
                <a:close/>
                <a:moveTo>
                  <a:pt x="1882" y="666"/>
                </a:moveTo>
                <a:cubicBezTo>
                  <a:pt x="1884" y="666"/>
                  <a:pt x="1887" y="661"/>
                  <a:pt x="1888" y="660"/>
                </a:cubicBezTo>
                <a:cubicBezTo>
                  <a:pt x="1884" y="661"/>
                  <a:pt x="1884" y="661"/>
                  <a:pt x="1884" y="661"/>
                </a:cubicBezTo>
                <a:cubicBezTo>
                  <a:pt x="1884" y="663"/>
                  <a:pt x="1880" y="665"/>
                  <a:pt x="1882" y="666"/>
                </a:cubicBezTo>
                <a:close/>
                <a:moveTo>
                  <a:pt x="1856" y="645"/>
                </a:moveTo>
                <a:cubicBezTo>
                  <a:pt x="1860" y="643"/>
                  <a:pt x="1866" y="642"/>
                  <a:pt x="1866" y="636"/>
                </a:cubicBezTo>
                <a:cubicBezTo>
                  <a:pt x="1862" y="638"/>
                  <a:pt x="1862" y="635"/>
                  <a:pt x="1860" y="634"/>
                </a:cubicBezTo>
                <a:cubicBezTo>
                  <a:pt x="1861" y="638"/>
                  <a:pt x="1858" y="639"/>
                  <a:pt x="1854" y="639"/>
                </a:cubicBezTo>
                <a:cubicBezTo>
                  <a:pt x="1854" y="642"/>
                  <a:pt x="1857" y="641"/>
                  <a:pt x="1857" y="644"/>
                </a:cubicBezTo>
                <a:cubicBezTo>
                  <a:pt x="1856" y="644"/>
                  <a:pt x="1854" y="645"/>
                  <a:pt x="1856" y="645"/>
                </a:cubicBezTo>
                <a:close/>
                <a:moveTo>
                  <a:pt x="1802" y="445"/>
                </a:moveTo>
                <a:cubicBezTo>
                  <a:pt x="1801" y="449"/>
                  <a:pt x="1795" y="448"/>
                  <a:pt x="1796" y="453"/>
                </a:cubicBezTo>
                <a:cubicBezTo>
                  <a:pt x="1799" y="451"/>
                  <a:pt x="1803" y="447"/>
                  <a:pt x="1802" y="445"/>
                </a:cubicBezTo>
                <a:close/>
                <a:moveTo>
                  <a:pt x="1791" y="456"/>
                </a:moveTo>
                <a:cubicBezTo>
                  <a:pt x="1787" y="456"/>
                  <a:pt x="1786" y="458"/>
                  <a:pt x="1783" y="458"/>
                </a:cubicBezTo>
                <a:cubicBezTo>
                  <a:pt x="1782" y="459"/>
                  <a:pt x="1785" y="461"/>
                  <a:pt x="1782" y="463"/>
                </a:cubicBezTo>
                <a:cubicBezTo>
                  <a:pt x="1766" y="468"/>
                  <a:pt x="1746" y="478"/>
                  <a:pt x="1732" y="488"/>
                </a:cubicBezTo>
                <a:cubicBezTo>
                  <a:pt x="1731" y="488"/>
                  <a:pt x="1731" y="486"/>
                  <a:pt x="1728" y="487"/>
                </a:cubicBezTo>
                <a:cubicBezTo>
                  <a:pt x="1728" y="490"/>
                  <a:pt x="1732" y="487"/>
                  <a:pt x="1731" y="490"/>
                </a:cubicBezTo>
                <a:cubicBezTo>
                  <a:pt x="1728" y="492"/>
                  <a:pt x="1724" y="493"/>
                  <a:pt x="1723" y="490"/>
                </a:cubicBezTo>
                <a:cubicBezTo>
                  <a:pt x="1726" y="497"/>
                  <a:pt x="1716" y="494"/>
                  <a:pt x="1718" y="500"/>
                </a:cubicBezTo>
                <a:cubicBezTo>
                  <a:pt x="1721" y="502"/>
                  <a:pt x="1727" y="497"/>
                  <a:pt x="1730" y="501"/>
                </a:cubicBezTo>
                <a:cubicBezTo>
                  <a:pt x="1729" y="503"/>
                  <a:pt x="1728" y="505"/>
                  <a:pt x="1724" y="505"/>
                </a:cubicBezTo>
                <a:cubicBezTo>
                  <a:pt x="1726" y="513"/>
                  <a:pt x="1736" y="507"/>
                  <a:pt x="1742" y="504"/>
                </a:cubicBezTo>
                <a:cubicBezTo>
                  <a:pt x="1745" y="505"/>
                  <a:pt x="1747" y="507"/>
                  <a:pt x="1748" y="503"/>
                </a:cubicBezTo>
                <a:cubicBezTo>
                  <a:pt x="1739" y="495"/>
                  <a:pt x="1752" y="484"/>
                  <a:pt x="1762" y="486"/>
                </a:cubicBezTo>
                <a:cubicBezTo>
                  <a:pt x="1761" y="484"/>
                  <a:pt x="1759" y="484"/>
                  <a:pt x="1762" y="482"/>
                </a:cubicBezTo>
                <a:cubicBezTo>
                  <a:pt x="1769" y="482"/>
                  <a:pt x="1779" y="478"/>
                  <a:pt x="1790" y="480"/>
                </a:cubicBezTo>
                <a:cubicBezTo>
                  <a:pt x="1789" y="477"/>
                  <a:pt x="1791" y="475"/>
                  <a:pt x="1790" y="472"/>
                </a:cubicBezTo>
                <a:cubicBezTo>
                  <a:pt x="1785" y="473"/>
                  <a:pt x="1783" y="475"/>
                  <a:pt x="1778" y="472"/>
                </a:cubicBezTo>
                <a:cubicBezTo>
                  <a:pt x="1778" y="462"/>
                  <a:pt x="1787" y="464"/>
                  <a:pt x="1791" y="456"/>
                </a:cubicBezTo>
                <a:close/>
                <a:moveTo>
                  <a:pt x="1749" y="699"/>
                </a:moveTo>
                <a:cubicBezTo>
                  <a:pt x="1751" y="699"/>
                  <a:pt x="1754" y="694"/>
                  <a:pt x="1752" y="696"/>
                </a:cubicBezTo>
                <a:cubicBezTo>
                  <a:pt x="1748" y="698"/>
                  <a:pt x="1745" y="702"/>
                  <a:pt x="1743" y="706"/>
                </a:cubicBezTo>
                <a:cubicBezTo>
                  <a:pt x="1748" y="705"/>
                  <a:pt x="1748" y="705"/>
                  <a:pt x="1748" y="705"/>
                </a:cubicBezTo>
                <a:cubicBezTo>
                  <a:pt x="1747" y="701"/>
                  <a:pt x="1752" y="703"/>
                  <a:pt x="1749" y="699"/>
                </a:cubicBezTo>
                <a:close/>
                <a:moveTo>
                  <a:pt x="1689" y="858"/>
                </a:moveTo>
                <a:cubicBezTo>
                  <a:pt x="1693" y="858"/>
                  <a:pt x="1694" y="854"/>
                  <a:pt x="1692" y="851"/>
                </a:cubicBezTo>
                <a:cubicBezTo>
                  <a:pt x="1695" y="851"/>
                  <a:pt x="1697" y="846"/>
                  <a:pt x="1695" y="846"/>
                </a:cubicBezTo>
                <a:cubicBezTo>
                  <a:pt x="1691" y="848"/>
                  <a:pt x="1691" y="854"/>
                  <a:pt x="1689" y="858"/>
                </a:cubicBezTo>
                <a:close/>
                <a:moveTo>
                  <a:pt x="1442" y="937"/>
                </a:moveTo>
                <a:cubicBezTo>
                  <a:pt x="1441" y="940"/>
                  <a:pt x="1436" y="940"/>
                  <a:pt x="1436" y="943"/>
                </a:cubicBezTo>
                <a:cubicBezTo>
                  <a:pt x="1440" y="943"/>
                  <a:pt x="1440" y="943"/>
                  <a:pt x="1440" y="943"/>
                </a:cubicBezTo>
                <a:cubicBezTo>
                  <a:pt x="1439" y="940"/>
                  <a:pt x="1444" y="938"/>
                  <a:pt x="1442" y="937"/>
                </a:cubicBezTo>
                <a:close/>
                <a:moveTo>
                  <a:pt x="1414" y="1068"/>
                </a:moveTo>
                <a:cubicBezTo>
                  <a:pt x="1412" y="1066"/>
                  <a:pt x="1407" y="1070"/>
                  <a:pt x="1410" y="1071"/>
                </a:cubicBezTo>
                <a:cubicBezTo>
                  <a:pt x="1411" y="1068"/>
                  <a:pt x="1414" y="1072"/>
                  <a:pt x="1414" y="1068"/>
                </a:cubicBezTo>
                <a:close/>
                <a:moveTo>
                  <a:pt x="1414" y="1080"/>
                </a:moveTo>
                <a:cubicBezTo>
                  <a:pt x="1411" y="1080"/>
                  <a:pt x="1412" y="1076"/>
                  <a:pt x="1409" y="1075"/>
                </a:cubicBezTo>
                <a:cubicBezTo>
                  <a:pt x="1403" y="1086"/>
                  <a:pt x="1390" y="1080"/>
                  <a:pt x="1385" y="1089"/>
                </a:cubicBezTo>
                <a:cubicBezTo>
                  <a:pt x="1388" y="1090"/>
                  <a:pt x="1392" y="1091"/>
                  <a:pt x="1393" y="1091"/>
                </a:cubicBezTo>
                <a:cubicBezTo>
                  <a:pt x="1395" y="1096"/>
                  <a:pt x="1391" y="1097"/>
                  <a:pt x="1391" y="1101"/>
                </a:cubicBezTo>
                <a:cubicBezTo>
                  <a:pt x="1397" y="1100"/>
                  <a:pt x="1402" y="1100"/>
                  <a:pt x="1403" y="1096"/>
                </a:cubicBezTo>
                <a:cubicBezTo>
                  <a:pt x="1401" y="1095"/>
                  <a:pt x="1401" y="1098"/>
                  <a:pt x="1400" y="1098"/>
                </a:cubicBezTo>
                <a:cubicBezTo>
                  <a:pt x="1398" y="1096"/>
                  <a:pt x="1395" y="1096"/>
                  <a:pt x="1394" y="1094"/>
                </a:cubicBezTo>
                <a:cubicBezTo>
                  <a:pt x="1400" y="1092"/>
                  <a:pt x="1401" y="1096"/>
                  <a:pt x="1405" y="1096"/>
                </a:cubicBezTo>
                <a:cubicBezTo>
                  <a:pt x="1404" y="1092"/>
                  <a:pt x="1409" y="1094"/>
                  <a:pt x="1410" y="1092"/>
                </a:cubicBezTo>
                <a:cubicBezTo>
                  <a:pt x="1410" y="1088"/>
                  <a:pt x="1404" y="1090"/>
                  <a:pt x="1405" y="1084"/>
                </a:cubicBezTo>
                <a:cubicBezTo>
                  <a:pt x="1409" y="1084"/>
                  <a:pt x="1412" y="1082"/>
                  <a:pt x="1414" y="1080"/>
                </a:cubicBezTo>
                <a:close/>
                <a:moveTo>
                  <a:pt x="1404" y="1086"/>
                </a:moveTo>
                <a:cubicBezTo>
                  <a:pt x="1402" y="1089"/>
                  <a:pt x="1401" y="1086"/>
                  <a:pt x="1399" y="1088"/>
                </a:cubicBezTo>
                <a:cubicBezTo>
                  <a:pt x="1398" y="1085"/>
                  <a:pt x="1398" y="1085"/>
                  <a:pt x="1398" y="1085"/>
                </a:cubicBezTo>
                <a:cubicBezTo>
                  <a:pt x="1401" y="1084"/>
                  <a:pt x="1401" y="1087"/>
                  <a:pt x="1404" y="1086"/>
                </a:cubicBezTo>
                <a:close/>
                <a:moveTo>
                  <a:pt x="1379" y="1092"/>
                </a:moveTo>
                <a:cubicBezTo>
                  <a:pt x="1376" y="1091"/>
                  <a:pt x="1377" y="1094"/>
                  <a:pt x="1374" y="1094"/>
                </a:cubicBezTo>
                <a:cubicBezTo>
                  <a:pt x="1374" y="1098"/>
                  <a:pt x="1379" y="1096"/>
                  <a:pt x="1380" y="1099"/>
                </a:cubicBezTo>
                <a:cubicBezTo>
                  <a:pt x="1375" y="1099"/>
                  <a:pt x="1377" y="1104"/>
                  <a:pt x="1374" y="1105"/>
                </a:cubicBezTo>
                <a:cubicBezTo>
                  <a:pt x="1368" y="1107"/>
                  <a:pt x="1365" y="1110"/>
                  <a:pt x="1364" y="1116"/>
                </a:cubicBezTo>
                <a:cubicBezTo>
                  <a:pt x="1371" y="1116"/>
                  <a:pt x="1370" y="1129"/>
                  <a:pt x="1369" y="1132"/>
                </a:cubicBezTo>
                <a:cubicBezTo>
                  <a:pt x="1370" y="1132"/>
                  <a:pt x="1371" y="1132"/>
                  <a:pt x="1371" y="1133"/>
                </a:cubicBezTo>
                <a:cubicBezTo>
                  <a:pt x="1373" y="1130"/>
                  <a:pt x="1379" y="1130"/>
                  <a:pt x="1380" y="1127"/>
                </a:cubicBezTo>
                <a:cubicBezTo>
                  <a:pt x="1377" y="1126"/>
                  <a:pt x="1374" y="1124"/>
                  <a:pt x="1372" y="1121"/>
                </a:cubicBezTo>
                <a:cubicBezTo>
                  <a:pt x="1376" y="1114"/>
                  <a:pt x="1384" y="1109"/>
                  <a:pt x="1384" y="1100"/>
                </a:cubicBezTo>
                <a:cubicBezTo>
                  <a:pt x="1380" y="1100"/>
                  <a:pt x="1379" y="1096"/>
                  <a:pt x="1379" y="1092"/>
                </a:cubicBezTo>
                <a:close/>
                <a:moveTo>
                  <a:pt x="1358" y="1044"/>
                </a:moveTo>
                <a:cubicBezTo>
                  <a:pt x="1359" y="1046"/>
                  <a:pt x="1354" y="1048"/>
                  <a:pt x="1356" y="1049"/>
                </a:cubicBezTo>
                <a:cubicBezTo>
                  <a:pt x="1359" y="1046"/>
                  <a:pt x="1362" y="1043"/>
                  <a:pt x="1364" y="1039"/>
                </a:cubicBezTo>
                <a:cubicBezTo>
                  <a:pt x="1359" y="1037"/>
                  <a:pt x="1357" y="1043"/>
                  <a:pt x="1355" y="1044"/>
                </a:cubicBezTo>
                <a:cubicBezTo>
                  <a:pt x="1356" y="1044"/>
                  <a:pt x="1358" y="1043"/>
                  <a:pt x="1358" y="1044"/>
                </a:cubicBezTo>
                <a:close/>
                <a:moveTo>
                  <a:pt x="1332" y="1098"/>
                </a:moveTo>
                <a:cubicBezTo>
                  <a:pt x="1332" y="1099"/>
                  <a:pt x="1331" y="1101"/>
                  <a:pt x="1331" y="1103"/>
                </a:cubicBezTo>
                <a:cubicBezTo>
                  <a:pt x="1338" y="1107"/>
                  <a:pt x="1342" y="1099"/>
                  <a:pt x="1351" y="1100"/>
                </a:cubicBezTo>
                <a:cubicBezTo>
                  <a:pt x="1352" y="1096"/>
                  <a:pt x="1358" y="1092"/>
                  <a:pt x="1361" y="1092"/>
                </a:cubicBezTo>
                <a:cubicBezTo>
                  <a:pt x="1358" y="1087"/>
                  <a:pt x="1364" y="1083"/>
                  <a:pt x="1363" y="1080"/>
                </a:cubicBezTo>
                <a:cubicBezTo>
                  <a:pt x="1361" y="1081"/>
                  <a:pt x="1362" y="1085"/>
                  <a:pt x="1358" y="1085"/>
                </a:cubicBezTo>
                <a:cubicBezTo>
                  <a:pt x="1359" y="1096"/>
                  <a:pt x="1346" y="1096"/>
                  <a:pt x="1339" y="1101"/>
                </a:cubicBezTo>
                <a:cubicBezTo>
                  <a:pt x="1337" y="1100"/>
                  <a:pt x="1340" y="1097"/>
                  <a:pt x="1338" y="1097"/>
                </a:cubicBezTo>
                <a:cubicBezTo>
                  <a:pt x="1337" y="1100"/>
                  <a:pt x="1334" y="1096"/>
                  <a:pt x="1332" y="1098"/>
                </a:cubicBezTo>
                <a:close/>
                <a:moveTo>
                  <a:pt x="1361" y="1127"/>
                </a:moveTo>
                <a:cubicBezTo>
                  <a:pt x="1359" y="1123"/>
                  <a:pt x="1361" y="1122"/>
                  <a:pt x="1364" y="1121"/>
                </a:cubicBezTo>
                <a:cubicBezTo>
                  <a:pt x="1362" y="1120"/>
                  <a:pt x="1362" y="1119"/>
                  <a:pt x="1362" y="1118"/>
                </a:cubicBezTo>
                <a:cubicBezTo>
                  <a:pt x="1359" y="1118"/>
                  <a:pt x="1359" y="1122"/>
                  <a:pt x="1355" y="1122"/>
                </a:cubicBezTo>
                <a:cubicBezTo>
                  <a:pt x="1355" y="1120"/>
                  <a:pt x="1356" y="1115"/>
                  <a:pt x="1354" y="1115"/>
                </a:cubicBezTo>
                <a:cubicBezTo>
                  <a:pt x="1351" y="1118"/>
                  <a:pt x="1343" y="1117"/>
                  <a:pt x="1340" y="1119"/>
                </a:cubicBezTo>
                <a:cubicBezTo>
                  <a:pt x="1339" y="1122"/>
                  <a:pt x="1344" y="1122"/>
                  <a:pt x="1341" y="1123"/>
                </a:cubicBezTo>
                <a:cubicBezTo>
                  <a:pt x="1334" y="1126"/>
                  <a:pt x="1330" y="1131"/>
                  <a:pt x="1329" y="1139"/>
                </a:cubicBezTo>
                <a:cubicBezTo>
                  <a:pt x="1335" y="1140"/>
                  <a:pt x="1339" y="1141"/>
                  <a:pt x="1346" y="1138"/>
                </a:cubicBezTo>
                <a:cubicBezTo>
                  <a:pt x="1351" y="1147"/>
                  <a:pt x="1337" y="1148"/>
                  <a:pt x="1334" y="1154"/>
                </a:cubicBezTo>
                <a:cubicBezTo>
                  <a:pt x="1336" y="1157"/>
                  <a:pt x="1338" y="1157"/>
                  <a:pt x="1335" y="1160"/>
                </a:cubicBezTo>
                <a:cubicBezTo>
                  <a:pt x="1338" y="1158"/>
                  <a:pt x="1341" y="1156"/>
                  <a:pt x="1344" y="1154"/>
                </a:cubicBezTo>
                <a:cubicBezTo>
                  <a:pt x="1347" y="1154"/>
                  <a:pt x="1347" y="1158"/>
                  <a:pt x="1350" y="1158"/>
                </a:cubicBezTo>
                <a:cubicBezTo>
                  <a:pt x="1353" y="1154"/>
                  <a:pt x="1344" y="1155"/>
                  <a:pt x="1344" y="1151"/>
                </a:cubicBezTo>
                <a:cubicBezTo>
                  <a:pt x="1348" y="1149"/>
                  <a:pt x="1350" y="1147"/>
                  <a:pt x="1354" y="1146"/>
                </a:cubicBezTo>
                <a:cubicBezTo>
                  <a:pt x="1354" y="1142"/>
                  <a:pt x="1349" y="1145"/>
                  <a:pt x="1350" y="1142"/>
                </a:cubicBezTo>
                <a:cubicBezTo>
                  <a:pt x="1352" y="1140"/>
                  <a:pt x="1352" y="1138"/>
                  <a:pt x="1352" y="1137"/>
                </a:cubicBezTo>
                <a:cubicBezTo>
                  <a:pt x="1355" y="1138"/>
                  <a:pt x="1355" y="1140"/>
                  <a:pt x="1358" y="1138"/>
                </a:cubicBezTo>
                <a:cubicBezTo>
                  <a:pt x="1354" y="1136"/>
                  <a:pt x="1352" y="1127"/>
                  <a:pt x="1361" y="1127"/>
                </a:cubicBezTo>
                <a:close/>
                <a:moveTo>
                  <a:pt x="1325" y="1111"/>
                </a:moveTo>
                <a:cubicBezTo>
                  <a:pt x="1325" y="1114"/>
                  <a:pt x="1319" y="1113"/>
                  <a:pt x="1319" y="1116"/>
                </a:cubicBezTo>
                <a:cubicBezTo>
                  <a:pt x="1322" y="1116"/>
                  <a:pt x="1322" y="1114"/>
                  <a:pt x="1325" y="1114"/>
                </a:cubicBezTo>
                <a:cubicBezTo>
                  <a:pt x="1324" y="1112"/>
                  <a:pt x="1327" y="1110"/>
                  <a:pt x="1325" y="1111"/>
                </a:cubicBezTo>
                <a:close/>
                <a:moveTo>
                  <a:pt x="1230" y="1249"/>
                </a:moveTo>
                <a:cubicBezTo>
                  <a:pt x="1232" y="1247"/>
                  <a:pt x="1235" y="1251"/>
                  <a:pt x="1235" y="1248"/>
                </a:cubicBezTo>
                <a:cubicBezTo>
                  <a:pt x="1233" y="1249"/>
                  <a:pt x="1234" y="1246"/>
                  <a:pt x="1233" y="1246"/>
                </a:cubicBezTo>
                <a:cubicBezTo>
                  <a:pt x="1233" y="1248"/>
                  <a:pt x="1228" y="1246"/>
                  <a:pt x="1230" y="1249"/>
                </a:cubicBezTo>
                <a:close/>
                <a:moveTo>
                  <a:pt x="1137" y="1244"/>
                </a:moveTo>
                <a:cubicBezTo>
                  <a:pt x="1139" y="1245"/>
                  <a:pt x="1139" y="1249"/>
                  <a:pt x="1141" y="1250"/>
                </a:cubicBezTo>
                <a:cubicBezTo>
                  <a:pt x="1142" y="1247"/>
                  <a:pt x="1145" y="1245"/>
                  <a:pt x="1150" y="1245"/>
                </a:cubicBezTo>
                <a:cubicBezTo>
                  <a:pt x="1151" y="1243"/>
                  <a:pt x="1147" y="1241"/>
                  <a:pt x="1150" y="1241"/>
                </a:cubicBezTo>
                <a:cubicBezTo>
                  <a:pt x="1156" y="1238"/>
                  <a:pt x="1159" y="1234"/>
                  <a:pt x="1164" y="1231"/>
                </a:cubicBezTo>
                <a:cubicBezTo>
                  <a:pt x="1160" y="1232"/>
                  <a:pt x="1159" y="1228"/>
                  <a:pt x="1155" y="1230"/>
                </a:cubicBezTo>
                <a:cubicBezTo>
                  <a:pt x="1154" y="1234"/>
                  <a:pt x="1159" y="1233"/>
                  <a:pt x="1156" y="1236"/>
                </a:cubicBezTo>
                <a:cubicBezTo>
                  <a:pt x="1149" y="1237"/>
                  <a:pt x="1140" y="1237"/>
                  <a:pt x="1137" y="1244"/>
                </a:cubicBezTo>
                <a:close/>
                <a:moveTo>
                  <a:pt x="1003" y="118"/>
                </a:moveTo>
                <a:cubicBezTo>
                  <a:pt x="1001" y="118"/>
                  <a:pt x="1001" y="118"/>
                  <a:pt x="1001" y="118"/>
                </a:cubicBezTo>
                <a:cubicBezTo>
                  <a:pt x="1002" y="120"/>
                  <a:pt x="998" y="122"/>
                  <a:pt x="1001" y="125"/>
                </a:cubicBezTo>
                <a:cubicBezTo>
                  <a:pt x="1002" y="123"/>
                  <a:pt x="1001" y="120"/>
                  <a:pt x="1004" y="120"/>
                </a:cubicBezTo>
                <a:cubicBezTo>
                  <a:pt x="1004" y="119"/>
                  <a:pt x="1003" y="118"/>
                  <a:pt x="1003" y="118"/>
                </a:cubicBezTo>
                <a:close/>
                <a:moveTo>
                  <a:pt x="1034" y="1144"/>
                </a:moveTo>
                <a:cubicBezTo>
                  <a:pt x="1037" y="1142"/>
                  <a:pt x="1036" y="1138"/>
                  <a:pt x="1037" y="1134"/>
                </a:cubicBezTo>
                <a:cubicBezTo>
                  <a:pt x="1034" y="1140"/>
                  <a:pt x="1029" y="1143"/>
                  <a:pt x="1028" y="1150"/>
                </a:cubicBezTo>
                <a:cubicBezTo>
                  <a:pt x="1034" y="1150"/>
                  <a:pt x="1033" y="1145"/>
                  <a:pt x="1033" y="1142"/>
                </a:cubicBezTo>
                <a:cubicBezTo>
                  <a:pt x="1034" y="1143"/>
                  <a:pt x="1033" y="1144"/>
                  <a:pt x="1034" y="1144"/>
                </a:cubicBezTo>
                <a:close/>
                <a:moveTo>
                  <a:pt x="915" y="1242"/>
                </a:moveTo>
                <a:cubicBezTo>
                  <a:pt x="913" y="1242"/>
                  <a:pt x="914" y="1240"/>
                  <a:pt x="912" y="1240"/>
                </a:cubicBezTo>
                <a:cubicBezTo>
                  <a:pt x="913" y="1242"/>
                  <a:pt x="908" y="1247"/>
                  <a:pt x="911" y="1246"/>
                </a:cubicBezTo>
                <a:cubicBezTo>
                  <a:pt x="910" y="1243"/>
                  <a:pt x="914" y="1244"/>
                  <a:pt x="915" y="1242"/>
                </a:cubicBezTo>
                <a:close/>
                <a:moveTo>
                  <a:pt x="771" y="1227"/>
                </a:moveTo>
                <a:cubicBezTo>
                  <a:pt x="767" y="1227"/>
                  <a:pt x="767" y="1222"/>
                  <a:pt x="763" y="1221"/>
                </a:cubicBezTo>
                <a:cubicBezTo>
                  <a:pt x="762" y="1223"/>
                  <a:pt x="769" y="1230"/>
                  <a:pt x="771" y="1227"/>
                </a:cubicBezTo>
                <a:close/>
                <a:moveTo>
                  <a:pt x="672" y="1182"/>
                </a:moveTo>
                <a:cubicBezTo>
                  <a:pt x="674" y="1180"/>
                  <a:pt x="677" y="1180"/>
                  <a:pt x="678" y="1180"/>
                </a:cubicBezTo>
                <a:cubicBezTo>
                  <a:pt x="677" y="1178"/>
                  <a:pt x="670" y="1177"/>
                  <a:pt x="672" y="1182"/>
                </a:cubicBezTo>
                <a:close/>
                <a:moveTo>
                  <a:pt x="572" y="1348"/>
                </a:moveTo>
                <a:cubicBezTo>
                  <a:pt x="575" y="1347"/>
                  <a:pt x="578" y="1346"/>
                  <a:pt x="577" y="1350"/>
                </a:cubicBezTo>
                <a:cubicBezTo>
                  <a:pt x="580" y="1350"/>
                  <a:pt x="580" y="1348"/>
                  <a:pt x="581" y="1347"/>
                </a:cubicBezTo>
                <a:cubicBezTo>
                  <a:pt x="577" y="1348"/>
                  <a:pt x="573" y="1341"/>
                  <a:pt x="572" y="1348"/>
                </a:cubicBezTo>
                <a:close/>
                <a:moveTo>
                  <a:pt x="566" y="1418"/>
                </a:moveTo>
                <a:cubicBezTo>
                  <a:pt x="571" y="1416"/>
                  <a:pt x="566" y="1415"/>
                  <a:pt x="569" y="1411"/>
                </a:cubicBezTo>
                <a:cubicBezTo>
                  <a:pt x="561" y="1413"/>
                  <a:pt x="567" y="1415"/>
                  <a:pt x="566" y="1418"/>
                </a:cubicBezTo>
                <a:close/>
                <a:moveTo>
                  <a:pt x="429" y="152"/>
                </a:moveTo>
                <a:cubicBezTo>
                  <a:pt x="427" y="149"/>
                  <a:pt x="429" y="147"/>
                  <a:pt x="428" y="142"/>
                </a:cubicBezTo>
                <a:cubicBezTo>
                  <a:pt x="424" y="143"/>
                  <a:pt x="421" y="145"/>
                  <a:pt x="420" y="148"/>
                </a:cubicBezTo>
                <a:cubicBezTo>
                  <a:pt x="427" y="146"/>
                  <a:pt x="427" y="151"/>
                  <a:pt x="427" y="153"/>
                </a:cubicBezTo>
                <a:cubicBezTo>
                  <a:pt x="427" y="152"/>
                  <a:pt x="428" y="152"/>
                  <a:pt x="429" y="152"/>
                </a:cubicBezTo>
                <a:close/>
                <a:moveTo>
                  <a:pt x="418" y="170"/>
                </a:moveTo>
                <a:cubicBezTo>
                  <a:pt x="417" y="167"/>
                  <a:pt x="416" y="165"/>
                  <a:pt x="418" y="163"/>
                </a:cubicBezTo>
                <a:cubicBezTo>
                  <a:pt x="414" y="163"/>
                  <a:pt x="415" y="169"/>
                  <a:pt x="412" y="168"/>
                </a:cubicBezTo>
                <a:cubicBezTo>
                  <a:pt x="414" y="169"/>
                  <a:pt x="415" y="173"/>
                  <a:pt x="414" y="175"/>
                </a:cubicBezTo>
                <a:cubicBezTo>
                  <a:pt x="420" y="176"/>
                  <a:pt x="412" y="170"/>
                  <a:pt x="418" y="170"/>
                </a:cubicBezTo>
                <a:close/>
                <a:moveTo>
                  <a:pt x="489" y="1107"/>
                </a:moveTo>
                <a:cubicBezTo>
                  <a:pt x="492" y="1102"/>
                  <a:pt x="496" y="1095"/>
                  <a:pt x="494" y="1089"/>
                </a:cubicBezTo>
                <a:cubicBezTo>
                  <a:pt x="491" y="1090"/>
                  <a:pt x="487" y="1091"/>
                  <a:pt x="481" y="1093"/>
                </a:cubicBezTo>
                <a:cubicBezTo>
                  <a:pt x="481" y="1092"/>
                  <a:pt x="481" y="1090"/>
                  <a:pt x="480" y="1090"/>
                </a:cubicBezTo>
                <a:cubicBezTo>
                  <a:pt x="471" y="1091"/>
                  <a:pt x="461" y="1102"/>
                  <a:pt x="462" y="1106"/>
                </a:cubicBezTo>
                <a:cubicBezTo>
                  <a:pt x="463" y="1105"/>
                  <a:pt x="469" y="1103"/>
                  <a:pt x="467" y="1108"/>
                </a:cubicBezTo>
                <a:cubicBezTo>
                  <a:pt x="471" y="1104"/>
                  <a:pt x="474" y="1106"/>
                  <a:pt x="477" y="1108"/>
                </a:cubicBezTo>
                <a:cubicBezTo>
                  <a:pt x="477" y="1101"/>
                  <a:pt x="485" y="1100"/>
                  <a:pt x="491" y="1097"/>
                </a:cubicBezTo>
                <a:cubicBezTo>
                  <a:pt x="491" y="1100"/>
                  <a:pt x="490" y="1103"/>
                  <a:pt x="488" y="1101"/>
                </a:cubicBezTo>
                <a:cubicBezTo>
                  <a:pt x="490" y="1103"/>
                  <a:pt x="487" y="1106"/>
                  <a:pt x="489" y="1107"/>
                </a:cubicBezTo>
                <a:close/>
                <a:moveTo>
                  <a:pt x="500" y="1422"/>
                </a:moveTo>
                <a:cubicBezTo>
                  <a:pt x="501" y="1422"/>
                  <a:pt x="501" y="1423"/>
                  <a:pt x="502" y="1423"/>
                </a:cubicBezTo>
                <a:cubicBezTo>
                  <a:pt x="504" y="1421"/>
                  <a:pt x="508" y="1423"/>
                  <a:pt x="509" y="1420"/>
                </a:cubicBezTo>
                <a:cubicBezTo>
                  <a:pt x="507" y="1421"/>
                  <a:pt x="502" y="1418"/>
                  <a:pt x="500" y="1422"/>
                </a:cubicBezTo>
                <a:close/>
                <a:moveTo>
                  <a:pt x="459" y="1077"/>
                </a:moveTo>
                <a:cubicBezTo>
                  <a:pt x="460" y="1072"/>
                  <a:pt x="457" y="1073"/>
                  <a:pt x="455" y="1071"/>
                </a:cubicBezTo>
                <a:cubicBezTo>
                  <a:pt x="454" y="1069"/>
                  <a:pt x="457" y="1065"/>
                  <a:pt x="455" y="1065"/>
                </a:cubicBezTo>
                <a:cubicBezTo>
                  <a:pt x="454" y="1068"/>
                  <a:pt x="453" y="1070"/>
                  <a:pt x="452" y="1074"/>
                </a:cubicBezTo>
                <a:cubicBezTo>
                  <a:pt x="456" y="1071"/>
                  <a:pt x="457" y="1074"/>
                  <a:pt x="459" y="1077"/>
                </a:cubicBezTo>
                <a:close/>
                <a:moveTo>
                  <a:pt x="482" y="1418"/>
                </a:moveTo>
                <a:cubicBezTo>
                  <a:pt x="482" y="1415"/>
                  <a:pt x="482" y="1415"/>
                  <a:pt x="482" y="1415"/>
                </a:cubicBezTo>
                <a:cubicBezTo>
                  <a:pt x="482" y="1415"/>
                  <a:pt x="482" y="1414"/>
                  <a:pt x="481" y="1414"/>
                </a:cubicBezTo>
                <a:cubicBezTo>
                  <a:pt x="478" y="1413"/>
                  <a:pt x="471" y="1420"/>
                  <a:pt x="478" y="1422"/>
                </a:cubicBezTo>
                <a:cubicBezTo>
                  <a:pt x="479" y="1419"/>
                  <a:pt x="475" y="1421"/>
                  <a:pt x="476" y="1418"/>
                </a:cubicBezTo>
                <a:cubicBezTo>
                  <a:pt x="478" y="1417"/>
                  <a:pt x="481" y="1417"/>
                  <a:pt x="482" y="1418"/>
                </a:cubicBezTo>
                <a:close/>
                <a:moveTo>
                  <a:pt x="410" y="1201"/>
                </a:moveTo>
                <a:cubicBezTo>
                  <a:pt x="411" y="1194"/>
                  <a:pt x="415" y="1188"/>
                  <a:pt x="417" y="1179"/>
                </a:cubicBezTo>
                <a:cubicBezTo>
                  <a:pt x="412" y="1185"/>
                  <a:pt x="407" y="1194"/>
                  <a:pt x="410" y="1201"/>
                </a:cubicBezTo>
                <a:close/>
                <a:moveTo>
                  <a:pt x="361" y="1064"/>
                </a:moveTo>
                <a:cubicBezTo>
                  <a:pt x="361" y="1062"/>
                  <a:pt x="359" y="1062"/>
                  <a:pt x="359" y="1060"/>
                </a:cubicBezTo>
                <a:cubicBezTo>
                  <a:pt x="364" y="1059"/>
                  <a:pt x="364" y="1054"/>
                  <a:pt x="367" y="1051"/>
                </a:cubicBezTo>
                <a:cubicBezTo>
                  <a:pt x="367" y="1049"/>
                  <a:pt x="364" y="1050"/>
                  <a:pt x="364" y="1048"/>
                </a:cubicBezTo>
                <a:cubicBezTo>
                  <a:pt x="369" y="1048"/>
                  <a:pt x="369" y="1043"/>
                  <a:pt x="372" y="1041"/>
                </a:cubicBezTo>
                <a:cubicBezTo>
                  <a:pt x="371" y="1041"/>
                  <a:pt x="369" y="1040"/>
                  <a:pt x="368" y="1039"/>
                </a:cubicBezTo>
                <a:cubicBezTo>
                  <a:pt x="369" y="1037"/>
                  <a:pt x="369" y="1031"/>
                  <a:pt x="373" y="1034"/>
                </a:cubicBezTo>
                <a:cubicBezTo>
                  <a:pt x="373" y="1032"/>
                  <a:pt x="372" y="1032"/>
                  <a:pt x="372" y="1030"/>
                </a:cubicBezTo>
                <a:cubicBezTo>
                  <a:pt x="363" y="1035"/>
                  <a:pt x="362" y="1046"/>
                  <a:pt x="358" y="1054"/>
                </a:cubicBezTo>
                <a:cubicBezTo>
                  <a:pt x="357" y="1053"/>
                  <a:pt x="355" y="1053"/>
                  <a:pt x="353" y="1053"/>
                </a:cubicBezTo>
                <a:cubicBezTo>
                  <a:pt x="355" y="1056"/>
                  <a:pt x="353" y="1057"/>
                  <a:pt x="350" y="1058"/>
                </a:cubicBezTo>
                <a:cubicBezTo>
                  <a:pt x="350" y="1061"/>
                  <a:pt x="354" y="1062"/>
                  <a:pt x="350" y="1064"/>
                </a:cubicBezTo>
                <a:cubicBezTo>
                  <a:pt x="353" y="1065"/>
                  <a:pt x="356" y="1064"/>
                  <a:pt x="356" y="1067"/>
                </a:cubicBezTo>
                <a:cubicBezTo>
                  <a:pt x="355" y="1069"/>
                  <a:pt x="352" y="1070"/>
                  <a:pt x="350" y="1072"/>
                </a:cubicBezTo>
                <a:cubicBezTo>
                  <a:pt x="354" y="1075"/>
                  <a:pt x="354" y="1073"/>
                  <a:pt x="358" y="1071"/>
                </a:cubicBezTo>
                <a:cubicBezTo>
                  <a:pt x="354" y="1069"/>
                  <a:pt x="357" y="1065"/>
                  <a:pt x="361" y="1064"/>
                </a:cubicBezTo>
                <a:close/>
                <a:moveTo>
                  <a:pt x="393" y="1253"/>
                </a:moveTo>
                <a:cubicBezTo>
                  <a:pt x="389" y="1253"/>
                  <a:pt x="385" y="1257"/>
                  <a:pt x="387" y="1258"/>
                </a:cubicBezTo>
                <a:cubicBezTo>
                  <a:pt x="388" y="1256"/>
                  <a:pt x="395" y="1258"/>
                  <a:pt x="393" y="1253"/>
                </a:cubicBezTo>
                <a:close/>
                <a:moveTo>
                  <a:pt x="350" y="1018"/>
                </a:moveTo>
                <a:cubicBezTo>
                  <a:pt x="348" y="1020"/>
                  <a:pt x="345" y="1021"/>
                  <a:pt x="343" y="1023"/>
                </a:cubicBezTo>
                <a:cubicBezTo>
                  <a:pt x="347" y="1024"/>
                  <a:pt x="340" y="1027"/>
                  <a:pt x="345" y="1028"/>
                </a:cubicBezTo>
                <a:cubicBezTo>
                  <a:pt x="346" y="1025"/>
                  <a:pt x="351" y="1017"/>
                  <a:pt x="350" y="1018"/>
                </a:cubicBezTo>
                <a:close/>
                <a:moveTo>
                  <a:pt x="305" y="980"/>
                </a:moveTo>
                <a:cubicBezTo>
                  <a:pt x="300" y="984"/>
                  <a:pt x="301" y="978"/>
                  <a:pt x="300" y="979"/>
                </a:cubicBezTo>
                <a:cubicBezTo>
                  <a:pt x="299" y="982"/>
                  <a:pt x="297" y="981"/>
                  <a:pt x="295" y="981"/>
                </a:cubicBezTo>
                <a:cubicBezTo>
                  <a:pt x="294" y="983"/>
                  <a:pt x="292" y="985"/>
                  <a:pt x="292" y="987"/>
                </a:cubicBezTo>
                <a:cubicBezTo>
                  <a:pt x="293" y="988"/>
                  <a:pt x="297" y="986"/>
                  <a:pt x="297" y="988"/>
                </a:cubicBezTo>
                <a:cubicBezTo>
                  <a:pt x="298" y="991"/>
                  <a:pt x="297" y="997"/>
                  <a:pt x="300" y="997"/>
                </a:cubicBezTo>
                <a:cubicBezTo>
                  <a:pt x="300" y="988"/>
                  <a:pt x="299" y="986"/>
                  <a:pt x="305" y="980"/>
                </a:cubicBezTo>
                <a:close/>
                <a:moveTo>
                  <a:pt x="232" y="411"/>
                </a:moveTo>
                <a:cubicBezTo>
                  <a:pt x="233" y="409"/>
                  <a:pt x="235" y="408"/>
                  <a:pt x="237" y="406"/>
                </a:cubicBezTo>
                <a:cubicBezTo>
                  <a:pt x="233" y="406"/>
                  <a:pt x="230" y="410"/>
                  <a:pt x="232" y="411"/>
                </a:cubicBezTo>
                <a:close/>
                <a:moveTo>
                  <a:pt x="205" y="456"/>
                </a:moveTo>
                <a:cubicBezTo>
                  <a:pt x="206" y="451"/>
                  <a:pt x="212" y="450"/>
                  <a:pt x="214" y="445"/>
                </a:cubicBezTo>
                <a:cubicBezTo>
                  <a:pt x="214" y="442"/>
                  <a:pt x="210" y="444"/>
                  <a:pt x="210" y="440"/>
                </a:cubicBezTo>
                <a:cubicBezTo>
                  <a:pt x="224" y="439"/>
                  <a:pt x="221" y="425"/>
                  <a:pt x="233" y="423"/>
                </a:cubicBezTo>
                <a:cubicBezTo>
                  <a:pt x="231" y="416"/>
                  <a:pt x="238" y="413"/>
                  <a:pt x="236" y="410"/>
                </a:cubicBezTo>
                <a:cubicBezTo>
                  <a:pt x="235" y="412"/>
                  <a:pt x="226" y="415"/>
                  <a:pt x="228" y="415"/>
                </a:cubicBezTo>
                <a:cubicBezTo>
                  <a:pt x="231" y="415"/>
                  <a:pt x="232" y="413"/>
                  <a:pt x="233" y="416"/>
                </a:cubicBezTo>
                <a:cubicBezTo>
                  <a:pt x="230" y="420"/>
                  <a:pt x="225" y="422"/>
                  <a:pt x="223" y="427"/>
                </a:cubicBezTo>
                <a:cubicBezTo>
                  <a:pt x="212" y="430"/>
                  <a:pt x="208" y="444"/>
                  <a:pt x="198" y="450"/>
                </a:cubicBezTo>
                <a:cubicBezTo>
                  <a:pt x="199" y="452"/>
                  <a:pt x="198" y="456"/>
                  <a:pt x="200" y="457"/>
                </a:cubicBezTo>
                <a:cubicBezTo>
                  <a:pt x="200" y="454"/>
                  <a:pt x="203" y="457"/>
                  <a:pt x="205" y="456"/>
                </a:cubicBezTo>
                <a:close/>
                <a:moveTo>
                  <a:pt x="167" y="509"/>
                </a:moveTo>
                <a:cubicBezTo>
                  <a:pt x="164" y="509"/>
                  <a:pt x="165" y="512"/>
                  <a:pt x="164" y="513"/>
                </a:cubicBezTo>
                <a:cubicBezTo>
                  <a:pt x="166" y="513"/>
                  <a:pt x="166" y="512"/>
                  <a:pt x="167" y="512"/>
                </a:cubicBezTo>
                <a:cubicBezTo>
                  <a:pt x="168" y="519"/>
                  <a:pt x="168" y="519"/>
                  <a:pt x="168" y="519"/>
                </a:cubicBezTo>
                <a:cubicBezTo>
                  <a:pt x="171" y="518"/>
                  <a:pt x="174" y="512"/>
                  <a:pt x="171" y="511"/>
                </a:cubicBezTo>
                <a:cubicBezTo>
                  <a:pt x="171" y="512"/>
                  <a:pt x="172" y="514"/>
                  <a:pt x="170" y="514"/>
                </a:cubicBezTo>
                <a:cubicBezTo>
                  <a:pt x="169" y="513"/>
                  <a:pt x="167" y="512"/>
                  <a:pt x="167" y="509"/>
                </a:cubicBezTo>
                <a:close/>
                <a:moveTo>
                  <a:pt x="136" y="852"/>
                </a:moveTo>
                <a:cubicBezTo>
                  <a:pt x="135" y="855"/>
                  <a:pt x="134" y="858"/>
                  <a:pt x="130" y="859"/>
                </a:cubicBezTo>
                <a:cubicBezTo>
                  <a:pt x="130" y="861"/>
                  <a:pt x="130" y="862"/>
                  <a:pt x="130" y="863"/>
                </a:cubicBezTo>
                <a:cubicBezTo>
                  <a:pt x="132" y="861"/>
                  <a:pt x="134" y="858"/>
                  <a:pt x="137" y="857"/>
                </a:cubicBezTo>
                <a:cubicBezTo>
                  <a:pt x="133" y="857"/>
                  <a:pt x="138" y="853"/>
                  <a:pt x="136" y="852"/>
                </a:cubicBezTo>
                <a:close/>
                <a:moveTo>
                  <a:pt x="127" y="839"/>
                </a:moveTo>
                <a:cubicBezTo>
                  <a:pt x="125" y="838"/>
                  <a:pt x="122" y="837"/>
                  <a:pt x="121" y="835"/>
                </a:cubicBezTo>
                <a:cubicBezTo>
                  <a:pt x="121" y="837"/>
                  <a:pt x="118" y="838"/>
                  <a:pt x="118" y="840"/>
                </a:cubicBezTo>
                <a:cubicBezTo>
                  <a:pt x="120" y="838"/>
                  <a:pt x="126" y="841"/>
                  <a:pt x="127" y="839"/>
                </a:cubicBezTo>
                <a:close/>
                <a:moveTo>
                  <a:pt x="84" y="548"/>
                </a:moveTo>
                <a:cubicBezTo>
                  <a:pt x="85" y="554"/>
                  <a:pt x="73" y="554"/>
                  <a:pt x="77" y="560"/>
                </a:cubicBezTo>
                <a:cubicBezTo>
                  <a:pt x="77" y="555"/>
                  <a:pt x="89" y="551"/>
                  <a:pt x="84" y="548"/>
                </a:cubicBezTo>
                <a:close/>
                <a:moveTo>
                  <a:pt x="70" y="572"/>
                </a:moveTo>
                <a:cubicBezTo>
                  <a:pt x="69" y="574"/>
                  <a:pt x="65" y="574"/>
                  <a:pt x="65" y="577"/>
                </a:cubicBezTo>
                <a:cubicBezTo>
                  <a:pt x="68" y="577"/>
                  <a:pt x="71" y="572"/>
                  <a:pt x="70" y="572"/>
                </a:cubicBezTo>
                <a:close/>
                <a:moveTo>
                  <a:pt x="30" y="795"/>
                </a:moveTo>
                <a:cubicBezTo>
                  <a:pt x="30" y="792"/>
                  <a:pt x="30" y="789"/>
                  <a:pt x="32" y="786"/>
                </a:cubicBezTo>
                <a:cubicBezTo>
                  <a:pt x="30" y="788"/>
                  <a:pt x="26" y="794"/>
                  <a:pt x="30" y="795"/>
                </a:cubicBezTo>
                <a:close/>
                <a:moveTo>
                  <a:pt x="23" y="759"/>
                </a:moveTo>
                <a:cubicBezTo>
                  <a:pt x="21" y="761"/>
                  <a:pt x="20" y="765"/>
                  <a:pt x="23" y="767"/>
                </a:cubicBezTo>
                <a:cubicBezTo>
                  <a:pt x="23" y="765"/>
                  <a:pt x="24" y="760"/>
                  <a:pt x="23" y="759"/>
                </a:cubicBezTo>
                <a:close/>
                <a:moveTo>
                  <a:pt x="2639" y="266"/>
                </a:moveTo>
                <a:cubicBezTo>
                  <a:pt x="2635" y="269"/>
                  <a:pt x="2628" y="265"/>
                  <a:pt x="2626" y="269"/>
                </a:cubicBezTo>
                <a:cubicBezTo>
                  <a:pt x="2635" y="274"/>
                  <a:pt x="2650" y="271"/>
                  <a:pt x="2661" y="272"/>
                </a:cubicBezTo>
                <a:cubicBezTo>
                  <a:pt x="2662" y="268"/>
                  <a:pt x="2658" y="269"/>
                  <a:pt x="2659" y="265"/>
                </a:cubicBezTo>
                <a:cubicBezTo>
                  <a:pt x="2655" y="265"/>
                  <a:pt x="2654" y="269"/>
                  <a:pt x="2652" y="270"/>
                </a:cubicBezTo>
                <a:cubicBezTo>
                  <a:pt x="2649" y="268"/>
                  <a:pt x="2651" y="266"/>
                  <a:pt x="2649" y="264"/>
                </a:cubicBezTo>
                <a:cubicBezTo>
                  <a:pt x="2646" y="265"/>
                  <a:pt x="2642" y="265"/>
                  <a:pt x="2638" y="262"/>
                </a:cubicBezTo>
                <a:cubicBezTo>
                  <a:pt x="2638" y="264"/>
                  <a:pt x="2639" y="264"/>
                  <a:pt x="2639" y="266"/>
                </a:cubicBezTo>
                <a:close/>
                <a:moveTo>
                  <a:pt x="2566" y="369"/>
                </a:moveTo>
                <a:cubicBezTo>
                  <a:pt x="2567" y="373"/>
                  <a:pt x="2564" y="372"/>
                  <a:pt x="2561" y="373"/>
                </a:cubicBezTo>
                <a:cubicBezTo>
                  <a:pt x="2564" y="384"/>
                  <a:pt x="2549" y="383"/>
                  <a:pt x="2545" y="381"/>
                </a:cubicBezTo>
                <a:cubicBezTo>
                  <a:pt x="2535" y="390"/>
                  <a:pt x="2522" y="377"/>
                  <a:pt x="2513" y="384"/>
                </a:cubicBezTo>
                <a:cubicBezTo>
                  <a:pt x="2511" y="383"/>
                  <a:pt x="2508" y="380"/>
                  <a:pt x="2505" y="383"/>
                </a:cubicBezTo>
                <a:cubicBezTo>
                  <a:pt x="2508" y="383"/>
                  <a:pt x="2509" y="384"/>
                  <a:pt x="2508" y="386"/>
                </a:cubicBezTo>
                <a:cubicBezTo>
                  <a:pt x="2506" y="385"/>
                  <a:pt x="2504" y="384"/>
                  <a:pt x="2501" y="384"/>
                </a:cubicBezTo>
                <a:cubicBezTo>
                  <a:pt x="2502" y="388"/>
                  <a:pt x="2496" y="386"/>
                  <a:pt x="2495" y="389"/>
                </a:cubicBezTo>
                <a:cubicBezTo>
                  <a:pt x="2496" y="392"/>
                  <a:pt x="2493" y="393"/>
                  <a:pt x="2495" y="395"/>
                </a:cubicBezTo>
                <a:cubicBezTo>
                  <a:pt x="2502" y="392"/>
                  <a:pt x="2509" y="390"/>
                  <a:pt x="2517" y="390"/>
                </a:cubicBezTo>
                <a:cubicBezTo>
                  <a:pt x="2516" y="393"/>
                  <a:pt x="2517" y="395"/>
                  <a:pt x="2520" y="396"/>
                </a:cubicBezTo>
                <a:cubicBezTo>
                  <a:pt x="2516" y="390"/>
                  <a:pt x="2530" y="388"/>
                  <a:pt x="2533" y="388"/>
                </a:cubicBezTo>
                <a:cubicBezTo>
                  <a:pt x="2532" y="388"/>
                  <a:pt x="2532" y="389"/>
                  <a:pt x="2532" y="391"/>
                </a:cubicBezTo>
                <a:cubicBezTo>
                  <a:pt x="2536" y="392"/>
                  <a:pt x="2533" y="387"/>
                  <a:pt x="2535" y="388"/>
                </a:cubicBezTo>
                <a:cubicBezTo>
                  <a:pt x="2544" y="391"/>
                  <a:pt x="2550" y="382"/>
                  <a:pt x="2557" y="389"/>
                </a:cubicBezTo>
                <a:cubicBezTo>
                  <a:pt x="2560" y="388"/>
                  <a:pt x="2559" y="383"/>
                  <a:pt x="2563" y="383"/>
                </a:cubicBezTo>
                <a:cubicBezTo>
                  <a:pt x="2563" y="384"/>
                  <a:pt x="2562" y="384"/>
                  <a:pt x="2562" y="386"/>
                </a:cubicBezTo>
                <a:cubicBezTo>
                  <a:pt x="2565" y="383"/>
                  <a:pt x="2567" y="384"/>
                  <a:pt x="2571" y="385"/>
                </a:cubicBezTo>
                <a:cubicBezTo>
                  <a:pt x="2570" y="381"/>
                  <a:pt x="2573" y="382"/>
                  <a:pt x="2573" y="380"/>
                </a:cubicBezTo>
                <a:cubicBezTo>
                  <a:pt x="2569" y="381"/>
                  <a:pt x="2567" y="379"/>
                  <a:pt x="2565" y="378"/>
                </a:cubicBezTo>
                <a:cubicBezTo>
                  <a:pt x="2564" y="375"/>
                  <a:pt x="2569" y="373"/>
                  <a:pt x="2570" y="375"/>
                </a:cubicBezTo>
                <a:cubicBezTo>
                  <a:pt x="2569" y="373"/>
                  <a:pt x="2573" y="373"/>
                  <a:pt x="2571" y="370"/>
                </a:cubicBezTo>
                <a:cubicBezTo>
                  <a:pt x="2569" y="371"/>
                  <a:pt x="2569" y="368"/>
                  <a:pt x="2566" y="369"/>
                </a:cubicBezTo>
                <a:close/>
                <a:moveTo>
                  <a:pt x="2540" y="321"/>
                </a:moveTo>
                <a:cubicBezTo>
                  <a:pt x="2539" y="320"/>
                  <a:pt x="2541" y="317"/>
                  <a:pt x="2539" y="317"/>
                </a:cubicBezTo>
                <a:cubicBezTo>
                  <a:pt x="2537" y="318"/>
                  <a:pt x="2532" y="319"/>
                  <a:pt x="2529" y="321"/>
                </a:cubicBezTo>
                <a:cubicBezTo>
                  <a:pt x="2533" y="321"/>
                  <a:pt x="2536" y="322"/>
                  <a:pt x="2540" y="321"/>
                </a:cubicBezTo>
                <a:close/>
                <a:moveTo>
                  <a:pt x="2155" y="364"/>
                </a:moveTo>
                <a:cubicBezTo>
                  <a:pt x="2151" y="364"/>
                  <a:pt x="2146" y="366"/>
                  <a:pt x="2141" y="364"/>
                </a:cubicBezTo>
                <a:cubicBezTo>
                  <a:pt x="2138" y="369"/>
                  <a:pt x="2141" y="369"/>
                  <a:pt x="2139" y="372"/>
                </a:cubicBezTo>
                <a:cubicBezTo>
                  <a:pt x="2146" y="373"/>
                  <a:pt x="2151" y="366"/>
                  <a:pt x="2155" y="364"/>
                </a:cubicBezTo>
                <a:close/>
                <a:moveTo>
                  <a:pt x="1836" y="612"/>
                </a:moveTo>
                <a:cubicBezTo>
                  <a:pt x="1837" y="612"/>
                  <a:pt x="1837" y="611"/>
                  <a:pt x="1837" y="609"/>
                </a:cubicBezTo>
                <a:cubicBezTo>
                  <a:pt x="1835" y="610"/>
                  <a:pt x="1834" y="611"/>
                  <a:pt x="1834" y="614"/>
                </a:cubicBezTo>
                <a:cubicBezTo>
                  <a:pt x="1836" y="614"/>
                  <a:pt x="1838" y="615"/>
                  <a:pt x="1840" y="616"/>
                </a:cubicBezTo>
                <a:cubicBezTo>
                  <a:pt x="1840" y="613"/>
                  <a:pt x="1847" y="610"/>
                  <a:pt x="1846" y="615"/>
                </a:cubicBezTo>
                <a:cubicBezTo>
                  <a:pt x="1850" y="612"/>
                  <a:pt x="1854" y="609"/>
                  <a:pt x="1853" y="602"/>
                </a:cubicBezTo>
                <a:cubicBezTo>
                  <a:pt x="1846" y="602"/>
                  <a:pt x="1838" y="605"/>
                  <a:pt x="1839" y="609"/>
                </a:cubicBezTo>
                <a:cubicBezTo>
                  <a:pt x="1839" y="608"/>
                  <a:pt x="1841" y="608"/>
                  <a:pt x="1842" y="609"/>
                </a:cubicBezTo>
                <a:cubicBezTo>
                  <a:pt x="1842" y="612"/>
                  <a:pt x="1842" y="612"/>
                  <a:pt x="1842" y="612"/>
                </a:cubicBezTo>
                <a:cubicBezTo>
                  <a:pt x="1839" y="611"/>
                  <a:pt x="1837" y="614"/>
                  <a:pt x="1836" y="612"/>
                </a:cubicBezTo>
                <a:close/>
                <a:moveTo>
                  <a:pt x="401" y="1436"/>
                </a:moveTo>
                <a:cubicBezTo>
                  <a:pt x="399" y="1437"/>
                  <a:pt x="397" y="1437"/>
                  <a:pt x="397" y="1438"/>
                </a:cubicBezTo>
                <a:cubicBezTo>
                  <a:pt x="399" y="1439"/>
                  <a:pt x="399" y="1443"/>
                  <a:pt x="402" y="1443"/>
                </a:cubicBezTo>
                <a:cubicBezTo>
                  <a:pt x="402" y="1439"/>
                  <a:pt x="404" y="1439"/>
                  <a:pt x="401" y="1436"/>
                </a:cubicBezTo>
                <a:close/>
                <a:moveTo>
                  <a:pt x="82" y="910"/>
                </a:moveTo>
                <a:cubicBezTo>
                  <a:pt x="79" y="904"/>
                  <a:pt x="68" y="908"/>
                  <a:pt x="65" y="902"/>
                </a:cubicBezTo>
                <a:cubicBezTo>
                  <a:pt x="64" y="904"/>
                  <a:pt x="60" y="904"/>
                  <a:pt x="59" y="906"/>
                </a:cubicBezTo>
                <a:cubicBezTo>
                  <a:pt x="64" y="911"/>
                  <a:pt x="72" y="913"/>
                  <a:pt x="81" y="913"/>
                </a:cubicBezTo>
                <a:cubicBezTo>
                  <a:pt x="81" y="912"/>
                  <a:pt x="81" y="911"/>
                  <a:pt x="82" y="910"/>
                </a:cubicBezTo>
                <a:close/>
              </a:path>
            </a:pathLst>
          </a:custGeom>
          <a:solidFill>
            <a:srgbClr val="0B36F5"/>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6" name="矩形 25">
            <a:extLst>
              <a:ext uri="{FF2B5EF4-FFF2-40B4-BE49-F238E27FC236}">
                <a16:creationId xmlns:a16="http://schemas.microsoft.com/office/drawing/2014/main" xmlns="" id="{58C4AE08-405A-4559-ACD2-11CE56B6DB27}"/>
              </a:ext>
            </a:extLst>
          </p:cNvPr>
          <p:cNvSpPr/>
          <p:nvPr/>
        </p:nvSpPr>
        <p:spPr>
          <a:xfrm>
            <a:off x="667657" y="544286"/>
            <a:ext cx="10856686" cy="576942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B3618"/>
              </a:solidFill>
            </a:endParaRPr>
          </a:p>
        </p:txBody>
      </p:sp>
      <p:pic>
        <p:nvPicPr>
          <p:cNvPr id="19" name="图片 18" descr="图片包含 游戏机&#10;&#10;描述已自动生成">
            <a:extLst>
              <a:ext uri="{FF2B5EF4-FFF2-40B4-BE49-F238E27FC236}">
                <a16:creationId xmlns:a16="http://schemas.microsoft.com/office/drawing/2014/main" xmlns="" id="{4FC836E0-6C46-4806-AAD9-DBE0F9BB173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67657" y="544286"/>
            <a:ext cx="1923143" cy="2884714"/>
          </a:xfrm>
          <a:prstGeom prst="rect">
            <a:avLst/>
          </a:prstGeom>
        </p:spPr>
      </p:pic>
      <p:pic>
        <p:nvPicPr>
          <p:cNvPr id="20" name="图片 19" descr="图片包含 游戏机&#10;&#10;描述已自动生成">
            <a:extLst>
              <a:ext uri="{FF2B5EF4-FFF2-40B4-BE49-F238E27FC236}">
                <a16:creationId xmlns:a16="http://schemas.microsoft.com/office/drawing/2014/main" xmlns="" id="{1991C55E-6D3A-4D26-8592-970F864628F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590800" y="544286"/>
            <a:ext cx="1923143" cy="2884714"/>
          </a:xfrm>
          <a:prstGeom prst="rect">
            <a:avLst/>
          </a:prstGeom>
        </p:spPr>
      </p:pic>
      <p:pic>
        <p:nvPicPr>
          <p:cNvPr id="21" name="图片 20" descr="图片包含 游戏机&#10;&#10;描述已自动生成">
            <a:extLst>
              <a:ext uri="{FF2B5EF4-FFF2-40B4-BE49-F238E27FC236}">
                <a16:creationId xmlns:a16="http://schemas.microsoft.com/office/drawing/2014/main" xmlns="" id="{24D9CE93-3BDF-42BD-B54E-251C102D453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590800" y="3429000"/>
            <a:ext cx="1923143" cy="2884714"/>
          </a:xfrm>
          <a:prstGeom prst="rect">
            <a:avLst/>
          </a:prstGeom>
        </p:spPr>
      </p:pic>
      <p:pic>
        <p:nvPicPr>
          <p:cNvPr id="22" name="图片 21" descr="图片包含 游戏机&#10;&#10;描述已自动生成">
            <a:extLst>
              <a:ext uri="{FF2B5EF4-FFF2-40B4-BE49-F238E27FC236}">
                <a16:creationId xmlns:a16="http://schemas.microsoft.com/office/drawing/2014/main" xmlns="" id="{E98F8B59-6537-4646-AA99-9557F925721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67657" y="3428999"/>
            <a:ext cx="1923143" cy="2884714"/>
          </a:xfrm>
          <a:prstGeom prst="rect">
            <a:avLst/>
          </a:prstGeom>
        </p:spPr>
      </p:pic>
      <p:sp>
        <p:nvSpPr>
          <p:cNvPr id="25" name="文本框 24">
            <a:extLst>
              <a:ext uri="{FF2B5EF4-FFF2-40B4-BE49-F238E27FC236}">
                <a16:creationId xmlns:a16="http://schemas.microsoft.com/office/drawing/2014/main" xmlns="" id="{7DCB3CC4-175F-4DD3-9218-2355B7C051E2}"/>
              </a:ext>
            </a:extLst>
          </p:cNvPr>
          <p:cNvSpPr txBox="1"/>
          <p:nvPr/>
        </p:nvSpPr>
        <p:spPr>
          <a:xfrm>
            <a:off x="2908250" y="1982964"/>
            <a:ext cx="2892072" cy="2892072"/>
          </a:xfrm>
          <a:prstGeom prst="rect">
            <a:avLst/>
          </a:prstGeom>
          <a:noFill/>
        </p:spPr>
        <p:txBody>
          <a:bodyPr wrap="square" rtlCol="0">
            <a:prstTxWarp prst="textCircle">
              <a:avLst>
                <a:gd name="adj" fmla="val 10915688"/>
              </a:avLst>
            </a:prstTxWarp>
            <a:spAutoFit/>
          </a:bodyPr>
          <a:lstStyle/>
          <a:p>
            <a:pPr algn="ctr">
              <a:lnSpc>
                <a:spcPct val="120000"/>
              </a:lnSpc>
            </a:pPr>
            <a:r>
              <a:rPr lang="fr-FR" altLang="zh-CN" sz="5400">
                <a:ln w="19050">
                  <a:solidFill>
                    <a:schemeClr val="tx1"/>
                  </a:solidFill>
                </a:ln>
                <a:noFill/>
                <a:latin typeface="Arial Black" panose="020B0A04020102020204" pitchFamily="34" charset="0"/>
              </a:rPr>
              <a:t>uePellent</a:t>
            </a:r>
            <a:r>
              <a:rPr lang="fr-FR" altLang="zh-CN" sz="5400">
                <a:ln w="19050">
                  <a:solidFill>
                    <a:srgbClr val="C3EC12"/>
                  </a:solidFill>
                </a:ln>
                <a:noFill/>
                <a:latin typeface="Arial Black" panose="020B0A04020102020204" pitchFamily="34" charset="0"/>
              </a:rPr>
              <a:t>esquehabitant m</a:t>
            </a:r>
            <a:r>
              <a:rPr lang="fr-FR" altLang="zh-CN" sz="5400">
                <a:ln w="19050">
                  <a:solidFill>
                    <a:schemeClr val="tx1"/>
                  </a:solidFill>
                </a:ln>
                <a:noFill/>
                <a:latin typeface="Arial Black" panose="020B0A04020102020204" pitchFamily="34" charset="0"/>
              </a:rPr>
              <a:t>orbi et ns</a:t>
            </a:r>
            <a:endParaRPr lang="zh-CN" altLang="en-US" sz="5400">
              <a:ln w="19050">
                <a:solidFill>
                  <a:schemeClr val="tx1"/>
                </a:solidFill>
              </a:ln>
              <a:noFill/>
              <a:latin typeface="Arial Black" panose="020B0A04020102020204" pitchFamily="34" charset="0"/>
            </a:endParaRPr>
          </a:p>
        </p:txBody>
      </p:sp>
      <p:sp>
        <p:nvSpPr>
          <p:cNvPr id="29" name="文本框 28">
            <a:extLst>
              <a:ext uri="{FF2B5EF4-FFF2-40B4-BE49-F238E27FC236}">
                <a16:creationId xmlns:a16="http://schemas.microsoft.com/office/drawing/2014/main" xmlns="" id="{86A3A5C6-B073-4FD3-BE10-30B8AD4508D4}"/>
              </a:ext>
            </a:extLst>
          </p:cNvPr>
          <p:cNvSpPr txBox="1"/>
          <p:nvPr/>
        </p:nvSpPr>
        <p:spPr>
          <a:xfrm>
            <a:off x="6391680" y="1642991"/>
            <a:ext cx="4610148" cy="394210"/>
          </a:xfrm>
          <a:prstGeom prst="rect">
            <a:avLst/>
          </a:prstGeom>
          <a:noFill/>
        </p:spPr>
        <p:txBody>
          <a:bodyPr wrap="square" rtlCol="0">
            <a:spAutoFit/>
          </a:bodyPr>
          <a:lstStyle/>
          <a:p>
            <a:pPr>
              <a:lnSpc>
                <a:spcPct val="120000"/>
              </a:lnSpc>
            </a:pPr>
            <a:r>
              <a:rPr lang="fr-FR" altLang="zh-CN" b="1" spc="-150">
                <a:solidFill>
                  <a:srgbClr val="C3EC12"/>
                </a:solidFill>
                <a:latin typeface="Arial" panose="020B0604020202020204" pitchFamily="34" charset="0"/>
                <a:ea typeface="站酷小薇LOGO体" panose="02010600010101010101" pitchFamily="2" charset="-122"/>
                <a:cs typeface="Arial" panose="020B0604020202020204" pitchFamily="34" charset="0"/>
              </a:rPr>
              <a:t>PELLENTESQUE HABITAN MORBI TRISTIQUE</a:t>
            </a:r>
            <a:endParaRPr lang="zh-CN" altLang="en-US" b="1" spc="-150">
              <a:solidFill>
                <a:srgbClr val="C3EC12"/>
              </a:solidFill>
              <a:latin typeface="Arial" panose="020B0604020202020204" pitchFamily="34" charset="0"/>
              <a:ea typeface="站酷小薇LOGO体" panose="02010600010101010101" pitchFamily="2" charset="-122"/>
              <a:cs typeface="Arial" panose="020B0604020202020204" pitchFamily="34" charset="0"/>
            </a:endParaRPr>
          </a:p>
        </p:txBody>
      </p:sp>
      <p:sp>
        <p:nvSpPr>
          <p:cNvPr id="30" name="文本框 29">
            <a:extLst>
              <a:ext uri="{FF2B5EF4-FFF2-40B4-BE49-F238E27FC236}">
                <a16:creationId xmlns:a16="http://schemas.microsoft.com/office/drawing/2014/main" xmlns="" id="{0D2A8E40-F168-4D35-A911-57C64DB2B2BB}"/>
              </a:ext>
            </a:extLst>
          </p:cNvPr>
          <p:cNvSpPr txBox="1"/>
          <p:nvPr/>
        </p:nvSpPr>
        <p:spPr>
          <a:xfrm>
            <a:off x="6391680" y="2577299"/>
            <a:ext cx="4610149" cy="2637710"/>
          </a:xfrm>
          <a:prstGeom prst="rect">
            <a:avLst/>
          </a:prstGeom>
          <a:noFill/>
        </p:spPr>
        <p:txBody>
          <a:bodyPr wrap="square" rtlCol="0">
            <a:spAutoFit/>
          </a:bodyPr>
          <a:lstStyle/>
          <a:p>
            <a:pPr>
              <a:lnSpc>
                <a:spcPct val="150000"/>
              </a:lnSpc>
            </a:pPr>
            <a:r>
              <a:rPr lang="fr-FR" altLang="zh-CN" sz="1400">
                <a:solidFill>
                  <a:srgbClr val="C3EC12"/>
                </a:solidFill>
                <a:latin typeface="Arial" panose="020B0604020202020204" pitchFamily="34" charset="0"/>
                <a:cs typeface="Arial" panose="020B0604020202020204" pitchFamily="34" charset="0"/>
              </a:rPr>
              <a:t>Lorem ipsum dolor sit amet, consectetuer adipiscing elit. Maecenas porttitor congue massa. Fusce posuere, magna sed pulvinar ultricies, purus lectus malesuada libero, sit amet commodo magna eros quis urna. </a:t>
            </a:r>
          </a:p>
          <a:p>
            <a:pPr>
              <a:lnSpc>
                <a:spcPct val="150000"/>
              </a:lnSpc>
            </a:pPr>
            <a:endParaRPr lang="fr-FR" altLang="zh-CN" sz="1400">
              <a:solidFill>
                <a:srgbClr val="C3EC12"/>
              </a:solidFill>
              <a:latin typeface="Arial" panose="020B0604020202020204" pitchFamily="34" charset="0"/>
              <a:cs typeface="Arial" panose="020B0604020202020204" pitchFamily="34" charset="0"/>
            </a:endParaRPr>
          </a:p>
          <a:p>
            <a:pPr>
              <a:lnSpc>
                <a:spcPct val="150000"/>
              </a:lnSpc>
            </a:pPr>
            <a:r>
              <a:rPr lang="fr-FR" altLang="zh-CN" sz="1400">
                <a:solidFill>
                  <a:srgbClr val="C3EC12"/>
                </a:solidFill>
                <a:latin typeface="Arial" panose="020B0604020202020204" pitchFamily="34" charset="0"/>
                <a:cs typeface="Arial" panose="020B0604020202020204" pitchFamily="34" charset="0"/>
              </a:rPr>
              <a:t>Nunc viverra imperdiet enim.</a:t>
            </a:r>
          </a:p>
          <a:p>
            <a:pPr>
              <a:lnSpc>
                <a:spcPct val="150000"/>
              </a:lnSpc>
            </a:pPr>
            <a:r>
              <a:rPr lang="fr-FR" altLang="zh-CN" sz="1400">
                <a:solidFill>
                  <a:srgbClr val="C3EC12"/>
                </a:solidFill>
                <a:latin typeface="Arial" panose="020B0604020202020204" pitchFamily="34" charset="0"/>
                <a:cs typeface="Arial" panose="020B0604020202020204" pitchFamily="34" charset="0"/>
              </a:rPr>
              <a:t>Fusce est. Vivamus a tellus. Pellentesque habitant morbi tristique senectus et netus</a:t>
            </a:r>
          </a:p>
        </p:txBody>
      </p:sp>
      <p:sp>
        <p:nvSpPr>
          <p:cNvPr id="36" name="文本框 35">
            <a:extLst>
              <a:ext uri="{FF2B5EF4-FFF2-40B4-BE49-F238E27FC236}">
                <a16:creationId xmlns:a16="http://schemas.microsoft.com/office/drawing/2014/main" xmlns="" id="{DBE61744-EB95-4D55-AE1A-9D8D15849A05}"/>
              </a:ext>
            </a:extLst>
          </p:cNvPr>
          <p:cNvSpPr txBox="1"/>
          <p:nvPr/>
        </p:nvSpPr>
        <p:spPr>
          <a:xfrm>
            <a:off x="4521199" y="5998821"/>
            <a:ext cx="7003144" cy="314894"/>
          </a:xfrm>
          <a:prstGeom prst="rect">
            <a:avLst/>
          </a:prstGeom>
          <a:noFill/>
        </p:spPr>
        <p:txBody>
          <a:bodyPr wrap="square" rtlCol="0">
            <a:spAutoFit/>
          </a:bodyPr>
          <a:lstStyle/>
          <a:p>
            <a:pPr>
              <a:lnSpc>
                <a:spcPct val="150000"/>
              </a:lnSpc>
            </a:pPr>
            <a:r>
              <a:rPr lang="fr-FR" altLang="zh-CN" sz="1100">
                <a:solidFill>
                  <a:srgbClr val="C3EC12"/>
                </a:solidFill>
                <a:latin typeface="Arial" panose="020B0604020202020204" pitchFamily="34" charset="0"/>
                <a:cs typeface="Arial" panose="020B0604020202020204" pitchFamily="34" charset="0"/>
              </a:rPr>
              <a:t>pellentesque habitant morbi tristique senectus et netus et malesuada fames ac turpis egestas. proin pharetra</a:t>
            </a:r>
            <a:endParaRPr lang="zh-CN" altLang="en-US" sz="1100">
              <a:solidFill>
                <a:srgbClr val="C3EC12"/>
              </a:solidFill>
              <a:latin typeface="Arial" panose="020B0604020202020204" pitchFamily="34" charset="0"/>
              <a:cs typeface="Arial" panose="020B0604020202020204" pitchFamily="34" charset="0"/>
            </a:endParaRPr>
          </a:p>
        </p:txBody>
      </p:sp>
      <p:sp>
        <p:nvSpPr>
          <p:cNvPr id="37" name="文本框 36">
            <a:extLst>
              <a:ext uri="{FF2B5EF4-FFF2-40B4-BE49-F238E27FC236}">
                <a16:creationId xmlns:a16="http://schemas.microsoft.com/office/drawing/2014/main" xmlns="" id="{2138CE8F-341C-4A12-AE08-F32D948BE77E}"/>
              </a:ext>
            </a:extLst>
          </p:cNvPr>
          <p:cNvSpPr txBox="1"/>
          <p:nvPr/>
        </p:nvSpPr>
        <p:spPr>
          <a:xfrm>
            <a:off x="7533721" y="544286"/>
            <a:ext cx="3990622" cy="314894"/>
          </a:xfrm>
          <a:prstGeom prst="rect">
            <a:avLst/>
          </a:prstGeom>
          <a:noFill/>
        </p:spPr>
        <p:txBody>
          <a:bodyPr wrap="square" rtlCol="0">
            <a:spAutoFit/>
          </a:bodyPr>
          <a:lstStyle/>
          <a:p>
            <a:pPr algn="r">
              <a:lnSpc>
                <a:spcPct val="150000"/>
              </a:lnSpc>
            </a:pPr>
            <a:r>
              <a:rPr lang="fr-FR" altLang="zh-CN" sz="1100">
                <a:solidFill>
                  <a:srgbClr val="C3EC12"/>
                </a:solidFill>
                <a:latin typeface="Arial" panose="020B0604020202020204" pitchFamily="34" charset="0"/>
                <a:cs typeface="Arial" panose="020B0604020202020204" pitchFamily="34" charset="0"/>
              </a:rPr>
              <a:t>fusce est. vivamus a tellus. pellentesque habitant morbi</a:t>
            </a:r>
            <a:endParaRPr lang="zh-CN" altLang="en-US" sz="1100">
              <a:solidFill>
                <a:srgbClr val="C3EC12"/>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83158569"/>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xmlns:a16="http://schemas.microsoft.com/office/drawing/2014/main" xmlns:a14="http://schemas.microsoft.com/office/drawing/2010/main">
      <p:transition spd="slow">
        <p:checker/>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24">
            <a:extLst>
              <a:ext uri="{FF2B5EF4-FFF2-40B4-BE49-F238E27FC236}">
                <a16:creationId xmlns:a16="http://schemas.microsoft.com/office/drawing/2014/main" xmlns="" id="{2B2910CA-4925-4D1A-A58F-580A62E28E00}"/>
              </a:ext>
            </a:extLst>
          </p:cNvPr>
          <p:cNvSpPr/>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Freeform 1815">
            <a:extLst>
              <a:ext uri="{FF2B5EF4-FFF2-40B4-BE49-F238E27FC236}">
                <a16:creationId xmlns:a16="http://schemas.microsoft.com/office/drawing/2014/main" xmlns="" id="{0D2B8E05-BB21-431A-834F-C8591855CCE2}"/>
              </a:ext>
            </a:extLst>
          </p:cNvPr>
          <p:cNvSpPr>
            <a:spLocks noEditPoints="1"/>
          </p:cNvSpPr>
          <p:nvPr/>
        </p:nvSpPr>
        <p:spPr bwMode="auto">
          <a:xfrm>
            <a:off x="-6778605" y="0"/>
            <a:ext cx="13026977" cy="6858000"/>
          </a:xfrm>
          <a:custGeom>
            <a:avLst/>
            <a:gdLst>
              <a:gd name="T0" fmla="*/ 2427 w 2671"/>
              <a:gd name="T1" fmla="*/ 397 h 1443"/>
              <a:gd name="T2" fmla="*/ 2031 w 2671"/>
              <a:gd name="T3" fmla="*/ 607 h 1443"/>
              <a:gd name="T4" fmla="*/ 1820 w 2671"/>
              <a:gd name="T5" fmla="*/ 601 h 1443"/>
              <a:gd name="T6" fmla="*/ 1690 w 2671"/>
              <a:gd name="T7" fmla="*/ 716 h 1443"/>
              <a:gd name="T8" fmla="*/ 1428 w 2671"/>
              <a:gd name="T9" fmla="*/ 954 h 1443"/>
              <a:gd name="T10" fmla="*/ 1200 w 2671"/>
              <a:gd name="T11" fmla="*/ 283 h 1443"/>
              <a:gd name="T12" fmla="*/ 929 w 2671"/>
              <a:gd name="T13" fmla="*/ 1300 h 1443"/>
              <a:gd name="T14" fmla="*/ 654 w 2671"/>
              <a:gd name="T15" fmla="*/ 1199 h 1443"/>
              <a:gd name="T16" fmla="*/ 483 w 2671"/>
              <a:gd name="T17" fmla="*/ 1114 h 1443"/>
              <a:gd name="T18" fmla="*/ 443 w 2671"/>
              <a:gd name="T19" fmla="*/ 1422 h 1443"/>
              <a:gd name="T20" fmla="*/ 387 w 2671"/>
              <a:gd name="T21" fmla="*/ 1353 h 1443"/>
              <a:gd name="T22" fmla="*/ 147 w 2671"/>
              <a:gd name="T23" fmla="*/ 811 h 1443"/>
              <a:gd name="T24" fmla="*/ 30 w 2671"/>
              <a:gd name="T25" fmla="*/ 730 h 1443"/>
              <a:gd name="T26" fmla="*/ 543 w 2671"/>
              <a:gd name="T27" fmla="*/ 1400 h 1443"/>
              <a:gd name="T28" fmla="*/ 633 w 2671"/>
              <a:gd name="T29" fmla="*/ 1222 h 1443"/>
              <a:gd name="T30" fmla="*/ 839 w 2671"/>
              <a:gd name="T31" fmla="*/ 1210 h 1443"/>
              <a:gd name="T32" fmla="*/ 967 w 2671"/>
              <a:gd name="T33" fmla="*/ 1166 h 1443"/>
              <a:gd name="T34" fmla="*/ 1180 w 2671"/>
              <a:gd name="T35" fmla="*/ 1225 h 1443"/>
              <a:gd name="T36" fmla="*/ 1310 w 2671"/>
              <a:gd name="T37" fmla="*/ 1127 h 1443"/>
              <a:gd name="T38" fmla="*/ 1442 w 2671"/>
              <a:gd name="T39" fmla="*/ 1019 h 1443"/>
              <a:gd name="T40" fmla="*/ 1630 w 2671"/>
              <a:gd name="T41" fmla="*/ 902 h 1443"/>
              <a:gd name="T42" fmla="*/ 1749 w 2671"/>
              <a:gd name="T43" fmla="*/ 710 h 1443"/>
              <a:gd name="T44" fmla="*/ 1750 w 2671"/>
              <a:gd name="T45" fmla="*/ 638 h 1443"/>
              <a:gd name="T46" fmla="*/ 1956 w 2671"/>
              <a:gd name="T47" fmla="*/ 616 h 1443"/>
              <a:gd name="T48" fmla="*/ 2334 w 2671"/>
              <a:gd name="T49" fmla="*/ 453 h 1443"/>
              <a:gd name="T50" fmla="*/ 2551 w 2671"/>
              <a:gd name="T51" fmla="*/ 362 h 1443"/>
              <a:gd name="T52" fmla="*/ 2487 w 2671"/>
              <a:gd name="T53" fmla="*/ 310 h 1443"/>
              <a:gd name="T54" fmla="*/ 2042 w 2671"/>
              <a:gd name="T55" fmla="*/ 404 h 1443"/>
              <a:gd name="T56" fmla="*/ 1657 w 2671"/>
              <a:gd name="T57" fmla="*/ 534 h 1443"/>
              <a:gd name="T58" fmla="*/ 1302 w 2671"/>
              <a:gd name="T59" fmla="*/ 504 h 1443"/>
              <a:gd name="T60" fmla="*/ 1261 w 2671"/>
              <a:gd name="T61" fmla="*/ 226 h 1443"/>
              <a:gd name="T62" fmla="*/ 1216 w 2671"/>
              <a:gd name="T63" fmla="*/ 66 h 1443"/>
              <a:gd name="T64" fmla="*/ 1013 w 2671"/>
              <a:gd name="T65" fmla="*/ 127 h 1443"/>
              <a:gd name="T66" fmla="*/ 719 w 2671"/>
              <a:gd name="T67" fmla="*/ 147 h 1443"/>
              <a:gd name="T68" fmla="*/ 381 w 2671"/>
              <a:gd name="T69" fmla="*/ 213 h 1443"/>
              <a:gd name="T70" fmla="*/ 139 w 2671"/>
              <a:gd name="T71" fmla="*/ 563 h 1443"/>
              <a:gd name="T72" fmla="*/ 109 w 2671"/>
              <a:gd name="T73" fmla="*/ 815 h 1443"/>
              <a:gd name="T74" fmla="*/ 222 w 2671"/>
              <a:gd name="T75" fmla="*/ 724 h 1443"/>
              <a:gd name="T76" fmla="*/ 335 w 2671"/>
              <a:gd name="T77" fmla="*/ 1011 h 1443"/>
              <a:gd name="T78" fmla="*/ 508 w 2671"/>
              <a:gd name="T79" fmla="*/ 1005 h 1443"/>
              <a:gd name="T80" fmla="*/ 564 w 2671"/>
              <a:gd name="T81" fmla="*/ 958 h 1443"/>
              <a:gd name="T82" fmla="*/ 402 w 2671"/>
              <a:gd name="T83" fmla="*/ 1269 h 1443"/>
              <a:gd name="T84" fmla="*/ 867 w 2671"/>
              <a:gd name="T85" fmla="*/ 1182 h 1443"/>
              <a:gd name="T86" fmla="*/ 1547 w 2671"/>
              <a:gd name="T87" fmla="*/ 931 h 1443"/>
              <a:gd name="T88" fmla="*/ 2371 w 2671"/>
              <a:gd name="T89" fmla="*/ 389 h 1443"/>
              <a:gd name="T90" fmla="*/ 2338 w 2671"/>
              <a:gd name="T91" fmla="*/ 381 h 1443"/>
              <a:gd name="T92" fmla="*/ 832 w 2671"/>
              <a:gd name="T93" fmla="*/ 139 h 1443"/>
              <a:gd name="T94" fmla="*/ 732 w 2671"/>
              <a:gd name="T95" fmla="*/ 447 h 1443"/>
              <a:gd name="T96" fmla="*/ 227 w 2671"/>
              <a:gd name="T97" fmla="*/ 584 h 1443"/>
              <a:gd name="T98" fmla="*/ 820 w 2671"/>
              <a:gd name="T99" fmla="*/ 743 h 1443"/>
              <a:gd name="T100" fmla="*/ 2063 w 2671"/>
              <a:gd name="T101" fmla="*/ 545 h 1443"/>
              <a:gd name="T102" fmla="*/ 753 w 2671"/>
              <a:gd name="T103" fmla="*/ 713 h 1443"/>
              <a:gd name="T104" fmla="*/ 875 w 2671"/>
              <a:gd name="T105" fmla="*/ 980 h 1443"/>
              <a:gd name="T106" fmla="*/ 714 w 2671"/>
              <a:gd name="T107" fmla="*/ 870 h 1443"/>
              <a:gd name="T108" fmla="*/ 672 w 2671"/>
              <a:gd name="T109" fmla="*/ 923 h 1443"/>
              <a:gd name="T110" fmla="*/ 658 w 2671"/>
              <a:gd name="T111" fmla="*/ 1057 h 1443"/>
              <a:gd name="T112" fmla="*/ 403 w 2671"/>
              <a:gd name="T113" fmla="*/ 1397 h 1443"/>
              <a:gd name="T114" fmla="*/ 2212 w 2671"/>
              <a:gd name="T115" fmla="*/ 337 h 1443"/>
              <a:gd name="T116" fmla="*/ 1414 w 2671"/>
              <a:gd name="T117" fmla="*/ 1080 h 1443"/>
              <a:gd name="T118" fmla="*/ 1319 w 2671"/>
              <a:gd name="T119" fmla="*/ 1116 h 1443"/>
              <a:gd name="T120" fmla="*/ 489 w 2671"/>
              <a:gd name="T121" fmla="*/ 1107 h 1443"/>
              <a:gd name="T122" fmla="*/ 200 w 2671"/>
              <a:gd name="T123" fmla="*/ 457 h 1443"/>
              <a:gd name="T124" fmla="*/ 2540 w 2671"/>
              <a:gd name="T125" fmla="*/ 321 h 1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671" h="1443">
                <a:moveTo>
                  <a:pt x="2661" y="311"/>
                </a:moveTo>
                <a:cubicBezTo>
                  <a:pt x="2665" y="309"/>
                  <a:pt x="2669" y="313"/>
                  <a:pt x="2671" y="309"/>
                </a:cubicBezTo>
                <a:cubicBezTo>
                  <a:pt x="2668" y="307"/>
                  <a:pt x="2662" y="311"/>
                  <a:pt x="2664" y="305"/>
                </a:cubicBezTo>
                <a:cubicBezTo>
                  <a:pt x="2661" y="305"/>
                  <a:pt x="2661" y="308"/>
                  <a:pt x="2661" y="311"/>
                </a:cubicBezTo>
                <a:close/>
                <a:moveTo>
                  <a:pt x="2661" y="296"/>
                </a:moveTo>
                <a:cubicBezTo>
                  <a:pt x="2667" y="296"/>
                  <a:pt x="2667" y="296"/>
                  <a:pt x="2667" y="296"/>
                </a:cubicBezTo>
                <a:cubicBezTo>
                  <a:pt x="2666" y="293"/>
                  <a:pt x="2666" y="293"/>
                  <a:pt x="2666" y="293"/>
                </a:cubicBezTo>
                <a:cubicBezTo>
                  <a:pt x="2664" y="293"/>
                  <a:pt x="2660" y="293"/>
                  <a:pt x="2661" y="296"/>
                </a:cubicBezTo>
                <a:close/>
                <a:moveTo>
                  <a:pt x="2653" y="260"/>
                </a:moveTo>
                <a:cubicBezTo>
                  <a:pt x="2656" y="260"/>
                  <a:pt x="2655" y="258"/>
                  <a:pt x="2655" y="255"/>
                </a:cubicBezTo>
                <a:cubicBezTo>
                  <a:pt x="2652" y="255"/>
                  <a:pt x="2652" y="258"/>
                  <a:pt x="2653" y="260"/>
                </a:cubicBezTo>
                <a:close/>
                <a:moveTo>
                  <a:pt x="2650" y="295"/>
                </a:moveTo>
                <a:cubicBezTo>
                  <a:pt x="2652" y="292"/>
                  <a:pt x="2656" y="296"/>
                  <a:pt x="2656" y="292"/>
                </a:cubicBezTo>
                <a:cubicBezTo>
                  <a:pt x="2654" y="292"/>
                  <a:pt x="2649" y="291"/>
                  <a:pt x="2650" y="295"/>
                </a:cubicBezTo>
                <a:close/>
                <a:moveTo>
                  <a:pt x="2637" y="305"/>
                </a:moveTo>
                <a:cubicBezTo>
                  <a:pt x="2638" y="301"/>
                  <a:pt x="2641" y="305"/>
                  <a:pt x="2642" y="306"/>
                </a:cubicBezTo>
                <a:cubicBezTo>
                  <a:pt x="2646" y="303"/>
                  <a:pt x="2633" y="301"/>
                  <a:pt x="2637" y="305"/>
                </a:cubicBezTo>
                <a:close/>
                <a:moveTo>
                  <a:pt x="2591" y="301"/>
                </a:moveTo>
                <a:cubicBezTo>
                  <a:pt x="2591" y="300"/>
                  <a:pt x="2589" y="297"/>
                  <a:pt x="2588" y="299"/>
                </a:cubicBezTo>
                <a:cubicBezTo>
                  <a:pt x="2591" y="300"/>
                  <a:pt x="2588" y="302"/>
                  <a:pt x="2589" y="303"/>
                </a:cubicBezTo>
                <a:cubicBezTo>
                  <a:pt x="2592" y="302"/>
                  <a:pt x="2591" y="305"/>
                  <a:pt x="2593" y="306"/>
                </a:cubicBezTo>
                <a:cubicBezTo>
                  <a:pt x="2595" y="304"/>
                  <a:pt x="2598" y="303"/>
                  <a:pt x="2600" y="301"/>
                </a:cubicBezTo>
                <a:cubicBezTo>
                  <a:pt x="2599" y="303"/>
                  <a:pt x="2599" y="304"/>
                  <a:pt x="2602" y="304"/>
                </a:cubicBezTo>
                <a:cubicBezTo>
                  <a:pt x="2599" y="300"/>
                  <a:pt x="2602" y="297"/>
                  <a:pt x="2602" y="293"/>
                </a:cubicBezTo>
                <a:cubicBezTo>
                  <a:pt x="2598" y="294"/>
                  <a:pt x="2598" y="292"/>
                  <a:pt x="2595" y="292"/>
                </a:cubicBezTo>
                <a:cubicBezTo>
                  <a:pt x="2594" y="295"/>
                  <a:pt x="2594" y="299"/>
                  <a:pt x="2591" y="301"/>
                </a:cubicBezTo>
                <a:close/>
                <a:moveTo>
                  <a:pt x="2572" y="365"/>
                </a:moveTo>
                <a:cubicBezTo>
                  <a:pt x="2576" y="364"/>
                  <a:pt x="2580" y="364"/>
                  <a:pt x="2582" y="367"/>
                </a:cubicBezTo>
                <a:cubicBezTo>
                  <a:pt x="2582" y="365"/>
                  <a:pt x="2585" y="365"/>
                  <a:pt x="2584" y="363"/>
                </a:cubicBezTo>
                <a:cubicBezTo>
                  <a:pt x="2580" y="360"/>
                  <a:pt x="2573" y="360"/>
                  <a:pt x="2572" y="365"/>
                </a:cubicBezTo>
                <a:close/>
                <a:moveTo>
                  <a:pt x="2554" y="363"/>
                </a:moveTo>
                <a:cubicBezTo>
                  <a:pt x="2557" y="365"/>
                  <a:pt x="2559" y="360"/>
                  <a:pt x="2564" y="361"/>
                </a:cubicBezTo>
                <a:cubicBezTo>
                  <a:pt x="2563" y="360"/>
                  <a:pt x="2566" y="357"/>
                  <a:pt x="2564" y="356"/>
                </a:cubicBezTo>
                <a:cubicBezTo>
                  <a:pt x="2562" y="360"/>
                  <a:pt x="2556" y="360"/>
                  <a:pt x="2554" y="363"/>
                </a:cubicBezTo>
                <a:close/>
                <a:moveTo>
                  <a:pt x="2552" y="325"/>
                </a:moveTo>
                <a:cubicBezTo>
                  <a:pt x="2555" y="325"/>
                  <a:pt x="2558" y="325"/>
                  <a:pt x="2558" y="321"/>
                </a:cubicBezTo>
                <a:cubicBezTo>
                  <a:pt x="2555" y="322"/>
                  <a:pt x="2551" y="321"/>
                  <a:pt x="2552" y="325"/>
                </a:cubicBezTo>
                <a:close/>
                <a:moveTo>
                  <a:pt x="2539" y="374"/>
                </a:moveTo>
                <a:cubicBezTo>
                  <a:pt x="2539" y="370"/>
                  <a:pt x="2537" y="367"/>
                  <a:pt x="2532" y="367"/>
                </a:cubicBezTo>
                <a:cubicBezTo>
                  <a:pt x="2533" y="371"/>
                  <a:pt x="2529" y="371"/>
                  <a:pt x="2532" y="373"/>
                </a:cubicBezTo>
                <a:cubicBezTo>
                  <a:pt x="2534" y="373"/>
                  <a:pt x="2532" y="370"/>
                  <a:pt x="2536" y="371"/>
                </a:cubicBezTo>
                <a:cubicBezTo>
                  <a:pt x="2535" y="373"/>
                  <a:pt x="2535" y="375"/>
                  <a:pt x="2539" y="374"/>
                </a:cubicBezTo>
                <a:close/>
                <a:moveTo>
                  <a:pt x="2493" y="386"/>
                </a:moveTo>
                <a:cubicBezTo>
                  <a:pt x="2489" y="386"/>
                  <a:pt x="2488" y="388"/>
                  <a:pt x="2484" y="386"/>
                </a:cubicBezTo>
                <a:cubicBezTo>
                  <a:pt x="2484" y="392"/>
                  <a:pt x="2493" y="389"/>
                  <a:pt x="2493" y="386"/>
                </a:cubicBezTo>
                <a:close/>
                <a:moveTo>
                  <a:pt x="2484" y="395"/>
                </a:moveTo>
                <a:cubicBezTo>
                  <a:pt x="2474" y="395"/>
                  <a:pt x="2467" y="397"/>
                  <a:pt x="2459" y="393"/>
                </a:cubicBezTo>
                <a:cubicBezTo>
                  <a:pt x="2458" y="394"/>
                  <a:pt x="2457" y="396"/>
                  <a:pt x="2455" y="397"/>
                </a:cubicBezTo>
                <a:cubicBezTo>
                  <a:pt x="2456" y="398"/>
                  <a:pt x="2459" y="397"/>
                  <a:pt x="2458" y="399"/>
                </a:cubicBezTo>
                <a:cubicBezTo>
                  <a:pt x="2454" y="400"/>
                  <a:pt x="2452" y="399"/>
                  <a:pt x="2449" y="399"/>
                </a:cubicBezTo>
                <a:cubicBezTo>
                  <a:pt x="2449" y="401"/>
                  <a:pt x="2451" y="401"/>
                  <a:pt x="2450" y="404"/>
                </a:cubicBezTo>
                <a:cubicBezTo>
                  <a:pt x="2461" y="400"/>
                  <a:pt x="2477" y="406"/>
                  <a:pt x="2484" y="395"/>
                </a:cubicBezTo>
                <a:close/>
                <a:moveTo>
                  <a:pt x="2474" y="409"/>
                </a:moveTo>
                <a:cubicBezTo>
                  <a:pt x="2474" y="407"/>
                  <a:pt x="2478" y="408"/>
                  <a:pt x="2478" y="406"/>
                </a:cubicBezTo>
                <a:cubicBezTo>
                  <a:pt x="2476" y="406"/>
                  <a:pt x="2476" y="403"/>
                  <a:pt x="2474" y="404"/>
                </a:cubicBezTo>
                <a:cubicBezTo>
                  <a:pt x="2473" y="405"/>
                  <a:pt x="2472" y="409"/>
                  <a:pt x="2474" y="409"/>
                </a:cubicBezTo>
                <a:close/>
                <a:moveTo>
                  <a:pt x="2425" y="196"/>
                </a:moveTo>
                <a:cubicBezTo>
                  <a:pt x="2427" y="195"/>
                  <a:pt x="2428" y="197"/>
                  <a:pt x="2430" y="196"/>
                </a:cubicBezTo>
                <a:cubicBezTo>
                  <a:pt x="2430" y="193"/>
                  <a:pt x="2430" y="193"/>
                  <a:pt x="2430" y="193"/>
                </a:cubicBezTo>
                <a:cubicBezTo>
                  <a:pt x="2426" y="192"/>
                  <a:pt x="2426" y="195"/>
                  <a:pt x="2425" y="196"/>
                </a:cubicBezTo>
                <a:close/>
                <a:moveTo>
                  <a:pt x="2427" y="397"/>
                </a:moveTo>
                <a:cubicBezTo>
                  <a:pt x="2431" y="400"/>
                  <a:pt x="2433" y="397"/>
                  <a:pt x="2434" y="394"/>
                </a:cubicBezTo>
                <a:cubicBezTo>
                  <a:pt x="2431" y="396"/>
                  <a:pt x="2428" y="394"/>
                  <a:pt x="2427" y="397"/>
                </a:cubicBezTo>
                <a:close/>
                <a:moveTo>
                  <a:pt x="2381" y="263"/>
                </a:moveTo>
                <a:cubicBezTo>
                  <a:pt x="2383" y="263"/>
                  <a:pt x="2381" y="259"/>
                  <a:pt x="2383" y="258"/>
                </a:cubicBezTo>
                <a:cubicBezTo>
                  <a:pt x="2383" y="258"/>
                  <a:pt x="2384" y="258"/>
                  <a:pt x="2383" y="257"/>
                </a:cubicBezTo>
                <a:cubicBezTo>
                  <a:pt x="2380" y="257"/>
                  <a:pt x="2379" y="263"/>
                  <a:pt x="2381" y="263"/>
                </a:cubicBezTo>
                <a:close/>
                <a:moveTo>
                  <a:pt x="2363" y="281"/>
                </a:moveTo>
                <a:cubicBezTo>
                  <a:pt x="2363" y="282"/>
                  <a:pt x="2363" y="282"/>
                  <a:pt x="2362" y="282"/>
                </a:cubicBezTo>
                <a:cubicBezTo>
                  <a:pt x="2362" y="285"/>
                  <a:pt x="2369" y="287"/>
                  <a:pt x="2369" y="283"/>
                </a:cubicBezTo>
                <a:cubicBezTo>
                  <a:pt x="2365" y="285"/>
                  <a:pt x="2366" y="281"/>
                  <a:pt x="2363" y="281"/>
                </a:cubicBezTo>
                <a:close/>
                <a:moveTo>
                  <a:pt x="2317" y="317"/>
                </a:moveTo>
                <a:cubicBezTo>
                  <a:pt x="2317" y="314"/>
                  <a:pt x="2315" y="312"/>
                  <a:pt x="2313" y="312"/>
                </a:cubicBezTo>
                <a:cubicBezTo>
                  <a:pt x="2314" y="314"/>
                  <a:pt x="2314" y="317"/>
                  <a:pt x="2317" y="317"/>
                </a:cubicBezTo>
                <a:close/>
                <a:moveTo>
                  <a:pt x="2301" y="266"/>
                </a:moveTo>
                <a:cubicBezTo>
                  <a:pt x="2302" y="266"/>
                  <a:pt x="2309" y="266"/>
                  <a:pt x="2306" y="265"/>
                </a:cubicBezTo>
                <a:cubicBezTo>
                  <a:pt x="2303" y="265"/>
                  <a:pt x="2303" y="265"/>
                  <a:pt x="2303" y="265"/>
                </a:cubicBezTo>
                <a:cubicBezTo>
                  <a:pt x="2302" y="264"/>
                  <a:pt x="2303" y="262"/>
                  <a:pt x="2302" y="262"/>
                </a:cubicBezTo>
                <a:cubicBezTo>
                  <a:pt x="2301" y="264"/>
                  <a:pt x="2300" y="264"/>
                  <a:pt x="2301" y="266"/>
                </a:cubicBezTo>
                <a:close/>
                <a:moveTo>
                  <a:pt x="2241" y="284"/>
                </a:moveTo>
                <a:cubicBezTo>
                  <a:pt x="2242" y="282"/>
                  <a:pt x="2251" y="283"/>
                  <a:pt x="2248" y="281"/>
                </a:cubicBezTo>
                <a:cubicBezTo>
                  <a:pt x="2245" y="282"/>
                  <a:pt x="2241" y="279"/>
                  <a:pt x="2241" y="284"/>
                </a:cubicBezTo>
                <a:close/>
                <a:moveTo>
                  <a:pt x="2236" y="277"/>
                </a:moveTo>
                <a:cubicBezTo>
                  <a:pt x="2234" y="277"/>
                  <a:pt x="2234" y="276"/>
                  <a:pt x="2233" y="275"/>
                </a:cubicBezTo>
                <a:cubicBezTo>
                  <a:pt x="2231" y="279"/>
                  <a:pt x="2235" y="285"/>
                  <a:pt x="2237" y="282"/>
                </a:cubicBezTo>
                <a:cubicBezTo>
                  <a:pt x="2236" y="282"/>
                  <a:pt x="2236" y="281"/>
                  <a:pt x="2235" y="281"/>
                </a:cubicBezTo>
                <a:cubicBezTo>
                  <a:pt x="2235" y="279"/>
                  <a:pt x="2236" y="279"/>
                  <a:pt x="2236" y="277"/>
                </a:cubicBezTo>
                <a:close/>
                <a:moveTo>
                  <a:pt x="2202" y="285"/>
                </a:moveTo>
                <a:cubicBezTo>
                  <a:pt x="2199" y="286"/>
                  <a:pt x="2197" y="287"/>
                  <a:pt x="2195" y="289"/>
                </a:cubicBezTo>
                <a:cubicBezTo>
                  <a:pt x="2199" y="289"/>
                  <a:pt x="2200" y="287"/>
                  <a:pt x="2202" y="285"/>
                </a:cubicBezTo>
                <a:close/>
                <a:moveTo>
                  <a:pt x="2149" y="313"/>
                </a:moveTo>
                <a:cubicBezTo>
                  <a:pt x="2151" y="313"/>
                  <a:pt x="2151" y="310"/>
                  <a:pt x="2152" y="308"/>
                </a:cubicBezTo>
                <a:cubicBezTo>
                  <a:pt x="2149" y="309"/>
                  <a:pt x="2147" y="312"/>
                  <a:pt x="2149" y="313"/>
                </a:cubicBezTo>
                <a:close/>
                <a:moveTo>
                  <a:pt x="2115" y="359"/>
                </a:moveTo>
                <a:cubicBezTo>
                  <a:pt x="2122" y="358"/>
                  <a:pt x="2134" y="363"/>
                  <a:pt x="2139" y="355"/>
                </a:cubicBezTo>
                <a:cubicBezTo>
                  <a:pt x="2133" y="359"/>
                  <a:pt x="2119" y="353"/>
                  <a:pt x="2115" y="359"/>
                </a:cubicBezTo>
                <a:close/>
                <a:moveTo>
                  <a:pt x="2142" y="553"/>
                </a:moveTo>
                <a:cubicBezTo>
                  <a:pt x="2144" y="552"/>
                  <a:pt x="2142" y="548"/>
                  <a:pt x="2143" y="548"/>
                </a:cubicBezTo>
                <a:cubicBezTo>
                  <a:pt x="2144" y="550"/>
                  <a:pt x="2144" y="552"/>
                  <a:pt x="2146" y="552"/>
                </a:cubicBezTo>
                <a:cubicBezTo>
                  <a:pt x="2146" y="549"/>
                  <a:pt x="2146" y="546"/>
                  <a:pt x="2147" y="544"/>
                </a:cubicBezTo>
                <a:cubicBezTo>
                  <a:pt x="2140" y="542"/>
                  <a:pt x="2137" y="549"/>
                  <a:pt x="2133" y="550"/>
                </a:cubicBezTo>
                <a:cubicBezTo>
                  <a:pt x="2138" y="549"/>
                  <a:pt x="2139" y="553"/>
                  <a:pt x="2142" y="553"/>
                </a:cubicBezTo>
                <a:close/>
                <a:moveTo>
                  <a:pt x="2124" y="383"/>
                </a:moveTo>
                <a:cubicBezTo>
                  <a:pt x="2124" y="381"/>
                  <a:pt x="2125" y="381"/>
                  <a:pt x="2124" y="380"/>
                </a:cubicBezTo>
                <a:cubicBezTo>
                  <a:pt x="2120" y="379"/>
                  <a:pt x="2121" y="384"/>
                  <a:pt x="2124" y="383"/>
                </a:cubicBezTo>
                <a:close/>
                <a:moveTo>
                  <a:pt x="2090" y="365"/>
                </a:moveTo>
                <a:cubicBezTo>
                  <a:pt x="2089" y="365"/>
                  <a:pt x="2088" y="364"/>
                  <a:pt x="2086" y="365"/>
                </a:cubicBezTo>
                <a:cubicBezTo>
                  <a:pt x="2088" y="369"/>
                  <a:pt x="2083" y="368"/>
                  <a:pt x="2084" y="372"/>
                </a:cubicBezTo>
                <a:cubicBezTo>
                  <a:pt x="2086" y="370"/>
                  <a:pt x="2087" y="370"/>
                  <a:pt x="2090" y="371"/>
                </a:cubicBezTo>
                <a:cubicBezTo>
                  <a:pt x="2089" y="368"/>
                  <a:pt x="2089" y="367"/>
                  <a:pt x="2090" y="365"/>
                </a:cubicBezTo>
                <a:close/>
                <a:moveTo>
                  <a:pt x="2087" y="572"/>
                </a:moveTo>
                <a:cubicBezTo>
                  <a:pt x="2087" y="568"/>
                  <a:pt x="2086" y="564"/>
                  <a:pt x="2082" y="566"/>
                </a:cubicBezTo>
                <a:cubicBezTo>
                  <a:pt x="2083" y="568"/>
                  <a:pt x="2084" y="571"/>
                  <a:pt x="2087" y="572"/>
                </a:cubicBezTo>
                <a:close/>
                <a:moveTo>
                  <a:pt x="2064" y="590"/>
                </a:moveTo>
                <a:cubicBezTo>
                  <a:pt x="2062" y="588"/>
                  <a:pt x="2062" y="590"/>
                  <a:pt x="2060" y="589"/>
                </a:cubicBezTo>
                <a:cubicBezTo>
                  <a:pt x="2059" y="592"/>
                  <a:pt x="2064" y="593"/>
                  <a:pt x="2064" y="590"/>
                </a:cubicBezTo>
                <a:close/>
                <a:moveTo>
                  <a:pt x="2025" y="372"/>
                </a:moveTo>
                <a:cubicBezTo>
                  <a:pt x="2024" y="373"/>
                  <a:pt x="2020" y="375"/>
                  <a:pt x="2023" y="375"/>
                </a:cubicBezTo>
                <a:cubicBezTo>
                  <a:pt x="2023" y="374"/>
                  <a:pt x="2024" y="374"/>
                  <a:pt x="2026" y="374"/>
                </a:cubicBezTo>
                <a:cubicBezTo>
                  <a:pt x="2027" y="370"/>
                  <a:pt x="2022" y="369"/>
                  <a:pt x="2025" y="372"/>
                </a:cubicBezTo>
                <a:close/>
                <a:moveTo>
                  <a:pt x="2024" y="608"/>
                </a:moveTo>
                <a:cubicBezTo>
                  <a:pt x="2027" y="607"/>
                  <a:pt x="2031" y="611"/>
                  <a:pt x="2031" y="607"/>
                </a:cubicBezTo>
                <a:cubicBezTo>
                  <a:pt x="2029" y="606"/>
                  <a:pt x="2024" y="605"/>
                  <a:pt x="2024" y="608"/>
                </a:cubicBezTo>
                <a:close/>
                <a:moveTo>
                  <a:pt x="1998" y="383"/>
                </a:moveTo>
                <a:cubicBezTo>
                  <a:pt x="1988" y="383"/>
                  <a:pt x="1982" y="387"/>
                  <a:pt x="1978" y="392"/>
                </a:cubicBezTo>
                <a:cubicBezTo>
                  <a:pt x="1984" y="391"/>
                  <a:pt x="1985" y="391"/>
                  <a:pt x="1988" y="387"/>
                </a:cubicBezTo>
                <a:cubicBezTo>
                  <a:pt x="1991" y="390"/>
                  <a:pt x="1992" y="388"/>
                  <a:pt x="1996" y="388"/>
                </a:cubicBezTo>
                <a:cubicBezTo>
                  <a:pt x="1996" y="385"/>
                  <a:pt x="1997" y="385"/>
                  <a:pt x="1998" y="383"/>
                </a:cubicBezTo>
                <a:close/>
                <a:moveTo>
                  <a:pt x="1975" y="389"/>
                </a:moveTo>
                <a:cubicBezTo>
                  <a:pt x="1973" y="390"/>
                  <a:pt x="1972" y="398"/>
                  <a:pt x="1975" y="395"/>
                </a:cubicBezTo>
                <a:cubicBezTo>
                  <a:pt x="1972" y="394"/>
                  <a:pt x="1978" y="390"/>
                  <a:pt x="1975" y="389"/>
                </a:cubicBezTo>
                <a:close/>
                <a:moveTo>
                  <a:pt x="1945" y="575"/>
                </a:moveTo>
                <a:cubicBezTo>
                  <a:pt x="1947" y="575"/>
                  <a:pt x="1949" y="575"/>
                  <a:pt x="1950" y="572"/>
                </a:cubicBezTo>
                <a:cubicBezTo>
                  <a:pt x="1947" y="573"/>
                  <a:pt x="1944" y="570"/>
                  <a:pt x="1945" y="575"/>
                </a:cubicBezTo>
                <a:close/>
                <a:moveTo>
                  <a:pt x="1930" y="420"/>
                </a:moveTo>
                <a:cubicBezTo>
                  <a:pt x="1930" y="417"/>
                  <a:pt x="1929" y="416"/>
                  <a:pt x="1926" y="416"/>
                </a:cubicBezTo>
                <a:cubicBezTo>
                  <a:pt x="1926" y="419"/>
                  <a:pt x="1927" y="420"/>
                  <a:pt x="1930" y="420"/>
                </a:cubicBezTo>
                <a:close/>
                <a:moveTo>
                  <a:pt x="1902" y="666"/>
                </a:moveTo>
                <a:cubicBezTo>
                  <a:pt x="1904" y="665"/>
                  <a:pt x="1911" y="667"/>
                  <a:pt x="1908" y="663"/>
                </a:cubicBezTo>
                <a:cubicBezTo>
                  <a:pt x="1914" y="663"/>
                  <a:pt x="1917" y="661"/>
                  <a:pt x="1921" y="660"/>
                </a:cubicBezTo>
                <a:cubicBezTo>
                  <a:pt x="1920" y="655"/>
                  <a:pt x="1922" y="653"/>
                  <a:pt x="1922" y="650"/>
                </a:cubicBezTo>
                <a:cubicBezTo>
                  <a:pt x="1915" y="654"/>
                  <a:pt x="1907" y="658"/>
                  <a:pt x="1902" y="666"/>
                </a:cubicBezTo>
                <a:close/>
                <a:moveTo>
                  <a:pt x="1868" y="604"/>
                </a:moveTo>
                <a:cubicBezTo>
                  <a:pt x="1872" y="604"/>
                  <a:pt x="1873" y="603"/>
                  <a:pt x="1874" y="601"/>
                </a:cubicBezTo>
                <a:cubicBezTo>
                  <a:pt x="1871" y="599"/>
                  <a:pt x="1870" y="596"/>
                  <a:pt x="1867" y="595"/>
                </a:cubicBezTo>
                <a:cubicBezTo>
                  <a:pt x="1866" y="596"/>
                  <a:pt x="1867" y="598"/>
                  <a:pt x="1865" y="598"/>
                </a:cubicBezTo>
                <a:cubicBezTo>
                  <a:pt x="1865" y="602"/>
                  <a:pt x="1868" y="602"/>
                  <a:pt x="1868" y="604"/>
                </a:cubicBezTo>
                <a:close/>
                <a:moveTo>
                  <a:pt x="1850" y="445"/>
                </a:moveTo>
                <a:cubicBezTo>
                  <a:pt x="1851" y="448"/>
                  <a:pt x="1848" y="448"/>
                  <a:pt x="1848" y="450"/>
                </a:cubicBezTo>
                <a:cubicBezTo>
                  <a:pt x="1853" y="449"/>
                  <a:pt x="1847" y="455"/>
                  <a:pt x="1851" y="454"/>
                </a:cubicBezTo>
                <a:cubicBezTo>
                  <a:pt x="1853" y="452"/>
                  <a:pt x="1854" y="449"/>
                  <a:pt x="1854" y="446"/>
                </a:cubicBezTo>
                <a:cubicBezTo>
                  <a:pt x="1852" y="447"/>
                  <a:pt x="1851" y="445"/>
                  <a:pt x="1850" y="445"/>
                </a:cubicBezTo>
                <a:close/>
                <a:moveTo>
                  <a:pt x="1858" y="614"/>
                </a:moveTo>
                <a:cubicBezTo>
                  <a:pt x="1863" y="613"/>
                  <a:pt x="1867" y="611"/>
                  <a:pt x="1870" y="608"/>
                </a:cubicBezTo>
                <a:cubicBezTo>
                  <a:pt x="1866" y="607"/>
                  <a:pt x="1860" y="610"/>
                  <a:pt x="1858" y="614"/>
                </a:cubicBezTo>
                <a:close/>
                <a:moveTo>
                  <a:pt x="1843" y="465"/>
                </a:moveTo>
                <a:cubicBezTo>
                  <a:pt x="1846" y="463"/>
                  <a:pt x="1847" y="463"/>
                  <a:pt x="1849" y="462"/>
                </a:cubicBezTo>
                <a:cubicBezTo>
                  <a:pt x="1848" y="460"/>
                  <a:pt x="1852" y="457"/>
                  <a:pt x="1849" y="456"/>
                </a:cubicBezTo>
                <a:cubicBezTo>
                  <a:pt x="1848" y="460"/>
                  <a:pt x="1841" y="459"/>
                  <a:pt x="1843" y="465"/>
                </a:cubicBezTo>
                <a:close/>
                <a:moveTo>
                  <a:pt x="1856" y="602"/>
                </a:moveTo>
                <a:cubicBezTo>
                  <a:pt x="1855" y="598"/>
                  <a:pt x="1855" y="599"/>
                  <a:pt x="1855" y="596"/>
                </a:cubicBezTo>
                <a:cubicBezTo>
                  <a:pt x="1852" y="596"/>
                  <a:pt x="1854" y="603"/>
                  <a:pt x="1856" y="602"/>
                </a:cubicBezTo>
                <a:close/>
                <a:moveTo>
                  <a:pt x="1847" y="643"/>
                </a:moveTo>
                <a:cubicBezTo>
                  <a:pt x="1850" y="640"/>
                  <a:pt x="1853" y="637"/>
                  <a:pt x="1858" y="635"/>
                </a:cubicBezTo>
                <a:cubicBezTo>
                  <a:pt x="1855" y="633"/>
                  <a:pt x="1851" y="633"/>
                  <a:pt x="1847" y="636"/>
                </a:cubicBezTo>
                <a:cubicBezTo>
                  <a:pt x="1850" y="638"/>
                  <a:pt x="1843" y="639"/>
                  <a:pt x="1843" y="642"/>
                </a:cubicBezTo>
                <a:cubicBezTo>
                  <a:pt x="1845" y="642"/>
                  <a:pt x="1848" y="640"/>
                  <a:pt x="1847" y="643"/>
                </a:cubicBezTo>
                <a:close/>
                <a:moveTo>
                  <a:pt x="1850" y="707"/>
                </a:moveTo>
                <a:cubicBezTo>
                  <a:pt x="1853" y="707"/>
                  <a:pt x="1853" y="709"/>
                  <a:pt x="1853" y="711"/>
                </a:cubicBezTo>
                <a:cubicBezTo>
                  <a:pt x="1855" y="710"/>
                  <a:pt x="1857" y="711"/>
                  <a:pt x="1857" y="709"/>
                </a:cubicBezTo>
                <a:cubicBezTo>
                  <a:pt x="1854" y="710"/>
                  <a:pt x="1855" y="705"/>
                  <a:pt x="1853" y="705"/>
                </a:cubicBezTo>
                <a:cubicBezTo>
                  <a:pt x="1853" y="707"/>
                  <a:pt x="1850" y="706"/>
                  <a:pt x="1850" y="707"/>
                </a:cubicBezTo>
                <a:close/>
                <a:moveTo>
                  <a:pt x="1834" y="688"/>
                </a:moveTo>
                <a:cubicBezTo>
                  <a:pt x="1837" y="687"/>
                  <a:pt x="1840" y="688"/>
                  <a:pt x="1843" y="689"/>
                </a:cubicBezTo>
                <a:cubicBezTo>
                  <a:pt x="1845" y="682"/>
                  <a:pt x="1840" y="677"/>
                  <a:pt x="1838" y="672"/>
                </a:cubicBezTo>
                <a:cubicBezTo>
                  <a:pt x="1831" y="674"/>
                  <a:pt x="1832" y="681"/>
                  <a:pt x="1834" y="688"/>
                </a:cubicBezTo>
                <a:close/>
                <a:moveTo>
                  <a:pt x="1833" y="646"/>
                </a:moveTo>
                <a:cubicBezTo>
                  <a:pt x="1833" y="643"/>
                  <a:pt x="1833" y="643"/>
                  <a:pt x="1833" y="643"/>
                </a:cubicBezTo>
                <a:cubicBezTo>
                  <a:pt x="1829" y="642"/>
                  <a:pt x="1830" y="648"/>
                  <a:pt x="1833" y="646"/>
                </a:cubicBezTo>
                <a:close/>
                <a:moveTo>
                  <a:pt x="1820" y="601"/>
                </a:moveTo>
                <a:cubicBezTo>
                  <a:pt x="1822" y="601"/>
                  <a:pt x="1820" y="602"/>
                  <a:pt x="1820" y="604"/>
                </a:cubicBezTo>
                <a:cubicBezTo>
                  <a:pt x="1824" y="603"/>
                  <a:pt x="1824" y="603"/>
                  <a:pt x="1824" y="603"/>
                </a:cubicBezTo>
                <a:cubicBezTo>
                  <a:pt x="1824" y="601"/>
                  <a:pt x="1821" y="599"/>
                  <a:pt x="1820" y="601"/>
                </a:cubicBezTo>
                <a:close/>
                <a:moveTo>
                  <a:pt x="1814" y="620"/>
                </a:moveTo>
                <a:cubicBezTo>
                  <a:pt x="1817" y="622"/>
                  <a:pt x="1821" y="622"/>
                  <a:pt x="1824" y="618"/>
                </a:cubicBezTo>
                <a:cubicBezTo>
                  <a:pt x="1821" y="619"/>
                  <a:pt x="1821" y="619"/>
                  <a:pt x="1821" y="619"/>
                </a:cubicBezTo>
                <a:cubicBezTo>
                  <a:pt x="1821" y="618"/>
                  <a:pt x="1821" y="616"/>
                  <a:pt x="1820" y="616"/>
                </a:cubicBezTo>
                <a:cubicBezTo>
                  <a:pt x="1819" y="619"/>
                  <a:pt x="1816" y="619"/>
                  <a:pt x="1814" y="620"/>
                </a:cubicBezTo>
                <a:close/>
                <a:moveTo>
                  <a:pt x="1821" y="633"/>
                </a:moveTo>
                <a:cubicBezTo>
                  <a:pt x="1819" y="633"/>
                  <a:pt x="1818" y="631"/>
                  <a:pt x="1816" y="631"/>
                </a:cubicBezTo>
                <a:cubicBezTo>
                  <a:pt x="1816" y="633"/>
                  <a:pt x="1816" y="635"/>
                  <a:pt x="1817" y="635"/>
                </a:cubicBezTo>
                <a:cubicBezTo>
                  <a:pt x="1817" y="631"/>
                  <a:pt x="1820" y="635"/>
                  <a:pt x="1821" y="633"/>
                </a:cubicBezTo>
                <a:close/>
                <a:moveTo>
                  <a:pt x="1817" y="717"/>
                </a:moveTo>
                <a:cubicBezTo>
                  <a:pt x="1819" y="717"/>
                  <a:pt x="1820" y="717"/>
                  <a:pt x="1821" y="718"/>
                </a:cubicBezTo>
                <a:cubicBezTo>
                  <a:pt x="1822" y="716"/>
                  <a:pt x="1824" y="715"/>
                  <a:pt x="1822" y="713"/>
                </a:cubicBezTo>
                <a:cubicBezTo>
                  <a:pt x="1819" y="714"/>
                  <a:pt x="1818" y="715"/>
                  <a:pt x="1817" y="717"/>
                </a:cubicBezTo>
                <a:close/>
                <a:moveTo>
                  <a:pt x="1812" y="710"/>
                </a:moveTo>
                <a:cubicBezTo>
                  <a:pt x="1814" y="710"/>
                  <a:pt x="1813" y="713"/>
                  <a:pt x="1814" y="713"/>
                </a:cubicBezTo>
                <a:cubicBezTo>
                  <a:pt x="1814" y="710"/>
                  <a:pt x="1814" y="710"/>
                  <a:pt x="1814" y="710"/>
                </a:cubicBezTo>
                <a:cubicBezTo>
                  <a:pt x="1815" y="710"/>
                  <a:pt x="1817" y="710"/>
                  <a:pt x="1817" y="708"/>
                </a:cubicBezTo>
                <a:cubicBezTo>
                  <a:pt x="1814" y="707"/>
                  <a:pt x="1813" y="705"/>
                  <a:pt x="1810" y="706"/>
                </a:cubicBezTo>
                <a:cubicBezTo>
                  <a:pt x="1810" y="709"/>
                  <a:pt x="1816" y="707"/>
                  <a:pt x="1812" y="710"/>
                </a:cubicBezTo>
                <a:close/>
                <a:moveTo>
                  <a:pt x="1800" y="710"/>
                </a:moveTo>
                <a:cubicBezTo>
                  <a:pt x="1797" y="711"/>
                  <a:pt x="1796" y="712"/>
                  <a:pt x="1796" y="715"/>
                </a:cubicBezTo>
                <a:cubicBezTo>
                  <a:pt x="1799" y="715"/>
                  <a:pt x="1800" y="713"/>
                  <a:pt x="1800" y="710"/>
                </a:cubicBezTo>
                <a:close/>
                <a:moveTo>
                  <a:pt x="1795" y="739"/>
                </a:moveTo>
                <a:cubicBezTo>
                  <a:pt x="1796" y="736"/>
                  <a:pt x="1800" y="734"/>
                  <a:pt x="1801" y="730"/>
                </a:cubicBezTo>
                <a:cubicBezTo>
                  <a:pt x="1799" y="729"/>
                  <a:pt x="1793" y="730"/>
                  <a:pt x="1792" y="731"/>
                </a:cubicBezTo>
                <a:cubicBezTo>
                  <a:pt x="1795" y="733"/>
                  <a:pt x="1793" y="738"/>
                  <a:pt x="1795" y="739"/>
                </a:cubicBezTo>
                <a:close/>
                <a:moveTo>
                  <a:pt x="1778" y="772"/>
                </a:moveTo>
                <a:cubicBezTo>
                  <a:pt x="1780" y="772"/>
                  <a:pt x="1780" y="772"/>
                  <a:pt x="1780" y="772"/>
                </a:cubicBezTo>
                <a:cubicBezTo>
                  <a:pt x="1782" y="772"/>
                  <a:pt x="1780" y="767"/>
                  <a:pt x="1778" y="767"/>
                </a:cubicBezTo>
                <a:lnTo>
                  <a:pt x="1778" y="772"/>
                </a:lnTo>
                <a:close/>
                <a:moveTo>
                  <a:pt x="1758" y="652"/>
                </a:moveTo>
                <a:cubicBezTo>
                  <a:pt x="1761" y="652"/>
                  <a:pt x="1760" y="649"/>
                  <a:pt x="1761" y="647"/>
                </a:cubicBezTo>
                <a:cubicBezTo>
                  <a:pt x="1759" y="648"/>
                  <a:pt x="1757" y="648"/>
                  <a:pt x="1756" y="647"/>
                </a:cubicBezTo>
                <a:cubicBezTo>
                  <a:pt x="1756" y="650"/>
                  <a:pt x="1759" y="649"/>
                  <a:pt x="1758" y="652"/>
                </a:cubicBezTo>
                <a:close/>
                <a:moveTo>
                  <a:pt x="1747" y="667"/>
                </a:moveTo>
                <a:cubicBezTo>
                  <a:pt x="1749" y="670"/>
                  <a:pt x="1746" y="671"/>
                  <a:pt x="1748" y="672"/>
                </a:cubicBezTo>
                <a:cubicBezTo>
                  <a:pt x="1750" y="672"/>
                  <a:pt x="1752" y="672"/>
                  <a:pt x="1753" y="671"/>
                </a:cubicBezTo>
                <a:cubicBezTo>
                  <a:pt x="1752" y="667"/>
                  <a:pt x="1752" y="667"/>
                  <a:pt x="1752" y="667"/>
                </a:cubicBezTo>
                <a:cubicBezTo>
                  <a:pt x="1750" y="668"/>
                  <a:pt x="1750" y="666"/>
                  <a:pt x="1747" y="667"/>
                </a:cubicBezTo>
                <a:close/>
                <a:moveTo>
                  <a:pt x="1733" y="682"/>
                </a:moveTo>
                <a:cubicBezTo>
                  <a:pt x="1735" y="680"/>
                  <a:pt x="1739" y="679"/>
                  <a:pt x="1740" y="676"/>
                </a:cubicBezTo>
                <a:cubicBezTo>
                  <a:pt x="1736" y="678"/>
                  <a:pt x="1737" y="672"/>
                  <a:pt x="1738" y="671"/>
                </a:cubicBezTo>
                <a:cubicBezTo>
                  <a:pt x="1732" y="671"/>
                  <a:pt x="1733" y="674"/>
                  <a:pt x="1735" y="676"/>
                </a:cubicBezTo>
                <a:cubicBezTo>
                  <a:pt x="1731" y="680"/>
                  <a:pt x="1728" y="679"/>
                  <a:pt x="1724" y="681"/>
                </a:cubicBezTo>
                <a:cubicBezTo>
                  <a:pt x="1725" y="683"/>
                  <a:pt x="1730" y="682"/>
                  <a:pt x="1731" y="685"/>
                </a:cubicBezTo>
                <a:cubicBezTo>
                  <a:pt x="1729" y="686"/>
                  <a:pt x="1728" y="685"/>
                  <a:pt x="1727" y="685"/>
                </a:cubicBezTo>
                <a:cubicBezTo>
                  <a:pt x="1728" y="688"/>
                  <a:pt x="1725" y="687"/>
                  <a:pt x="1726" y="690"/>
                </a:cubicBezTo>
                <a:cubicBezTo>
                  <a:pt x="1730" y="689"/>
                  <a:pt x="1725" y="695"/>
                  <a:pt x="1728" y="695"/>
                </a:cubicBezTo>
                <a:cubicBezTo>
                  <a:pt x="1728" y="689"/>
                  <a:pt x="1735" y="690"/>
                  <a:pt x="1733" y="682"/>
                </a:cubicBezTo>
                <a:close/>
                <a:moveTo>
                  <a:pt x="1715" y="502"/>
                </a:moveTo>
                <a:cubicBezTo>
                  <a:pt x="1714" y="503"/>
                  <a:pt x="1712" y="503"/>
                  <a:pt x="1711" y="502"/>
                </a:cubicBezTo>
                <a:cubicBezTo>
                  <a:pt x="1711" y="503"/>
                  <a:pt x="1710" y="505"/>
                  <a:pt x="1711" y="507"/>
                </a:cubicBezTo>
                <a:cubicBezTo>
                  <a:pt x="1714" y="507"/>
                  <a:pt x="1714" y="504"/>
                  <a:pt x="1715" y="502"/>
                </a:cubicBezTo>
                <a:close/>
                <a:moveTo>
                  <a:pt x="1732" y="700"/>
                </a:moveTo>
                <a:cubicBezTo>
                  <a:pt x="1730" y="703"/>
                  <a:pt x="1722" y="707"/>
                  <a:pt x="1718" y="711"/>
                </a:cubicBezTo>
                <a:cubicBezTo>
                  <a:pt x="1724" y="713"/>
                  <a:pt x="1725" y="705"/>
                  <a:pt x="1734" y="706"/>
                </a:cubicBezTo>
                <a:cubicBezTo>
                  <a:pt x="1734" y="703"/>
                  <a:pt x="1732" y="702"/>
                  <a:pt x="1732" y="700"/>
                </a:cubicBezTo>
                <a:close/>
                <a:moveTo>
                  <a:pt x="1708" y="692"/>
                </a:moveTo>
                <a:cubicBezTo>
                  <a:pt x="1704" y="692"/>
                  <a:pt x="1703" y="697"/>
                  <a:pt x="1698" y="695"/>
                </a:cubicBezTo>
                <a:cubicBezTo>
                  <a:pt x="1698" y="699"/>
                  <a:pt x="1698" y="702"/>
                  <a:pt x="1694" y="703"/>
                </a:cubicBezTo>
                <a:cubicBezTo>
                  <a:pt x="1696" y="709"/>
                  <a:pt x="1693" y="716"/>
                  <a:pt x="1690" y="716"/>
                </a:cubicBezTo>
                <a:cubicBezTo>
                  <a:pt x="1688" y="717"/>
                  <a:pt x="1692" y="720"/>
                  <a:pt x="1693" y="720"/>
                </a:cubicBezTo>
                <a:cubicBezTo>
                  <a:pt x="1697" y="707"/>
                  <a:pt x="1717" y="707"/>
                  <a:pt x="1718" y="693"/>
                </a:cubicBezTo>
                <a:cubicBezTo>
                  <a:pt x="1713" y="694"/>
                  <a:pt x="1710" y="694"/>
                  <a:pt x="1708" y="692"/>
                </a:cubicBezTo>
                <a:close/>
                <a:moveTo>
                  <a:pt x="1711" y="719"/>
                </a:moveTo>
                <a:cubicBezTo>
                  <a:pt x="1714" y="719"/>
                  <a:pt x="1718" y="716"/>
                  <a:pt x="1715" y="714"/>
                </a:cubicBezTo>
                <a:cubicBezTo>
                  <a:pt x="1715" y="717"/>
                  <a:pt x="1710" y="716"/>
                  <a:pt x="1711" y="719"/>
                </a:cubicBezTo>
                <a:close/>
                <a:moveTo>
                  <a:pt x="1686" y="512"/>
                </a:moveTo>
                <a:cubicBezTo>
                  <a:pt x="1683" y="512"/>
                  <a:pt x="1682" y="514"/>
                  <a:pt x="1682" y="515"/>
                </a:cubicBezTo>
                <a:cubicBezTo>
                  <a:pt x="1683" y="515"/>
                  <a:pt x="1685" y="515"/>
                  <a:pt x="1686" y="516"/>
                </a:cubicBezTo>
                <a:cubicBezTo>
                  <a:pt x="1686" y="515"/>
                  <a:pt x="1687" y="514"/>
                  <a:pt x="1686" y="512"/>
                </a:cubicBezTo>
                <a:close/>
                <a:moveTo>
                  <a:pt x="1710" y="835"/>
                </a:moveTo>
                <a:cubicBezTo>
                  <a:pt x="1710" y="832"/>
                  <a:pt x="1713" y="833"/>
                  <a:pt x="1713" y="831"/>
                </a:cubicBezTo>
                <a:cubicBezTo>
                  <a:pt x="1712" y="831"/>
                  <a:pt x="1711" y="830"/>
                  <a:pt x="1709" y="830"/>
                </a:cubicBezTo>
                <a:cubicBezTo>
                  <a:pt x="1709" y="831"/>
                  <a:pt x="1708" y="835"/>
                  <a:pt x="1710" y="835"/>
                </a:cubicBezTo>
                <a:close/>
                <a:moveTo>
                  <a:pt x="1683" y="784"/>
                </a:moveTo>
                <a:cubicBezTo>
                  <a:pt x="1684" y="788"/>
                  <a:pt x="1685" y="790"/>
                  <a:pt x="1688" y="791"/>
                </a:cubicBezTo>
                <a:cubicBezTo>
                  <a:pt x="1687" y="787"/>
                  <a:pt x="1686" y="785"/>
                  <a:pt x="1683" y="784"/>
                </a:cubicBezTo>
                <a:close/>
                <a:moveTo>
                  <a:pt x="1639" y="797"/>
                </a:moveTo>
                <a:cubicBezTo>
                  <a:pt x="1636" y="798"/>
                  <a:pt x="1634" y="801"/>
                  <a:pt x="1632" y="802"/>
                </a:cubicBezTo>
                <a:cubicBezTo>
                  <a:pt x="1635" y="803"/>
                  <a:pt x="1636" y="801"/>
                  <a:pt x="1640" y="801"/>
                </a:cubicBezTo>
                <a:cubicBezTo>
                  <a:pt x="1640" y="799"/>
                  <a:pt x="1639" y="799"/>
                  <a:pt x="1639" y="797"/>
                </a:cubicBezTo>
                <a:close/>
                <a:moveTo>
                  <a:pt x="1586" y="530"/>
                </a:moveTo>
                <a:cubicBezTo>
                  <a:pt x="1586" y="529"/>
                  <a:pt x="1585" y="527"/>
                  <a:pt x="1585" y="527"/>
                </a:cubicBezTo>
                <a:cubicBezTo>
                  <a:pt x="1579" y="528"/>
                  <a:pt x="1583" y="527"/>
                  <a:pt x="1578" y="528"/>
                </a:cubicBezTo>
                <a:cubicBezTo>
                  <a:pt x="1580" y="529"/>
                  <a:pt x="1580" y="532"/>
                  <a:pt x="1582" y="532"/>
                </a:cubicBezTo>
                <a:cubicBezTo>
                  <a:pt x="1582" y="530"/>
                  <a:pt x="1584" y="530"/>
                  <a:pt x="1585" y="528"/>
                </a:cubicBezTo>
                <a:cubicBezTo>
                  <a:pt x="1585" y="529"/>
                  <a:pt x="1585" y="530"/>
                  <a:pt x="1586" y="530"/>
                </a:cubicBezTo>
                <a:close/>
                <a:moveTo>
                  <a:pt x="1605" y="877"/>
                </a:moveTo>
                <a:cubicBezTo>
                  <a:pt x="1606" y="876"/>
                  <a:pt x="1607" y="877"/>
                  <a:pt x="1607" y="879"/>
                </a:cubicBezTo>
                <a:cubicBezTo>
                  <a:pt x="1610" y="878"/>
                  <a:pt x="1613" y="873"/>
                  <a:pt x="1612" y="871"/>
                </a:cubicBezTo>
                <a:cubicBezTo>
                  <a:pt x="1610" y="874"/>
                  <a:pt x="1606" y="874"/>
                  <a:pt x="1605" y="877"/>
                </a:cubicBezTo>
                <a:close/>
                <a:moveTo>
                  <a:pt x="1558" y="952"/>
                </a:moveTo>
                <a:cubicBezTo>
                  <a:pt x="1561" y="949"/>
                  <a:pt x="1569" y="949"/>
                  <a:pt x="1569" y="943"/>
                </a:cubicBezTo>
                <a:cubicBezTo>
                  <a:pt x="1566" y="946"/>
                  <a:pt x="1556" y="948"/>
                  <a:pt x="1558" y="952"/>
                </a:cubicBezTo>
                <a:close/>
                <a:moveTo>
                  <a:pt x="1505" y="929"/>
                </a:moveTo>
                <a:cubicBezTo>
                  <a:pt x="1507" y="929"/>
                  <a:pt x="1508" y="929"/>
                  <a:pt x="1508" y="926"/>
                </a:cubicBezTo>
                <a:cubicBezTo>
                  <a:pt x="1506" y="927"/>
                  <a:pt x="1506" y="925"/>
                  <a:pt x="1504" y="926"/>
                </a:cubicBezTo>
                <a:lnTo>
                  <a:pt x="1505" y="929"/>
                </a:lnTo>
                <a:close/>
                <a:moveTo>
                  <a:pt x="1507" y="1017"/>
                </a:moveTo>
                <a:cubicBezTo>
                  <a:pt x="1510" y="1015"/>
                  <a:pt x="1513" y="1013"/>
                  <a:pt x="1513" y="1008"/>
                </a:cubicBezTo>
                <a:cubicBezTo>
                  <a:pt x="1508" y="1009"/>
                  <a:pt x="1508" y="1013"/>
                  <a:pt x="1507" y="1017"/>
                </a:cubicBezTo>
                <a:close/>
                <a:moveTo>
                  <a:pt x="1489" y="1016"/>
                </a:moveTo>
                <a:cubicBezTo>
                  <a:pt x="1491" y="1020"/>
                  <a:pt x="1487" y="1019"/>
                  <a:pt x="1488" y="1022"/>
                </a:cubicBezTo>
                <a:cubicBezTo>
                  <a:pt x="1490" y="1021"/>
                  <a:pt x="1494" y="1021"/>
                  <a:pt x="1494" y="1019"/>
                </a:cubicBezTo>
                <a:cubicBezTo>
                  <a:pt x="1493" y="1018"/>
                  <a:pt x="1493" y="1015"/>
                  <a:pt x="1489" y="1016"/>
                </a:cubicBezTo>
                <a:close/>
                <a:moveTo>
                  <a:pt x="1458" y="948"/>
                </a:moveTo>
                <a:cubicBezTo>
                  <a:pt x="1456" y="949"/>
                  <a:pt x="1453" y="949"/>
                  <a:pt x="1453" y="952"/>
                </a:cubicBezTo>
                <a:cubicBezTo>
                  <a:pt x="1457" y="951"/>
                  <a:pt x="1457" y="951"/>
                  <a:pt x="1457" y="951"/>
                </a:cubicBezTo>
                <a:cubicBezTo>
                  <a:pt x="1457" y="950"/>
                  <a:pt x="1457" y="948"/>
                  <a:pt x="1458" y="948"/>
                </a:cubicBezTo>
                <a:close/>
                <a:moveTo>
                  <a:pt x="1444" y="985"/>
                </a:moveTo>
                <a:cubicBezTo>
                  <a:pt x="1442" y="984"/>
                  <a:pt x="1439" y="979"/>
                  <a:pt x="1437" y="982"/>
                </a:cubicBezTo>
                <a:cubicBezTo>
                  <a:pt x="1439" y="982"/>
                  <a:pt x="1441" y="988"/>
                  <a:pt x="1444" y="985"/>
                </a:cubicBezTo>
                <a:close/>
                <a:moveTo>
                  <a:pt x="1431" y="1003"/>
                </a:moveTo>
                <a:cubicBezTo>
                  <a:pt x="1429" y="997"/>
                  <a:pt x="1435" y="997"/>
                  <a:pt x="1438" y="998"/>
                </a:cubicBezTo>
                <a:cubicBezTo>
                  <a:pt x="1439" y="995"/>
                  <a:pt x="1433" y="989"/>
                  <a:pt x="1438" y="986"/>
                </a:cubicBezTo>
                <a:cubicBezTo>
                  <a:pt x="1436" y="984"/>
                  <a:pt x="1436" y="985"/>
                  <a:pt x="1433" y="986"/>
                </a:cubicBezTo>
                <a:cubicBezTo>
                  <a:pt x="1433" y="990"/>
                  <a:pt x="1430" y="991"/>
                  <a:pt x="1431" y="996"/>
                </a:cubicBezTo>
                <a:cubicBezTo>
                  <a:pt x="1427" y="996"/>
                  <a:pt x="1428" y="1000"/>
                  <a:pt x="1426" y="1001"/>
                </a:cubicBezTo>
                <a:cubicBezTo>
                  <a:pt x="1430" y="998"/>
                  <a:pt x="1427" y="1004"/>
                  <a:pt x="1431" y="1003"/>
                </a:cubicBezTo>
                <a:close/>
                <a:moveTo>
                  <a:pt x="1426" y="960"/>
                </a:moveTo>
                <a:cubicBezTo>
                  <a:pt x="1430" y="960"/>
                  <a:pt x="1430" y="955"/>
                  <a:pt x="1428" y="954"/>
                </a:cubicBezTo>
                <a:cubicBezTo>
                  <a:pt x="1427" y="956"/>
                  <a:pt x="1425" y="957"/>
                  <a:pt x="1426" y="960"/>
                </a:cubicBezTo>
                <a:close/>
                <a:moveTo>
                  <a:pt x="1429" y="1038"/>
                </a:moveTo>
                <a:cubicBezTo>
                  <a:pt x="1427" y="1034"/>
                  <a:pt x="1426" y="1032"/>
                  <a:pt x="1428" y="1028"/>
                </a:cubicBezTo>
                <a:cubicBezTo>
                  <a:pt x="1427" y="1027"/>
                  <a:pt x="1425" y="1027"/>
                  <a:pt x="1423" y="1027"/>
                </a:cubicBezTo>
                <a:cubicBezTo>
                  <a:pt x="1424" y="1030"/>
                  <a:pt x="1419" y="1034"/>
                  <a:pt x="1413" y="1036"/>
                </a:cubicBezTo>
                <a:cubicBezTo>
                  <a:pt x="1414" y="1039"/>
                  <a:pt x="1408" y="1041"/>
                  <a:pt x="1412" y="1042"/>
                </a:cubicBezTo>
                <a:cubicBezTo>
                  <a:pt x="1415" y="1038"/>
                  <a:pt x="1420" y="1036"/>
                  <a:pt x="1425" y="1033"/>
                </a:cubicBezTo>
                <a:cubicBezTo>
                  <a:pt x="1425" y="1037"/>
                  <a:pt x="1426" y="1038"/>
                  <a:pt x="1429" y="1038"/>
                </a:cubicBezTo>
                <a:close/>
                <a:moveTo>
                  <a:pt x="1295" y="157"/>
                </a:moveTo>
                <a:cubicBezTo>
                  <a:pt x="1299" y="155"/>
                  <a:pt x="1299" y="159"/>
                  <a:pt x="1301" y="158"/>
                </a:cubicBezTo>
                <a:cubicBezTo>
                  <a:pt x="1300" y="151"/>
                  <a:pt x="1312" y="154"/>
                  <a:pt x="1314" y="149"/>
                </a:cubicBezTo>
                <a:cubicBezTo>
                  <a:pt x="1307" y="152"/>
                  <a:pt x="1299" y="150"/>
                  <a:pt x="1295" y="157"/>
                </a:cubicBezTo>
                <a:close/>
                <a:moveTo>
                  <a:pt x="1403" y="1076"/>
                </a:moveTo>
                <a:cubicBezTo>
                  <a:pt x="1402" y="1073"/>
                  <a:pt x="1405" y="1071"/>
                  <a:pt x="1401" y="1071"/>
                </a:cubicBezTo>
                <a:cubicBezTo>
                  <a:pt x="1401" y="1073"/>
                  <a:pt x="1399" y="1074"/>
                  <a:pt x="1399" y="1076"/>
                </a:cubicBezTo>
                <a:lnTo>
                  <a:pt x="1403" y="1076"/>
                </a:lnTo>
                <a:close/>
                <a:moveTo>
                  <a:pt x="1285" y="153"/>
                </a:moveTo>
                <a:cubicBezTo>
                  <a:pt x="1285" y="150"/>
                  <a:pt x="1289" y="150"/>
                  <a:pt x="1291" y="148"/>
                </a:cubicBezTo>
                <a:cubicBezTo>
                  <a:pt x="1287" y="146"/>
                  <a:pt x="1280" y="151"/>
                  <a:pt x="1285" y="153"/>
                </a:cubicBezTo>
                <a:close/>
                <a:moveTo>
                  <a:pt x="1292" y="157"/>
                </a:moveTo>
                <a:cubicBezTo>
                  <a:pt x="1289" y="158"/>
                  <a:pt x="1287" y="158"/>
                  <a:pt x="1286" y="160"/>
                </a:cubicBezTo>
                <a:cubicBezTo>
                  <a:pt x="1288" y="160"/>
                  <a:pt x="1288" y="162"/>
                  <a:pt x="1290" y="161"/>
                </a:cubicBezTo>
                <a:cubicBezTo>
                  <a:pt x="1289" y="158"/>
                  <a:pt x="1293" y="160"/>
                  <a:pt x="1292" y="157"/>
                </a:cubicBezTo>
                <a:close/>
                <a:moveTo>
                  <a:pt x="1270" y="79"/>
                </a:moveTo>
                <a:cubicBezTo>
                  <a:pt x="1270" y="77"/>
                  <a:pt x="1275" y="79"/>
                  <a:pt x="1275" y="76"/>
                </a:cubicBezTo>
                <a:cubicBezTo>
                  <a:pt x="1272" y="75"/>
                  <a:pt x="1267" y="78"/>
                  <a:pt x="1270" y="79"/>
                </a:cubicBezTo>
                <a:close/>
                <a:moveTo>
                  <a:pt x="1283" y="218"/>
                </a:moveTo>
                <a:cubicBezTo>
                  <a:pt x="1284" y="214"/>
                  <a:pt x="1282" y="212"/>
                  <a:pt x="1284" y="208"/>
                </a:cubicBezTo>
                <a:cubicBezTo>
                  <a:pt x="1281" y="210"/>
                  <a:pt x="1276" y="211"/>
                  <a:pt x="1274" y="214"/>
                </a:cubicBezTo>
                <a:cubicBezTo>
                  <a:pt x="1276" y="217"/>
                  <a:pt x="1279" y="218"/>
                  <a:pt x="1283" y="218"/>
                </a:cubicBezTo>
                <a:close/>
                <a:moveTo>
                  <a:pt x="1268" y="374"/>
                </a:moveTo>
                <a:cubicBezTo>
                  <a:pt x="1263" y="374"/>
                  <a:pt x="1263" y="374"/>
                  <a:pt x="1263" y="374"/>
                </a:cubicBezTo>
                <a:cubicBezTo>
                  <a:pt x="1263" y="376"/>
                  <a:pt x="1264" y="377"/>
                  <a:pt x="1264" y="378"/>
                </a:cubicBezTo>
                <a:cubicBezTo>
                  <a:pt x="1267" y="378"/>
                  <a:pt x="1266" y="375"/>
                  <a:pt x="1268" y="374"/>
                </a:cubicBezTo>
                <a:close/>
                <a:moveTo>
                  <a:pt x="1328" y="1167"/>
                </a:moveTo>
                <a:cubicBezTo>
                  <a:pt x="1328" y="1166"/>
                  <a:pt x="1324" y="1165"/>
                  <a:pt x="1324" y="1167"/>
                </a:cubicBezTo>
                <a:cubicBezTo>
                  <a:pt x="1324" y="1168"/>
                  <a:pt x="1325" y="1177"/>
                  <a:pt x="1320" y="1176"/>
                </a:cubicBezTo>
                <a:cubicBezTo>
                  <a:pt x="1319" y="1179"/>
                  <a:pt x="1322" y="1178"/>
                  <a:pt x="1321" y="1181"/>
                </a:cubicBezTo>
                <a:cubicBezTo>
                  <a:pt x="1319" y="1186"/>
                  <a:pt x="1312" y="1188"/>
                  <a:pt x="1309" y="1193"/>
                </a:cubicBezTo>
                <a:cubicBezTo>
                  <a:pt x="1309" y="1197"/>
                  <a:pt x="1311" y="1198"/>
                  <a:pt x="1307" y="1200"/>
                </a:cubicBezTo>
                <a:cubicBezTo>
                  <a:pt x="1320" y="1204"/>
                  <a:pt x="1329" y="1190"/>
                  <a:pt x="1324" y="1176"/>
                </a:cubicBezTo>
                <a:cubicBezTo>
                  <a:pt x="1327" y="1171"/>
                  <a:pt x="1338" y="1172"/>
                  <a:pt x="1339" y="1165"/>
                </a:cubicBezTo>
                <a:cubicBezTo>
                  <a:pt x="1336" y="1165"/>
                  <a:pt x="1334" y="1163"/>
                  <a:pt x="1330" y="1163"/>
                </a:cubicBezTo>
                <a:cubicBezTo>
                  <a:pt x="1328" y="1164"/>
                  <a:pt x="1330" y="1167"/>
                  <a:pt x="1328" y="1167"/>
                </a:cubicBezTo>
                <a:close/>
                <a:moveTo>
                  <a:pt x="1218" y="267"/>
                </a:moveTo>
                <a:cubicBezTo>
                  <a:pt x="1213" y="270"/>
                  <a:pt x="1214" y="274"/>
                  <a:pt x="1213" y="278"/>
                </a:cubicBezTo>
                <a:cubicBezTo>
                  <a:pt x="1217" y="278"/>
                  <a:pt x="1219" y="276"/>
                  <a:pt x="1221" y="273"/>
                </a:cubicBezTo>
                <a:cubicBezTo>
                  <a:pt x="1222" y="275"/>
                  <a:pt x="1222" y="278"/>
                  <a:pt x="1225" y="277"/>
                </a:cubicBezTo>
                <a:cubicBezTo>
                  <a:pt x="1225" y="274"/>
                  <a:pt x="1224" y="271"/>
                  <a:pt x="1225" y="269"/>
                </a:cubicBezTo>
                <a:cubicBezTo>
                  <a:pt x="1222" y="270"/>
                  <a:pt x="1221" y="272"/>
                  <a:pt x="1218" y="271"/>
                </a:cubicBezTo>
                <a:cubicBezTo>
                  <a:pt x="1217" y="270"/>
                  <a:pt x="1217" y="268"/>
                  <a:pt x="1218" y="267"/>
                </a:cubicBezTo>
                <a:close/>
                <a:moveTo>
                  <a:pt x="1307" y="1175"/>
                </a:moveTo>
                <a:cubicBezTo>
                  <a:pt x="1311" y="1175"/>
                  <a:pt x="1306" y="1180"/>
                  <a:pt x="1309" y="1181"/>
                </a:cubicBezTo>
                <a:cubicBezTo>
                  <a:pt x="1310" y="1177"/>
                  <a:pt x="1315" y="1178"/>
                  <a:pt x="1312" y="1173"/>
                </a:cubicBezTo>
                <a:cubicBezTo>
                  <a:pt x="1314" y="1169"/>
                  <a:pt x="1318" y="1172"/>
                  <a:pt x="1320" y="1171"/>
                </a:cubicBezTo>
                <a:cubicBezTo>
                  <a:pt x="1319" y="1167"/>
                  <a:pt x="1319" y="1167"/>
                  <a:pt x="1319" y="1164"/>
                </a:cubicBezTo>
                <a:cubicBezTo>
                  <a:pt x="1316" y="1168"/>
                  <a:pt x="1312" y="1172"/>
                  <a:pt x="1307" y="1175"/>
                </a:cubicBezTo>
                <a:close/>
                <a:moveTo>
                  <a:pt x="1200" y="283"/>
                </a:moveTo>
                <a:cubicBezTo>
                  <a:pt x="1200" y="287"/>
                  <a:pt x="1202" y="288"/>
                  <a:pt x="1204" y="288"/>
                </a:cubicBezTo>
                <a:cubicBezTo>
                  <a:pt x="1206" y="286"/>
                  <a:pt x="1212" y="284"/>
                  <a:pt x="1208" y="281"/>
                </a:cubicBezTo>
                <a:cubicBezTo>
                  <a:pt x="1208" y="284"/>
                  <a:pt x="1203" y="284"/>
                  <a:pt x="1200" y="283"/>
                </a:cubicBezTo>
                <a:close/>
                <a:moveTo>
                  <a:pt x="1291" y="1197"/>
                </a:moveTo>
                <a:cubicBezTo>
                  <a:pt x="1292" y="1201"/>
                  <a:pt x="1288" y="1200"/>
                  <a:pt x="1289" y="1203"/>
                </a:cubicBezTo>
                <a:cubicBezTo>
                  <a:pt x="1293" y="1202"/>
                  <a:pt x="1294" y="1198"/>
                  <a:pt x="1293" y="1193"/>
                </a:cubicBezTo>
                <a:cubicBezTo>
                  <a:pt x="1290" y="1191"/>
                  <a:pt x="1288" y="1194"/>
                  <a:pt x="1285" y="1196"/>
                </a:cubicBezTo>
                <a:cubicBezTo>
                  <a:pt x="1287" y="1198"/>
                  <a:pt x="1289" y="1194"/>
                  <a:pt x="1291" y="1197"/>
                </a:cubicBezTo>
                <a:close/>
                <a:moveTo>
                  <a:pt x="1153" y="52"/>
                </a:moveTo>
                <a:cubicBezTo>
                  <a:pt x="1156" y="52"/>
                  <a:pt x="1157" y="53"/>
                  <a:pt x="1160" y="53"/>
                </a:cubicBezTo>
                <a:cubicBezTo>
                  <a:pt x="1159" y="48"/>
                  <a:pt x="1159" y="48"/>
                  <a:pt x="1159" y="48"/>
                </a:cubicBezTo>
                <a:cubicBezTo>
                  <a:pt x="1155" y="47"/>
                  <a:pt x="1154" y="49"/>
                  <a:pt x="1153" y="52"/>
                </a:cubicBezTo>
                <a:close/>
                <a:moveTo>
                  <a:pt x="1234" y="1253"/>
                </a:moveTo>
                <a:cubicBezTo>
                  <a:pt x="1238" y="1251"/>
                  <a:pt x="1243" y="1250"/>
                  <a:pt x="1244" y="1247"/>
                </a:cubicBezTo>
                <a:cubicBezTo>
                  <a:pt x="1240" y="1249"/>
                  <a:pt x="1235" y="1249"/>
                  <a:pt x="1234" y="1253"/>
                </a:cubicBezTo>
                <a:close/>
                <a:moveTo>
                  <a:pt x="1218" y="1261"/>
                </a:moveTo>
                <a:cubicBezTo>
                  <a:pt x="1222" y="1260"/>
                  <a:pt x="1223" y="1257"/>
                  <a:pt x="1225" y="1254"/>
                </a:cubicBezTo>
                <a:cubicBezTo>
                  <a:pt x="1219" y="1254"/>
                  <a:pt x="1220" y="1259"/>
                  <a:pt x="1218" y="1261"/>
                </a:cubicBezTo>
                <a:close/>
                <a:moveTo>
                  <a:pt x="1078" y="49"/>
                </a:moveTo>
                <a:cubicBezTo>
                  <a:pt x="1077" y="46"/>
                  <a:pt x="1081" y="43"/>
                  <a:pt x="1078" y="41"/>
                </a:cubicBezTo>
                <a:cubicBezTo>
                  <a:pt x="1077" y="43"/>
                  <a:pt x="1074" y="48"/>
                  <a:pt x="1078" y="49"/>
                </a:cubicBezTo>
                <a:close/>
                <a:moveTo>
                  <a:pt x="972" y="140"/>
                </a:moveTo>
                <a:cubicBezTo>
                  <a:pt x="965" y="145"/>
                  <a:pt x="958" y="145"/>
                  <a:pt x="953" y="153"/>
                </a:cubicBezTo>
                <a:cubicBezTo>
                  <a:pt x="957" y="150"/>
                  <a:pt x="961" y="147"/>
                  <a:pt x="967" y="146"/>
                </a:cubicBezTo>
                <a:cubicBezTo>
                  <a:pt x="967" y="148"/>
                  <a:pt x="966" y="149"/>
                  <a:pt x="967" y="152"/>
                </a:cubicBezTo>
                <a:cubicBezTo>
                  <a:pt x="971" y="150"/>
                  <a:pt x="976" y="145"/>
                  <a:pt x="972" y="140"/>
                </a:cubicBezTo>
                <a:close/>
                <a:moveTo>
                  <a:pt x="1082" y="1223"/>
                </a:moveTo>
                <a:cubicBezTo>
                  <a:pt x="1082" y="1218"/>
                  <a:pt x="1082" y="1218"/>
                  <a:pt x="1082" y="1218"/>
                </a:cubicBezTo>
                <a:cubicBezTo>
                  <a:pt x="1076" y="1219"/>
                  <a:pt x="1081" y="1222"/>
                  <a:pt x="1082" y="1223"/>
                </a:cubicBezTo>
                <a:close/>
                <a:moveTo>
                  <a:pt x="964" y="150"/>
                </a:moveTo>
                <a:cubicBezTo>
                  <a:pt x="961" y="150"/>
                  <a:pt x="961" y="152"/>
                  <a:pt x="962" y="154"/>
                </a:cubicBezTo>
                <a:cubicBezTo>
                  <a:pt x="963" y="154"/>
                  <a:pt x="963" y="154"/>
                  <a:pt x="963" y="154"/>
                </a:cubicBezTo>
                <a:cubicBezTo>
                  <a:pt x="964" y="154"/>
                  <a:pt x="964" y="154"/>
                  <a:pt x="964" y="153"/>
                </a:cubicBezTo>
                <a:cubicBezTo>
                  <a:pt x="963" y="153"/>
                  <a:pt x="964" y="152"/>
                  <a:pt x="964" y="150"/>
                </a:cubicBezTo>
                <a:close/>
                <a:moveTo>
                  <a:pt x="1036" y="1129"/>
                </a:moveTo>
                <a:cubicBezTo>
                  <a:pt x="1036" y="1131"/>
                  <a:pt x="1035" y="1131"/>
                  <a:pt x="1035" y="1133"/>
                </a:cubicBezTo>
                <a:cubicBezTo>
                  <a:pt x="1037" y="1132"/>
                  <a:pt x="1040" y="1132"/>
                  <a:pt x="1040" y="1130"/>
                </a:cubicBezTo>
                <a:cubicBezTo>
                  <a:pt x="1039" y="1130"/>
                  <a:pt x="1038" y="1128"/>
                  <a:pt x="1036" y="1129"/>
                </a:cubicBezTo>
                <a:close/>
                <a:moveTo>
                  <a:pt x="1024" y="1182"/>
                </a:moveTo>
                <a:cubicBezTo>
                  <a:pt x="1027" y="1181"/>
                  <a:pt x="1031" y="1181"/>
                  <a:pt x="1032" y="1179"/>
                </a:cubicBezTo>
                <a:cubicBezTo>
                  <a:pt x="1030" y="1180"/>
                  <a:pt x="1024" y="1178"/>
                  <a:pt x="1024" y="1182"/>
                </a:cubicBezTo>
                <a:close/>
                <a:moveTo>
                  <a:pt x="987" y="1156"/>
                </a:moveTo>
                <a:cubicBezTo>
                  <a:pt x="986" y="1157"/>
                  <a:pt x="986" y="1158"/>
                  <a:pt x="986" y="1160"/>
                </a:cubicBezTo>
                <a:cubicBezTo>
                  <a:pt x="989" y="1160"/>
                  <a:pt x="990" y="1160"/>
                  <a:pt x="990" y="1158"/>
                </a:cubicBezTo>
                <a:cubicBezTo>
                  <a:pt x="987" y="1160"/>
                  <a:pt x="989" y="1155"/>
                  <a:pt x="987" y="1156"/>
                </a:cubicBezTo>
                <a:close/>
                <a:moveTo>
                  <a:pt x="869" y="134"/>
                </a:moveTo>
                <a:cubicBezTo>
                  <a:pt x="871" y="133"/>
                  <a:pt x="876" y="135"/>
                  <a:pt x="875" y="131"/>
                </a:cubicBezTo>
                <a:cubicBezTo>
                  <a:pt x="872" y="131"/>
                  <a:pt x="870" y="132"/>
                  <a:pt x="869" y="134"/>
                </a:cubicBezTo>
                <a:close/>
                <a:moveTo>
                  <a:pt x="984" y="1196"/>
                </a:moveTo>
                <a:cubicBezTo>
                  <a:pt x="983" y="1195"/>
                  <a:pt x="983" y="1193"/>
                  <a:pt x="981" y="1193"/>
                </a:cubicBezTo>
                <a:cubicBezTo>
                  <a:pt x="981" y="1194"/>
                  <a:pt x="975" y="1195"/>
                  <a:pt x="979" y="1197"/>
                </a:cubicBezTo>
                <a:cubicBezTo>
                  <a:pt x="979" y="1196"/>
                  <a:pt x="980" y="1196"/>
                  <a:pt x="981" y="1196"/>
                </a:cubicBezTo>
                <a:cubicBezTo>
                  <a:pt x="979" y="1198"/>
                  <a:pt x="983" y="1198"/>
                  <a:pt x="984" y="1196"/>
                </a:cubicBezTo>
                <a:close/>
                <a:moveTo>
                  <a:pt x="844" y="111"/>
                </a:moveTo>
                <a:cubicBezTo>
                  <a:pt x="843" y="107"/>
                  <a:pt x="843" y="105"/>
                  <a:pt x="842" y="103"/>
                </a:cubicBezTo>
                <a:cubicBezTo>
                  <a:pt x="841" y="103"/>
                  <a:pt x="840" y="104"/>
                  <a:pt x="839" y="104"/>
                </a:cubicBezTo>
                <a:cubicBezTo>
                  <a:pt x="840" y="107"/>
                  <a:pt x="841" y="110"/>
                  <a:pt x="844" y="111"/>
                </a:cubicBezTo>
                <a:close/>
                <a:moveTo>
                  <a:pt x="824" y="109"/>
                </a:moveTo>
                <a:cubicBezTo>
                  <a:pt x="826" y="108"/>
                  <a:pt x="830" y="108"/>
                  <a:pt x="830" y="105"/>
                </a:cubicBezTo>
                <a:cubicBezTo>
                  <a:pt x="827" y="105"/>
                  <a:pt x="824" y="106"/>
                  <a:pt x="824" y="109"/>
                </a:cubicBezTo>
                <a:close/>
                <a:moveTo>
                  <a:pt x="925" y="1298"/>
                </a:moveTo>
                <a:cubicBezTo>
                  <a:pt x="925" y="1296"/>
                  <a:pt x="927" y="1292"/>
                  <a:pt x="929" y="1295"/>
                </a:cubicBezTo>
                <a:cubicBezTo>
                  <a:pt x="931" y="1297"/>
                  <a:pt x="928" y="1297"/>
                  <a:pt x="926" y="1297"/>
                </a:cubicBezTo>
                <a:cubicBezTo>
                  <a:pt x="926" y="1299"/>
                  <a:pt x="927" y="1300"/>
                  <a:pt x="929" y="1300"/>
                </a:cubicBezTo>
                <a:cubicBezTo>
                  <a:pt x="931" y="1298"/>
                  <a:pt x="932" y="1296"/>
                  <a:pt x="931" y="1294"/>
                </a:cubicBezTo>
                <a:cubicBezTo>
                  <a:pt x="930" y="1292"/>
                  <a:pt x="928" y="1291"/>
                  <a:pt x="925" y="1291"/>
                </a:cubicBezTo>
                <a:cubicBezTo>
                  <a:pt x="927" y="1294"/>
                  <a:pt x="922" y="1297"/>
                  <a:pt x="925" y="1298"/>
                </a:cubicBezTo>
                <a:close/>
                <a:moveTo>
                  <a:pt x="889" y="1253"/>
                </a:moveTo>
                <a:cubicBezTo>
                  <a:pt x="888" y="1256"/>
                  <a:pt x="885" y="1257"/>
                  <a:pt x="885" y="1260"/>
                </a:cubicBezTo>
                <a:cubicBezTo>
                  <a:pt x="887" y="1262"/>
                  <a:pt x="891" y="1255"/>
                  <a:pt x="889" y="1253"/>
                </a:cubicBezTo>
                <a:close/>
                <a:moveTo>
                  <a:pt x="739" y="100"/>
                </a:moveTo>
                <a:cubicBezTo>
                  <a:pt x="737" y="100"/>
                  <a:pt x="735" y="100"/>
                  <a:pt x="735" y="103"/>
                </a:cubicBezTo>
                <a:cubicBezTo>
                  <a:pt x="738" y="103"/>
                  <a:pt x="740" y="103"/>
                  <a:pt x="739" y="100"/>
                </a:cubicBezTo>
                <a:close/>
                <a:moveTo>
                  <a:pt x="829" y="1246"/>
                </a:moveTo>
                <a:cubicBezTo>
                  <a:pt x="828" y="1242"/>
                  <a:pt x="834" y="1240"/>
                  <a:pt x="830" y="1236"/>
                </a:cubicBezTo>
                <a:cubicBezTo>
                  <a:pt x="831" y="1242"/>
                  <a:pt x="822" y="1241"/>
                  <a:pt x="821" y="1245"/>
                </a:cubicBezTo>
                <a:cubicBezTo>
                  <a:pt x="825" y="1242"/>
                  <a:pt x="825" y="1245"/>
                  <a:pt x="829" y="1246"/>
                </a:cubicBezTo>
                <a:close/>
                <a:moveTo>
                  <a:pt x="830" y="1228"/>
                </a:moveTo>
                <a:cubicBezTo>
                  <a:pt x="827" y="1226"/>
                  <a:pt x="826" y="1223"/>
                  <a:pt x="822" y="1223"/>
                </a:cubicBezTo>
                <a:cubicBezTo>
                  <a:pt x="820" y="1227"/>
                  <a:pt x="816" y="1228"/>
                  <a:pt x="815" y="1233"/>
                </a:cubicBezTo>
                <a:cubicBezTo>
                  <a:pt x="818" y="1234"/>
                  <a:pt x="821" y="1232"/>
                  <a:pt x="822" y="1238"/>
                </a:cubicBezTo>
                <a:cubicBezTo>
                  <a:pt x="830" y="1238"/>
                  <a:pt x="826" y="1230"/>
                  <a:pt x="830" y="1228"/>
                </a:cubicBezTo>
                <a:close/>
                <a:moveTo>
                  <a:pt x="761" y="723"/>
                </a:moveTo>
                <a:cubicBezTo>
                  <a:pt x="769" y="728"/>
                  <a:pt x="769" y="718"/>
                  <a:pt x="771" y="713"/>
                </a:cubicBezTo>
                <a:cubicBezTo>
                  <a:pt x="766" y="714"/>
                  <a:pt x="766" y="721"/>
                  <a:pt x="761" y="723"/>
                </a:cubicBezTo>
                <a:close/>
                <a:moveTo>
                  <a:pt x="815" y="1211"/>
                </a:moveTo>
                <a:cubicBezTo>
                  <a:pt x="815" y="1209"/>
                  <a:pt x="814" y="1206"/>
                  <a:pt x="815" y="1205"/>
                </a:cubicBezTo>
                <a:cubicBezTo>
                  <a:pt x="811" y="1204"/>
                  <a:pt x="812" y="1212"/>
                  <a:pt x="815" y="1211"/>
                </a:cubicBezTo>
                <a:close/>
                <a:moveTo>
                  <a:pt x="680" y="107"/>
                </a:moveTo>
                <a:cubicBezTo>
                  <a:pt x="684" y="106"/>
                  <a:pt x="684" y="110"/>
                  <a:pt x="687" y="110"/>
                </a:cubicBezTo>
                <a:cubicBezTo>
                  <a:pt x="686" y="107"/>
                  <a:pt x="690" y="109"/>
                  <a:pt x="690" y="107"/>
                </a:cubicBezTo>
                <a:cubicBezTo>
                  <a:pt x="687" y="105"/>
                  <a:pt x="681" y="100"/>
                  <a:pt x="680" y="107"/>
                </a:cubicBezTo>
                <a:close/>
                <a:moveTo>
                  <a:pt x="754" y="718"/>
                </a:moveTo>
                <a:cubicBezTo>
                  <a:pt x="752" y="721"/>
                  <a:pt x="748" y="722"/>
                  <a:pt x="748" y="726"/>
                </a:cubicBezTo>
                <a:cubicBezTo>
                  <a:pt x="753" y="726"/>
                  <a:pt x="757" y="722"/>
                  <a:pt x="754" y="718"/>
                </a:cubicBezTo>
                <a:close/>
                <a:moveTo>
                  <a:pt x="798" y="1185"/>
                </a:moveTo>
                <a:cubicBezTo>
                  <a:pt x="793" y="1185"/>
                  <a:pt x="791" y="1188"/>
                  <a:pt x="788" y="1185"/>
                </a:cubicBezTo>
                <a:cubicBezTo>
                  <a:pt x="787" y="1192"/>
                  <a:pt x="798" y="1188"/>
                  <a:pt x="798" y="1185"/>
                </a:cubicBezTo>
                <a:close/>
                <a:moveTo>
                  <a:pt x="789" y="1183"/>
                </a:moveTo>
                <a:cubicBezTo>
                  <a:pt x="790" y="1181"/>
                  <a:pt x="789" y="1181"/>
                  <a:pt x="790" y="1177"/>
                </a:cubicBezTo>
                <a:cubicBezTo>
                  <a:pt x="785" y="1176"/>
                  <a:pt x="787" y="1184"/>
                  <a:pt x="789" y="1183"/>
                </a:cubicBezTo>
                <a:close/>
                <a:moveTo>
                  <a:pt x="663" y="88"/>
                </a:moveTo>
                <a:cubicBezTo>
                  <a:pt x="660" y="87"/>
                  <a:pt x="655" y="88"/>
                  <a:pt x="652" y="87"/>
                </a:cubicBezTo>
                <a:cubicBezTo>
                  <a:pt x="655" y="95"/>
                  <a:pt x="648" y="95"/>
                  <a:pt x="647" y="99"/>
                </a:cubicBezTo>
                <a:cubicBezTo>
                  <a:pt x="649" y="99"/>
                  <a:pt x="649" y="96"/>
                  <a:pt x="653" y="97"/>
                </a:cubicBezTo>
                <a:cubicBezTo>
                  <a:pt x="653" y="94"/>
                  <a:pt x="653" y="91"/>
                  <a:pt x="655" y="89"/>
                </a:cubicBezTo>
                <a:cubicBezTo>
                  <a:pt x="657" y="89"/>
                  <a:pt x="663" y="93"/>
                  <a:pt x="663" y="88"/>
                </a:cubicBezTo>
                <a:close/>
                <a:moveTo>
                  <a:pt x="773" y="1224"/>
                </a:moveTo>
                <a:cubicBezTo>
                  <a:pt x="777" y="1224"/>
                  <a:pt x="776" y="1220"/>
                  <a:pt x="780" y="1221"/>
                </a:cubicBezTo>
                <a:cubicBezTo>
                  <a:pt x="778" y="1214"/>
                  <a:pt x="774" y="1222"/>
                  <a:pt x="773" y="1224"/>
                </a:cubicBezTo>
                <a:close/>
                <a:moveTo>
                  <a:pt x="684" y="1178"/>
                </a:moveTo>
                <a:cubicBezTo>
                  <a:pt x="685" y="1176"/>
                  <a:pt x="684" y="1173"/>
                  <a:pt x="685" y="1171"/>
                </a:cubicBezTo>
                <a:cubicBezTo>
                  <a:pt x="683" y="1171"/>
                  <a:pt x="681" y="1172"/>
                  <a:pt x="680" y="1173"/>
                </a:cubicBezTo>
                <a:cubicBezTo>
                  <a:pt x="683" y="1173"/>
                  <a:pt x="681" y="1176"/>
                  <a:pt x="681" y="1177"/>
                </a:cubicBezTo>
                <a:cubicBezTo>
                  <a:pt x="683" y="1176"/>
                  <a:pt x="683" y="1178"/>
                  <a:pt x="684" y="1178"/>
                </a:cubicBezTo>
                <a:close/>
                <a:moveTo>
                  <a:pt x="678" y="1167"/>
                </a:moveTo>
                <a:cubicBezTo>
                  <a:pt x="678" y="1165"/>
                  <a:pt x="680" y="1162"/>
                  <a:pt x="677" y="1161"/>
                </a:cubicBezTo>
                <a:cubicBezTo>
                  <a:pt x="678" y="1164"/>
                  <a:pt x="674" y="1163"/>
                  <a:pt x="675" y="1166"/>
                </a:cubicBezTo>
                <a:cubicBezTo>
                  <a:pt x="676" y="1166"/>
                  <a:pt x="677" y="1166"/>
                  <a:pt x="678" y="1167"/>
                </a:cubicBezTo>
                <a:close/>
                <a:moveTo>
                  <a:pt x="668" y="1162"/>
                </a:moveTo>
                <a:cubicBezTo>
                  <a:pt x="667" y="1162"/>
                  <a:pt x="666" y="1162"/>
                  <a:pt x="665" y="1162"/>
                </a:cubicBezTo>
                <a:cubicBezTo>
                  <a:pt x="665" y="1164"/>
                  <a:pt x="666" y="1166"/>
                  <a:pt x="668" y="1166"/>
                </a:cubicBezTo>
                <a:cubicBezTo>
                  <a:pt x="668" y="1165"/>
                  <a:pt x="669" y="1164"/>
                  <a:pt x="668" y="1162"/>
                </a:cubicBezTo>
                <a:close/>
                <a:moveTo>
                  <a:pt x="653" y="1200"/>
                </a:moveTo>
                <a:cubicBezTo>
                  <a:pt x="654" y="1200"/>
                  <a:pt x="654" y="1200"/>
                  <a:pt x="654" y="1199"/>
                </a:cubicBezTo>
                <a:cubicBezTo>
                  <a:pt x="651" y="1200"/>
                  <a:pt x="651" y="1200"/>
                  <a:pt x="651" y="1200"/>
                </a:cubicBezTo>
                <a:cubicBezTo>
                  <a:pt x="650" y="1202"/>
                  <a:pt x="653" y="1205"/>
                  <a:pt x="654" y="1202"/>
                </a:cubicBezTo>
                <a:cubicBezTo>
                  <a:pt x="653" y="1202"/>
                  <a:pt x="652" y="1201"/>
                  <a:pt x="653" y="1200"/>
                </a:cubicBezTo>
                <a:close/>
                <a:moveTo>
                  <a:pt x="649" y="1194"/>
                </a:moveTo>
                <a:cubicBezTo>
                  <a:pt x="651" y="1192"/>
                  <a:pt x="651" y="1182"/>
                  <a:pt x="649" y="1183"/>
                </a:cubicBezTo>
                <a:cubicBezTo>
                  <a:pt x="647" y="1183"/>
                  <a:pt x="648" y="1192"/>
                  <a:pt x="649" y="1194"/>
                </a:cubicBezTo>
                <a:close/>
                <a:moveTo>
                  <a:pt x="633" y="1257"/>
                </a:moveTo>
                <a:cubicBezTo>
                  <a:pt x="630" y="1257"/>
                  <a:pt x="629" y="1259"/>
                  <a:pt x="626" y="1258"/>
                </a:cubicBezTo>
                <a:cubicBezTo>
                  <a:pt x="625" y="1262"/>
                  <a:pt x="632" y="1259"/>
                  <a:pt x="633" y="1257"/>
                </a:cubicBezTo>
                <a:close/>
                <a:moveTo>
                  <a:pt x="495" y="95"/>
                </a:moveTo>
                <a:cubicBezTo>
                  <a:pt x="493" y="92"/>
                  <a:pt x="490" y="98"/>
                  <a:pt x="492" y="99"/>
                </a:cubicBezTo>
                <a:cubicBezTo>
                  <a:pt x="492" y="96"/>
                  <a:pt x="495" y="97"/>
                  <a:pt x="495" y="95"/>
                </a:cubicBezTo>
                <a:close/>
                <a:moveTo>
                  <a:pt x="558" y="1018"/>
                </a:moveTo>
                <a:cubicBezTo>
                  <a:pt x="560" y="1019"/>
                  <a:pt x="565" y="1019"/>
                  <a:pt x="565" y="1017"/>
                </a:cubicBezTo>
                <a:cubicBezTo>
                  <a:pt x="562" y="1014"/>
                  <a:pt x="560" y="1016"/>
                  <a:pt x="558" y="1018"/>
                </a:cubicBezTo>
                <a:close/>
                <a:moveTo>
                  <a:pt x="537" y="1005"/>
                </a:moveTo>
                <a:cubicBezTo>
                  <a:pt x="540" y="1003"/>
                  <a:pt x="542" y="999"/>
                  <a:pt x="545" y="997"/>
                </a:cubicBezTo>
                <a:cubicBezTo>
                  <a:pt x="541" y="996"/>
                  <a:pt x="534" y="1001"/>
                  <a:pt x="537" y="1005"/>
                </a:cubicBezTo>
                <a:close/>
                <a:moveTo>
                  <a:pt x="536" y="1013"/>
                </a:moveTo>
                <a:cubicBezTo>
                  <a:pt x="534" y="1009"/>
                  <a:pt x="534" y="1009"/>
                  <a:pt x="536" y="1006"/>
                </a:cubicBezTo>
                <a:cubicBezTo>
                  <a:pt x="532" y="1005"/>
                  <a:pt x="532" y="1009"/>
                  <a:pt x="530" y="1011"/>
                </a:cubicBezTo>
                <a:cubicBezTo>
                  <a:pt x="534" y="1010"/>
                  <a:pt x="533" y="1014"/>
                  <a:pt x="536" y="1013"/>
                </a:cubicBezTo>
                <a:close/>
                <a:moveTo>
                  <a:pt x="526" y="1015"/>
                </a:moveTo>
                <a:cubicBezTo>
                  <a:pt x="526" y="1014"/>
                  <a:pt x="527" y="1014"/>
                  <a:pt x="529" y="1014"/>
                </a:cubicBezTo>
                <a:cubicBezTo>
                  <a:pt x="528" y="1011"/>
                  <a:pt x="528" y="1011"/>
                  <a:pt x="528" y="1011"/>
                </a:cubicBezTo>
                <a:cubicBezTo>
                  <a:pt x="526" y="1010"/>
                  <a:pt x="524" y="1015"/>
                  <a:pt x="526" y="1015"/>
                </a:cubicBezTo>
                <a:close/>
                <a:moveTo>
                  <a:pt x="435" y="141"/>
                </a:moveTo>
                <a:cubicBezTo>
                  <a:pt x="433" y="140"/>
                  <a:pt x="431" y="142"/>
                  <a:pt x="429" y="144"/>
                </a:cubicBezTo>
                <a:cubicBezTo>
                  <a:pt x="432" y="143"/>
                  <a:pt x="434" y="143"/>
                  <a:pt x="435" y="141"/>
                </a:cubicBezTo>
                <a:close/>
                <a:moveTo>
                  <a:pt x="521" y="1043"/>
                </a:moveTo>
                <a:cubicBezTo>
                  <a:pt x="520" y="1044"/>
                  <a:pt x="520" y="1046"/>
                  <a:pt x="519" y="1048"/>
                </a:cubicBezTo>
                <a:cubicBezTo>
                  <a:pt x="522" y="1047"/>
                  <a:pt x="524" y="1046"/>
                  <a:pt x="524" y="1044"/>
                </a:cubicBezTo>
                <a:cubicBezTo>
                  <a:pt x="522" y="1046"/>
                  <a:pt x="522" y="1043"/>
                  <a:pt x="521" y="1043"/>
                </a:cubicBezTo>
                <a:close/>
                <a:moveTo>
                  <a:pt x="542" y="1418"/>
                </a:moveTo>
                <a:cubicBezTo>
                  <a:pt x="540" y="1419"/>
                  <a:pt x="535" y="1418"/>
                  <a:pt x="535" y="1420"/>
                </a:cubicBezTo>
                <a:cubicBezTo>
                  <a:pt x="537" y="1421"/>
                  <a:pt x="534" y="1424"/>
                  <a:pt x="537" y="1424"/>
                </a:cubicBezTo>
                <a:cubicBezTo>
                  <a:pt x="538" y="1422"/>
                  <a:pt x="541" y="1421"/>
                  <a:pt x="542" y="1418"/>
                </a:cubicBezTo>
                <a:close/>
                <a:moveTo>
                  <a:pt x="490" y="1052"/>
                </a:moveTo>
                <a:cubicBezTo>
                  <a:pt x="493" y="1054"/>
                  <a:pt x="491" y="1050"/>
                  <a:pt x="495" y="1050"/>
                </a:cubicBezTo>
                <a:cubicBezTo>
                  <a:pt x="495" y="1048"/>
                  <a:pt x="495" y="1047"/>
                  <a:pt x="493" y="1047"/>
                </a:cubicBezTo>
                <a:cubicBezTo>
                  <a:pt x="493" y="1049"/>
                  <a:pt x="491" y="1050"/>
                  <a:pt x="490" y="1052"/>
                </a:cubicBezTo>
                <a:close/>
                <a:moveTo>
                  <a:pt x="488" y="1054"/>
                </a:moveTo>
                <a:cubicBezTo>
                  <a:pt x="487" y="1052"/>
                  <a:pt x="490" y="1050"/>
                  <a:pt x="488" y="1050"/>
                </a:cubicBezTo>
                <a:cubicBezTo>
                  <a:pt x="488" y="1051"/>
                  <a:pt x="486" y="1051"/>
                  <a:pt x="485" y="1051"/>
                </a:cubicBezTo>
                <a:cubicBezTo>
                  <a:pt x="485" y="1055"/>
                  <a:pt x="489" y="1057"/>
                  <a:pt x="485" y="1059"/>
                </a:cubicBezTo>
                <a:cubicBezTo>
                  <a:pt x="484" y="1056"/>
                  <a:pt x="474" y="1058"/>
                  <a:pt x="479" y="1054"/>
                </a:cubicBezTo>
                <a:cubicBezTo>
                  <a:pt x="469" y="1054"/>
                  <a:pt x="472" y="1063"/>
                  <a:pt x="467" y="1066"/>
                </a:cubicBezTo>
                <a:cubicBezTo>
                  <a:pt x="468" y="1066"/>
                  <a:pt x="469" y="1067"/>
                  <a:pt x="470" y="1068"/>
                </a:cubicBezTo>
                <a:cubicBezTo>
                  <a:pt x="469" y="1071"/>
                  <a:pt x="465" y="1071"/>
                  <a:pt x="465" y="1074"/>
                </a:cubicBezTo>
                <a:cubicBezTo>
                  <a:pt x="470" y="1072"/>
                  <a:pt x="475" y="1074"/>
                  <a:pt x="478" y="1070"/>
                </a:cubicBezTo>
                <a:cubicBezTo>
                  <a:pt x="478" y="1073"/>
                  <a:pt x="480" y="1072"/>
                  <a:pt x="481" y="1073"/>
                </a:cubicBezTo>
                <a:cubicBezTo>
                  <a:pt x="478" y="1074"/>
                  <a:pt x="480" y="1078"/>
                  <a:pt x="476" y="1078"/>
                </a:cubicBezTo>
                <a:cubicBezTo>
                  <a:pt x="476" y="1080"/>
                  <a:pt x="477" y="1082"/>
                  <a:pt x="479" y="1082"/>
                </a:cubicBezTo>
                <a:cubicBezTo>
                  <a:pt x="482" y="1079"/>
                  <a:pt x="485" y="1076"/>
                  <a:pt x="489" y="1074"/>
                </a:cubicBezTo>
                <a:cubicBezTo>
                  <a:pt x="483" y="1067"/>
                  <a:pt x="497" y="1057"/>
                  <a:pt x="488" y="1054"/>
                </a:cubicBezTo>
                <a:close/>
                <a:moveTo>
                  <a:pt x="390" y="183"/>
                </a:moveTo>
                <a:cubicBezTo>
                  <a:pt x="388" y="183"/>
                  <a:pt x="386" y="183"/>
                  <a:pt x="386" y="180"/>
                </a:cubicBezTo>
                <a:cubicBezTo>
                  <a:pt x="384" y="180"/>
                  <a:pt x="384" y="182"/>
                  <a:pt x="382" y="182"/>
                </a:cubicBezTo>
                <a:cubicBezTo>
                  <a:pt x="382" y="184"/>
                  <a:pt x="381" y="185"/>
                  <a:pt x="380" y="187"/>
                </a:cubicBezTo>
                <a:cubicBezTo>
                  <a:pt x="385" y="186"/>
                  <a:pt x="388" y="187"/>
                  <a:pt x="390" y="183"/>
                </a:cubicBezTo>
                <a:close/>
                <a:moveTo>
                  <a:pt x="483" y="1114"/>
                </a:moveTo>
                <a:cubicBezTo>
                  <a:pt x="480" y="1115"/>
                  <a:pt x="483" y="1120"/>
                  <a:pt x="481" y="1122"/>
                </a:cubicBezTo>
                <a:cubicBezTo>
                  <a:pt x="482" y="1123"/>
                  <a:pt x="487" y="1124"/>
                  <a:pt x="486" y="1121"/>
                </a:cubicBezTo>
                <a:cubicBezTo>
                  <a:pt x="482" y="1122"/>
                  <a:pt x="484" y="1116"/>
                  <a:pt x="483" y="1114"/>
                </a:cubicBezTo>
                <a:close/>
                <a:moveTo>
                  <a:pt x="377" y="222"/>
                </a:moveTo>
                <a:cubicBezTo>
                  <a:pt x="379" y="222"/>
                  <a:pt x="379" y="221"/>
                  <a:pt x="381" y="220"/>
                </a:cubicBezTo>
                <a:cubicBezTo>
                  <a:pt x="381" y="219"/>
                  <a:pt x="381" y="217"/>
                  <a:pt x="381" y="215"/>
                </a:cubicBezTo>
                <a:cubicBezTo>
                  <a:pt x="379" y="216"/>
                  <a:pt x="378" y="215"/>
                  <a:pt x="377" y="215"/>
                </a:cubicBezTo>
                <a:cubicBezTo>
                  <a:pt x="380" y="219"/>
                  <a:pt x="371" y="218"/>
                  <a:pt x="368" y="218"/>
                </a:cubicBezTo>
                <a:cubicBezTo>
                  <a:pt x="368" y="220"/>
                  <a:pt x="367" y="220"/>
                  <a:pt x="366" y="221"/>
                </a:cubicBezTo>
                <a:cubicBezTo>
                  <a:pt x="369" y="225"/>
                  <a:pt x="375" y="216"/>
                  <a:pt x="377" y="222"/>
                </a:cubicBezTo>
                <a:close/>
                <a:moveTo>
                  <a:pt x="474" y="1154"/>
                </a:moveTo>
                <a:cubicBezTo>
                  <a:pt x="475" y="1154"/>
                  <a:pt x="475" y="1155"/>
                  <a:pt x="474" y="1156"/>
                </a:cubicBezTo>
                <a:cubicBezTo>
                  <a:pt x="476" y="1157"/>
                  <a:pt x="479" y="1156"/>
                  <a:pt x="480" y="1155"/>
                </a:cubicBezTo>
                <a:cubicBezTo>
                  <a:pt x="480" y="1150"/>
                  <a:pt x="476" y="1151"/>
                  <a:pt x="474" y="1154"/>
                </a:cubicBezTo>
                <a:close/>
                <a:moveTo>
                  <a:pt x="466" y="1142"/>
                </a:moveTo>
                <a:cubicBezTo>
                  <a:pt x="456" y="1139"/>
                  <a:pt x="466" y="1126"/>
                  <a:pt x="467" y="1117"/>
                </a:cubicBezTo>
                <a:cubicBezTo>
                  <a:pt x="463" y="1118"/>
                  <a:pt x="461" y="1117"/>
                  <a:pt x="462" y="1114"/>
                </a:cubicBezTo>
                <a:cubicBezTo>
                  <a:pt x="460" y="1114"/>
                  <a:pt x="459" y="1116"/>
                  <a:pt x="456" y="1117"/>
                </a:cubicBezTo>
                <a:cubicBezTo>
                  <a:pt x="456" y="1125"/>
                  <a:pt x="450" y="1127"/>
                  <a:pt x="448" y="1133"/>
                </a:cubicBezTo>
                <a:cubicBezTo>
                  <a:pt x="446" y="1134"/>
                  <a:pt x="444" y="1133"/>
                  <a:pt x="443" y="1133"/>
                </a:cubicBezTo>
                <a:cubicBezTo>
                  <a:pt x="443" y="1136"/>
                  <a:pt x="440" y="1136"/>
                  <a:pt x="440" y="1140"/>
                </a:cubicBezTo>
                <a:cubicBezTo>
                  <a:pt x="445" y="1138"/>
                  <a:pt x="444" y="1145"/>
                  <a:pt x="449" y="1144"/>
                </a:cubicBezTo>
                <a:cubicBezTo>
                  <a:pt x="451" y="1142"/>
                  <a:pt x="450" y="1139"/>
                  <a:pt x="453" y="1137"/>
                </a:cubicBezTo>
                <a:cubicBezTo>
                  <a:pt x="450" y="1146"/>
                  <a:pt x="460" y="1151"/>
                  <a:pt x="466" y="1142"/>
                </a:cubicBezTo>
                <a:close/>
                <a:moveTo>
                  <a:pt x="492" y="1413"/>
                </a:moveTo>
                <a:cubicBezTo>
                  <a:pt x="490" y="1413"/>
                  <a:pt x="489" y="1412"/>
                  <a:pt x="486" y="1413"/>
                </a:cubicBezTo>
                <a:cubicBezTo>
                  <a:pt x="486" y="1415"/>
                  <a:pt x="488" y="1416"/>
                  <a:pt x="489" y="1417"/>
                </a:cubicBezTo>
                <a:cubicBezTo>
                  <a:pt x="489" y="1415"/>
                  <a:pt x="492" y="1416"/>
                  <a:pt x="492" y="1413"/>
                </a:cubicBezTo>
                <a:close/>
                <a:moveTo>
                  <a:pt x="365" y="225"/>
                </a:moveTo>
                <a:cubicBezTo>
                  <a:pt x="363" y="225"/>
                  <a:pt x="361" y="225"/>
                  <a:pt x="361" y="228"/>
                </a:cubicBezTo>
                <a:cubicBezTo>
                  <a:pt x="363" y="229"/>
                  <a:pt x="365" y="227"/>
                  <a:pt x="365" y="225"/>
                </a:cubicBezTo>
                <a:close/>
                <a:moveTo>
                  <a:pt x="453" y="1057"/>
                </a:moveTo>
                <a:cubicBezTo>
                  <a:pt x="452" y="1057"/>
                  <a:pt x="450" y="1053"/>
                  <a:pt x="450" y="1056"/>
                </a:cubicBezTo>
                <a:cubicBezTo>
                  <a:pt x="453" y="1059"/>
                  <a:pt x="447" y="1056"/>
                  <a:pt x="446" y="1059"/>
                </a:cubicBezTo>
                <a:cubicBezTo>
                  <a:pt x="449" y="1059"/>
                  <a:pt x="453" y="1059"/>
                  <a:pt x="453" y="1057"/>
                </a:cubicBezTo>
                <a:close/>
                <a:moveTo>
                  <a:pt x="459" y="1151"/>
                </a:moveTo>
                <a:cubicBezTo>
                  <a:pt x="455" y="1146"/>
                  <a:pt x="453" y="1155"/>
                  <a:pt x="447" y="1152"/>
                </a:cubicBezTo>
                <a:cubicBezTo>
                  <a:pt x="448" y="1155"/>
                  <a:pt x="453" y="1154"/>
                  <a:pt x="455" y="1156"/>
                </a:cubicBezTo>
                <a:cubicBezTo>
                  <a:pt x="456" y="1154"/>
                  <a:pt x="458" y="1153"/>
                  <a:pt x="459" y="1151"/>
                </a:cubicBezTo>
                <a:close/>
                <a:moveTo>
                  <a:pt x="441" y="1063"/>
                </a:moveTo>
                <a:cubicBezTo>
                  <a:pt x="442" y="1066"/>
                  <a:pt x="440" y="1066"/>
                  <a:pt x="441" y="1068"/>
                </a:cubicBezTo>
                <a:cubicBezTo>
                  <a:pt x="444" y="1068"/>
                  <a:pt x="446" y="1066"/>
                  <a:pt x="446" y="1064"/>
                </a:cubicBezTo>
                <a:cubicBezTo>
                  <a:pt x="445" y="1063"/>
                  <a:pt x="443" y="1063"/>
                  <a:pt x="441" y="1063"/>
                </a:cubicBezTo>
                <a:close/>
                <a:moveTo>
                  <a:pt x="431" y="1105"/>
                </a:moveTo>
                <a:cubicBezTo>
                  <a:pt x="432" y="1105"/>
                  <a:pt x="432" y="1106"/>
                  <a:pt x="433" y="1106"/>
                </a:cubicBezTo>
                <a:cubicBezTo>
                  <a:pt x="434" y="1102"/>
                  <a:pt x="432" y="1101"/>
                  <a:pt x="429" y="1101"/>
                </a:cubicBezTo>
                <a:cubicBezTo>
                  <a:pt x="431" y="1104"/>
                  <a:pt x="426" y="1106"/>
                  <a:pt x="429" y="1108"/>
                </a:cubicBezTo>
                <a:cubicBezTo>
                  <a:pt x="429" y="1107"/>
                  <a:pt x="430" y="1106"/>
                  <a:pt x="431" y="1105"/>
                </a:cubicBezTo>
                <a:close/>
                <a:moveTo>
                  <a:pt x="451" y="1422"/>
                </a:moveTo>
                <a:cubicBezTo>
                  <a:pt x="452" y="1420"/>
                  <a:pt x="454" y="1419"/>
                  <a:pt x="455" y="1416"/>
                </a:cubicBezTo>
                <a:cubicBezTo>
                  <a:pt x="452" y="1417"/>
                  <a:pt x="449" y="1418"/>
                  <a:pt x="448" y="1420"/>
                </a:cubicBezTo>
                <a:cubicBezTo>
                  <a:pt x="451" y="1418"/>
                  <a:pt x="449" y="1423"/>
                  <a:pt x="451" y="1422"/>
                </a:cubicBezTo>
                <a:close/>
                <a:moveTo>
                  <a:pt x="452" y="1426"/>
                </a:moveTo>
                <a:cubicBezTo>
                  <a:pt x="452" y="1429"/>
                  <a:pt x="451" y="1431"/>
                  <a:pt x="450" y="1434"/>
                </a:cubicBezTo>
                <a:cubicBezTo>
                  <a:pt x="454" y="1434"/>
                  <a:pt x="454" y="1427"/>
                  <a:pt x="452" y="1426"/>
                </a:cubicBezTo>
                <a:close/>
                <a:moveTo>
                  <a:pt x="329" y="295"/>
                </a:moveTo>
                <a:cubicBezTo>
                  <a:pt x="326" y="295"/>
                  <a:pt x="326" y="297"/>
                  <a:pt x="323" y="297"/>
                </a:cubicBezTo>
                <a:cubicBezTo>
                  <a:pt x="324" y="301"/>
                  <a:pt x="321" y="303"/>
                  <a:pt x="324" y="304"/>
                </a:cubicBezTo>
                <a:cubicBezTo>
                  <a:pt x="323" y="299"/>
                  <a:pt x="328" y="299"/>
                  <a:pt x="329" y="295"/>
                </a:cubicBezTo>
                <a:close/>
                <a:moveTo>
                  <a:pt x="445" y="1417"/>
                </a:moveTo>
                <a:cubicBezTo>
                  <a:pt x="446" y="1419"/>
                  <a:pt x="439" y="1421"/>
                  <a:pt x="443" y="1422"/>
                </a:cubicBezTo>
                <a:cubicBezTo>
                  <a:pt x="445" y="1421"/>
                  <a:pt x="450" y="1419"/>
                  <a:pt x="445" y="1417"/>
                </a:cubicBezTo>
                <a:close/>
                <a:moveTo>
                  <a:pt x="421" y="1301"/>
                </a:moveTo>
                <a:cubicBezTo>
                  <a:pt x="423" y="1302"/>
                  <a:pt x="427" y="1302"/>
                  <a:pt x="426" y="1298"/>
                </a:cubicBezTo>
                <a:cubicBezTo>
                  <a:pt x="424" y="1297"/>
                  <a:pt x="422" y="1299"/>
                  <a:pt x="421" y="1301"/>
                </a:cubicBezTo>
                <a:close/>
                <a:moveTo>
                  <a:pt x="424" y="1339"/>
                </a:moveTo>
                <a:cubicBezTo>
                  <a:pt x="422" y="1335"/>
                  <a:pt x="424" y="1331"/>
                  <a:pt x="426" y="1328"/>
                </a:cubicBezTo>
                <a:cubicBezTo>
                  <a:pt x="424" y="1327"/>
                  <a:pt x="418" y="1332"/>
                  <a:pt x="414" y="1330"/>
                </a:cubicBezTo>
                <a:cubicBezTo>
                  <a:pt x="414" y="1332"/>
                  <a:pt x="411" y="1332"/>
                  <a:pt x="411" y="1335"/>
                </a:cubicBezTo>
                <a:cubicBezTo>
                  <a:pt x="415" y="1335"/>
                  <a:pt x="414" y="1339"/>
                  <a:pt x="413" y="1341"/>
                </a:cubicBezTo>
                <a:cubicBezTo>
                  <a:pt x="416" y="1339"/>
                  <a:pt x="419" y="1338"/>
                  <a:pt x="424" y="1339"/>
                </a:cubicBezTo>
                <a:close/>
                <a:moveTo>
                  <a:pt x="423" y="1307"/>
                </a:moveTo>
                <a:cubicBezTo>
                  <a:pt x="421" y="1307"/>
                  <a:pt x="417" y="1307"/>
                  <a:pt x="418" y="1310"/>
                </a:cubicBezTo>
                <a:cubicBezTo>
                  <a:pt x="419" y="1309"/>
                  <a:pt x="424" y="1310"/>
                  <a:pt x="423" y="1307"/>
                </a:cubicBezTo>
                <a:close/>
                <a:moveTo>
                  <a:pt x="421" y="1325"/>
                </a:moveTo>
                <a:cubicBezTo>
                  <a:pt x="418" y="1327"/>
                  <a:pt x="420" y="1322"/>
                  <a:pt x="418" y="1323"/>
                </a:cubicBezTo>
                <a:cubicBezTo>
                  <a:pt x="418" y="1324"/>
                  <a:pt x="417" y="1324"/>
                  <a:pt x="415" y="1324"/>
                </a:cubicBezTo>
                <a:cubicBezTo>
                  <a:pt x="415" y="1327"/>
                  <a:pt x="419" y="1325"/>
                  <a:pt x="418" y="1329"/>
                </a:cubicBezTo>
                <a:cubicBezTo>
                  <a:pt x="420" y="1329"/>
                  <a:pt x="421" y="1327"/>
                  <a:pt x="421" y="1325"/>
                </a:cubicBezTo>
                <a:close/>
                <a:moveTo>
                  <a:pt x="416" y="1351"/>
                </a:moveTo>
                <a:cubicBezTo>
                  <a:pt x="419" y="1350"/>
                  <a:pt x="419" y="1354"/>
                  <a:pt x="421" y="1355"/>
                </a:cubicBezTo>
                <a:cubicBezTo>
                  <a:pt x="421" y="1354"/>
                  <a:pt x="424" y="1355"/>
                  <a:pt x="424" y="1352"/>
                </a:cubicBezTo>
                <a:cubicBezTo>
                  <a:pt x="423" y="1352"/>
                  <a:pt x="422" y="1351"/>
                  <a:pt x="422" y="1349"/>
                </a:cubicBezTo>
                <a:cubicBezTo>
                  <a:pt x="420" y="1350"/>
                  <a:pt x="416" y="1349"/>
                  <a:pt x="416" y="1351"/>
                </a:cubicBezTo>
                <a:close/>
                <a:moveTo>
                  <a:pt x="389" y="1078"/>
                </a:moveTo>
                <a:cubicBezTo>
                  <a:pt x="388" y="1080"/>
                  <a:pt x="389" y="1086"/>
                  <a:pt x="392" y="1085"/>
                </a:cubicBezTo>
                <a:cubicBezTo>
                  <a:pt x="391" y="1083"/>
                  <a:pt x="393" y="1077"/>
                  <a:pt x="389" y="1078"/>
                </a:cubicBezTo>
                <a:close/>
                <a:moveTo>
                  <a:pt x="412" y="1298"/>
                </a:moveTo>
                <a:cubicBezTo>
                  <a:pt x="411" y="1298"/>
                  <a:pt x="411" y="1297"/>
                  <a:pt x="411" y="1296"/>
                </a:cubicBezTo>
                <a:cubicBezTo>
                  <a:pt x="405" y="1296"/>
                  <a:pt x="406" y="1300"/>
                  <a:pt x="405" y="1303"/>
                </a:cubicBezTo>
                <a:cubicBezTo>
                  <a:pt x="408" y="1302"/>
                  <a:pt x="408" y="1299"/>
                  <a:pt x="412" y="1298"/>
                </a:cubicBezTo>
                <a:close/>
                <a:moveTo>
                  <a:pt x="396" y="1272"/>
                </a:moveTo>
                <a:cubicBezTo>
                  <a:pt x="395" y="1270"/>
                  <a:pt x="393" y="1266"/>
                  <a:pt x="392" y="1268"/>
                </a:cubicBezTo>
                <a:cubicBezTo>
                  <a:pt x="392" y="1268"/>
                  <a:pt x="393" y="1269"/>
                  <a:pt x="393" y="1270"/>
                </a:cubicBezTo>
                <a:cubicBezTo>
                  <a:pt x="392" y="1270"/>
                  <a:pt x="391" y="1270"/>
                  <a:pt x="391" y="1271"/>
                </a:cubicBezTo>
                <a:cubicBezTo>
                  <a:pt x="392" y="1272"/>
                  <a:pt x="394" y="1272"/>
                  <a:pt x="396" y="1272"/>
                </a:cubicBezTo>
                <a:close/>
                <a:moveTo>
                  <a:pt x="410" y="1427"/>
                </a:moveTo>
                <a:cubicBezTo>
                  <a:pt x="408" y="1428"/>
                  <a:pt x="406" y="1428"/>
                  <a:pt x="405" y="1430"/>
                </a:cubicBezTo>
                <a:cubicBezTo>
                  <a:pt x="406" y="1431"/>
                  <a:pt x="411" y="1430"/>
                  <a:pt x="410" y="1427"/>
                </a:cubicBezTo>
                <a:close/>
                <a:moveTo>
                  <a:pt x="394" y="1291"/>
                </a:moveTo>
                <a:cubicBezTo>
                  <a:pt x="394" y="1294"/>
                  <a:pt x="391" y="1294"/>
                  <a:pt x="391" y="1296"/>
                </a:cubicBezTo>
                <a:cubicBezTo>
                  <a:pt x="393" y="1296"/>
                  <a:pt x="397" y="1293"/>
                  <a:pt x="394" y="1291"/>
                </a:cubicBezTo>
                <a:close/>
                <a:moveTo>
                  <a:pt x="385" y="1277"/>
                </a:moveTo>
                <a:cubicBezTo>
                  <a:pt x="385" y="1282"/>
                  <a:pt x="382" y="1283"/>
                  <a:pt x="382" y="1287"/>
                </a:cubicBezTo>
                <a:cubicBezTo>
                  <a:pt x="385" y="1286"/>
                  <a:pt x="385" y="1291"/>
                  <a:pt x="388" y="1290"/>
                </a:cubicBezTo>
                <a:cubicBezTo>
                  <a:pt x="389" y="1287"/>
                  <a:pt x="387" y="1279"/>
                  <a:pt x="385" y="1277"/>
                </a:cubicBezTo>
                <a:close/>
                <a:moveTo>
                  <a:pt x="287" y="329"/>
                </a:moveTo>
                <a:cubicBezTo>
                  <a:pt x="285" y="328"/>
                  <a:pt x="282" y="328"/>
                  <a:pt x="282" y="331"/>
                </a:cubicBezTo>
                <a:cubicBezTo>
                  <a:pt x="284" y="331"/>
                  <a:pt x="286" y="332"/>
                  <a:pt x="287" y="329"/>
                </a:cubicBezTo>
                <a:close/>
                <a:moveTo>
                  <a:pt x="386" y="1290"/>
                </a:moveTo>
                <a:cubicBezTo>
                  <a:pt x="385" y="1295"/>
                  <a:pt x="386" y="1297"/>
                  <a:pt x="389" y="1294"/>
                </a:cubicBezTo>
                <a:cubicBezTo>
                  <a:pt x="389" y="1292"/>
                  <a:pt x="387" y="1291"/>
                  <a:pt x="386" y="1290"/>
                </a:cubicBezTo>
                <a:close/>
                <a:moveTo>
                  <a:pt x="356" y="1024"/>
                </a:moveTo>
                <a:cubicBezTo>
                  <a:pt x="352" y="1026"/>
                  <a:pt x="349" y="1030"/>
                  <a:pt x="351" y="1036"/>
                </a:cubicBezTo>
                <a:cubicBezTo>
                  <a:pt x="357" y="1035"/>
                  <a:pt x="357" y="1035"/>
                  <a:pt x="357" y="1035"/>
                </a:cubicBezTo>
                <a:cubicBezTo>
                  <a:pt x="353" y="1031"/>
                  <a:pt x="358" y="1026"/>
                  <a:pt x="356" y="1024"/>
                </a:cubicBezTo>
                <a:close/>
                <a:moveTo>
                  <a:pt x="399" y="1423"/>
                </a:moveTo>
                <a:cubicBezTo>
                  <a:pt x="397" y="1423"/>
                  <a:pt x="396" y="1421"/>
                  <a:pt x="395" y="1421"/>
                </a:cubicBezTo>
                <a:cubicBezTo>
                  <a:pt x="394" y="1423"/>
                  <a:pt x="393" y="1424"/>
                  <a:pt x="391" y="1426"/>
                </a:cubicBezTo>
                <a:cubicBezTo>
                  <a:pt x="394" y="1425"/>
                  <a:pt x="394" y="1428"/>
                  <a:pt x="396" y="1427"/>
                </a:cubicBezTo>
                <a:cubicBezTo>
                  <a:pt x="396" y="1425"/>
                  <a:pt x="400" y="1426"/>
                  <a:pt x="399" y="1423"/>
                </a:cubicBezTo>
                <a:close/>
                <a:moveTo>
                  <a:pt x="387" y="1353"/>
                </a:moveTo>
                <a:cubicBezTo>
                  <a:pt x="384" y="1350"/>
                  <a:pt x="387" y="1348"/>
                  <a:pt x="387" y="1344"/>
                </a:cubicBezTo>
                <a:cubicBezTo>
                  <a:pt x="383" y="1345"/>
                  <a:pt x="383" y="1349"/>
                  <a:pt x="379" y="1350"/>
                </a:cubicBezTo>
                <a:cubicBezTo>
                  <a:pt x="379" y="1356"/>
                  <a:pt x="379" y="1356"/>
                  <a:pt x="379" y="1356"/>
                </a:cubicBezTo>
                <a:cubicBezTo>
                  <a:pt x="383" y="1356"/>
                  <a:pt x="382" y="1352"/>
                  <a:pt x="387" y="1353"/>
                </a:cubicBezTo>
                <a:close/>
                <a:moveTo>
                  <a:pt x="375" y="1381"/>
                </a:moveTo>
                <a:cubicBezTo>
                  <a:pt x="373" y="1381"/>
                  <a:pt x="371" y="1381"/>
                  <a:pt x="372" y="1384"/>
                </a:cubicBezTo>
                <a:cubicBezTo>
                  <a:pt x="374" y="1383"/>
                  <a:pt x="376" y="1383"/>
                  <a:pt x="375" y="1381"/>
                </a:cubicBezTo>
                <a:close/>
                <a:moveTo>
                  <a:pt x="375" y="1400"/>
                </a:moveTo>
                <a:cubicBezTo>
                  <a:pt x="372" y="1401"/>
                  <a:pt x="372" y="1399"/>
                  <a:pt x="370" y="1400"/>
                </a:cubicBezTo>
                <a:cubicBezTo>
                  <a:pt x="370" y="1402"/>
                  <a:pt x="368" y="1403"/>
                  <a:pt x="369" y="1406"/>
                </a:cubicBezTo>
                <a:cubicBezTo>
                  <a:pt x="372" y="1405"/>
                  <a:pt x="373" y="1402"/>
                  <a:pt x="375" y="1400"/>
                </a:cubicBezTo>
                <a:close/>
                <a:moveTo>
                  <a:pt x="336" y="1048"/>
                </a:moveTo>
                <a:cubicBezTo>
                  <a:pt x="332" y="1049"/>
                  <a:pt x="331" y="1052"/>
                  <a:pt x="330" y="1055"/>
                </a:cubicBezTo>
                <a:cubicBezTo>
                  <a:pt x="333" y="1054"/>
                  <a:pt x="335" y="1051"/>
                  <a:pt x="336" y="1048"/>
                </a:cubicBezTo>
                <a:close/>
                <a:moveTo>
                  <a:pt x="370" y="1371"/>
                </a:moveTo>
                <a:cubicBezTo>
                  <a:pt x="364" y="1372"/>
                  <a:pt x="362" y="1375"/>
                  <a:pt x="359" y="1378"/>
                </a:cubicBezTo>
                <a:cubicBezTo>
                  <a:pt x="363" y="1378"/>
                  <a:pt x="363" y="1378"/>
                  <a:pt x="367" y="1377"/>
                </a:cubicBezTo>
                <a:cubicBezTo>
                  <a:pt x="366" y="1374"/>
                  <a:pt x="368" y="1374"/>
                  <a:pt x="370" y="1371"/>
                </a:cubicBezTo>
                <a:close/>
                <a:moveTo>
                  <a:pt x="287" y="705"/>
                </a:moveTo>
                <a:cubicBezTo>
                  <a:pt x="287" y="708"/>
                  <a:pt x="284" y="707"/>
                  <a:pt x="285" y="711"/>
                </a:cubicBezTo>
                <a:cubicBezTo>
                  <a:pt x="287" y="712"/>
                  <a:pt x="289" y="709"/>
                  <a:pt x="291" y="708"/>
                </a:cubicBezTo>
                <a:cubicBezTo>
                  <a:pt x="289" y="708"/>
                  <a:pt x="290" y="705"/>
                  <a:pt x="287" y="705"/>
                </a:cubicBezTo>
                <a:close/>
                <a:moveTo>
                  <a:pt x="299" y="864"/>
                </a:moveTo>
                <a:cubicBezTo>
                  <a:pt x="300" y="871"/>
                  <a:pt x="290" y="874"/>
                  <a:pt x="294" y="880"/>
                </a:cubicBezTo>
                <a:cubicBezTo>
                  <a:pt x="294" y="874"/>
                  <a:pt x="303" y="868"/>
                  <a:pt x="299" y="864"/>
                </a:cubicBezTo>
                <a:close/>
                <a:moveTo>
                  <a:pt x="275" y="923"/>
                </a:moveTo>
                <a:cubicBezTo>
                  <a:pt x="275" y="915"/>
                  <a:pt x="286" y="902"/>
                  <a:pt x="279" y="897"/>
                </a:cubicBezTo>
                <a:cubicBezTo>
                  <a:pt x="281" y="902"/>
                  <a:pt x="272" y="907"/>
                  <a:pt x="268" y="907"/>
                </a:cubicBezTo>
                <a:cubicBezTo>
                  <a:pt x="272" y="915"/>
                  <a:pt x="253" y="919"/>
                  <a:pt x="261" y="927"/>
                </a:cubicBezTo>
                <a:cubicBezTo>
                  <a:pt x="264" y="927"/>
                  <a:pt x="265" y="924"/>
                  <a:pt x="268" y="924"/>
                </a:cubicBezTo>
                <a:cubicBezTo>
                  <a:pt x="269" y="925"/>
                  <a:pt x="270" y="927"/>
                  <a:pt x="270" y="929"/>
                </a:cubicBezTo>
                <a:cubicBezTo>
                  <a:pt x="272" y="927"/>
                  <a:pt x="273" y="924"/>
                  <a:pt x="275" y="923"/>
                </a:cubicBezTo>
                <a:close/>
                <a:moveTo>
                  <a:pt x="313" y="1279"/>
                </a:moveTo>
                <a:cubicBezTo>
                  <a:pt x="312" y="1280"/>
                  <a:pt x="310" y="1280"/>
                  <a:pt x="310" y="1282"/>
                </a:cubicBezTo>
                <a:cubicBezTo>
                  <a:pt x="312" y="1281"/>
                  <a:pt x="310" y="1288"/>
                  <a:pt x="312" y="1288"/>
                </a:cubicBezTo>
                <a:cubicBezTo>
                  <a:pt x="313" y="1286"/>
                  <a:pt x="311" y="1282"/>
                  <a:pt x="313" y="1279"/>
                </a:cubicBezTo>
                <a:close/>
                <a:moveTo>
                  <a:pt x="306" y="1241"/>
                </a:moveTo>
                <a:cubicBezTo>
                  <a:pt x="300" y="1239"/>
                  <a:pt x="298" y="1241"/>
                  <a:pt x="293" y="1243"/>
                </a:cubicBezTo>
                <a:cubicBezTo>
                  <a:pt x="294" y="1245"/>
                  <a:pt x="295" y="1247"/>
                  <a:pt x="297" y="1248"/>
                </a:cubicBezTo>
                <a:cubicBezTo>
                  <a:pt x="299" y="1245"/>
                  <a:pt x="305" y="1245"/>
                  <a:pt x="306" y="1241"/>
                </a:cubicBezTo>
                <a:close/>
                <a:moveTo>
                  <a:pt x="239" y="719"/>
                </a:moveTo>
                <a:cubicBezTo>
                  <a:pt x="241" y="719"/>
                  <a:pt x="240" y="722"/>
                  <a:pt x="243" y="721"/>
                </a:cubicBezTo>
                <a:cubicBezTo>
                  <a:pt x="243" y="720"/>
                  <a:pt x="244" y="720"/>
                  <a:pt x="244" y="718"/>
                </a:cubicBezTo>
                <a:cubicBezTo>
                  <a:pt x="242" y="719"/>
                  <a:pt x="239" y="717"/>
                  <a:pt x="239" y="719"/>
                </a:cubicBezTo>
                <a:close/>
                <a:moveTo>
                  <a:pt x="208" y="568"/>
                </a:moveTo>
                <a:cubicBezTo>
                  <a:pt x="202" y="570"/>
                  <a:pt x="206" y="577"/>
                  <a:pt x="212" y="576"/>
                </a:cubicBezTo>
                <a:cubicBezTo>
                  <a:pt x="211" y="573"/>
                  <a:pt x="209" y="571"/>
                  <a:pt x="208" y="568"/>
                </a:cubicBezTo>
                <a:close/>
                <a:moveTo>
                  <a:pt x="132" y="555"/>
                </a:moveTo>
                <a:cubicBezTo>
                  <a:pt x="125" y="554"/>
                  <a:pt x="116" y="557"/>
                  <a:pt x="116" y="561"/>
                </a:cubicBezTo>
                <a:cubicBezTo>
                  <a:pt x="117" y="558"/>
                  <a:pt x="118" y="562"/>
                  <a:pt x="119" y="562"/>
                </a:cubicBezTo>
                <a:cubicBezTo>
                  <a:pt x="119" y="556"/>
                  <a:pt x="130" y="559"/>
                  <a:pt x="132" y="555"/>
                </a:cubicBezTo>
                <a:close/>
                <a:moveTo>
                  <a:pt x="151" y="846"/>
                </a:moveTo>
                <a:cubicBezTo>
                  <a:pt x="154" y="846"/>
                  <a:pt x="159" y="848"/>
                  <a:pt x="161" y="846"/>
                </a:cubicBezTo>
                <a:cubicBezTo>
                  <a:pt x="158" y="845"/>
                  <a:pt x="152" y="842"/>
                  <a:pt x="151" y="846"/>
                </a:cubicBezTo>
                <a:close/>
                <a:moveTo>
                  <a:pt x="154" y="795"/>
                </a:moveTo>
                <a:cubicBezTo>
                  <a:pt x="152" y="796"/>
                  <a:pt x="150" y="799"/>
                  <a:pt x="152" y="801"/>
                </a:cubicBezTo>
                <a:cubicBezTo>
                  <a:pt x="155" y="801"/>
                  <a:pt x="155" y="798"/>
                  <a:pt x="154" y="795"/>
                </a:cubicBezTo>
                <a:close/>
                <a:moveTo>
                  <a:pt x="150" y="812"/>
                </a:moveTo>
                <a:cubicBezTo>
                  <a:pt x="148" y="807"/>
                  <a:pt x="154" y="809"/>
                  <a:pt x="154" y="805"/>
                </a:cubicBezTo>
                <a:cubicBezTo>
                  <a:pt x="153" y="805"/>
                  <a:pt x="153" y="804"/>
                  <a:pt x="151" y="804"/>
                </a:cubicBezTo>
                <a:cubicBezTo>
                  <a:pt x="150" y="807"/>
                  <a:pt x="147" y="807"/>
                  <a:pt x="147" y="811"/>
                </a:cubicBezTo>
                <a:cubicBezTo>
                  <a:pt x="148" y="810"/>
                  <a:pt x="149" y="812"/>
                  <a:pt x="150" y="812"/>
                </a:cubicBezTo>
                <a:close/>
                <a:moveTo>
                  <a:pt x="150" y="838"/>
                </a:moveTo>
                <a:cubicBezTo>
                  <a:pt x="146" y="837"/>
                  <a:pt x="148" y="830"/>
                  <a:pt x="149" y="828"/>
                </a:cubicBezTo>
                <a:cubicBezTo>
                  <a:pt x="147" y="828"/>
                  <a:pt x="146" y="827"/>
                  <a:pt x="143" y="828"/>
                </a:cubicBezTo>
                <a:cubicBezTo>
                  <a:pt x="146" y="831"/>
                  <a:pt x="146" y="832"/>
                  <a:pt x="147" y="837"/>
                </a:cubicBezTo>
                <a:cubicBezTo>
                  <a:pt x="145" y="838"/>
                  <a:pt x="142" y="838"/>
                  <a:pt x="143" y="842"/>
                </a:cubicBezTo>
                <a:cubicBezTo>
                  <a:pt x="147" y="841"/>
                  <a:pt x="148" y="841"/>
                  <a:pt x="150" y="838"/>
                </a:cubicBezTo>
                <a:close/>
                <a:moveTo>
                  <a:pt x="139" y="825"/>
                </a:moveTo>
                <a:cubicBezTo>
                  <a:pt x="140" y="825"/>
                  <a:pt x="141" y="826"/>
                  <a:pt x="143" y="825"/>
                </a:cubicBezTo>
                <a:cubicBezTo>
                  <a:pt x="143" y="822"/>
                  <a:pt x="143" y="822"/>
                  <a:pt x="143" y="822"/>
                </a:cubicBezTo>
                <a:cubicBezTo>
                  <a:pt x="141" y="823"/>
                  <a:pt x="139" y="823"/>
                  <a:pt x="139" y="825"/>
                </a:cubicBezTo>
                <a:close/>
                <a:moveTo>
                  <a:pt x="109" y="529"/>
                </a:moveTo>
                <a:cubicBezTo>
                  <a:pt x="107" y="529"/>
                  <a:pt x="103" y="529"/>
                  <a:pt x="103" y="531"/>
                </a:cubicBezTo>
                <a:cubicBezTo>
                  <a:pt x="106" y="531"/>
                  <a:pt x="109" y="532"/>
                  <a:pt x="109" y="529"/>
                </a:cubicBezTo>
                <a:close/>
                <a:moveTo>
                  <a:pt x="107" y="581"/>
                </a:moveTo>
                <a:cubicBezTo>
                  <a:pt x="106" y="581"/>
                  <a:pt x="106" y="579"/>
                  <a:pt x="106" y="578"/>
                </a:cubicBezTo>
                <a:cubicBezTo>
                  <a:pt x="109" y="575"/>
                  <a:pt x="115" y="571"/>
                  <a:pt x="110" y="566"/>
                </a:cubicBezTo>
                <a:cubicBezTo>
                  <a:pt x="110" y="568"/>
                  <a:pt x="108" y="569"/>
                  <a:pt x="106" y="569"/>
                </a:cubicBezTo>
                <a:cubicBezTo>
                  <a:pt x="107" y="575"/>
                  <a:pt x="107" y="575"/>
                  <a:pt x="107" y="575"/>
                </a:cubicBezTo>
                <a:cubicBezTo>
                  <a:pt x="106" y="577"/>
                  <a:pt x="102" y="577"/>
                  <a:pt x="101" y="579"/>
                </a:cubicBezTo>
                <a:cubicBezTo>
                  <a:pt x="104" y="580"/>
                  <a:pt x="99" y="583"/>
                  <a:pt x="100" y="585"/>
                </a:cubicBezTo>
                <a:cubicBezTo>
                  <a:pt x="104" y="585"/>
                  <a:pt x="106" y="583"/>
                  <a:pt x="107" y="581"/>
                </a:cubicBezTo>
                <a:close/>
                <a:moveTo>
                  <a:pt x="94" y="609"/>
                </a:moveTo>
                <a:cubicBezTo>
                  <a:pt x="92" y="608"/>
                  <a:pt x="89" y="610"/>
                  <a:pt x="88" y="612"/>
                </a:cubicBezTo>
                <a:cubicBezTo>
                  <a:pt x="90" y="613"/>
                  <a:pt x="95" y="612"/>
                  <a:pt x="94" y="609"/>
                </a:cubicBezTo>
                <a:close/>
                <a:moveTo>
                  <a:pt x="88" y="624"/>
                </a:moveTo>
                <a:cubicBezTo>
                  <a:pt x="90" y="621"/>
                  <a:pt x="87" y="620"/>
                  <a:pt x="89" y="617"/>
                </a:cubicBezTo>
                <a:cubicBezTo>
                  <a:pt x="85" y="617"/>
                  <a:pt x="86" y="621"/>
                  <a:pt x="81" y="620"/>
                </a:cubicBezTo>
                <a:cubicBezTo>
                  <a:pt x="80" y="624"/>
                  <a:pt x="79" y="629"/>
                  <a:pt x="75" y="631"/>
                </a:cubicBezTo>
                <a:cubicBezTo>
                  <a:pt x="81" y="633"/>
                  <a:pt x="79" y="622"/>
                  <a:pt x="88" y="624"/>
                </a:cubicBezTo>
                <a:close/>
                <a:moveTo>
                  <a:pt x="112" y="850"/>
                </a:moveTo>
                <a:cubicBezTo>
                  <a:pt x="110" y="850"/>
                  <a:pt x="110" y="848"/>
                  <a:pt x="110" y="846"/>
                </a:cubicBezTo>
                <a:cubicBezTo>
                  <a:pt x="106" y="846"/>
                  <a:pt x="108" y="849"/>
                  <a:pt x="109" y="851"/>
                </a:cubicBezTo>
                <a:cubicBezTo>
                  <a:pt x="110" y="851"/>
                  <a:pt x="112" y="851"/>
                  <a:pt x="112" y="850"/>
                </a:cubicBezTo>
                <a:close/>
                <a:moveTo>
                  <a:pt x="73" y="644"/>
                </a:moveTo>
                <a:cubicBezTo>
                  <a:pt x="74" y="641"/>
                  <a:pt x="75" y="637"/>
                  <a:pt x="75" y="633"/>
                </a:cubicBezTo>
                <a:cubicBezTo>
                  <a:pt x="73" y="633"/>
                  <a:pt x="73" y="635"/>
                  <a:pt x="71" y="634"/>
                </a:cubicBezTo>
                <a:cubicBezTo>
                  <a:pt x="71" y="638"/>
                  <a:pt x="71" y="643"/>
                  <a:pt x="68" y="644"/>
                </a:cubicBezTo>
                <a:cubicBezTo>
                  <a:pt x="70" y="643"/>
                  <a:pt x="70" y="645"/>
                  <a:pt x="73" y="644"/>
                </a:cubicBezTo>
                <a:close/>
                <a:moveTo>
                  <a:pt x="96" y="855"/>
                </a:moveTo>
                <a:cubicBezTo>
                  <a:pt x="94" y="855"/>
                  <a:pt x="94" y="854"/>
                  <a:pt x="92" y="854"/>
                </a:cubicBezTo>
                <a:cubicBezTo>
                  <a:pt x="92" y="855"/>
                  <a:pt x="90" y="859"/>
                  <a:pt x="93" y="859"/>
                </a:cubicBezTo>
                <a:cubicBezTo>
                  <a:pt x="90" y="855"/>
                  <a:pt x="96" y="857"/>
                  <a:pt x="96" y="855"/>
                </a:cubicBezTo>
                <a:close/>
                <a:moveTo>
                  <a:pt x="87" y="815"/>
                </a:moveTo>
                <a:cubicBezTo>
                  <a:pt x="86" y="812"/>
                  <a:pt x="88" y="812"/>
                  <a:pt x="87" y="810"/>
                </a:cubicBezTo>
                <a:cubicBezTo>
                  <a:pt x="85" y="811"/>
                  <a:pt x="85" y="808"/>
                  <a:pt x="83" y="809"/>
                </a:cubicBezTo>
                <a:cubicBezTo>
                  <a:pt x="84" y="812"/>
                  <a:pt x="81" y="811"/>
                  <a:pt x="81" y="813"/>
                </a:cubicBezTo>
                <a:cubicBezTo>
                  <a:pt x="85" y="809"/>
                  <a:pt x="84" y="815"/>
                  <a:pt x="87" y="815"/>
                </a:cubicBezTo>
                <a:close/>
                <a:moveTo>
                  <a:pt x="41" y="654"/>
                </a:moveTo>
                <a:cubicBezTo>
                  <a:pt x="38" y="654"/>
                  <a:pt x="37" y="656"/>
                  <a:pt x="37" y="657"/>
                </a:cubicBezTo>
                <a:cubicBezTo>
                  <a:pt x="39" y="657"/>
                  <a:pt x="41" y="657"/>
                  <a:pt x="41" y="654"/>
                </a:cubicBezTo>
                <a:close/>
                <a:moveTo>
                  <a:pt x="50" y="795"/>
                </a:moveTo>
                <a:cubicBezTo>
                  <a:pt x="48" y="795"/>
                  <a:pt x="48" y="794"/>
                  <a:pt x="46" y="794"/>
                </a:cubicBezTo>
                <a:cubicBezTo>
                  <a:pt x="48" y="798"/>
                  <a:pt x="41" y="800"/>
                  <a:pt x="46" y="802"/>
                </a:cubicBezTo>
                <a:cubicBezTo>
                  <a:pt x="46" y="798"/>
                  <a:pt x="49" y="797"/>
                  <a:pt x="50" y="795"/>
                </a:cubicBezTo>
                <a:close/>
                <a:moveTo>
                  <a:pt x="20" y="748"/>
                </a:moveTo>
                <a:cubicBezTo>
                  <a:pt x="21" y="749"/>
                  <a:pt x="23" y="750"/>
                  <a:pt x="23" y="752"/>
                </a:cubicBezTo>
                <a:cubicBezTo>
                  <a:pt x="25" y="751"/>
                  <a:pt x="28" y="751"/>
                  <a:pt x="28" y="748"/>
                </a:cubicBezTo>
                <a:cubicBezTo>
                  <a:pt x="25" y="749"/>
                  <a:pt x="24" y="750"/>
                  <a:pt x="23" y="748"/>
                </a:cubicBezTo>
                <a:cubicBezTo>
                  <a:pt x="20" y="742"/>
                  <a:pt x="26" y="738"/>
                  <a:pt x="31" y="740"/>
                </a:cubicBezTo>
                <a:cubicBezTo>
                  <a:pt x="34" y="736"/>
                  <a:pt x="28" y="734"/>
                  <a:pt x="30" y="730"/>
                </a:cubicBezTo>
                <a:cubicBezTo>
                  <a:pt x="28" y="730"/>
                  <a:pt x="26" y="730"/>
                  <a:pt x="25" y="729"/>
                </a:cubicBezTo>
                <a:cubicBezTo>
                  <a:pt x="21" y="722"/>
                  <a:pt x="29" y="711"/>
                  <a:pt x="34" y="714"/>
                </a:cubicBezTo>
                <a:cubicBezTo>
                  <a:pt x="34" y="711"/>
                  <a:pt x="38" y="713"/>
                  <a:pt x="38" y="711"/>
                </a:cubicBezTo>
                <a:cubicBezTo>
                  <a:pt x="36" y="710"/>
                  <a:pt x="33" y="712"/>
                  <a:pt x="33" y="710"/>
                </a:cubicBezTo>
                <a:cubicBezTo>
                  <a:pt x="33" y="705"/>
                  <a:pt x="36" y="703"/>
                  <a:pt x="33" y="698"/>
                </a:cubicBezTo>
                <a:cubicBezTo>
                  <a:pt x="28" y="706"/>
                  <a:pt x="30" y="720"/>
                  <a:pt x="17" y="722"/>
                </a:cubicBezTo>
                <a:cubicBezTo>
                  <a:pt x="17" y="725"/>
                  <a:pt x="16" y="727"/>
                  <a:pt x="14" y="728"/>
                </a:cubicBezTo>
                <a:cubicBezTo>
                  <a:pt x="14" y="727"/>
                  <a:pt x="14" y="726"/>
                  <a:pt x="13" y="726"/>
                </a:cubicBezTo>
                <a:cubicBezTo>
                  <a:pt x="13" y="728"/>
                  <a:pt x="12" y="732"/>
                  <a:pt x="8" y="734"/>
                </a:cubicBezTo>
                <a:cubicBezTo>
                  <a:pt x="9" y="734"/>
                  <a:pt x="10" y="735"/>
                  <a:pt x="10" y="736"/>
                </a:cubicBezTo>
                <a:cubicBezTo>
                  <a:pt x="7" y="737"/>
                  <a:pt x="4" y="747"/>
                  <a:pt x="7" y="748"/>
                </a:cubicBezTo>
                <a:cubicBezTo>
                  <a:pt x="8" y="748"/>
                  <a:pt x="7" y="745"/>
                  <a:pt x="8" y="745"/>
                </a:cubicBezTo>
                <a:cubicBezTo>
                  <a:pt x="13" y="744"/>
                  <a:pt x="14" y="747"/>
                  <a:pt x="15" y="750"/>
                </a:cubicBezTo>
                <a:cubicBezTo>
                  <a:pt x="15" y="751"/>
                  <a:pt x="12" y="750"/>
                  <a:pt x="12" y="752"/>
                </a:cubicBezTo>
                <a:cubicBezTo>
                  <a:pt x="14" y="752"/>
                  <a:pt x="14" y="755"/>
                  <a:pt x="17" y="754"/>
                </a:cubicBezTo>
                <a:cubicBezTo>
                  <a:pt x="15" y="751"/>
                  <a:pt x="17" y="749"/>
                  <a:pt x="20" y="748"/>
                </a:cubicBezTo>
                <a:close/>
                <a:moveTo>
                  <a:pt x="18" y="652"/>
                </a:moveTo>
                <a:cubicBezTo>
                  <a:pt x="16" y="656"/>
                  <a:pt x="20" y="660"/>
                  <a:pt x="14" y="662"/>
                </a:cubicBezTo>
                <a:cubicBezTo>
                  <a:pt x="17" y="669"/>
                  <a:pt x="24" y="655"/>
                  <a:pt x="18" y="652"/>
                </a:cubicBezTo>
                <a:close/>
                <a:moveTo>
                  <a:pt x="21" y="682"/>
                </a:moveTo>
                <a:cubicBezTo>
                  <a:pt x="19" y="683"/>
                  <a:pt x="16" y="683"/>
                  <a:pt x="14" y="685"/>
                </a:cubicBezTo>
                <a:cubicBezTo>
                  <a:pt x="16" y="688"/>
                  <a:pt x="19" y="686"/>
                  <a:pt x="22" y="684"/>
                </a:cubicBezTo>
                <a:lnTo>
                  <a:pt x="21" y="682"/>
                </a:lnTo>
                <a:close/>
                <a:moveTo>
                  <a:pt x="14" y="720"/>
                </a:moveTo>
                <a:cubicBezTo>
                  <a:pt x="10" y="722"/>
                  <a:pt x="6" y="719"/>
                  <a:pt x="4" y="723"/>
                </a:cubicBezTo>
                <a:cubicBezTo>
                  <a:pt x="7" y="724"/>
                  <a:pt x="14" y="723"/>
                  <a:pt x="14" y="720"/>
                </a:cubicBezTo>
                <a:close/>
                <a:moveTo>
                  <a:pt x="7" y="733"/>
                </a:moveTo>
                <a:cubicBezTo>
                  <a:pt x="4" y="732"/>
                  <a:pt x="2" y="736"/>
                  <a:pt x="5" y="738"/>
                </a:cubicBezTo>
                <a:cubicBezTo>
                  <a:pt x="5" y="735"/>
                  <a:pt x="8" y="736"/>
                  <a:pt x="7" y="733"/>
                </a:cubicBezTo>
                <a:close/>
                <a:moveTo>
                  <a:pt x="3" y="713"/>
                </a:moveTo>
                <a:cubicBezTo>
                  <a:pt x="0" y="712"/>
                  <a:pt x="1" y="719"/>
                  <a:pt x="3" y="719"/>
                </a:cubicBezTo>
                <a:cubicBezTo>
                  <a:pt x="4" y="718"/>
                  <a:pt x="4" y="716"/>
                  <a:pt x="3" y="713"/>
                </a:cubicBezTo>
                <a:close/>
                <a:moveTo>
                  <a:pt x="815" y="1200"/>
                </a:moveTo>
                <a:cubicBezTo>
                  <a:pt x="815" y="1201"/>
                  <a:pt x="815" y="1201"/>
                  <a:pt x="815" y="1202"/>
                </a:cubicBezTo>
                <a:cubicBezTo>
                  <a:pt x="815" y="1201"/>
                  <a:pt x="815" y="1201"/>
                  <a:pt x="815" y="1200"/>
                </a:cubicBezTo>
                <a:close/>
                <a:moveTo>
                  <a:pt x="1630" y="902"/>
                </a:moveTo>
                <a:cubicBezTo>
                  <a:pt x="1630" y="902"/>
                  <a:pt x="1630" y="903"/>
                  <a:pt x="1630" y="903"/>
                </a:cubicBezTo>
                <a:cubicBezTo>
                  <a:pt x="1630" y="903"/>
                  <a:pt x="1630" y="903"/>
                  <a:pt x="1630" y="902"/>
                </a:cubicBezTo>
                <a:close/>
                <a:moveTo>
                  <a:pt x="434" y="1423"/>
                </a:moveTo>
                <a:cubicBezTo>
                  <a:pt x="440" y="1414"/>
                  <a:pt x="453" y="1416"/>
                  <a:pt x="460" y="1408"/>
                </a:cubicBezTo>
                <a:cubicBezTo>
                  <a:pt x="461" y="1410"/>
                  <a:pt x="462" y="1411"/>
                  <a:pt x="463" y="1412"/>
                </a:cubicBezTo>
                <a:cubicBezTo>
                  <a:pt x="462" y="1413"/>
                  <a:pt x="461" y="1414"/>
                  <a:pt x="461" y="1416"/>
                </a:cubicBezTo>
                <a:cubicBezTo>
                  <a:pt x="463" y="1415"/>
                  <a:pt x="464" y="1414"/>
                  <a:pt x="467" y="1414"/>
                </a:cubicBezTo>
                <a:cubicBezTo>
                  <a:pt x="466" y="1411"/>
                  <a:pt x="468" y="1410"/>
                  <a:pt x="467" y="1408"/>
                </a:cubicBezTo>
                <a:cubicBezTo>
                  <a:pt x="466" y="1408"/>
                  <a:pt x="465" y="1408"/>
                  <a:pt x="464" y="1407"/>
                </a:cubicBezTo>
                <a:cubicBezTo>
                  <a:pt x="465" y="1405"/>
                  <a:pt x="466" y="1404"/>
                  <a:pt x="468" y="1403"/>
                </a:cubicBezTo>
                <a:cubicBezTo>
                  <a:pt x="475" y="1404"/>
                  <a:pt x="479" y="1398"/>
                  <a:pt x="482" y="1405"/>
                </a:cubicBezTo>
                <a:cubicBezTo>
                  <a:pt x="488" y="1407"/>
                  <a:pt x="490" y="1401"/>
                  <a:pt x="496" y="1403"/>
                </a:cubicBezTo>
                <a:cubicBezTo>
                  <a:pt x="493" y="1406"/>
                  <a:pt x="495" y="1414"/>
                  <a:pt x="495" y="1417"/>
                </a:cubicBezTo>
                <a:cubicBezTo>
                  <a:pt x="496" y="1414"/>
                  <a:pt x="500" y="1413"/>
                  <a:pt x="501" y="1411"/>
                </a:cubicBezTo>
                <a:cubicBezTo>
                  <a:pt x="501" y="1409"/>
                  <a:pt x="500" y="1409"/>
                  <a:pt x="500" y="1406"/>
                </a:cubicBezTo>
                <a:cubicBezTo>
                  <a:pt x="505" y="1404"/>
                  <a:pt x="506" y="1396"/>
                  <a:pt x="501" y="1393"/>
                </a:cubicBezTo>
                <a:cubicBezTo>
                  <a:pt x="506" y="1392"/>
                  <a:pt x="510" y="1392"/>
                  <a:pt x="515" y="1389"/>
                </a:cubicBezTo>
                <a:cubicBezTo>
                  <a:pt x="516" y="1391"/>
                  <a:pt x="517" y="1393"/>
                  <a:pt x="517" y="1396"/>
                </a:cubicBezTo>
                <a:cubicBezTo>
                  <a:pt x="509" y="1399"/>
                  <a:pt x="508" y="1402"/>
                  <a:pt x="504" y="1408"/>
                </a:cubicBezTo>
                <a:cubicBezTo>
                  <a:pt x="509" y="1406"/>
                  <a:pt x="507" y="1413"/>
                  <a:pt x="509" y="1414"/>
                </a:cubicBezTo>
                <a:cubicBezTo>
                  <a:pt x="509" y="1412"/>
                  <a:pt x="510" y="1411"/>
                  <a:pt x="511" y="1410"/>
                </a:cubicBezTo>
                <a:cubicBezTo>
                  <a:pt x="513" y="1410"/>
                  <a:pt x="513" y="1412"/>
                  <a:pt x="515" y="1411"/>
                </a:cubicBezTo>
                <a:cubicBezTo>
                  <a:pt x="516" y="1412"/>
                  <a:pt x="515" y="1414"/>
                  <a:pt x="517" y="1414"/>
                </a:cubicBezTo>
                <a:cubicBezTo>
                  <a:pt x="519" y="1407"/>
                  <a:pt x="533" y="1400"/>
                  <a:pt x="539" y="1407"/>
                </a:cubicBezTo>
                <a:cubicBezTo>
                  <a:pt x="540" y="1405"/>
                  <a:pt x="541" y="1402"/>
                  <a:pt x="543" y="1400"/>
                </a:cubicBezTo>
                <a:cubicBezTo>
                  <a:pt x="543" y="1399"/>
                  <a:pt x="540" y="1401"/>
                  <a:pt x="539" y="1399"/>
                </a:cubicBezTo>
                <a:cubicBezTo>
                  <a:pt x="540" y="1396"/>
                  <a:pt x="544" y="1395"/>
                  <a:pt x="542" y="1393"/>
                </a:cubicBezTo>
                <a:cubicBezTo>
                  <a:pt x="540" y="1392"/>
                  <a:pt x="534" y="1395"/>
                  <a:pt x="534" y="1390"/>
                </a:cubicBezTo>
                <a:cubicBezTo>
                  <a:pt x="542" y="1387"/>
                  <a:pt x="552" y="1391"/>
                  <a:pt x="554" y="1399"/>
                </a:cubicBezTo>
                <a:cubicBezTo>
                  <a:pt x="562" y="1397"/>
                  <a:pt x="568" y="1394"/>
                  <a:pt x="573" y="1391"/>
                </a:cubicBezTo>
                <a:cubicBezTo>
                  <a:pt x="567" y="1387"/>
                  <a:pt x="573" y="1380"/>
                  <a:pt x="574" y="1374"/>
                </a:cubicBezTo>
                <a:cubicBezTo>
                  <a:pt x="570" y="1376"/>
                  <a:pt x="569" y="1373"/>
                  <a:pt x="568" y="1370"/>
                </a:cubicBezTo>
                <a:cubicBezTo>
                  <a:pt x="571" y="1362"/>
                  <a:pt x="582" y="1366"/>
                  <a:pt x="583" y="1360"/>
                </a:cubicBezTo>
                <a:cubicBezTo>
                  <a:pt x="579" y="1361"/>
                  <a:pt x="576" y="1359"/>
                  <a:pt x="572" y="1360"/>
                </a:cubicBezTo>
                <a:cubicBezTo>
                  <a:pt x="572" y="1364"/>
                  <a:pt x="565" y="1369"/>
                  <a:pt x="563" y="1365"/>
                </a:cubicBezTo>
                <a:cubicBezTo>
                  <a:pt x="560" y="1368"/>
                  <a:pt x="560" y="1372"/>
                  <a:pt x="561" y="1376"/>
                </a:cubicBezTo>
                <a:cubicBezTo>
                  <a:pt x="559" y="1377"/>
                  <a:pt x="559" y="1380"/>
                  <a:pt x="555" y="1380"/>
                </a:cubicBezTo>
                <a:cubicBezTo>
                  <a:pt x="556" y="1384"/>
                  <a:pt x="555" y="1387"/>
                  <a:pt x="555" y="1389"/>
                </a:cubicBezTo>
                <a:cubicBezTo>
                  <a:pt x="551" y="1387"/>
                  <a:pt x="547" y="1386"/>
                  <a:pt x="542" y="1385"/>
                </a:cubicBezTo>
                <a:cubicBezTo>
                  <a:pt x="543" y="1383"/>
                  <a:pt x="543" y="1381"/>
                  <a:pt x="546" y="1382"/>
                </a:cubicBezTo>
                <a:cubicBezTo>
                  <a:pt x="546" y="1379"/>
                  <a:pt x="548" y="1379"/>
                  <a:pt x="546" y="1376"/>
                </a:cubicBezTo>
                <a:cubicBezTo>
                  <a:pt x="550" y="1373"/>
                  <a:pt x="554" y="1371"/>
                  <a:pt x="556" y="1367"/>
                </a:cubicBezTo>
                <a:cubicBezTo>
                  <a:pt x="551" y="1366"/>
                  <a:pt x="549" y="1366"/>
                  <a:pt x="545" y="1369"/>
                </a:cubicBezTo>
                <a:cubicBezTo>
                  <a:pt x="547" y="1372"/>
                  <a:pt x="545" y="1374"/>
                  <a:pt x="542" y="1375"/>
                </a:cubicBezTo>
                <a:cubicBezTo>
                  <a:pt x="535" y="1372"/>
                  <a:pt x="540" y="1361"/>
                  <a:pt x="545" y="1360"/>
                </a:cubicBezTo>
                <a:cubicBezTo>
                  <a:pt x="545" y="1350"/>
                  <a:pt x="549" y="1340"/>
                  <a:pt x="556" y="1332"/>
                </a:cubicBezTo>
                <a:cubicBezTo>
                  <a:pt x="559" y="1332"/>
                  <a:pt x="562" y="1332"/>
                  <a:pt x="564" y="1332"/>
                </a:cubicBezTo>
                <a:cubicBezTo>
                  <a:pt x="565" y="1327"/>
                  <a:pt x="559" y="1329"/>
                  <a:pt x="561" y="1323"/>
                </a:cubicBezTo>
                <a:cubicBezTo>
                  <a:pt x="567" y="1319"/>
                  <a:pt x="573" y="1306"/>
                  <a:pt x="568" y="1295"/>
                </a:cubicBezTo>
                <a:cubicBezTo>
                  <a:pt x="573" y="1294"/>
                  <a:pt x="573" y="1293"/>
                  <a:pt x="575" y="1289"/>
                </a:cubicBezTo>
                <a:cubicBezTo>
                  <a:pt x="580" y="1292"/>
                  <a:pt x="581" y="1300"/>
                  <a:pt x="588" y="1301"/>
                </a:cubicBezTo>
                <a:cubicBezTo>
                  <a:pt x="590" y="1308"/>
                  <a:pt x="586" y="1310"/>
                  <a:pt x="584" y="1314"/>
                </a:cubicBezTo>
                <a:cubicBezTo>
                  <a:pt x="587" y="1313"/>
                  <a:pt x="583" y="1320"/>
                  <a:pt x="581" y="1321"/>
                </a:cubicBezTo>
                <a:cubicBezTo>
                  <a:pt x="581" y="1319"/>
                  <a:pt x="580" y="1318"/>
                  <a:pt x="580" y="1317"/>
                </a:cubicBezTo>
                <a:cubicBezTo>
                  <a:pt x="577" y="1317"/>
                  <a:pt x="578" y="1319"/>
                  <a:pt x="575" y="1318"/>
                </a:cubicBezTo>
                <a:cubicBezTo>
                  <a:pt x="575" y="1322"/>
                  <a:pt x="577" y="1322"/>
                  <a:pt x="578" y="1323"/>
                </a:cubicBezTo>
                <a:cubicBezTo>
                  <a:pt x="576" y="1325"/>
                  <a:pt x="573" y="1325"/>
                  <a:pt x="572" y="1328"/>
                </a:cubicBezTo>
                <a:cubicBezTo>
                  <a:pt x="580" y="1327"/>
                  <a:pt x="576" y="1340"/>
                  <a:pt x="575" y="1343"/>
                </a:cubicBezTo>
                <a:cubicBezTo>
                  <a:pt x="578" y="1342"/>
                  <a:pt x="579" y="1344"/>
                  <a:pt x="580" y="1342"/>
                </a:cubicBezTo>
                <a:cubicBezTo>
                  <a:pt x="581" y="1339"/>
                  <a:pt x="579" y="1339"/>
                  <a:pt x="579" y="1337"/>
                </a:cubicBezTo>
                <a:cubicBezTo>
                  <a:pt x="581" y="1334"/>
                  <a:pt x="586" y="1335"/>
                  <a:pt x="589" y="1333"/>
                </a:cubicBezTo>
                <a:cubicBezTo>
                  <a:pt x="585" y="1330"/>
                  <a:pt x="591" y="1327"/>
                  <a:pt x="594" y="1328"/>
                </a:cubicBezTo>
                <a:cubicBezTo>
                  <a:pt x="594" y="1326"/>
                  <a:pt x="593" y="1322"/>
                  <a:pt x="594" y="1321"/>
                </a:cubicBezTo>
                <a:cubicBezTo>
                  <a:pt x="587" y="1320"/>
                  <a:pt x="592" y="1315"/>
                  <a:pt x="587" y="1311"/>
                </a:cubicBezTo>
                <a:cubicBezTo>
                  <a:pt x="591" y="1312"/>
                  <a:pt x="591" y="1309"/>
                  <a:pt x="594" y="1309"/>
                </a:cubicBezTo>
                <a:cubicBezTo>
                  <a:pt x="594" y="1306"/>
                  <a:pt x="590" y="1308"/>
                  <a:pt x="590" y="1304"/>
                </a:cubicBezTo>
                <a:cubicBezTo>
                  <a:pt x="596" y="1305"/>
                  <a:pt x="593" y="1302"/>
                  <a:pt x="592" y="1300"/>
                </a:cubicBezTo>
                <a:cubicBezTo>
                  <a:pt x="593" y="1296"/>
                  <a:pt x="598" y="1294"/>
                  <a:pt x="603" y="1294"/>
                </a:cubicBezTo>
                <a:cubicBezTo>
                  <a:pt x="604" y="1296"/>
                  <a:pt x="604" y="1296"/>
                  <a:pt x="604" y="1296"/>
                </a:cubicBezTo>
                <a:cubicBezTo>
                  <a:pt x="610" y="1295"/>
                  <a:pt x="617" y="1292"/>
                  <a:pt x="621" y="1286"/>
                </a:cubicBezTo>
                <a:cubicBezTo>
                  <a:pt x="620" y="1286"/>
                  <a:pt x="619" y="1285"/>
                  <a:pt x="619" y="1284"/>
                </a:cubicBezTo>
                <a:cubicBezTo>
                  <a:pt x="621" y="1282"/>
                  <a:pt x="623" y="1280"/>
                  <a:pt x="626" y="1279"/>
                </a:cubicBezTo>
                <a:cubicBezTo>
                  <a:pt x="626" y="1275"/>
                  <a:pt x="623" y="1277"/>
                  <a:pt x="625" y="1273"/>
                </a:cubicBezTo>
                <a:cubicBezTo>
                  <a:pt x="620" y="1273"/>
                  <a:pt x="621" y="1282"/>
                  <a:pt x="618" y="1281"/>
                </a:cubicBezTo>
                <a:cubicBezTo>
                  <a:pt x="621" y="1277"/>
                  <a:pt x="617" y="1273"/>
                  <a:pt x="615" y="1270"/>
                </a:cubicBezTo>
                <a:cubicBezTo>
                  <a:pt x="618" y="1267"/>
                  <a:pt x="615" y="1253"/>
                  <a:pt x="622" y="1258"/>
                </a:cubicBezTo>
                <a:cubicBezTo>
                  <a:pt x="622" y="1251"/>
                  <a:pt x="615" y="1258"/>
                  <a:pt x="613" y="1252"/>
                </a:cubicBezTo>
                <a:cubicBezTo>
                  <a:pt x="616" y="1250"/>
                  <a:pt x="622" y="1249"/>
                  <a:pt x="625" y="1248"/>
                </a:cubicBezTo>
                <a:cubicBezTo>
                  <a:pt x="623" y="1245"/>
                  <a:pt x="623" y="1239"/>
                  <a:pt x="628" y="1239"/>
                </a:cubicBezTo>
                <a:cubicBezTo>
                  <a:pt x="630" y="1241"/>
                  <a:pt x="627" y="1246"/>
                  <a:pt x="632" y="1245"/>
                </a:cubicBezTo>
                <a:cubicBezTo>
                  <a:pt x="632" y="1240"/>
                  <a:pt x="636" y="1240"/>
                  <a:pt x="637" y="1236"/>
                </a:cubicBezTo>
                <a:cubicBezTo>
                  <a:pt x="633" y="1235"/>
                  <a:pt x="631" y="1239"/>
                  <a:pt x="630" y="1237"/>
                </a:cubicBezTo>
                <a:cubicBezTo>
                  <a:pt x="630" y="1233"/>
                  <a:pt x="634" y="1233"/>
                  <a:pt x="638" y="1233"/>
                </a:cubicBezTo>
                <a:cubicBezTo>
                  <a:pt x="639" y="1228"/>
                  <a:pt x="641" y="1225"/>
                  <a:pt x="644" y="1222"/>
                </a:cubicBezTo>
                <a:cubicBezTo>
                  <a:pt x="641" y="1222"/>
                  <a:pt x="642" y="1219"/>
                  <a:pt x="641" y="1218"/>
                </a:cubicBezTo>
                <a:cubicBezTo>
                  <a:pt x="640" y="1222"/>
                  <a:pt x="636" y="1219"/>
                  <a:pt x="633" y="1222"/>
                </a:cubicBezTo>
                <a:cubicBezTo>
                  <a:pt x="631" y="1217"/>
                  <a:pt x="634" y="1209"/>
                  <a:pt x="640" y="1208"/>
                </a:cubicBezTo>
                <a:cubicBezTo>
                  <a:pt x="640" y="1207"/>
                  <a:pt x="640" y="1206"/>
                  <a:pt x="641" y="1205"/>
                </a:cubicBezTo>
                <a:cubicBezTo>
                  <a:pt x="633" y="1197"/>
                  <a:pt x="644" y="1188"/>
                  <a:pt x="645" y="1182"/>
                </a:cubicBezTo>
                <a:cubicBezTo>
                  <a:pt x="643" y="1182"/>
                  <a:pt x="643" y="1181"/>
                  <a:pt x="643" y="1179"/>
                </a:cubicBezTo>
                <a:cubicBezTo>
                  <a:pt x="648" y="1178"/>
                  <a:pt x="650" y="1178"/>
                  <a:pt x="654" y="1175"/>
                </a:cubicBezTo>
                <a:cubicBezTo>
                  <a:pt x="650" y="1164"/>
                  <a:pt x="657" y="1157"/>
                  <a:pt x="664" y="1152"/>
                </a:cubicBezTo>
                <a:cubicBezTo>
                  <a:pt x="666" y="1155"/>
                  <a:pt x="665" y="1155"/>
                  <a:pt x="664" y="1158"/>
                </a:cubicBezTo>
                <a:cubicBezTo>
                  <a:pt x="670" y="1152"/>
                  <a:pt x="680" y="1157"/>
                  <a:pt x="685" y="1153"/>
                </a:cubicBezTo>
                <a:cubicBezTo>
                  <a:pt x="679" y="1151"/>
                  <a:pt x="685" y="1148"/>
                  <a:pt x="682" y="1143"/>
                </a:cubicBezTo>
                <a:cubicBezTo>
                  <a:pt x="676" y="1145"/>
                  <a:pt x="670" y="1149"/>
                  <a:pt x="665" y="1148"/>
                </a:cubicBezTo>
                <a:cubicBezTo>
                  <a:pt x="667" y="1142"/>
                  <a:pt x="673" y="1129"/>
                  <a:pt x="681" y="1136"/>
                </a:cubicBezTo>
                <a:cubicBezTo>
                  <a:pt x="684" y="1130"/>
                  <a:pt x="691" y="1128"/>
                  <a:pt x="694" y="1124"/>
                </a:cubicBezTo>
                <a:cubicBezTo>
                  <a:pt x="698" y="1126"/>
                  <a:pt x="704" y="1125"/>
                  <a:pt x="707" y="1127"/>
                </a:cubicBezTo>
                <a:cubicBezTo>
                  <a:pt x="705" y="1129"/>
                  <a:pt x="703" y="1131"/>
                  <a:pt x="700" y="1132"/>
                </a:cubicBezTo>
                <a:cubicBezTo>
                  <a:pt x="698" y="1135"/>
                  <a:pt x="703" y="1132"/>
                  <a:pt x="703" y="1134"/>
                </a:cubicBezTo>
                <a:cubicBezTo>
                  <a:pt x="701" y="1134"/>
                  <a:pt x="697" y="1134"/>
                  <a:pt x="698" y="1137"/>
                </a:cubicBezTo>
                <a:cubicBezTo>
                  <a:pt x="700" y="1134"/>
                  <a:pt x="704" y="1137"/>
                  <a:pt x="704" y="1139"/>
                </a:cubicBezTo>
                <a:cubicBezTo>
                  <a:pt x="704" y="1135"/>
                  <a:pt x="706" y="1133"/>
                  <a:pt x="710" y="1132"/>
                </a:cubicBezTo>
                <a:cubicBezTo>
                  <a:pt x="715" y="1135"/>
                  <a:pt x="725" y="1137"/>
                  <a:pt x="722" y="1144"/>
                </a:cubicBezTo>
                <a:cubicBezTo>
                  <a:pt x="724" y="1144"/>
                  <a:pt x="726" y="1144"/>
                  <a:pt x="726" y="1145"/>
                </a:cubicBezTo>
                <a:cubicBezTo>
                  <a:pt x="729" y="1152"/>
                  <a:pt x="716" y="1151"/>
                  <a:pt x="718" y="1155"/>
                </a:cubicBezTo>
                <a:cubicBezTo>
                  <a:pt x="718" y="1154"/>
                  <a:pt x="720" y="1154"/>
                  <a:pt x="721" y="1155"/>
                </a:cubicBezTo>
                <a:cubicBezTo>
                  <a:pt x="722" y="1159"/>
                  <a:pt x="717" y="1158"/>
                  <a:pt x="718" y="1162"/>
                </a:cubicBezTo>
                <a:cubicBezTo>
                  <a:pt x="726" y="1161"/>
                  <a:pt x="726" y="1162"/>
                  <a:pt x="731" y="1155"/>
                </a:cubicBezTo>
                <a:cubicBezTo>
                  <a:pt x="733" y="1157"/>
                  <a:pt x="738" y="1152"/>
                  <a:pt x="739" y="1155"/>
                </a:cubicBezTo>
                <a:cubicBezTo>
                  <a:pt x="737" y="1158"/>
                  <a:pt x="741" y="1161"/>
                  <a:pt x="737" y="1162"/>
                </a:cubicBezTo>
                <a:cubicBezTo>
                  <a:pt x="739" y="1171"/>
                  <a:pt x="741" y="1185"/>
                  <a:pt x="737" y="1195"/>
                </a:cubicBezTo>
                <a:cubicBezTo>
                  <a:pt x="743" y="1196"/>
                  <a:pt x="738" y="1202"/>
                  <a:pt x="738" y="1206"/>
                </a:cubicBezTo>
                <a:cubicBezTo>
                  <a:pt x="751" y="1206"/>
                  <a:pt x="741" y="1188"/>
                  <a:pt x="754" y="1186"/>
                </a:cubicBezTo>
                <a:cubicBezTo>
                  <a:pt x="757" y="1176"/>
                  <a:pt x="751" y="1170"/>
                  <a:pt x="757" y="1164"/>
                </a:cubicBezTo>
                <a:cubicBezTo>
                  <a:pt x="760" y="1166"/>
                  <a:pt x="762" y="1167"/>
                  <a:pt x="764" y="1170"/>
                </a:cubicBezTo>
                <a:cubicBezTo>
                  <a:pt x="760" y="1173"/>
                  <a:pt x="760" y="1178"/>
                  <a:pt x="760" y="1184"/>
                </a:cubicBezTo>
                <a:cubicBezTo>
                  <a:pt x="765" y="1184"/>
                  <a:pt x="765" y="1181"/>
                  <a:pt x="770" y="1181"/>
                </a:cubicBezTo>
                <a:cubicBezTo>
                  <a:pt x="773" y="1176"/>
                  <a:pt x="775" y="1170"/>
                  <a:pt x="779" y="1166"/>
                </a:cubicBezTo>
                <a:cubicBezTo>
                  <a:pt x="773" y="1165"/>
                  <a:pt x="766" y="1166"/>
                  <a:pt x="767" y="1156"/>
                </a:cubicBezTo>
                <a:cubicBezTo>
                  <a:pt x="768" y="1156"/>
                  <a:pt x="770" y="1155"/>
                  <a:pt x="772" y="1154"/>
                </a:cubicBezTo>
                <a:cubicBezTo>
                  <a:pt x="774" y="1156"/>
                  <a:pt x="769" y="1157"/>
                  <a:pt x="772" y="1158"/>
                </a:cubicBezTo>
                <a:cubicBezTo>
                  <a:pt x="777" y="1153"/>
                  <a:pt x="768" y="1132"/>
                  <a:pt x="784" y="1132"/>
                </a:cubicBezTo>
                <a:cubicBezTo>
                  <a:pt x="784" y="1134"/>
                  <a:pt x="785" y="1136"/>
                  <a:pt x="786" y="1138"/>
                </a:cubicBezTo>
                <a:cubicBezTo>
                  <a:pt x="783" y="1139"/>
                  <a:pt x="783" y="1143"/>
                  <a:pt x="783" y="1147"/>
                </a:cubicBezTo>
                <a:cubicBezTo>
                  <a:pt x="784" y="1147"/>
                  <a:pt x="786" y="1147"/>
                  <a:pt x="787" y="1148"/>
                </a:cubicBezTo>
                <a:cubicBezTo>
                  <a:pt x="785" y="1153"/>
                  <a:pt x="785" y="1155"/>
                  <a:pt x="782" y="1160"/>
                </a:cubicBezTo>
                <a:cubicBezTo>
                  <a:pt x="783" y="1163"/>
                  <a:pt x="785" y="1157"/>
                  <a:pt x="785" y="1160"/>
                </a:cubicBezTo>
                <a:cubicBezTo>
                  <a:pt x="783" y="1167"/>
                  <a:pt x="792" y="1171"/>
                  <a:pt x="789" y="1176"/>
                </a:cubicBezTo>
                <a:cubicBezTo>
                  <a:pt x="791" y="1176"/>
                  <a:pt x="792" y="1175"/>
                  <a:pt x="792" y="1176"/>
                </a:cubicBezTo>
                <a:cubicBezTo>
                  <a:pt x="795" y="1177"/>
                  <a:pt x="793" y="1173"/>
                  <a:pt x="796" y="1173"/>
                </a:cubicBezTo>
                <a:cubicBezTo>
                  <a:pt x="798" y="1175"/>
                  <a:pt x="802" y="1174"/>
                  <a:pt x="803" y="1178"/>
                </a:cubicBezTo>
                <a:cubicBezTo>
                  <a:pt x="799" y="1178"/>
                  <a:pt x="801" y="1184"/>
                  <a:pt x="799" y="1185"/>
                </a:cubicBezTo>
                <a:cubicBezTo>
                  <a:pt x="800" y="1185"/>
                  <a:pt x="802" y="1184"/>
                  <a:pt x="803" y="1185"/>
                </a:cubicBezTo>
                <a:cubicBezTo>
                  <a:pt x="802" y="1190"/>
                  <a:pt x="802" y="1191"/>
                  <a:pt x="802" y="1196"/>
                </a:cubicBezTo>
                <a:cubicBezTo>
                  <a:pt x="803" y="1194"/>
                  <a:pt x="805" y="1190"/>
                  <a:pt x="812" y="1190"/>
                </a:cubicBezTo>
                <a:cubicBezTo>
                  <a:pt x="812" y="1196"/>
                  <a:pt x="816" y="1196"/>
                  <a:pt x="815" y="1200"/>
                </a:cubicBezTo>
                <a:cubicBezTo>
                  <a:pt x="817" y="1193"/>
                  <a:pt x="825" y="1191"/>
                  <a:pt x="829" y="1188"/>
                </a:cubicBezTo>
                <a:cubicBezTo>
                  <a:pt x="828" y="1188"/>
                  <a:pt x="826" y="1189"/>
                  <a:pt x="826" y="1187"/>
                </a:cubicBezTo>
                <a:cubicBezTo>
                  <a:pt x="827" y="1184"/>
                  <a:pt x="829" y="1182"/>
                  <a:pt x="830" y="1180"/>
                </a:cubicBezTo>
                <a:cubicBezTo>
                  <a:pt x="832" y="1178"/>
                  <a:pt x="833" y="1183"/>
                  <a:pt x="834" y="1180"/>
                </a:cubicBezTo>
                <a:cubicBezTo>
                  <a:pt x="830" y="1179"/>
                  <a:pt x="836" y="1175"/>
                  <a:pt x="839" y="1174"/>
                </a:cubicBezTo>
                <a:cubicBezTo>
                  <a:pt x="838" y="1178"/>
                  <a:pt x="839" y="1181"/>
                  <a:pt x="839" y="1184"/>
                </a:cubicBezTo>
                <a:cubicBezTo>
                  <a:pt x="839" y="1192"/>
                  <a:pt x="838" y="1194"/>
                  <a:pt x="831" y="1198"/>
                </a:cubicBezTo>
                <a:cubicBezTo>
                  <a:pt x="837" y="1198"/>
                  <a:pt x="837" y="1198"/>
                  <a:pt x="837" y="1198"/>
                </a:cubicBezTo>
                <a:cubicBezTo>
                  <a:pt x="839" y="1202"/>
                  <a:pt x="840" y="1205"/>
                  <a:pt x="839" y="1210"/>
                </a:cubicBezTo>
                <a:cubicBezTo>
                  <a:pt x="840" y="1212"/>
                  <a:pt x="842" y="1208"/>
                  <a:pt x="843" y="1210"/>
                </a:cubicBezTo>
                <a:cubicBezTo>
                  <a:pt x="842" y="1211"/>
                  <a:pt x="841" y="1213"/>
                  <a:pt x="840" y="1214"/>
                </a:cubicBezTo>
                <a:cubicBezTo>
                  <a:pt x="843" y="1214"/>
                  <a:pt x="845" y="1216"/>
                  <a:pt x="847" y="1217"/>
                </a:cubicBezTo>
                <a:cubicBezTo>
                  <a:pt x="846" y="1218"/>
                  <a:pt x="844" y="1217"/>
                  <a:pt x="844" y="1219"/>
                </a:cubicBezTo>
                <a:cubicBezTo>
                  <a:pt x="849" y="1220"/>
                  <a:pt x="853" y="1225"/>
                  <a:pt x="855" y="1230"/>
                </a:cubicBezTo>
                <a:cubicBezTo>
                  <a:pt x="850" y="1231"/>
                  <a:pt x="847" y="1234"/>
                  <a:pt x="843" y="1232"/>
                </a:cubicBezTo>
                <a:cubicBezTo>
                  <a:pt x="843" y="1235"/>
                  <a:pt x="847" y="1234"/>
                  <a:pt x="847" y="1237"/>
                </a:cubicBezTo>
                <a:cubicBezTo>
                  <a:pt x="844" y="1237"/>
                  <a:pt x="845" y="1241"/>
                  <a:pt x="843" y="1242"/>
                </a:cubicBezTo>
                <a:cubicBezTo>
                  <a:pt x="845" y="1242"/>
                  <a:pt x="848" y="1241"/>
                  <a:pt x="847" y="1244"/>
                </a:cubicBezTo>
                <a:cubicBezTo>
                  <a:pt x="847" y="1245"/>
                  <a:pt x="845" y="1244"/>
                  <a:pt x="844" y="1244"/>
                </a:cubicBezTo>
                <a:cubicBezTo>
                  <a:pt x="844" y="1246"/>
                  <a:pt x="846" y="1246"/>
                  <a:pt x="846" y="1247"/>
                </a:cubicBezTo>
                <a:cubicBezTo>
                  <a:pt x="856" y="1242"/>
                  <a:pt x="854" y="1226"/>
                  <a:pt x="871" y="1225"/>
                </a:cubicBezTo>
                <a:cubicBezTo>
                  <a:pt x="874" y="1215"/>
                  <a:pt x="873" y="1207"/>
                  <a:pt x="881" y="1201"/>
                </a:cubicBezTo>
                <a:cubicBezTo>
                  <a:pt x="883" y="1202"/>
                  <a:pt x="888" y="1202"/>
                  <a:pt x="885" y="1205"/>
                </a:cubicBezTo>
                <a:cubicBezTo>
                  <a:pt x="891" y="1205"/>
                  <a:pt x="891" y="1211"/>
                  <a:pt x="897" y="1207"/>
                </a:cubicBezTo>
                <a:cubicBezTo>
                  <a:pt x="898" y="1210"/>
                  <a:pt x="900" y="1212"/>
                  <a:pt x="901" y="1216"/>
                </a:cubicBezTo>
                <a:cubicBezTo>
                  <a:pt x="899" y="1216"/>
                  <a:pt x="899" y="1217"/>
                  <a:pt x="898" y="1218"/>
                </a:cubicBezTo>
                <a:cubicBezTo>
                  <a:pt x="896" y="1218"/>
                  <a:pt x="897" y="1215"/>
                  <a:pt x="895" y="1216"/>
                </a:cubicBezTo>
                <a:cubicBezTo>
                  <a:pt x="895" y="1218"/>
                  <a:pt x="898" y="1221"/>
                  <a:pt x="896" y="1222"/>
                </a:cubicBezTo>
                <a:cubicBezTo>
                  <a:pt x="893" y="1224"/>
                  <a:pt x="892" y="1222"/>
                  <a:pt x="891" y="1221"/>
                </a:cubicBezTo>
                <a:cubicBezTo>
                  <a:pt x="893" y="1225"/>
                  <a:pt x="888" y="1224"/>
                  <a:pt x="889" y="1227"/>
                </a:cubicBezTo>
                <a:cubicBezTo>
                  <a:pt x="890" y="1228"/>
                  <a:pt x="890" y="1230"/>
                  <a:pt x="893" y="1229"/>
                </a:cubicBezTo>
                <a:cubicBezTo>
                  <a:pt x="896" y="1223"/>
                  <a:pt x="902" y="1219"/>
                  <a:pt x="909" y="1215"/>
                </a:cubicBezTo>
                <a:cubicBezTo>
                  <a:pt x="907" y="1223"/>
                  <a:pt x="898" y="1228"/>
                  <a:pt x="902" y="1237"/>
                </a:cubicBezTo>
                <a:cubicBezTo>
                  <a:pt x="897" y="1241"/>
                  <a:pt x="894" y="1247"/>
                  <a:pt x="890" y="1252"/>
                </a:cubicBezTo>
                <a:cubicBezTo>
                  <a:pt x="891" y="1255"/>
                  <a:pt x="894" y="1249"/>
                  <a:pt x="895" y="1253"/>
                </a:cubicBezTo>
                <a:cubicBezTo>
                  <a:pt x="894" y="1254"/>
                  <a:pt x="894" y="1256"/>
                  <a:pt x="893" y="1257"/>
                </a:cubicBezTo>
                <a:cubicBezTo>
                  <a:pt x="895" y="1259"/>
                  <a:pt x="896" y="1257"/>
                  <a:pt x="898" y="1256"/>
                </a:cubicBezTo>
                <a:cubicBezTo>
                  <a:pt x="895" y="1252"/>
                  <a:pt x="898" y="1247"/>
                  <a:pt x="902" y="1246"/>
                </a:cubicBezTo>
                <a:cubicBezTo>
                  <a:pt x="900" y="1240"/>
                  <a:pt x="905" y="1237"/>
                  <a:pt x="902" y="1233"/>
                </a:cubicBezTo>
                <a:cubicBezTo>
                  <a:pt x="910" y="1231"/>
                  <a:pt x="907" y="1220"/>
                  <a:pt x="915" y="1219"/>
                </a:cubicBezTo>
                <a:cubicBezTo>
                  <a:pt x="915" y="1219"/>
                  <a:pt x="916" y="1220"/>
                  <a:pt x="916" y="1220"/>
                </a:cubicBezTo>
                <a:cubicBezTo>
                  <a:pt x="914" y="1225"/>
                  <a:pt x="916" y="1228"/>
                  <a:pt x="919" y="1230"/>
                </a:cubicBezTo>
                <a:cubicBezTo>
                  <a:pt x="918" y="1233"/>
                  <a:pt x="914" y="1237"/>
                  <a:pt x="915" y="1238"/>
                </a:cubicBezTo>
                <a:cubicBezTo>
                  <a:pt x="915" y="1237"/>
                  <a:pt x="916" y="1237"/>
                  <a:pt x="917" y="1237"/>
                </a:cubicBezTo>
                <a:cubicBezTo>
                  <a:pt x="915" y="1246"/>
                  <a:pt x="922" y="1250"/>
                  <a:pt x="930" y="1250"/>
                </a:cubicBezTo>
                <a:cubicBezTo>
                  <a:pt x="926" y="1244"/>
                  <a:pt x="933" y="1244"/>
                  <a:pt x="938" y="1240"/>
                </a:cubicBezTo>
                <a:cubicBezTo>
                  <a:pt x="932" y="1235"/>
                  <a:pt x="941" y="1233"/>
                  <a:pt x="937" y="1227"/>
                </a:cubicBezTo>
                <a:cubicBezTo>
                  <a:pt x="940" y="1227"/>
                  <a:pt x="942" y="1225"/>
                  <a:pt x="944" y="1224"/>
                </a:cubicBezTo>
                <a:cubicBezTo>
                  <a:pt x="939" y="1222"/>
                  <a:pt x="940" y="1219"/>
                  <a:pt x="938" y="1213"/>
                </a:cubicBezTo>
                <a:cubicBezTo>
                  <a:pt x="941" y="1212"/>
                  <a:pt x="942" y="1210"/>
                  <a:pt x="945" y="1209"/>
                </a:cubicBezTo>
                <a:cubicBezTo>
                  <a:pt x="945" y="1206"/>
                  <a:pt x="942" y="1207"/>
                  <a:pt x="942" y="1203"/>
                </a:cubicBezTo>
                <a:cubicBezTo>
                  <a:pt x="947" y="1202"/>
                  <a:pt x="948" y="1196"/>
                  <a:pt x="948" y="1191"/>
                </a:cubicBezTo>
                <a:cubicBezTo>
                  <a:pt x="953" y="1189"/>
                  <a:pt x="952" y="1193"/>
                  <a:pt x="956" y="1192"/>
                </a:cubicBezTo>
                <a:cubicBezTo>
                  <a:pt x="955" y="1190"/>
                  <a:pt x="960" y="1189"/>
                  <a:pt x="957" y="1188"/>
                </a:cubicBezTo>
                <a:cubicBezTo>
                  <a:pt x="956" y="1190"/>
                  <a:pt x="952" y="1187"/>
                  <a:pt x="951" y="1186"/>
                </a:cubicBezTo>
                <a:cubicBezTo>
                  <a:pt x="951" y="1184"/>
                  <a:pt x="949" y="1180"/>
                  <a:pt x="951" y="1179"/>
                </a:cubicBezTo>
                <a:cubicBezTo>
                  <a:pt x="956" y="1184"/>
                  <a:pt x="959" y="1185"/>
                  <a:pt x="962" y="1193"/>
                </a:cubicBezTo>
                <a:cubicBezTo>
                  <a:pt x="958" y="1199"/>
                  <a:pt x="953" y="1204"/>
                  <a:pt x="949" y="1209"/>
                </a:cubicBezTo>
                <a:cubicBezTo>
                  <a:pt x="949" y="1214"/>
                  <a:pt x="954" y="1214"/>
                  <a:pt x="956" y="1216"/>
                </a:cubicBezTo>
                <a:cubicBezTo>
                  <a:pt x="953" y="1217"/>
                  <a:pt x="954" y="1219"/>
                  <a:pt x="950" y="1218"/>
                </a:cubicBezTo>
                <a:cubicBezTo>
                  <a:pt x="952" y="1220"/>
                  <a:pt x="954" y="1224"/>
                  <a:pt x="956" y="1221"/>
                </a:cubicBezTo>
                <a:cubicBezTo>
                  <a:pt x="958" y="1224"/>
                  <a:pt x="953" y="1224"/>
                  <a:pt x="956" y="1226"/>
                </a:cubicBezTo>
                <a:cubicBezTo>
                  <a:pt x="959" y="1224"/>
                  <a:pt x="964" y="1221"/>
                  <a:pt x="964" y="1216"/>
                </a:cubicBezTo>
                <a:cubicBezTo>
                  <a:pt x="963" y="1215"/>
                  <a:pt x="959" y="1210"/>
                  <a:pt x="965" y="1210"/>
                </a:cubicBezTo>
                <a:cubicBezTo>
                  <a:pt x="963" y="1204"/>
                  <a:pt x="961" y="1205"/>
                  <a:pt x="957" y="1204"/>
                </a:cubicBezTo>
                <a:cubicBezTo>
                  <a:pt x="960" y="1201"/>
                  <a:pt x="963" y="1203"/>
                  <a:pt x="966" y="1204"/>
                </a:cubicBezTo>
                <a:cubicBezTo>
                  <a:pt x="968" y="1202"/>
                  <a:pt x="971" y="1201"/>
                  <a:pt x="972" y="1198"/>
                </a:cubicBezTo>
                <a:cubicBezTo>
                  <a:pt x="968" y="1195"/>
                  <a:pt x="975" y="1187"/>
                  <a:pt x="976" y="1182"/>
                </a:cubicBezTo>
                <a:cubicBezTo>
                  <a:pt x="974" y="1177"/>
                  <a:pt x="968" y="1175"/>
                  <a:pt x="971" y="1169"/>
                </a:cubicBezTo>
                <a:cubicBezTo>
                  <a:pt x="970" y="1168"/>
                  <a:pt x="968" y="1168"/>
                  <a:pt x="967" y="1166"/>
                </a:cubicBezTo>
                <a:cubicBezTo>
                  <a:pt x="968" y="1162"/>
                  <a:pt x="967" y="1157"/>
                  <a:pt x="970" y="1155"/>
                </a:cubicBezTo>
                <a:cubicBezTo>
                  <a:pt x="973" y="1153"/>
                  <a:pt x="975" y="1157"/>
                  <a:pt x="976" y="1154"/>
                </a:cubicBezTo>
                <a:cubicBezTo>
                  <a:pt x="974" y="1154"/>
                  <a:pt x="972" y="1153"/>
                  <a:pt x="970" y="1151"/>
                </a:cubicBezTo>
                <a:cubicBezTo>
                  <a:pt x="968" y="1141"/>
                  <a:pt x="977" y="1139"/>
                  <a:pt x="978" y="1134"/>
                </a:cubicBezTo>
                <a:cubicBezTo>
                  <a:pt x="978" y="1137"/>
                  <a:pt x="978" y="1141"/>
                  <a:pt x="981" y="1140"/>
                </a:cubicBezTo>
                <a:cubicBezTo>
                  <a:pt x="983" y="1137"/>
                  <a:pt x="981" y="1134"/>
                  <a:pt x="984" y="1131"/>
                </a:cubicBezTo>
                <a:cubicBezTo>
                  <a:pt x="985" y="1132"/>
                  <a:pt x="987" y="1132"/>
                  <a:pt x="988" y="1133"/>
                </a:cubicBezTo>
                <a:cubicBezTo>
                  <a:pt x="991" y="1129"/>
                  <a:pt x="993" y="1129"/>
                  <a:pt x="998" y="1130"/>
                </a:cubicBezTo>
                <a:cubicBezTo>
                  <a:pt x="999" y="1125"/>
                  <a:pt x="1003" y="1122"/>
                  <a:pt x="1008" y="1121"/>
                </a:cubicBezTo>
                <a:cubicBezTo>
                  <a:pt x="1008" y="1124"/>
                  <a:pt x="1011" y="1123"/>
                  <a:pt x="1012" y="1125"/>
                </a:cubicBezTo>
                <a:cubicBezTo>
                  <a:pt x="1015" y="1121"/>
                  <a:pt x="1017" y="1116"/>
                  <a:pt x="1021" y="1112"/>
                </a:cubicBezTo>
                <a:cubicBezTo>
                  <a:pt x="1022" y="1112"/>
                  <a:pt x="1022" y="1113"/>
                  <a:pt x="1023" y="1113"/>
                </a:cubicBezTo>
                <a:cubicBezTo>
                  <a:pt x="1023" y="1118"/>
                  <a:pt x="1021" y="1118"/>
                  <a:pt x="1019" y="1119"/>
                </a:cubicBezTo>
                <a:cubicBezTo>
                  <a:pt x="1018" y="1123"/>
                  <a:pt x="1026" y="1120"/>
                  <a:pt x="1023" y="1125"/>
                </a:cubicBezTo>
                <a:cubicBezTo>
                  <a:pt x="1032" y="1123"/>
                  <a:pt x="1031" y="1114"/>
                  <a:pt x="1038" y="1110"/>
                </a:cubicBezTo>
                <a:cubicBezTo>
                  <a:pt x="1039" y="1110"/>
                  <a:pt x="1040" y="1111"/>
                  <a:pt x="1041" y="1111"/>
                </a:cubicBezTo>
                <a:cubicBezTo>
                  <a:pt x="1040" y="1117"/>
                  <a:pt x="1041" y="1124"/>
                  <a:pt x="1038" y="1128"/>
                </a:cubicBezTo>
                <a:cubicBezTo>
                  <a:pt x="1042" y="1127"/>
                  <a:pt x="1045" y="1122"/>
                  <a:pt x="1048" y="1125"/>
                </a:cubicBezTo>
                <a:cubicBezTo>
                  <a:pt x="1048" y="1119"/>
                  <a:pt x="1052" y="1117"/>
                  <a:pt x="1056" y="1114"/>
                </a:cubicBezTo>
                <a:cubicBezTo>
                  <a:pt x="1059" y="1114"/>
                  <a:pt x="1055" y="1118"/>
                  <a:pt x="1059" y="1119"/>
                </a:cubicBezTo>
                <a:cubicBezTo>
                  <a:pt x="1062" y="1118"/>
                  <a:pt x="1064" y="1116"/>
                  <a:pt x="1067" y="1114"/>
                </a:cubicBezTo>
                <a:cubicBezTo>
                  <a:pt x="1072" y="1127"/>
                  <a:pt x="1061" y="1129"/>
                  <a:pt x="1066" y="1139"/>
                </a:cubicBezTo>
                <a:cubicBezTo>
                  <a:pt x="1069" y="1138"/>
                  <a:pt x="1071" y="1139"/>
                  <a:pt x="1072" y="1140"/>
                </a:cubicBezTo>
                <a:cubicBezTo>
                  <a:pt x="1068" y="1145"/>
                  <a:pt x="1069" y="1150"/>
                  <a:pt x="1065" y="1156"/>
                </a:cubicBezTo>
                <a:cubicBezTo>
                  <a:pt x="1056" y="1158"/>
                  <a:pt x="1054" y="1166"/>
                  <a:pt x="1051" y="1172"/>
                </a:cubicBezTo>
                <a:cubicBezTo>
                  <a:pt x="1039" y="1177"/>
                  <a:pt x="1046" y="1190"/>
                  <a:pt x="1044" y="1199"/>
                </a:cubicBezTo>
                <a:cubicBezTo>
                  <a:pt x="1047" y="1196"/>
                  <a:pt x="1048" y="1191"/>
                  <a:pt x="1050" y="1187"/>
                </a:cubicBezTo>
                <a:cubicBezTo>
                  <a:pt x="1053" y="1190"/>
                  <a:pt x="1062" y="1186"/>
                  <a:pt x="1064" y="1191"/>
                </a:cubicBezTo>
                <a:cubicBezTo>
                  <a:pt x="1061" y="1193"/>
                  <a:pt x="1059" y="1203"/>
                  <a:pt x="1053" y="1197"/>
                </a:cubicBezTo>
                <a:cubicBezTo>
                  <a:pt x="1052" y="1199"/>
                  <a:pt x="1050" y="1201"/>
                  <a:pt x="1047" y="1201"/>
                </a:cubicBezTo>
                <a:cubicBezTo>
                  <a:pt x="1048" y="1204"/>
                  <a:pt x="1046" y="1204"/>
                  <a:pt x="1047" y="1206"/>
                </a:cubicBezTo>
                <a:cubicBezTo>
                  <a:pt x="1049" y="1206"/>
                  <a:pt x="1052" y="1206"/>
                  <a:pt x="1053" y="1205"/>
                </a:cubicBezTo>
                <a:cubicBezTo>
                  <a:pt x="1057" y="1208"/>
                  <a:pt x="1054" y="1213"/>
                  <a:pt x="1054" y="1215"/>
                </a:cubicBezTo>
                <a:cubicBezTo>
                  <a:pt x="1056" y="1215"/>
                  <a:pt x="1057" y="1211"/>
                  <a:pt x="1060" y="1210"/>
                </a:cubicBezTo>
                <a:cubicBezTo>
                  <a:pt x="1070" y="1207"/>
                  <a:pt x="1071" y="1197"/>
                  <a:pt x="1082" y="1202"/>
                </a:cubicBezTo>
                <a:cubicBezTo>
                  <a:pt x="1083" y="1204"/>
                  <a:pt x="1079" y="1206"/>
                  <a:pt x="1082" y="1206"/>
                </a:cubicBezTo>
                <a:cubicBezTo>
                  <a:pt x="1083" y="1205"/>
                  <a:pt x="1086" y="1209"/>
                  <a:pt x="1088" y="1209"/>
                </a:cubicBezTo>
                <a:cubicBezTo>
                  <a:pt x="1088" y="1211"/>
                  <a:pt x="1084" y="1216"/>
                  <a:pt x="1087" y="1218"/>
                </a:cubicBezTo>
                <a:cubicBezTo>
                  <a:pt x="1087" y="1216"/>
                  <a:pt x="1090" y="1218"/>
                  <a:pt x="1090" y="1219"/>
                </a:cubicBezTo>
                <a:cubicBezTo>
                  <a:pt x="1089" y="1220"/>
                  <a:pt x="1089" y="1223"/>
                  <a:pt x="1089" y="1225"/>
                </a:cubicBezTo>
                <a:cubicBezTo>
                  <a:pt x="1091" y="1229"/>
                  <a:pt x="1097" y="1230"/>
                  <a:pt x="1096" y="1235"/>
                </a:cubicBezTo>
                <a:cubicBezTo>
                  <a:pt x="1101" y="1235"/>
                  <a:pt x="1104" y="1236"/>
                  <a:pt x="1109" y="1236"/>
                </a:cubicBezTo>
                <a:cubicBezTo>
                  <a:pt x="1109" y="1230"/>
                  <a:pt x="1115" y="1230"/>
                  <a:pt x="1120" y="1232"/>
                </a:cubicBezTo>
                <a:cubicBezTo>
                  <a:pt x="1122" y="1227"/>
                  <a:pt x="1122" y="1222"/>
                  <a:pt x="1129" y="1221"/>
                </a:cubicBezTo>
                <a:cubicBezTo>
                  <a:pt x="1129" y="1222"/>
                  <a:pt x="1130" y="1222"/>
                  <a:pt x="1130" y="1223"/>
                </a:cubicBezTo>
                <a:cubicBezTo>
                  <a:pt x="1129" y="1225"/>
                  <a:pt x="1129" y="1229"/>
                  <a:pt x="1126" y="1230"/>
                </a:cubicBezTo>
                <a:cubicBezTo>
                  <a:pt x="1126" y="1235"/>
                  <a:pt x="1132" y="1233"/>
                  <a:pt x="1134" y="1236"/>
                </a:cubicBezTo>
                <a:cubicBezTo>
                  <a:pt x="1135" y="1232"/>
                  <a:pt x="1135" y="1228"/>
                  <a:pt x="1139" y="1227"/>
                </a:cubicBezTo>
                <a:cubicBezTo>
                  <a:pt x="1140" y="1229"/>
                  <a:pt x="1136" y="1232"/>
                  <a:pt x="1139" y="1233"/>
                </a:cubicBezTo>
                <a:cubicBezTo>
                  <a:pt x="1139" y="1228"/>
                  <a:pt x="1144" y="1228"/>
                  <a:pt x="1147" y="1226"/>
                </a:cubicBezTo>
                <a:cubicBezTo>
                  <a:pt x="1144" y="1220"/>
                  <a:pt x="1149" y="1214"/>
                  <a:pt x="1154" y="1212"/>
                </a:cubicBezTo>
                <a:cubicBezTo>
                  <a:pt x="1152" y="1216"/>
                  <a:pt x="1156" y="1216"/>
                  <a:pt x="1159" y="1217"/>
                </a:cubicBezTo>
                <a:cubicBezTo>
                  <a:pt x="1162" y="1216"/>
                  <a:pt x="1162" y="1213"/>
                  <a:pt x="1165" y="1213"/>
                </a:cubicBezTo>
                <a:cubicBezTo>
                  <a:pt x="1165" y="1210"/>
                  <a:pt x="1163" y="1208"/>
                  <a:pt x="1163" y="1205"/>
                </a:cubicBezTo>
                <a:cubicBezTo>
                  <a:pt x="1164" y="1204"/>
                  <a:pt x="1168" y="1203"/>
                  <a:pt x="1168" y="1206"/>
                </a:cubicBezTo>
                <a:cubicBezTo>
                  <a:pt x="1165" y="1207"/>
                  <a:pt x="1169" y="1210"/>
                  <a:pt x="1167" y="1212"/>
                </a:cubicBezTo>
                <a:cubicBezTo>
                  <a:pt x="1173" y="1212"/>
                  <a:pt x="1170" y="1205"/>
                  <a:pt x="1174" y="1203"/>
                </a:cubicBezTo>
                <a:cubicBezTo>
                  <a:pt x="1176" y="1205"/>
                  <a:pt x="1178" y="1202"/>
                  <a:pt x="1180" y="1201"/>
                </a:cubicBezTo>
                <a:cubicBezTo>
                  <a:pt x="1180" y="1206"/>
                  <a:pt x="1183" y="1207"/>
                  <a:pt x="1186" y="1211"/>
                </a:cubicBezTo>
                <a:cubicBezTo>
                  <a:pt x="1185" y="1217"/>
                  <a:pt x="1181" y="1220"/>
                  <a:pt x="1178" y="1223"/>
                </a:cubicBezTo>
                <a:cubicBezTo>
                  <a:pt x="1179" y="1223"/>
                  <a:pt x="1180" y="1224"/>
                  <a:pt x="1180" y="1225"/>
                </a:cubicBezTo>
                <a:cubicBezTo>
                  <a:pt x="1177" y="1225"/>
                  <a:pt x="1174" y="1225"/>
                  <a:pt x="1174" y="1228"/>
                </a:cubicBezTo>
                <a:cubicBezTo>
                  <a:pt x="1176" y="1228"/>
                  <a:pt x="1176" y="1230"/>
                  <a:pt x="1178" y="1229"/>
                </a:cubicBezTo>
                <a:cubicBezTo>
                  <a:pt x="1179" y="1224"/>
                  <a:pt x="1184" y="1227"/>
                  <a:pt x="1188" y="1223"/>
                </a:cubicBezTo>
                <a:cubicBezTo>
                  <a:pt x="1186" y="1216"/>
                  <a:pt x="1194" y="1216"/>
                  <a:pt x="1196" y="1212"/>
                </a:cubicBezTo>
                <a:cubicBezTo>
                  <a:pt x="1196" y="1211"/>
                  <a:pt x="1194" y="1212"/>
                  <a:pt x="1193" y="1211"/>
                </a:cubicBezTo>
                <a:cubicBezTo>
                  <a:pt x="1195" y="1206"/>
                  <a:pt x="1201" y="1204"/>
                  <a:pt x="1206" y="1202"/>
                </a:cubicBezTo>
                <a:cubicBezTo>
                  <a:pt x="1207" y="1203"/>
                  <a:pt x="1208" y="1203"/>
                  <a:pt x="1208" y="1204"/>
                </a:cubicBezTo>
                <a:cubicBezTo>
                  <a:pt x="1206" y="1208"/>
                  <a:pt x="1208" y="1211"/>
                  <a:pt x="1206" y="1216"/>
                </a:cubicBezTo>
                <a:cubicBezTo>
                  <a:pt x="1207" y="1217"/>
                  <a:pt x="1209" y="1216"/>
                  <a:pt x="1210" y="1218"/>
                </a:cubicBezTo>
                <a:cubicBezTo>
                  <a:pt x="1205" y="1222"/>
                  <a:pt x="1202" y="1229"/>
                  <a:pt x="1195" y="1232"/>
                </a:cubicBezTo>
                <a:cubicBezTo>
                  <a:pt x="1194" y="1233"/>
                  <a:pt x="1196" y="1237"/>
                  <a:pt x="1193" y="1237"/>
                </a:cubicBezTo>
                <a:cubicBezTo>
                  <a:pt x="1189" y="1237"/>
                  <a:pt x="1188" y="1238"/>
                  <a:pt x="1185" y="1239"/>
                </a:cubicBezTo>
                <a:cubicBezTo>
                  <a:pt x="1185" y="1236"/>
                  <a:pt x="1185" y="1236"/>
                  <a:pt x="1185" y="1236"/>
                </a:cubicBezTo>
                <a:cubicBezTo>
                  <a:pt x="1179" y="1236"/>
                  <a:pt x="1180" y="1242"/>
                  <a:pt x="1174" y="1241"/>
                </a:cubicBezTo>
                <a:cubicBezTo>
                  <a:pt x="1172" y="1239"/>
                  <a:pt x="1176" y="1237"/>
                  <a:pt x="1174" y="1237"/>
                </a:cubicBezTo>
                <a:cubicBezTo>
                  <a:pt x="1173" y="1240"/>
                  <a:pt x="1171" y="1244"/>
                  <a:pt x="1167" y="1242"/>
                </a:cubicBezTo>
                <a:cubicBezTo>
                  <a:pt x="1167" y="1247"/>
                  <a:pt x="1164" y="1249"/>
                  <a:pt x="1159" y="1251"/>
                </a:cubicBezTo>
                <a:cubicBezTo>
                  <a:pt x="1159" y="1253"/>
                  <a:pt x="1159" y="1255"/>
                  <a:pt x="1158" y="1258"/>
                </a:cubicBezTo>
                <a:cubicBezTo>
                  <a:pt x="1164" y="1255"/>
                  <a:pt x="1161" y="1263"/>
                  <a:pt x="1166" y="1263"/>
                </a:cubicBezTo>
                <a:cubicBezTo>
                  <a:pt x="1165" y="1255"/>
                  <a:pt x="1171" y="1255"/>
                  <a:pt x="1176" y="1252"/>
                </a:cubicBezTo>
                <a:cubicBezTo>
                  <a:pt x="1174" y="1256"/>
                  <a:pt x="1181" y="1253"/>
                  <a:pt x="1182" y="1258"/>
                </a:cubicBezTo>
                <a:cubicBezTo>
                  <a:pt x="1181" y="1259"/>
                  <a:pt x="1176" y="1260"/>
                  <a:pt x="1179" y="1262"/>
                </a:cubicBezTo>
                <a:cubicBezTo>
                  <a:pt x="1180" y="1259"/>
                  <a:pt x="1185" y="1263"/>
                  <a:pt x="1181" y="1264"/>
                </a:cubicBezTo>
                <a:cubicBezTo>
                  <a:pt x="1183" y="1264"/>
                  <a:pt x="1184" y="1264"/>
                  <a:pt x="1185" y="1265"/>
                </a:cubicBezTo>
                <a:cubicBezTo>
                  <a:pt x="1188" y="1257"/>
                  <a:pt x="1188" y="1246"/>
                  <a:pt x="1196" y="1241"/>
                </a:cubicBezTo>
                <a:cubicBezTo>
                  <a:pt x="1194" y="1241"/>
                  <a:pt x="1194" y="1240"/>
                  <a:pt x="1194" y="1239"/>
                </a:cubicBezTo>
                <a:cubicBezTo>
                  <a:pt x="1201" y="1234"/>
                  <a:pt x="1207" y="1230"/>
                  <a:pt x="1211" y="1224"/>
                </a:cubicBezTo>
                <a:cubicBezTo>
                  <a:pt x="1216" y="1224"/>
                  <a:pt x="1225" y="1231"/>
                  <a:pt x="1224" y="1220"/>
                </a:cubicBezTo>
                <a:cubicBezTo>
                  <a:pt x="1228" y="1219"/>
                  <a:pt x="1234" y="1219"/>
                  <a:pt x="1229" y="1215"/>
                </a:cubicBezTo>
                <a:cubicBezTo>
                  <a:pt x="1235" y="1216"/>
                  <a:pt x="1242" y="1212"/>
                  <a:pt x="1247" y="1216"/>
                </a:cubicBezTo>
                <a:cubicBezTo>
                  <a:pt x="1243" y="1223"/>
                  <a:pt x="1234" y="1226"/>
                  <a:pt x="1231" y="1234"/>
                </a:cubicBezTo>
                <a:cubicBezTo>
                  <a:pt x="1228" y="1235"/>
                  <a:pt x="1226" y="1233"/>
                  <a:pt x="1225" y="1234"/>
                </a:cubicBezTo>
                <a:cubicBezTo>
                  <a:pt x="1225" y="1240"/>
                  <a:pt x="1230" y="1244"/>
                  <a:pt x="1232" y="1240"/>
                </a:cubicBezTo>
                <a:cubicBezTo>
                  <a:pt x="1232" y="1243"/>
                  <a:pt x="1234" y="1242"/>
                  <a:pt x="1233" y="1245"/>
                </a:cubicBezTo>
                <a:cubicBezTo>
                  <a:pt x="1238" y="1245"/>
                  <a:pt x="1236" y="1239"/>
                  <a:pt x="1240" y="1238"/>
                </a:cubicBezTo>
                <a:cubicBezTo>
                  <a:pt x="1241" y="1239"/>
                  <a:pt x="1242" y="1239"/>
                  <a:pt x="1243" y="1240"/>
                </a:cubicBezTo>
                <a:cubicBezTo>
                  <a:pt x="1241" y="1242"/>
                  <a:pt x="1244" y="1243"/>
                  <a:pt x="1245" y="1245"/>
                </a:cubicBezTo>
                <a:cubicBezTo>
                  <a:pt x="1249" y="1245"/>
                  <a:pt x="1249" y="1242"/>
                  <a:pt x="1252" y="1242"/>
                </a:cubicBezTo>
                <a:cubicBezTo>
                  <a:pt x="1252" y="1239"/>
                  <a:pt x="1250" y="1230"/>
                  <a:pt x="1255" y="1232"/>
                </a:cubicBezTo>
                <a:cubicBezTo>
                  <a:pt x="1252" y="1223"/>
                  <a:pt x="1257" y="1220"/>
                  <a:pt x="1263" y="1215"/>
                </a:cubicBezTo>
                <a:cubicBezTo>
                  <a:pt x="1263" y="1217"/>
                  <a:pt x="1263" y="1219"/>
                  <a:pt x="1264" y="1219"/>
                </a:cubicBezTo>
                <a:cubicBezTo>
                  <a:pt x="1267" y="1216"/>
                  <a:pt x="1265" y="1209"/>
                  <a:pt x="1269" y="1206"/>
                </a:cubicBezTo>
                <a:cubicBezTo>
                  <a:pt x="1269" y="1213"/>
                  <a:pt x="1274" y="1216"/>
                  <a:pt x="1273" y="1224"/>
                </a:cubicBezTo>
                <a:cubicBezTo>
                  <a:pt x="1276" y="1223"/>
                  <a:pt x="1276" y="1222"/>
                  <a:pt x="1278" y="1220"/>
                </a:cubicBezTo>
                <a:cubicBezTo>
                  <a:pt x="1275" y="1218"/>
                  <a:pt x="1276" y="1211"/>
                  <a:pt x="1278" y="1209"/>
                </a:cubicBezTo>
                <a:cubicBezTo>
                  <a:pt x="1278" y="1206"/>
                  <a:pt x="1275" y="1207"/>
                  <a:pt x="1275" y="1204"/>
                </a:cubicBezTo>
                <a:cubicBezTo>
                  <a:pt x="1283" y="1196"/>
                  <a:pt x="1287" y="1185"/>
                  <a:pt x="1295" y="1177"/>
                </a:cubicBezTo>
                <a:cubicBezTo>
                  <a:pt x="1296" y="1176"/>
                  <a:pt x="1296" y="1178"/>
                  <a:pt x="1297" y="1177"/>
                </a:cubicBezTo>
                <a:cubicBezTo>
                  <a:pt x="1299" y="1172"/>
                  <a:pt x="1303" y="1169"/>
                  <a:pt x="1307" y="1166"/>
                </a:cubicBezTo>
                <a:cubicBezTo>
                  <a:pt x="1307" y="1167"/>
                  <a:pt x="1310" y="1166"/>
                  <a:pt x="1309" y="1169"/>
                </a:cubicBezTo>
                <a:cubicBezTo>
                  <a:pt x="1311" y="1169"/>
                  <a:pt x="1312" y="1167"/>
                  <a:pt x="1315" y="1166"/>
                </a:cubicBezTo>
                <a:cubicBezTo>
                  <a:pt x="1311" y="1162"/>
                  <a:pt x="1316" y="1164"/>
                  <a:pt x="1316" y="1159"/>
                </a:cubicBezTo>
                <a:cubicBezTo>
                  <a:pt x="1314" y="1159"/>
                  <a:pt x="1313" y="1159"/>
                  <a:pt x="1312" y="1158"/>
                </a:cubicBezTo>
                <a:cubicBezTo>
                  <a:pt x="1316" y="1156"/>
                  <a:pt x="1319" y="1147"/>
                  <a:pt x="1324" y="1152"/>
                </a:cubicBezTo>
                <a:cubicBezTo>
                  <a:pt x="1326" y="1148"/>
                  <a:pt x="1327" y="1145"/>
                  <a:pt x="1325" y="1139"/>
                </a:cubicBezTo>
                <a:cubicBezTo>
                  <a:pt x="1318" y="1139"/>
                  <a:pt x="1312" y="1141"/>
                  <a:pt x="1305" y="1145"/>
                </a:cubicBezTo>
                <a:cubicBezTo>
                  <a:pt x="1303" y="1144"/>
                  <a:pt x="1302" y="1141"/>
                  <a:pt x="1302" y="1137"/>
                </a:cubicBezTo>
                <a:cubicBezTo>
                  <a:pt x="1303" y="1137"/>
                  <a:pt x="1303" y="1136"/>
                  <a:pt x="1304" y="1135"/>
                </a:cubicBezTo>
                <a:cubicBezTo>
                  <a:pt x="1309" y="1135"/>
                  <a:pt x="1309" y="1135"/>
                  <a:pt x="1313" y="1134"/>
                </a:cubicBezTo>
                <a:cubicBezTo>
                  <a:pt x="1315" y="1129"/>
                  <a:pt x="1314" y="1127"/>
                  <a:pt x="1318" y="1124"/>
                </a:cubicBezTo>
                <a:cubicBezTo>
                  <a:pt x="1314" y="1124"/>
                  <a:pt x="1312" y="1126"/>
                  <a:pt x="1310" y="1127"/>
                </a:cubicBezTo>
                <a:cubicBezTo>
                  <a:pt x="1307" y="1123"/>
                  <a:pt x="1310" y="1119"/>
                  <a:pt x="1316" y="1120"/>
                </a:cubicBezTo>
                <a:cubicBezTo>
                  <a:pt x="1315" y="1116"/>
                  <a:pt x="1315" y="1116"/>
                  <a:pt x="1315" y="1116"/>
                </a:cubicBezTo>
                <a:cubicBezTo>
                  <a:pt x="1312" y="1116"/>
                  <a:pt x="1314" y="1120"/>
                  <a:pt x="1311" y="1119"/>
                </a:cubicBezTo>
                <a:cubicBezTo>
                  <a:pt x="1309" y="1117"/>
                  <a:pt x="1315" y="1113"/>
                  <a:pt x="1311" y="1109"/>
                </a:cubicBezTo>
                <a:cubicBezTo>
                  <a:pt x="1315" y="1107"/>
                  <a:pt x="1320" y="1105"/>
                  <a:pt x="1328" y="1105"/>
                </a:cubicBezTo>
                <a:cubicBezTo>
                  <a:pt x="1329" y="1096"/>
                  <a:pt x="1334" y="1079"/>
                  <a:pt x="1345" y="1078"/>
                </a:cubicBezTo>
                <a:cubicBezTo>
                  <a:pt x="1339" y="1072"/>
                  <a:pt x="1344" y="1057"/>
                  <a:pt x="1349" y="1052"/>
                </a:cubicBezTo>
                <a:cubicBezTo>
                  <a:pt x="1348" y="1050"/>
                  <a:pt x="1344" y="1053"/>
                  <a:pt x="1343" y="1051"/>
                </a:cubicBezTo>
                <a:cubicBezTo>
                  <a:pt x="1343" y="1047"/>
                  <a:pt x="1347" y="1047"/>
                  <a:pt x="1344" y="1043"/>
                </a:cubicBezTo>
                <a:cubicBezTo>
                  <a:pt x="1348" y="1041"/>
                  <a:pt x="1355" y="1037"/>
                  <a:pt x="1351" y="1034"/>
                </a:cubicBezTo>
                <a:cubicBezTo>
                  <a:pt x="1356" y="1033"/>
                  <a:pt x="1360" y="1031"/>
                  <a:pt x="1362" y="1029"/>
                </a:cubicBezTo>
                <a:cubicBezTo>
                  <a:pt x="1363" y="1025"/>
                  <a:pt x="1358" y="1028"/>
                  <a:pt x="1359" y="1024"/>
                </a:cubicBezTo>
                <a:cubicBezTo>
                  <a:pt x="1353" y="1024"/>
                  <a:pt x="1351" y="1021"/>
                  <a:pt x="1348" y="1019"/>
                </a:cubicBezTo>
                <a:cubicBezTo>
                  <a:pt x="1353" y="1019"/>
                  <a:pt x="1358" y="1014"/>
                  <a:pt x="1359" y="1020"/>
                </a:cubicBezTo>
                <a:cubicBezTo>
                  <a:pt x="1362" y="1017"/>
                  <a:pt x="1357" y="1014"/>
                  <a:pt x="1361" y="1013"/>
                </a:cubicBezTo>
                <a:cubicBezTo>
                  <a:pt x="1363" y="1012"/>
                  <a:pt x="1363" y="1020"/>
                  <a:pt x="1364" y="1016"/>
                </a:cubicBezTo>
                <a:cubicBezTo>
                  <a:pt x="1361" y="1006"/>
                  <a:pt x="1369" y="996"/>
                  <a:pt x="1381" y="1001"/>
                </a:cubicBezTo>
                <a:cubicBezTo>
                  <a:pt x="1386" y="997"/>
                  <a:pt x="1383" y="987"/>
                  <a:pt x="1391" y="986"/>
                </a:cubicBezTo>
                <a:cubicBezTo>
                  <a:pt x="1391" y="983"/>
                  <a:pt x="1389" y="984"/>
                  <a:pt x="1389" y="981"/>
                </a:cubicBezTo>
                <a:cubicBezTo>
                  <a:pt x="1394" y="979"/>
                  <a:pt x="1392" y="977"/>
                  <a:pt x="1397" y="979"/>
                </a:cubicBezTo>
                <a:cubicBezTo>
                  <a:pt x="1398" y="973"/>
                  <a:pt x="1400" y="967"/>
                  <a:pt x="1396" y="963"/>
                </a:cubicBezTo>
                <a:cubicBezTo>
                  <a:pt x="1397" y="962"/>
                  <a:pt x="1399" y="962"/>
                  <a:pt x="1400" y="962"/>
                </a:cubicBezTo>
                <a:cubicBezTo>
                  <a:pt x="1400" y="960"/>
                  <a:pt x="1400" y="958"/>
                  <a:pt x="1399" y="957"/>
                </a:cubicBezTo>
                <a:cubicBezTo>
                  <a:pt x="1400" y="957"/>
                  <a:pt x="1402" y="957"/>
                  <a:pt x="1402" y="956"/>
                </a:cubicBezTo>
                <a:cubicBezTo>
                  <a:pt x="1401" y="955"/>
                  <a:pt x="1399" y="956"/>
                  <a:pt x="1399" y="954"/>
                </a:cubicBezTo>
                <a:cubicBezTo>
                  <a:pt x="1402" y="948"/>
                  <a:pt x="1411" y="938"/>
                  <a:pt x="1417" y="944"/>
                </a:cubicBezTo>
                <a:cubicBezTo>
                  <a:pt x="1417" y="942"/>
                  <a:pt x="1417" y="941"/>
                  <a:pt x="1416" y="940"/>
                </a:cubicBezTo>
                <a:cubicBezTo>
                  <a:pt x="1420" y="938"/>
                  <a:pt x="1421" y="933"/>
                  <a:pt x="1425" y="931"/>
                </a:cubicBezTo>
                <a:cubicBezTo>
                  <a:pt x="1425" y="927"/>
                  <a:pt x="1422" y="933"/>
                  <a:pt x="1421" y="929"/>
                </a:cubicBezTo>
                <a:cubicBezTo>
                  <a:pt x="1425" y="929"/>
                  <a:pt x="1428" y="924"/>
                  <a:pt x="1431" y="926"/>
                </a:cubicBezTo>
                <a:cubicBezTo>
                  <a:pt x="1431" y="929"/>
                  <a:pt x="1429" y="931"/>
                  <a:pt x="1429" y="934"/>
                </a:cubicBezTo>
                <a:cubicBezTo>
                  <a:pt x="1435" y="935"/>
                  <a:pt x="1451" y="928"/>
                  <a:pt x="1449" y="940"/>
                </a:cubicBezTo>
                <a:cubicBezTo>
                  <a:pt x="1452" y="939"/>
                  <a:pt x="1456" y="940"/>
                  <a:pt x="1457" y="938"/>
                </a:cubicBezTo>
                <a:cubicBezTo>
                  <a:pt x="1453" y="936"/>
                  <a:pt x="1459" y="934"/>
                  <a:pt x="1459" y="931"/>
                </a:cubicBezTo>
                <a:cubicBezTo>
                  <a:pt x="1456" y="932"/>
                  <a:pt x="1457" y="929"/>
                  <a:pt x="1456" y="927"/>
                </a:cubicBezTo>
                <a:cubicBezTo>
                  <a:pt x="1452" y="927"/>
                  <a:pt x="1446" y="930"/>
                  <a:pt x="1445" y="926"/>
                </a:cubicBezTo>
                <a:cubicBezTo>
                  <a:pt x="1447" y="925"/>
                  <a:pt x="1447" y="923"/>
                  <a:pt x="1450" y="923"/>
                </a:cubicBezTo>
                <a:cubicBezTo>
                  <a:pt x="1453" y="922"/>
                  <a:pt x="1452" y="927"/>
                  <a:pt x="1454" y="925"/>
                </a:cubicBezTo>
                <a:cubicBezTo>
                  <a:pt x="1458" y="924"/>
                  <a:pt x="1460" y="922"/>
                  <a:pt x="1461" y="920"/>
                </a:cubicBezTo>
                <a:cubicBezTo>
                  <a:pt x="1460" y="920"/>
                  <a:pt x="1456" y="922"/>
                  <a:pt x="1457" y="919"/>
                </a:cubicBezTo>
                <a:cubicBezTo>
                  <a:pt x="1465" y="916"/>
                  <a:pt x="1465" y="912"/>
                  <a:pt x="1472" y="916"/>
                </a:cubicBezTo>
                <a:cubicBezTo>
                  <a:pt x="1471" y="913"/>
                  <a:pt x="1470" y="913"/>
                  <a:pt x="1474" y="911"/>
                </a:cubicBezTo>
                <a:cubicBezTo>
                  <a:pt x="1474" y="908"/>
                  <a:pt x="1472" y="909"/>
                  <a:pt x="1472" y="907"/>
                </a:cubicBezTo>
                <a:cubicBezTo>
                  <a:pt x="1475" y="904"/>
                  <a:pt x="1482" y="899"/>
                  <a:pt x="1485" y="904"/>
                </a:cubicBezTo>
                <a:cubicBezTo>
                  <a:pt x="1485" y="909"/>
                  <a:pt x="1484" y="909"/>
                  <a:pt x="1485" y="916"/>
                </a:cubicBezTo>
                <a:cubicBezTo>
                  <a:pt x="1483" y="916"/>
                  <a:pt x="1483" y="917"/>
                  <a:pt x="1482" y="917"/>
                </a:cubicBezTo>
                <a:cubicBezTo>
                  <a:pt x="1480" y="931"/>
                  <a:pt x="1461" y="935"/>
                  <a:pt x="1458" y="946"/>
                </a:cubicBezTo>
                <a:cubicBezTo>
                  <a:pt x="1460" y="944"/>
                  <a:pt x="1463" y="943"/>
                  <a:pt x="1465" y="941"/>
                </a:cubicBezTo>
                <a:cubicBezTo>
                  <a:pt x="1466" y="946"/>
                  <a:pt x="1472" y="941"/>
                  <a:pt x="1473" y="944"/>
                </a:cubicBezTo>
                <a:cubicBezTo>
                  <a:pt x="1473" y="946"/>
                  <a:pt x="1470" y="945"/>
                  <a:pt x="1470" y="946"/>
                </a:cubicBezTo>
                <a:cubicBezTo>
                  <a:pt x="1474" y="961"/>
                  <a:pt x="1451" y="961"/>
                  <a:pt x="1448" y="973"/>
                </a:cubicBezTo>
                <a:cubicBezTo>
                  <a:pt x="1449" y="973"/>
                  <a:pt x="1450" y="974"/>
                  <a:pt x="1451" y="974"/>
                </a:cubicBezTo>
                <a:cubicBezTo>
                  <a:pt x="1451" y="974"/>
                  <a:pt x="1451" y="975"/>
                  <a:pt x="1452" y="974"/>
                </a:cubicBezTo>
                <a:cubicBezTo>
                  <a:pt x="1453" y="973"/>
                  <a:pt x="1449" y="972"/>
                  <a:pt x="1452" y="971"/>
                </a:cubicBezTo>
                <a:cubicBezTo>
                  <a:pt x="1455" y="969"/>
                  <a:pt x="1458" y="972"/>
                  <a:pt x="1460" y="970"/>
                </a:cubicBezTo>
                <a:cubicBezTo>
                  <a:pt x="1463" y="973"/>
                  <a:pt x="1462" y="980"/>
                  <a:pt x="1457" y="981"/>
                </a:cubicBezTo>
                <a:cubicBezTo>
                  <a:pt x="1457" y="986"/>
                  <a:pt x="1460" y="985"/>
                  <a:pt x="1460" y="989"/>
                </a:cubicBezTo>
                <a:cubicBezTo>
                  <a:pt x="1449" y="995"/>
                  <a:pt x="1453" y="1009"/>
                  <a:pt x="1439" y="1012"/>
                </a:cubicBezTo>
                <a:cubicBezTo>
                  <a:pt x="1439" y="1016"/>
                  <a:pt x="1437" y="1021"/>
                  <a:pt x="1433" y="1020"/>
                </a:cubicBezTo>
                <a:cubicBezTo>
                  <a:pt x="1434" y="1023"/>
                  <a:pt x="1431" y="1023"/>
                  <a:pt x="1430" y="1024"/>
                </a:cubicBezTo>
                <a:cubicBezTo>
                  <a:pt x="1436" y="1024"/>
                  <a:pt x="1438" y="1021"/>
                  <a:pt x="1442" y="1019"/>
                </a:cubicBezTo>
                <a:cubicBezTo>
                  <a:pt x="1443" y="1023"/>
                  <a:pt x="1441" y="1024"/>
                  <a:pt x="1443" y="1027"/>
                </a:cubicBezTo>
                <a:cubicBezTo>
                  <a:pt x="1448" y="1026"/>
                  <a:pt x="1449" y="1030"/>
                  <a:pt x="1451" y="1033"/>
                </a:cubicBezTo>
                <a:cubicBezTo>
                  <a:pt x="1450" y="1033"/>
                  <a:pt x="1448" y="1031"/>
                  <a:pt x="1448" y="1033"/>
                </a:cubicBezTo>
                <a:cubicBezTo>
                  <a:pt x="1452" y="1039"/>
                  <a:pt x="1443" y="1042"/>
                  <a:pt x="1444" y="1048"/>
                </a:cubicBezTo>
                <a:cubicBezTo>
                  <a:pt x="1449" y="1048"/>
                  <a:pt x="1449" y="1048"/>
                  <a:pt x="1449" y="1048"/>
                </a:cubicBezTo>
                <a:cubicBezTo>
                  <a:pt x="1449" y="1050"/>
                  <a:pt x="1451" y="1051"/>
                  <a:pt x="1452" y="1053"/>
                </a:cubicBezTo>
                <a:cubicBezTo>
                  <a:pt x="1447" y="1054"/>
                  <a:pt x="1444" y="1052"/>
                  <a:pt x="1442" y="1049"/>
                </a:cubicBezTo>
                <a:cubicBezTo>
                  <a:pt x="1440" y="1052"/>
                  <a:pt x="1438" y="1056"/>
                  <a:pt x="1441" y="1059"/>
                </a:cubicBezTo>
                <a:cubicBezTo>
                  <a:pt x="1441" y="1060"/>
                  <a:pt x="1441" y="1062"/>
                  <a:pt x="1439" y="1063"/>
                </a:cubicBezTo>
                <a:cubicBezTo>
                  <a:pt x="1436" y="1064"/>
                  <a:pt x="1436" y="1062"/>
                  <a:pt x="1434" y="1062"/>
                </a:cubicBezTo>
                <a:cubicBezTo>
                  <a:pt x="1433" y="1067"/>
                  <a:pt x="1436" y="1065"/>
                  <a:pt x="1437" y="1069"/>
                </a:cubicBezTo>
                <a:cubicBezTo>
                  <a:pt x="1436" y="1071"/>
                  <a:pt x="1432" y="1067"/>
                  <a:pt x="1433" y="1071"/>
                </a:cubicBezTo>
                <a:cubicBezTo>
                  <a:pt x="1437" y="1070"/>
                  <a:pt x="1438" y="1072"/>
                  <a:pt x="1441" y="1072"/>
                </a:cubicBezTo>
                <a:cubicBezTo>
                  <a:pt x="1445" y="1068"/>
                  <a:pt x="1443" y="1064"/>
                  <a:pt x="1447" y="1059"/>
                </a:cubicBezTo>
                <a:cubicBezTo>
                  <a:pt x="1451" y="1061"/>
                  <a:pt x="1450" y="1058"/>
                  <a:pt x="1454" y="1057"/>
                </a:cubicBezTo>
                <a:cubicBezTo>
                  <a:pt x="1454" y="1053"/>
                  <a:pt x="1454" y="1053"/>
                  <a:pt x="1454" y="1053"/>
                </a:cubicBezTo>
                <a:cubicBezTo>
                  <a:pt x="1459" y="1053"/>
                  <a:pt x="1458" y="1048"/>
                  <a:pt x="1463" y="1047"/>
                </a:cubicBezTo>
                <a:cubicBezTo>
                  <a:pt x="1462" y="1045"/>
                  <a:pt x="1461" y="1045"/>
                  <a:pt x="1461" y="1042"/>
                </a:cubicBezTo>
                <a:cubicBezTo>
                  <a:pt x="1465" y="1040"/>
                  <a:pt x="1464" y="1039"/>
                  <a:pt x="1465" y="1035"/>
                </a:cubicBezTo>
                <a:cubicBezTo>
                  <a:pt x="1474" y="1039"/>
                  <a:pt x="1475" y="1026"/>
                  <a:pt x="1484" y="1028"/>
                </a:cubicBezTo>
                <a:cubicBezTo>
                  <a:pt x="1479" y="1025"/>
                  <a:pt x="1483" y="1017"/>
                  <a:pt x="1476" y="1014"/>
                </a:cubicBezTo>
                <a:cubicBezTo>
                  <a:pt x="1478" y="1012"/>
                  <a:pt x="1478" y="1009"/>
                  <a:pt x="1479" y="1006"/>
                </a:cubicBezTo>
                <a:cubicBezTo>
                  <a:pt x="1482" y="1006"/>
                  <a:pt x="1481" y="1010"/>
                  <a:pt x="1484" y="1010"/>
                </a:cubicBezTo>
                <a:cubicBezTo>
                  <a:pt x="1483" y="1005"/>
                  <a:pt x="1483" y="1003"/>
                  <a:pt x="1485" y="1000"/>
                </a:cubicBezTo>
                <a:cubicBezTo>
                  <a:pt x="1488" y="1001"/>
                  <a:pt x="1493" y="1000"/>
                  <a:pt x="1491" y="1005"/>
                </a:cubicBezTo>
                <a:cubicBezTo>
                  <a:pt x="1495" y="1006"/>
                  <a:pt x="1495" y="1004"/>
                  <a:pt x="1499" y="1003"/>
                </a:cubicBezTo>
                <a:cubicBezTo>
                  <a:pt x="1498" y="993"/>
                  <a:pt x="1509" y="995"/>
                  <a:pt x="1512" y="990"/>
                </a:cubicBezTo>
                <a:cubicBezTo>
                  <a:pt x="1510" y="990"/>
                  <a:pt x="1509" y="990"/>
                  <a:pt x="1509" y="988"/>
                </a:cubicBezTo>
                <a:cubicBezTo>
                  <a:pt x="1515" y="986"/>
                  <a:pt x="1521" y="977"/>
                  <a:pt x="1524" y="988"/>
                </a:cubicBezTo>
                <a:cubicBezTo>
                  <a:pt x="1525" y="986"/>
                  <a:pt x="1529" y="983"/>
                  <a:pt x="1532" y="985"/>
                </a:cubicBezTo>
                <a:cubicBezTo>
                  <a:pt x="1534" y="980"/>
                  <a:pt x="1538" y="977"/>
                  <a:pt x="1538" y="972"/>
                </a:cubicBezTo>
                <a:cubicBezTo>
                  <a:pt x="1534" y="971"/>
                  <a:pt x="1538" y="964"/>
                  <a:pt x="1532" y="963"/>
                </a:cubicBezTo>
                <a:cubicBezTo>
                  <a:pt x="1531" y="963"/>
                  <a:pt x="1532" y="965"/>
                  <a:pt x="1531" y="965"/>
                </a:cubicBezTo>
                <a:cubicBezTo>
                  <a:pt x="1530" y="969"/>
                  <a:pt x="1534" y="968"/>
                  <a:pt x="1534" y="971"/>
                </a:cubicBezTo>
                <a:cubicBezTo>
                  <a:pt x="1529" y="969"/>
                  <a:pt x="1520" y="976"/>
                  <a:pt x="1514" y="971"/>
                </a:cubicBezTo>
                <a:cubicBezTo>
                  <a:pt x="1515" y="964"/>
                  <a:pt x="1523" y="962"/>
                  <a:pt x="1527" y="958"/>
                </a:cubicBezTo>
                <a:cubicBezTo>
                  <a:pt x="1526" y="958"/>
                  <a:pt x="1525" y="957"/>
                  <a:pt x="1525" y="954"/>
                </a:cubicBezTo>
                <a:cubicBezTo>
                  <a:pt x="1527" y="954"/>
                  <a:pt x="1528" y="953"/>
                  <a:pt x="1530" y="952"/>
                </a:cubicBezTo>
                <a:cubicBezTo>
                  <a:pt x="1530" y="953"/>
                  <a:pt x="1531" y="958"/>
                  <a:pt x="1532" y="955"/>
                </a:cubicBezTo>
                <a:cubicBezTo>
                  <a:pt x="1532" y="951"/>
                  <a:pt x="1528" y="949"/>
                  <a:pt x="1531" y="947"/>
                </a:cubicBezTo>
                <a:cubicBezTo>
                  <a:pt x="1534" y="950"/>
                  <a:pt x="1537" y="945"/>
                  <a:pt x="1541" y="948"/>
                </a:cubicBezTo>
                <a:cubicBezTo>
                  <a:pt x="1541" y="946"/>
                  <a:pt x="1542" y="946"/>
                  <a:pt x="1543" y="945"/>
                </a:cubicBezTo>
                <a:cubicBezTo>
                  <a:pt x="1543" y="947"/>
                  <a:pt x="1547" y="945"/>
                  <a:pt x="1548" y="946"/>
                </a:cubicBezTo>
                <a:cubicBezTo>
                  <a:pt x="1547" y="950"/>
                  <a:pt x="1541" y="949"/>
                  <a:pt x="1540" y="950"/>
                </a:cubicBezTo>
                <a:cubicBezTo>
                  <a:pt x="1544" y="953"/>
                  <a:pt x="1536" y="950"/>
                  <a:pt x="1537" y="954"/>
                </a:cubicBezTo>
                <a:cubicBezTo>
                  <a:pt x="1552" y="951"/>
                  <a:pt x="1560" y="943"/>
                  <a:pt x="1567" y="931"/>
                </a:cubicBezTo>
                <a:cubicBezTo>
                  <a:pt x="1569" y="932"/>
                  <a:pt x="1570" y="930"/>
                  <a:pt x="1572" y="930"/>
                </a:cubicBezTo>
                <a:cubicBezTo>
                  <a:pt x="1571" y="926"/>
                  <a:pt x="1573" y="924"/>
                  <a:pt x="1576" y="923"/>
                </a:cubicBezTo>
                <a:cubicBezTo>
                  <a:pt x="1580" y="923"/>
                  <a:pt x="1586" y="926"/>
                  <a:pt x="1587" y="921"/>
                </a:cubicBezTo>
                <a:cubicBezTo>
                  <a:pt x="1584" y="921"/>
                  <a:pt x="1582" y="921"/>
                  <a:pt x="1580" y="920"/>
                </a:cubicBezTo>
                <a:cubicBezTo>
                  <a:pt x="1583" y="916"/>
                  <a:pt x="1581" y="909"/>
                  <a:pt x="1587" y="908"/>
                </a:cubicBezTo>
                <a:cubicBezTo>
                  <a:pt x="1591" y="909"/>
                  <a:pt x="1588" y="919"/>
                  <a:pt x="1591" y="921"/>
                </a:cubicBezTo>
                <a:cubicBezTo>
                  <a:pt x="1594" y="921"/>
                  <a:pt x="1592" y="916"/>
                  <a:pt x="1595" y="919"/>
                </a:cubicBezTo>
                <a:cubicBezTo>
                  <a:pt x="1594" y="921"/>
                  <a:pt x="1594" y="922"/>
                  <a:pt x="1596" y="924"/>
                </a:cubicBezTo>
                <a:cubicBezTo>
                  <a:pt x="1604" y="920"/>
                  <a:pt x="1605" y="916"/>
                  <a:pt x="1611" y="918"/>
                </a:cubicBezTo>
                <a:cubicBezTo>
                  <a:pt x="1609" y="918"/>
                  <a:pt x="1609" y="919"/>
                  <a:pt x="1608" y="920"/>
                </a:cubicBezTo>
                <a:cubicBezTo>
                  <a:pt x="1618" y="916"/>
                  <a:pt x="1621" y="908"/>
                  <a:pt x="1627" y="901"/>
                </a:cubicBezTo>
                <a:cubicBezTo>
                  <a:pt x="1626" y="901"/>
                  <a:pt x="1625" y="899"/>
                  <a:pt x="1624" y="898"/>
                </a:cubicBezTo>
                <a:cubicBezTo>
                  <a:pt x="1630" y="898"/>
                  <a:pt x="1623" y="892"/>
                  <a:pt x="1627" y="892"/>
                </a:cubicBezTo>
                <a:cubicBezTo>
                  <a:pt x="1628" y="892"/>
                  <a:pt x="1629" y="893"/>
                  <a:pt x="1630" y="894"/>
                </a:cubicBezTo>
                <a:cubicBezTo>
                  <a:pt x="1627" y="896"/>
                  <a:pt x="1630" y="900"/>
                  <a:pt x="1630" y="902"/>
                </a:cubicBezTo>
                <a:cubicBezTo>
                  <a:pt x="1631" y="901"/>
                  <a:pt x="1633" y="902"/>
                  <a:pt x="1634" y="903"/>
                </a:cubicBezTo>
                <a:cubicBezTo>
                  <a:pt x="1634" y="899"/>
                  <a:pt x="1633" y="899"/>
                  <a:pt x="1634" y="897"/>
                </a:cubicBezTo>
                <a:cubicBezTo>
                  <a:pt x="1636" y="897"/>
                  <a:pt x="1647" y="891"/>
                  <a:pt x="1643" y="890"/>
                </a:cubicBezTo>
                <a:cubicBezTo>
                  <a:pt x="1644" y="889"/>
                  <a:pt x="1644" y="889"/>
                  <a:pt x="1644" y="888"/>
                </a:cubicBezTo>
                <a:cubicBezTo>
                  <a:pt x="1646" y="890"/>
                  <a:pt x="1647" y="890"/>
                  <a:pt x="1648" y="888"/>
                </a:cubicBezTo>
                <a:cubicBezTo>
                  <a:pt x="1645" y="887"/>
                  <a:pt x="1647" y="885"/>
                  <a:pt x="1645" y="883"/>
                </a:cubicBezTo>
                <a:cubicBezTo>
                  <a:pt x="1648" y="882"/>
                  <a:pt x="1648" y="882"/>
                  <a:pt x="1648" y="882"/>
                </a:cubicBezTo>
                <a:cubicBezTo>
                  <a:pt x="1649" y="879"/>
                  <a:pt x="1645" y="879"/>
                  <a:pt x="1647" y="877"/>
                </a:cubicBezTo>
                <a:cubicBezTo>
                  <a:pt x="1652" y="880"/>
                  <a:pt x="1650" y="877"/>
                  <a:pt x="1656" y="877"/>
                </a:cubicBezTo>
                <a:cubicBezTo>
                  <a:pt x="1657" y="874"/>
                  <a:pt x="1653" y="876"/>
                  <a:pt x="1654" y="873"/>
                </a:cubicBezTo>
                <a:cubicBezTo>
                  <a:pt x="1654" y="872"/>
                  <a:pt x="1655" y="871"/>
                  <a:pt x="1656" y="870"/>
                </a:cubicBezTo>
                <a:cubicBezTo>
                  <a:pt x="1659" y="871"/>
                  <a:pt x="1663" y="871"/>
                  <a:pt x="1664" y="874"/>
                </a:cubicBezTo>
                <a:cubicBezTo>
                  <a:pt x="1664" y="873"/>
                  <a:pt x="1662" y="869"/>
                  <a:pt x="1664" y="869"/>
                </a:cubicBezTo>
                <a:cubicBezTo>
                  <a:pt x="1665" y="870"/>
                  <a:pt x="1669" y="869"/>
                  <a:pt x="1671" y="869"/>
                </a:cubicBezTo>
                <a:cubicBezTo>
                  <a:pt x="1671" y="864"/>
                  <a:pt x="1678" y="865"/>
                  <a:pt x="1678" y="861"/>
                </a:cubicBezTo>
                <a:cubicBezTo>
                  <a:pt x="1677" y="860"/>
                  <a:pt x="1671" y="861"/>
                  <a:pt x="1672" y="856"/>
                </a:cubicBezTo>
                <a:cubicBezTo>
                  <a:pt x="1678" y="854"/>
                  <a:pt x="1680" y="850"/>
                  <a:pt x="1681" y="844"/>
                </a:cubicBezTo>
                <a:cubicBezTo>
                  <a:pt x="1678" y="842"/>
                  <a:pt x="1677" y="845"/>
                  <a:pt x="1675" y="841"/>
                </a:cubicBezTo>
                <a:cubicBezTo>
                  <a:pt x="1674" y="836"/>
                  <a:pt x="1677" y="833"/>
                  <a:pt x="1676" y="831"/>
                </a:cubicBezTo>
                <a:cubicBezTo>
                  <a:pt x="1676" y="832"/>
                  <a:pt x="1681" y="829"/>
                  <a:pt x="1684" y="830"/>
                </a:cubicBezTo>
                <a:cubicBezTo>
                  <a:pt x="1684" y="832"/>
                  <a:pt x="1682" y="833"/>
                  <a:pt x="1682" y="836"/>
                </a:cubicBezTo>
                <a:cubicBezTo>
                  <a:pt x="1683" y="837"/>
                  <a:pt x="1687" y="836"/>
                  <a:pt x="1687" y="838"/>
                </a:cubicBezTo>
                <a:cubicBezTo>
                  <a:pt x="1685" y="837"/>
                  <a:pt x="1683" y="840"/>
                  <a:pt x="1685" y="840"/>
                </a:cubicBezTo>
                <a:cubicBezTo>
                  <a:pt x="1686" y="837"/>
                  <a:pt x="1689" y="841"/>
                  <a:pt x="1692" y="839"/>
                </a:cubicBezTo>
                <a:cubicBezTo>
                  <a:pt x="1694" y="830"/>
                  <a:pt x="1702" y="826"/>
                  <a:pt x="1708" y="821"/>
                </a:cubicBezTo>
                <a:cubicBezTo>
                  <a:pt x="1708" y="819"/>
                  <a:pt x="1707" y="818"/>
                  <a:pt x="1707" y="815"/>
                </a:cubicBezTo>
                <a:cubicBezTo>
                  <a:pt x="1709" y="815"/>
                  <a:pt x="1710" y="815"/>
                  <a:pt x="1711" y="814"/>
                </a:cubicBezTo>
                <a:cubicBezTo>
                  <a:pt x="1708" y="807"/>
                  <a:pt x="1714" y="803"/>
                  <a:pt x="1714" y="798"/>
                </a:cubicBezTo>
                <a:cubicBezTo>
                  <a:pt x="1723" y="797"/>
                  <a:pt x="1732" y="800"/>
                  <a:pt x="1732" y="808"/>
                </a:cubicBezTo>
                <a:cubicBezTo>
                  <a:pt x="1731" y="806"/>
                  <a:pt x="1735" y="807"/>
                  <a:pt x="1737" y="806"/>
                </a:cubicBezTo>
                <a:cubicBezTo>
                  <a:pt x="1734" y="803"/>
                  <a:pt x="1736" y="803"/>
                  <a:pt x="1738" y="800"/>
                </a:cubicBezTo>
                <a:cubicBezTo>
                  <a:pt x="1737" y="798"/>
                  <a:pt x="1734" y="800"/>
                  <a:pt x="1734" y="797"/>
                </a:cubicBezTo>
                <a:cubicBezTo>
                  <a:pt x="1736" y="793"/>
                  <a:pt x="1737" y="792"/>
                  <a:pt x="1733" y="789"/>
                </a:cubicBezTo>
                <a:cubicBezTo>
                  <a:pt x="1737" y="787"/>
                  <a:pt x="1741" y="785"/>
                  <a:pt x="1742" y="781"/>
                </a:cubicBezTo>
                <a:cubicBezTo>
                  <a:pt x="1745" y="782"/>
                  <a:pt x="1744" y="782"/>
                  <a:pt x="1746" y="779"/>
                </a:cubicBezTo>
                <a:cubicBezTo>
                  <a:pt x="1748" y="784"/>
                  <a:pt x="1750" y="777"/>
                  <a:pt x="1755" y="778"/>
                </a:cubicBezTo>
                <a:cubicBezTo>
                  <a:pt x="1756" y="775"/>
                  <a:pt x="1757" y="772"/>
                  <a:pt x="1760" y="771"/>
                </a:cubicBezTo>
                <a:cubicBezTo>
                  <a:pt x="1759" y="761"/>
                  <a:pt x="1767" y="761"/>
                  <a:pt x="1775" y="761"/>
                </a:cubicBezTo>
                <a:cubicBezTo>
                  <a:pt x="1775" y="757"/>
                  <a:pt x="1780" y="758"/>
                  <a:pt x="1782" y="756"/>
                </a:cubicBezTo>
                <a:cubicBezTo>
                  <a:pt x="1781" y="754"/>
                  <a:pt x="1778" y="756"/>
                  <a:pt x="1777" y="754"/>
                </a:cubicBezTo>
                <a:cubicBezTo>
                  <a:pt x="1781" y="753"/>
                  <a:pt x="1779" y="748"/>
                  <a:pt x="1783" y="747"/>
                </a:cubicBezTo>
                <a:cubicBezTo>
                  <a:pt x="1782" y="745"/>
                  <a:pt x="1781" y="742"/>
                  <a:pt x="1785" y="742"/>
                </a:cubicBezTo>
                <a:cubicBezTo>
                  <a:pt x="1785" y="740"/>
                  <a:pt x="1782" y="739"/>
                  <a:pt x="1783" y="734"/>
                </a:cubicBezTo>
                <a:cubicBezTo>
                  <a:pt x="1777" y="736"/>
                  <a:pt x="1772" y="750"/>
                  <a:pt x="1766" y="743"/>
                </a:cubicBezTo>
                <a:cubicBezTo>
                  <a:pt x="1766" y="745"/>
                  <a:pt x="1764" y="747"/>
                  <a:pt x="1763" y="748"/>
                </a:cubicBezTo>
                <a:cubicBezTo>
                  <a:pt x="1758" y="748"/>
                  <a:pt x="1757" y="750"/>
                  <a:pt x="1754" y="748"/>
                </a:cubicBezTo>
                <a:cubicBezTo>
                  <a:pt x="1761" y="741"/>
                  <a:pt x="1766" y="735"/>
                  <a:pt x="1777" y="732"/>
                </a:cubicBezTo>
                <a:cubicBezTo>
                  <a:pt x="1778" y="730"/>
                  <a:pt x="1776" y="730"/>
                  <a:pt x="1776" y="727"/>
                </a:cubicBezTo>
                <a:cubicBezTo>
                  <a:pt x="1785" y="726"/>
                  <a:pt x="1787" y="720"/>
                  <a:pt x="1793" y="717"/>
                </a:cubicBezTo>
                <a:cubicBezTo>
                  <a:pt x="1793" y="714"/>
                  <a:pt x="1790" y="715"/>
                  <a:pt x="1791" y="712"/>
                </a:cubicBezTo>
                <a:cubicBezTo>
                  <a:pt x="1796" y="700"/>
                  <a:pt x="1813" y="703"/>
                  <a:pt x="1824" y="696"/>
                </a:cubicBezTo>
                <a:cubicBezTo>
                  <a:pt x="1822" y="694"/>
                  <a:pt x="1819" y="697"/>
                  <a:pt x="1817" y="698"/>
                </a:cubicBezTo>
                <a:cubicBezTo>
                  <a:pt x="1816" y="695"/>
                  <a:pt x="1813" y="694"/>
                  <a:pt x="1811" y="692"/>
                </a:cubicBezTo>
                <a:cubicBezTo>
                  <a:pt x="1812" y="690"/>
                  <a:pt x="1813" y="689"/>
                  <a:pt x="1812" y="686"/>
                </a:cubicBezTo>
                <a:cubicBezTo>
                  <a:pt x="1808" y="687"/>
                  <a:pt x="1808" y="687"/>
                  <a:pt x="1808" y="687"/>
                </a:cubicBezTo>
                <a:cubicBezTo>
                  <a:pt x="1802" y="675"/>
                  <a:pt x="1795" y="690"/>
                  <a:pt x="1786" y="686"/>
                </a:cubicBezTo>
                <a:cubicBezTo>
                  <a:pt x="1785" y="689"/>
                  <a:pt x="1783" y="691"/>
                  <a:pt x="1781" y="694"/>
                </a:cubicBezTo>
                <a:cubicBezTo>
                  <a:pt x="1775" y="694"/>
                  <a:pt x="1770" y="702"/>
                  <a:pt x="1761" y="698"/>
                </a:cubicBezTo>
                <a:cubicBezTo>
                  <a:pt x="1758" y="701"/>
                  <a:pt x="1762" y="704"/>
                  <a:pt x="1760" y="707"/>
                </a:cubicBezTo>
                <a:cubicBezTo>
                  <a:pt x="1758" y="708"/>
                  <a:pt x="1758" y="705"/>
                  <a:pt x="1756" y="705"/>
                </a:cubicBezTo>
                <a:cubicBezTo>
                  <a:pt x="1757" y="709"/>
                  <a:pt x="1753" y="712"/>
                  <a:pt x="1749" y="710"/>
                </a:cubicBezTo>
                <a:cubicBezTo>
                  <a:pt x="1749" y="712"/>
                  <a:pt x="1748" y="713"/>
                  <a:pt x="1745" y="713"/>
                </a:cubicBezTo>
                <a:cubicBezTo>
                  <a:pt x="1743" y="718"/>
                  <a:pt x="1734" y="730"/>
                  <a:pt x="1726" y="725"/>
                </a:cubicBezTo>
                <a:cubicBezTo>
                  <a:pt x="1730" y="726"/>
                  <a:pt x="1730" y="723"/>
                  <a:pt x="1733" y="724"/>
                </a:cubicBezTo>
                <a:cubicBezTo>
                  <a:pt x="1731" y="720"/>
                  <a:pt x="1727" y="721"/>
                  <a:pt x="1722" y="722"/>
                </a:cubicBezTo>
                <a:cubicBezTo>
                  <a:pt x="1721" y="727"/>
                  <a:pt x="1720" y="732"/>
                  <a:pt x="1715" y="735"/>
                </a:cubicBezTo>
                <a:cubicBezTo>
                  <a:pt x="1714" y="734"/>
                  <a:pt x="1712" y="733"/>
                  <a:pt x="1710" y="733"/>
                </a:cubicBezTo>
                <a:cubicBezTo>
                  <a:pt x="1710" y="737"/>
                  <a:pt x="1710" y="737"/>
                  <a:pt x="1710" y="737"/>
                </a:cubicBezTo>
                <a:cubicBezTo>
                  <a:pt x="1712" y="737"/>
                  <a:pt x="1714" y="735"/>
                  <a:pt x="1715" y="738"/>
                </a:cubicBezTo>
                <a:cubicBezTo>
                  <a:pt x="1713" y="740"/>
                  <a:pt x="1711" y="742"/>
                  <a:pt x="1709" y="744"/>
                </a:cubicBezTo>
                <a:cubicBezTo>
                  <a:pt x="1709" y="747"/>
                  <a:pt x="1712" y="748"/>
                  <a:pt x="1713" y="750"/>
                </a:cubicBezTo>
                <a:cubicBezTo>
                  <a:pt x="1706" y="755"/>
                  <a:pt x="1707" y="765"/>
                  <a:pt x="1699" y="769"/>
                </a:cubicBezTo>
                <a:cubicBezTo>
                  <a:pt x="1697" y="766"/>
                  <a:pt x="1692" y="766"/>
                  <a:pt x="1690" y="762"/>
                </a:cubicBezTo>
                <a:cubicBezTo>
                  <a:pt x="1692" y="761"/>
                  <a:pt x="1692" y="763"/>
                  <a:pt x="1695" y="762"/>
                </a:cubicBezTo>
                <a:cubicBezTo>
                  <a:pt x="1695" y="755"/>
                  <a:pt x="1698" y="753"/>
                  <a:pt x="1703" y="748"/>
                </a:cubicBezTo>
                <a:cubicBezTo>
                  <a:pt x="1695" y="748"/>
                  <a:pt x="1695" y="757"/>
                  <a:pt x="1688" y="755"/>
                </a:cubicBezTo>
                <a:cubicBezTo>
                  <a:pt x="1688" y="761"/>
                  <a:pt x="1685" y="766"/>
                  <a:pt x="1679" y="768"/>
                </a:cubicBezTo>
                <a:cubicBezTo>
                  <a:pt x="1679" y="765"/>
                  <a:pt x="1681" y="765"/>
                  <a:pt x="1678" y="764"/>
                </a:cubicBezTo>
                <a:cubicBezTo>
                  <a:pt x="1677" y="765"/>
                  <a:pt x="1677" y="767"/>
                  <a:pt x="1678" y="770"/>
                </a:cubicBezTo>
                <a:cubicBezTo>
                  <a:pt x="1667" y="774"/>
                  <a:pt x="1667" y="787"/>
                  <a:pt x="1658" y="792"/>
                </a:cubicBezTo>
                <a:cubicBezTo>
                  <a:pt x="1656" y="791"/>
                  <a:pt x="1656" y="787"/>
                  <a:pt x="1653" y="786"/>
                </a:cubicBezTo>
                <a:cubicBezTo>
                  <a:pt x="1654" y="799"/>
                  <a:pt x="1642" y="808"/>
                  <a:pt x="1630" y="813"/>
                </a:cubicBezTo>
                <a:cubicBezTo>
                  <a:pt x="1630" y="817"/>
                  <a:pt x="1630" y="817"/>
                  <a:pt x="1630" y="817"/>
                </a:cubicBezTo>
                <a:cubicBezTo>
                  <a:pt x="1625" y="821"/>
                  <a:pt x="1620" y="821"/>
                  <a:pt x="1615" y="821"/>
                </a:cubicBezTo>
                <a:cubicBezTo>
                  <a:pt x="1616" y="824"/>
                  <a:pt x="1616" y="828"/>
                  <a:pt x="1612" y="830"/>
                </a:cubicBezTo>
                <a:cubicBezTo>
                  <a:pt x="1615" y="834"/>
                  <a:pt x="1612" y="835"/>
                  <a:pt x="1610" y="838"/>
                </a:cubicBezTo>
                <a:cubicBezTo>
                  <a:pt x="1613" y="836"/>
                  <a:pt x="1612" y="840"/>
                  <a:pt x="1612" y="841"/>
                </a:cubicBezTo>
                <a:cubicBezTo>
                  <a:pt x="1610" y="842"/>
                  <a:pt x="1609" y="844"/>
                  <a:pt x="1606" y="845"/>
                </a:cubicBezTo>
                <a:cubicBezTo>
                  <a:pt x="1604" y="838"/>
                  <a:pt x="1595" y="847"/>
                  <a:pt x="1594" y="852"/>
                </a:cubicBezTo>
                <a:cubicBezTo>
                  <a:pt x="1596" y="851"/>
                  <a:pt x="1597" y="849"/>
                  <a:pt x="1598" y="852"/>
                </a:cubicBezTo>
                <a:cubicBezTo>
                  <a:pt x="1596" y="855"/>
                  <a:pt x="1598" y="862"/>
                  <a:pt x="1593" y="863"/>
                </a:cubicBezTo>
                <a:cubicBezTo>
                  <a:pt x="1590" y="861"/>
                  <a:pt x="1587" y="859"/>
                  <a:pt x="1584" y="857"/>
                </a:cubicBezTo>
                <a:cubicBezTo>
                  <a:pt x="1585" y="860"/>
                  <a:pt x="1581" y="859"/>
                  <a:pt x="1581" y="861"/>
                </a:cubicBezTo>
                <a:cubicBezTo>
                  <a:pt x="1579" y="859"/>
                  <a:pt x="1579" y="857"/>
                  <a:pt x="1579" y="854"/>
                </a:cubicBezTo>
                <a:cubicBezTo>
                  <a:pt x="1573" y="857"/>
                  <a:pt x="1571" y="855"/>
                  <a:pt x="1565" y="854"/>
                </a:cubicBezTo>
                <a:cubicBezTo>
                  <a:pt x="1573" y="848"/>
                  <a:pt x="1580" y="842"/>
                  <a:pt x="1589" y="837"/>
                </a:cubicBezTo>
                <a:cubicBezTo>
                  <a:pt x="1588" y="832"/>
                  <a:pt x="1596" y="830"/>
                  <a:pt x="1601" y="826"/>
                </a:cubicBezTo>
                <a:cubicBezTo>
                  <a:pt x="1605" y="823"/>
                  <a:pt x="1611" y="815"/>
                  <a:pt x="1612" y="821"/>
                </a:cubicBezTo>
                <a:cubicBezTo>
                  <a:pt x="1615" y="815"/>
                  <a:pt x="1617" y="804"/>
                  <a:pt x="1626" y="807"/>
                </a:cubicBezTo>
                <a:cubicBezTo>
                  <a:pt x="1626" y="803"/>
                  <a:pt x="1625" y="798"/>
                  <a:pt x="1628" y="796"/>
                </a:cubicBezTo>
                <a:cubicBezTo>
                  <a:pt x="1637" y="795"/>
                  <a:pt x="1639" y="788"/>
                  <a:pt x="1642" y="782"/>
                </a:cubicBezTo>
                <a:cubicBezTo>
                  <a:pt x="1649" y="785"/>
                  <a:pt x="1648" y="775"/>
                  <a:pt x="1655" y="775"/>
                </a:cubicBezTo>
                <a:cubicBezTo>
                  <a:pt x="1655" y="767"/>
                  <a:pt x="1663" y="766"/>
                  <a:pt x="1663" y="758"/>
                </a:cubicBezTo>
                <a:cubicBezTo>
                  <a:pt x="1666" y="757"/>
                  <a:pt x="1670" y="756"/>
                  <a:pt x="1674" y="756"/>
                </a:cubicBezTo>
                <a:cubicBezTo>
                  <a:pt x="1674" y="754"/>
                  <a:pt x="1675" y="754"/>
                  <a:pt x="1675" y="752"/>
                </a:cubicBezTo>
                <a:cubicBezTo>
                  <a:pt x="1674" y="751"/>
                  <a:pt x="1671" y="751"/>
                  <a:pt x="1672" y="748"/>
                </a:cubicBezTo>
                <a:cubicBezTo>
                  <a:pt x="1674" y="748"/>
                  <a:pt x="1676" y="749"/>
                  <a:pt x="1676" y="746"/>
                </a:cubicBezTo>
                <a:cubicBezTo>
                  <a:pt x="1675" y="746"/>
                  <a:pt x="1674" y="744"/>
                  <a:pt x="1674" y="742"/>
                </a:cubicBezTo>
                <a:cubicBezTo>
                  <a:pt x="1680" y="740"/>
                  <a:pt x="1679" y="747"/>
                  <a:pt x="1683" y="748"/>
                </a:cubicBezTo>
                <a:cubicBezTo>
                  <a:pt x="1688" y="743"/>
                  <a:pt x="1689" y="736"/>
                  <a:pt x="1687" y="730"/>
                </a:cubicBezTo>
                <a:cubicBezTo>
                  <a:pt x="1675" y="728"/>
                  <a:pt x="1667" y="734"/>
                  <a:pt x="1657" y="727"/>
                </a:cubicBezTo>
                <a:cubicBezTo>
                  <a:pt x="1658" y="727"/>
                  <a:pt x="1652" y="721"/>
                  <a:pt x="1651" y="720"/>
                </a:cubicBezTo>
                <a:cubicBezTo>
                  <a:pt x="1653" y="720"/>
                  <a:pt x="1654" y="718"/>
                  <a:pt x="1656" y="718"/>
                </a:cubicBezTo>
                <a:cubicBezTo>
                  <a:pt x="1656" y="717"/>
                  <a:pt x="1656" y="716"/>
                  <a:pt x="1655" y="715"/>
                </a:cubicBezTo>
                <a:cubicBezTo>
                  <a:pt x="1662" y="712"/>
                  <a:pt x="1663" y="701"/>
                  <a:pt x="1672" y="703"/>
                </a:cubicBezTo>
                <a:cubicBezTo>
                  <a:pt x="1678" y="694"/>
                  <a:pt x="1685" y="686"/>
                  <a:pt x="1696" y="684"/>
                </a:cubicBezTo>
                <a:cubicBezTo>
                  <a:pt x="1698" y="678"/>
                  <a:pt x="1700" y="677"/>
                  <a:pt x="1706" y="675"/>
                </a:cubicBezTo>
                <a:cubicBezTo>
                  <a:pt x="1705" y="672"/>
                  <a:pt x="1706" y="669"/>
                  <a:pt x="1707" y="666"/>
                </a:cubicBezTo>
                <a:cubicBezTo>
                  <a:pt x="1712" y="667"/>
                  <a:pt x="1714" y="661"/>
                  <a:pt x="1718" y="665"/>
                </a:cubicBezTo>
                <a:cubicBezTo>
                  <a:pt x="1719" y="655"/>
                  <a:pt x="1733" y="655"/>
                  <a:pt x="1736" y="647"/>
                </a:cubicBezTo>
                <a:cubicBezTo>
                  <a:pt x="1740" y="647"/>
                  <a:pt x="1740" y="647"/>
                  <a:pt x="1740" y="647"/>
                </a:cubicBezTo>
                <a:cubicBezTo>
                  <a:pt x="1741" y="642"/>
                  <a:pt x="1743" y="638"/>
                  <a:pt x="1750" y="638"/>
                </a:cubicBezTo>
                <a:cubicBezTo>
                  <a:pt x="1749" y="633"/>
                  <a:pt x="1756" y="634"/>
                  <a:pt x="1754" y="631"/>
                </a:cubicBezTo>
                <a:cubicBezTo>
                  <a:pt x="1758" y="630"/>
                  <a:pt x="1758" y="632"/>
                  <a:pt x="1761" y="633"/>
                </a:cubicBezTo>
                <a:cubicBezTo>
                  <a:pt x="1762" y="626"/>
                  <a:pt x="1766" y="623"/>
                  <a:pt x="1769" y="618"/>
                </a:cubicBezTo>
                <a:cubicBezTo>
                  <a:pt x="1774" y="619"/>
                  <a:pt x="1773" y="612"/>
                  <a:pt x="1780" y="615"/>
                </a:cubicBezTo>
                <a:cubicBezTo>
                  <a:pt x="1783" y="610"/>
                  <a:pt x="1789" y="608"/>
                  <a:pt x="1792" y="604"/>
                </a:cubicBezTo>
                <a:cubicBezTo>
                  <a:pt x="1800" y="606"/>
                  <a:pt x="1804" y="597"/>
                  <a:pt x="1810" y="593"/>
                </a:cubicBezTo>
                <a:cubicBezTo>
                  <a:pt x="1813" y="592"/>
                  <a:pt x="1814" y="593"/>
                  <a:pt x="1817" y="593"/>
                </a:cubicBezTo>
                <a:cubicBezTo>
                  <a:pt x="1821" y="585"/>
                  <a:pt x="1832" y="574"/>
                  <a:pt x="1835" y="590"/>
                </a:cubicBezTo>
                <a:cubicBezTo>
                  <a:pt x="1833" y="590"/>
                  <a:pt x="1831" y="591"/>
                  <a:pt x="1831" y="592"/>
                </a:cubicBezTo>
                <a:cubicBezTo>
                  <a:pt x="1834" y="596"/>
                  <a:pt x="1836" y="590"/>
                  <a:pt x="1840" y="592"/>
                </a:cubicBezTo>
                <a:cubicBezTo>
                  <a:pt x="1838" y="588"/>
                  <a:pt x="1844" y="587"/>
                  <a:pt x="1844" y="588"/>
                </a:cubicBezTo>
                <a:cubicBezTo>
                  <a:pt x="1845" y="586"/>
                  <a:pt x="1848" y="586"/>
                  <a:pt x="1849" y="584"/>
                </a:cubicBezTo>
                <a:cubicBezTo>
                  <a:pt x="1847" y="576"/>
                  <a:pt x="1852" y="573"/>
                  <a:pt x="1859" y="572"/>
                </a:cubicBezTo>
                <a:cubicBezTo>
                  <a:pt x="1861" y="576"/>
                  <a:pt x="1860" y="577"/>
                  <a:pt x="1858" y="579"/>
                </a:cubicBezTo>
                <a:cubicBezTo>
                  <a:pt x="1862" y="578"/>
                  <a:pt x="1866" y="578"/>
                  <a:pt x="1868" y="577"/>
                </a:cubicBezTo>
                <a:cubicBezTo>
                  <a:pt x="1869" y="574"/>
                  <a:pt x="1867" y="575"/>
                  <a:pt x="1867" y="573"/>
                </a:cubicBezTo>
                <a:cubicBezTo>
                  <a:pt x="1869" y="571"/>
                  <a:pt x="1875" y="572"/>
                  <a:pt x="1875" y="568"/>
                </a:cubicBezTo>
                <a:cubicBezTo>
                  <a:pt x="1873" y="565"/>
                  <a:pt x="1872" y="569"/>
                  <a:pt x="1872" y="566"/>
                </a:cubicBezTo>
                <a:cubicBezTo>
                  <a:pt x="1881" y="565"/>
                  <a:pt x="1887" y="575"/>
                  <a:pt x="1895" y="569"/>
                </a:cubicBezTo>
                <a:cubicBezTo>
                  <a:pt x="1896" y="570"/>
                  <a:pt x="1901" y="571"/>
                  <a:pt x="1898" y="575"/>
                </a:cubicBezTo>
                <a:cubicBezTo>
                  <a:pt x="1900" y="576"/>
                  <a:pt x="1901" y="572"/>
                  <a:pt x="1902" y="575"/>
                </a:cubicBezTo>
                <a:cubicBezTo>
                  <a:pt x="1899" y="576"/>
                  <a:pt x="1895" y="578"/>
                  <a:pt x="1891" y="578"/>
                </a:cubicBezTo>
                <a:cubicBezTo>
                  <a:pt x="1892" y="582"/>
                  <a:pt x="1889" y="583"/>
                  <a:pt x="1888" y="585"/>
                </a:cubicBezTo>
                <a:cubicBezTo>
                  <a:pt x="1887" y="582"/>
                  <a:pt x="1883" y="584"/>
                  <a:pt x="1882" y="586"/>
                </a:cubicBezTo>
                <a:cubicBezTo>
                  <a:pt x="1883" y="586"/>
                  <a:pt x="1883" y="587"/>
                  <a:pt x="1882" y="588"/>
                </a:cubicBezTo>
                <a:cubicBezTo>
                  <a:pt x="1886" y="591"/>
                  <a:pt x="1891" y="585"/>
                  <a:pt x="1893" y="587"/>
                </a:cubicBezTo>
                <a:cubicBezTo>
                  <a:pt x="1894" y="590"/>
                  <a:pt x="1890" y="588"/>
                  <a:pt x="1890" y="591"/>
                </a:cubicBezTo>
                <a:cubicBezTo>
                  <a:pt x="1892" y="590"/>
                  <a:pt x="1900" y="590"/>
                  <a:pt x="1898" y="595"/>
                </a:cubicBezTo>
                <a:cubicBezTo>
                  <a:pt x="1892" y="591"/>
                  <a:pt x="1884" y="600"/>
                  <a:pt x="1879" y="603"/>
                </a:cubicBezTo>
                <a:cubicBezTo>
                  <a:pt x="1884" y="604"/>
                  <a:pt x="1882" y="599"/>
                  <a:pt x="1887" y="600"/>
                </a:cubicBezTo>
                <a:cubicBezTo>
                  <a:pt x="1889" y="600"/>
                  <a:pt x="1891" y="602"/>
                  <a:pt x="1894" y="603"/>
                </a:cubicBezTo>
                <a:cubicBezTo>
                  <a:pt x="1892" y="604"/>
                  <a:pt x="1891" y="605"/>
                  <a:pt x="1891" y="607"/>
                </a:cubicBezTo>
                <a:cubicBezTo>
                  <a:pt x="1895" y="606"/>
                  <a:pt x="1897" y="607"/>
                  <a:pt x="1899" y="606"/>
                </a:cubicBezTo>
                <a:cubicBezTo>
                  <a:pt x="1900" y="603"/>
                  <a:pt x="1895" y="603"/>
                  <a:pt x="1897" y="601"/>
                </a:cubicBezTo>
                <a:cubicBezTo>
                  <a:pt x="1900" y="601"/>
                  <a:pt x="1900" y="602"/>
                  <a:pt x="1899" y="604"/>
                </a:cubicBezTo>
                <a:cubicBezTo>
                  <a:pt x="1904" y="600"/>
                  <a:pt x="1906" y="604"/>
                  <a:pt x="1910" y="603"/>
                </a:cubicBezTo>
                <a:cubicBezTo>
                  <a:pt x="1911" y="599"/>
                  <a:pt x="1906" y="603"/>
                  <a:pt x="1907" y="599"/>
                </a:cubicBezTo>
                <a:cubicBezTo>
                  <a:pt x="1914" y="600"/>
                  <a:pt x="1912" y="594"/>
                  <a:pt x="1917" y="594"/>
                </a:cubicBezTo>
                <a:cubicBezTo>
                  <a:pt x="1923" y="597"/>
                  <a:pt x="1920" y="607"/>
                  <a:pt x="1915" y="609"/>
                </a:cubicBezTo>
                <a:cubicBezTo>
                  <a:pt x="1914" y="611"/>
                  <a:pt x="1919" y="608"/>
                  <a:pt x="1919" y="610"/>
                </a:cubicBezTo>
                <a:cubicBezTo>
                  <a:pt x="1910" y="614"/>
                  <a:pt x="1902" y="623"/>
                  <a:pt x="1893" y="622"/>
                </a:cubicBezTo>
                <a:cubicBezTo>
                  <a:pt x="1892" y="632"/>
                  <a:pt x="1877" y="630"/>
                  <a:pt x="1877" y="640"/>
                </a:cubicBezTo>
                <a:cubicBezTo>
                  <a:pt x="1881" y="637"/>
                  <a:pt x="1887" y="644"/>
                  <a:pt x="1886" y="641"/>
                </a:cubicBezTo>
                <a:cubicBezTo>
                  <a:pt x="1885" y="641"/>
                  <a:pt x="1884" y="641"/>
                  <a:pt x="1884" y="640"/>
                </a:cubicBezTo>
                <a:cubicBezTo>
                  <a:pt x="1885" y="639"/>
                  <a:pt x="1885" y="638"/>
                  <a:pt x="1887" y="637"/>
                </a:cubicBezTo>
                <a:cubicBezTo>
                  <a:pt x="1887" y="642"/>
                  <a:pt x="1897" y="636"/>
                  <a:pt x="1898" y="633"/>
                </a:cubicBezTo>
                <a:cubicBezTo>
                  <a:pt x="1903" y="631"/>
                  <a:pt x="1903" y="636"/>
                  <a:pt x="1903" y="640"/>
                </a:cubicBezTo>
                <a:cubicBezTo>
                  <a:pt x="1901" y="641"/>
                  <a:pt x="1901" y="644"/>
                  <a:pt x="1898" y="643"/>
                </a:cubicBezTo>
                <a:cubicBezTo>
                  <a:pt x="1900" y="648"/>
                  <a:pt x="1894" y="648"/>
                  <a:pt x="1897" y="651"/>
                </a:cubicBezTo>
                <a:cubicBezTo>
                  <a:pt x="1908" y="648"/>
                  <a:pt x="1928" y="651"/>
                  <a:pt x="1936" y="648"/>
                </a:cubicBezTo>
                <a:cubicBezTo>
                  <a:pt x="1936" y="650"/>
                  <a:pt x="1937" y="650"/>
                  <a:pt x="1938" y="652"/>
                </a:cubicBezTo>
                <a:cubicBezTo>
                  <a:pt x="1943" y="652"/>
                  <a:pt x="1943" y="652"/>
                  <a:pt x="1943" y="652"/>
                </a:cubicBezTo>
                <a:cubicBezTo>
                  <a:pt x="1942" y="644"/>
                  <a:pt x="1954" y="647"/>
                  <a:pt x="1957" y="642"/>
                </a:cubicBezTo>
                <a:cubicBezTo>
                  <a:pt x="1950" y="644"/>
                  <a:pt x="1940" y="649"/>
                  <a:pt x="1935" y="643"/>
                </a:cubicBezTo>
                <a:cubicBezTo>
                  <a:pt x="1934" y="638"/>
                  <a:pt x="1937" y="638"/>
                  <a:pt x="1936" y="633"/>
                </a:cubicBezTo>
                <a:cubicBezTo>
                  <a:pt x="1941" y="631"/>
                  <a:pt x="1944" y="624"/>
                  <a:pt x="1950" y="628"/>
                </a:cubicBezTo>
                <a:cubicBezTo>
                  <a:pt x="1951" y="625"/>
                  <a:pt x="1946" y="628"/>
                  <a:pt x="1946" y="624"/>
                </a:cubicBezTo>
                <a:cubicBezTo>
                  <a:pt x="1949" y="622"/>
                  <a:pt x="1947" y="622"/>
                  <a:pt x="1947" y="618"/>
                </a:cubicBezTo>
                <a:cubicBezTo>
                  <a:pt x="1949" y="620"/>
                  <a:pt x="1950" y="618"/>
                  <a:pt x="1953" y="618"/>
                </a:cubicBezTo>
                <a:cubicBezTo>
                  <a:pt x="1953" y="619"/>
                  <a:pt x="1953" y="623"/>
                  <a:pt x="1955" y="621"/>
                </a:cubicBezTo>
                <a:cubicBezTo>
                  <a:pt x="1956" y="620"/>
                  <a:pt x="1954" y="616"/>
                  <a:pt x="1956" y="616"/>
                </a:cubicBezTo>
                <a:cubicBezTo>
                  <a:pt x="1960" y="614"/>
                  <a:pt x="1960" y="618"/>
                  <a:pt x="1967" y="615"/>
                </a:cubicBezTo>
                <a:cubicBezTo>
                  <a:pt x="1969" y="614"/>
                  <a:pt x="1969" y="610"/>
                  <a:pt x="1971" y="608"/>
                </a:cubicBezTo>
                <a:cubicBezTo>
                  <a:pt x="1974" y="610"/>
                  <a:pt x="1977" y="604"/>
                  <a:pt x="1982" y="604"/>
                </a:cubicBezTo>
                <a:cubicBezTo>
                  <a:pt x="1982" y="605"/>
                  <a:pt x="1983" y="605"/>
                  <a:pt x="1983" y="606"/>
                </a:cubicBezTo>
                <a:cubicBezTo>
                  <a:pt x="1983" y="607"/>
                  <a:pt x="1980" y="610"/>
                  <a:pt x="1982" y="610"/>
                </a:cubicBezTo>
                <a:cubicBezTo>
                  <a:pt x="1993" y="609"/>
                  <a:pt x="2003" y="597"/>
                  <a:pt x="2017" y="596"/>
                </a:cubicBezTo>
                <a:cubicBezTo>
                  <a:pt x="2018" y="594"/>
                  <a:pt x="2019" y="592"/>
                  <a:pt x="2018" y="588"/>
                </a:cubicBezTo>
                <a:cubicBezTo>
                  <a:pt x="2021" y="588"/>
                  <a:pt x="2021" y="586"/>
                  <a:pt x="2024" y="586"/>
                </a:cubicBezTo>
                <a:cubicBezTo>
                  <a:pt x="2024" y="582"/>
                  <a:pt x="2019" y="586"/>
                  <a:pt x="2020" y="582"/>
                </a:cubicBezTo>
                <a:cubicBezTo>
                  <a:pt x="2024" y="581"/>
                  <a:pt x="2025" y="583"/>
                  <a:pt x="2026" y="585"/>
                </a:cubicBezTo>
                <a:cubicBezTo>
                  <a:pt x="2034" y="578"/>
                  <a:pt x="2042" y="570"/>
                  <a:pt x="2056" y="569"/>
                </a:cubicBezTo>
                <a:cubicBezTo>
                  <a:pt x="2056" y="571"/>
                  <a:pt x="2056" y="572"/>
                  <a:pt x="2057" y="573"/>
                </a:cubicBezTo>
                <a:cubicBezTo>
                  <a:pt x="2063" y="572"/>
                  <a:pt x="2068" y="570"/>
                  <a:pt x="2073" y="569"/>
                </a:cubicBezTo>
                <a:cubicBezTo>
                  <a:pt x="2073" y="565"/>
                  <a:pt x="2073" y="565"/>
                  <a:pt x="2073" y="565"/>
                </a:cubicBezTo>
                <a:cubicBezTo>
                  <a:pt x="2082" y="561"/>
                  <a:pt x="2087" y="555"/>
                  <a:pt x="2097" y="552"/>
                </a:cubicBezTo>
                <a:cubicBezTo>
                  <a:pt x="2100" y="550"/>
                  <a:pt x="2094" y="549"/>
                  <a:pt x="2097" y="547"/>
                </a:cubicBezTo>
                <a:cubicBezTo>
                  <a:pt x="2098" y="548"/>
                  <a:pt x="2098" y="548"/>
                  <a:pt x="2100" y="548"/>
                </a:cubicBezTo>
                <a:cubicBezTo>
                  <a:pt x="2100" y="551"/>
                  <a:pt x="2102" y="551"/>
                  <a:pt x="2102" y="554"/>
                </a:cubicBezTo>
                <a:cubicBezTo>
                  <a:pt x="2103" y="552"/>
                  <a:pt x="2104" y="550"/>
                  <a:pt x="2109" y="549"/>
                </a:cubicBezTo>
                <a:cubicBezTo>
                  <a:pt x="2108" y="549"/>
                  <a:pt x="2108" y="547"/>
                  <a:pt x="2109" y="547"/>
                </a:cubicBezTo>
                <a:cubicBezTo>
                  <a:pt x="2115" y="549"/>
                  <a:pt x="2129" y="552"/>
                  <a:pt x="2130" y="543"/>
                </a:cubicBezTo>
                <a:cubicBezTo>
                  <a:pt x="2130" y="541"/>
                  <a:pt x="2127" y="543"/>
                  <a:pt x="2127" y="541"/>
                </a:cubicBezTo>
                <a:cubicBezTo>
                  <a:pt x="2132" y="539"/>
                  <a:pt x="2139" y="538"/>
                  <a:pt x="2145" y="535"/>
                </a:cubicBezTo>
                <a:cubicBezTo>
                  <a:pt x="2146" y="537"/>
                  <a:pt x="2144" y="542"/>
                  <a:pt x="2147" y="541"/>
                </a:cubicBezTo>
                <a:cubicBezTo>
                  <a:pt x="2147" y="534"/>
                  <a:pt x="2156" y="533"/>
                  <a:pt x="2160" y="529"/>
                </a:cubicBezTo>
                <a:cubicBezTo>
                  <a:pt x="2161" y="532"/>
                  <a:pt x="2163" y="532"/>
                  <a:pt x="2166" y="532"/>
                </a:cubicBezTo>
                <a:cubicBezTo>
                  <a:pt x="2166" y="525"/>
                  <a:pt x="2176" y="526"/>
                  <a:pt x="2181" y="523"/>
                </a:cubicBezTo>
                <a:cubicBezTo>
                  <a:pt x="2181" y="526"/>
                  <a:pt x="2182" y="528"/>
                  <a:pt x="2184" y="529"/>
                </a:cubicBezTo>
                <a:cubicBezTo>
                  <a:pt x="2185" y="525"/>
                  <a:pt x="2190" y="523"/>
                  <a:pt x="2194" y="522"/>
                </a:cubicBezTo>
                <a:cubicBezTo>
                  <a:pt x="2194" y="517"/>
                  <a:pt x="2193" y="512"/>
                  <a:pt x="2197" y="511"/>
                </a:cubicBezTo>
                <a:cubicBezTo>
                  <a:pt x="2202" y="509"/>
                  <a:pt x="2203" y="513"/>
                  <a:pt x="2206" y="513"/>
                </a:cubicBezTo>
                <a:cubicBezTo>
                  <a:pt x="2207" y="511"/>
                  <a:pt x="2208" y="510"/>
                  <a:pt x="2210" y="509"/>
                </a:cubicBezTo>
                <a:cubicBezTo>
                  <a:pt x="2222" y="514"/>
                  <a:pt x="2229" y="494"/>
                  <a:pt x="2239" y="501"/>
                </a:cubicBezTo>
                <a:cubicBezTo>
                  <a:pt x="2239" y="503"/>
                  <a:pt x="2235" y="502"/>
                  <a:pt x="2235" y="505"/>
                </a:cubicBezTo>
                <a:cubicBezTo>
                  <a:pt x="2242" y="505"/>
                  <a:pt x="2241" y="496"/>
                  <a:pt x="2247" y="499"/>
                </a:cubicBezTo>
                <a:cubicBezTo>
                  <a:pt x="2249" y="497"/>
                  <a:pt x="2248" y="492"/>
                  <a:pt x="2252" y="492"/>
                </a:cubicBezTo>
                <a:cubicBezTo>
                  <a:pt x="2253" y="493"/>
                  <a:pt x="2255" y="495"/>
                  <a:pt x="2253" y="497"/>
                </a:cubicBezTo>
                <a:cubicBezTo>
                  <a:pt x="2260" y="497"/>
                  <a:pt x="2255" y="489"/>
                  <a:pt x="2260" y="490"/>
                </a:cubicBezTo>
                <a:cubicBezTo>
                  <a:pt x="2258" y="489"/>
                  <a:pt x="2259" y="485"/>
                  <a:pt x="2260" y="485"/>
                </a:cubicBezTo>
                <a:cubicBezTo>
                  <a:pt x="2260" y="488"/>
                  <a:pt x="2261" y="487"/>
                  <a:pt x="2261" y="491"/>
                </a:cubicBezTo>
                <a:cubicBezTo>
                  <a:pt x="2264" y="491"/>
                  <a:pt x="2264" y="489"/>
                  <a:pt x="2266" y="488"/>
                </a:cubicBezTo>
                <a:cubicBezTo>
                  <a:pt x="2266" y="489"/>
                  <a:pt x="2265" y="490"/>
                  <a:pt x="2266" y="491"/>
                </a:cubicBezTo>
                <a:cubicBezTo>
                  <a:pt x="2269" y="490"/>
                  <a:pt x="2274" y="491"/>
                  <a:pt x="2275" y="489"/>
                </a:cubicBezTo>
                <a:cubicBezTo>
                  <a:pt x="2273" y="486"/>
                  <a:pt x="2270" y="489"/>
                  <a:pt x="2269" y="484"/>
                </a:cubicBezTo>
                <a:cubicBezTo>
                  <a:pt x="2271" y="484"/>
                  <a:pt x="2271" y="482"/>
                  <a:pt x="2274" y="483"/>
                </a:cubicBezTo>
                <a:cubicBezTo>
                  <a:pt x="2275" y="480"/>
                  <a:pt x="2272" y="481"/>
                  <a:pt x="2271" y="479"/>
                </a:cubicBezTo>
                <a:cubicBezTo>
                  <a:pt x="2275" y="478"/>
                  <a:pt x="2272" y="470"/>
                  <a:pt x="2277" y="469"/>
                </a:cubicBezTo>
                <a:cubicBezTo>
                  <a:pt x="2277" y="471"/>
                  <a:pt x="2277" y="472"/>
                  <a:pt x="2278" y="473"/>
                </a:cubicBezTo>
                <a:cubicBezTo>
                  <a:pt x="2275" y="473"/>
                  <a:pt x="2274" y="474"/>
                  <a:pt x="2274" y="476"/>
                </a:cubicBezTo>
                <a:cubicBezTo>
                  <a:pt x="2276" y="476"/>
                  <a:pt x="2275" y="477"/>
                  <a:pt x="2275" y="478"/>
                </a:cubicBezTo>
                <a:cubicBezTo>
                  <a:pt x="2276" y="478"/>
                  <a:pt x="2277" y="476"/>
                  <a:pt x="2277" y="478"/>
                </a:cubicBezTo>
                <a:cubicBezTo>
                  <a:pt x="2277" y="479"/>
                  <a:pt x="2276" y="479"/>
                  <a:pt x="2275" y="482"/>
                </a:cubicBezTo>
                <a:cubicBezTo>
                  <a:pt x="2277" y="480"/>
                  <a:pt x="2279" y="480"/>
                  <a:pt x="2281" y="482"/>
                </a:cubicBezTo>
                <a:cubicBezTo>
                  <a:pt x="2280" y="478"/>
                  <a:pt x="2285" y="478"/>
                  <a:pt x="2285" y="474"/>
                </a:cubicBezTo>
                <a:cubicBezTo>
                  <a:pt x="2284" y="473"/>
                  <a:pt x="2283" y="472"/>
                  <a:pt x="2282" y="471"/>
                </a:cubicBezTo>
                <a:cubicBezTo>
                  <a:pt x="2280" y="471"/>
                  <a:pt x="2279" y="473"/>
                  <a:pt x="2278" y="470"/>
                </a:cubicBezTo>
                <a:cubicBezTo>
                  <a:pt x="2281" y="470"/>
                  <a:pt x="2282" y="468"/>
                  <a:pt x="2286" y="468"/>
                </a:cubicBezTo>
                <a:cubicBezTo>
                  <a:pt x="2286" y="470"/>
                  <a:pt x="2287" y="470"/>
                  <a:pt x="2288" y="472"/>
                </a:cubicBezTo>
                <a:cubicBezTo>
                  <a:pt x="2297" y="466"/>
                  <a:pt x="2312" y="473"/>
                  <a:pt x="2315" y="464"/>
                </a:cubicBezTo>
                <a:cubicBezTo>
                  <a:pt x="2321" y="468"/>
                  <a:pt x="2327" y="459"/>
                  <a:pt x="2328" y="454"/>
                </a:cubicBezTo>
                <a:cubicBezTo>
                  <a:pt x="2331" y="454"/>
                  <a:pt x="2331" y="453"/>
                  <a:pt x="2334" y="453"/>
                </a:cubicBezTo>
                <a:cubicBezTo>
                  <a:pt x="2337" y="460"/>
                  <a:pt x="2344" y="452"/>
                  <a:pt x="2350" y="452"/>
                </a:cubicBezTo>
                <a:cubicBezTo>
                  <a:pt x="2350" y="455"/>
                  <a:pt x="2352" y="456"/>
                  <a:pt x="2354" y="456"/>
                </a:cubicBezTo>
                <a:cubicBezTo>
                  <a:pt x="2355" y="451"/>
                  <a:pt x="2359" y="445"/>
                  <a:pt x="2364" y="446"/>
                </a:cubicBezTo>
                <a:cubicBezTo>
                  <a:pt x="2366" y="443"/>
                  <a:pt x="2369" y="435"/>
                  <a:pt x="2372" y="439"/>
                </a:cubicBezTo>
                <a:cubicBezTo>
                  <a:pt x="2369" y="427"/>
                  <a:pt x="2383" y="434"/>
                  <a:pt x="2385" y="427"/>
                </a:cubicBezTo>
                <a:cubicBezTo>
                  <a:pt x="2388" y="430"/>
                  <a:pt x="2388" y="427"/>
                  <a:pt x="2391" y="426"/>
                </a:cubicBezTo>
                <a:cubicBezTo>
                  <a:pt x="2391" y="430"/>
                  <a:pt x="2391" y="430"/>
                  <a:pt x="2391" y="430"/>
                </a:cubicBezTo>
                <a:cubicBezTo>
                  <a:pt x="2394" y="430"/>
                  <a:pt x="2396" y="424"/>
                  <a:pt x="2399" y="426"/>
                </a:cubicBezTo>
                <a:cubicBezTo>
                  <a:pt x="2396" y="429"/>
                  <a:pt x="2399" y="431"/>
                  <a:pt x="2395" y="433"/>
                </a:cubicBezTo>
                <a:cubicBezTo>
                  <a:pt x="2398" y="435"/>
                  <a:pt x="2400" y="431"/>
                  <a:pt x="2399" y="427"/>
                </a:cubicBezTo>
                <a:cubicBezTo>
                  <a:pt x="2402" y="428"/>
                  <a:pt x="2401" y="425"/>
                  <a:pt x="2404" y="425"/>
                </a:cubicBezTo>
                <a:cubicBezTo>
                  <a:pt x="2405" y="426"/>
                  <a:pt x="2405" y="427"/>
                  <a:pt x="2405" y="429"/>
                </a:cubicBezTo>
                <a:cubicBezTo>
                  <a:pt x="2411" y="429"/>
                  <a:pt x="2411" y="429"/>
                  <a:pt x="2411" y="429"/>
                </a:cubicBezTo>
                <a:cubicBezTo>
                  <a:pt x="2408" y="423"/>
                  <a:pt x="2414" y="425"/>
                  <a:pt x="2416" y="423"/>
                </a:cubicBezTo>
                <a:cubicBezTo>
                  <a:pt x="2410" y="419"/>
                  <a:pt x="2421" y="411"/>
                  <a:pt x="2425" y="416"/>
                </a:cubicBezTo>
                <a:cubicBezTo>
                  <a:pt x="2430" y="410"/>
                  <a:pt x="2438" y="409"/>
                  <a:pt x="2445" y="407"/>
                </a:cubicBezTo>
                <a:cubicBezTo>
                  <a:pt x="2448" y="409"/>
                  <a:pt x="2444" y="412"/>
                  <a:pt x="2448" y="412"/>
                </a:cubicBezTo>
                <a:cubicBezTo>
                  <a:pt x="2447" y="409"/>
                  <a:pt x="2448" y="408"/>
                  <a:pt x="2449" y="405"/>
                </a:cubicBezTo>
                <a:cubicBezTo>
                  <a:pt x="2445" y="407"/>
                  <a:pt x="2435" y="408"/>
                  <a:pt x="2433" y="407"/>
                </a:cubicBezTo>
                <a:cubicBezTo>
                  <a:pt x="2431" y="403"/>
                  <a:pt x="2435" y="405"/>
                  <a:pt x="2434" y="402"/>
                </a:cubicBezTo>
                <a:cubicBezTo>
                  <a:pt x="2431" y="403"/>
                  <a:pt x="2418" y="399"/>
                  <a:pt x="2418" y="407"/>
                </a:cubicBezTo>
                <a:cubicBezTo>
                  <a:pt x="2422" y="407"/>
                  <a:pt x="2425" y="401"/>
                  <a:pt x="2427" y="406"/>
                </a:cubicBezTo>
                <a:cubicBezTo>
                  <a:pt x="2426" y="407"/>
                  <a:pt x="2426" y="409"/>
                  <a:pt x="2425" y="410"/>
                </a:cubicBezTo>
                <a:cubicBezTo>
                  <a:pt x="2411" y="413"/>
                  <a:pt x="2397" y="415"/>
                  <a:pt x="2391" y="424"/>
                </a:cubicBezTo>
                <a:cubicBezTo>
                  <a:pt x="2391" y="421"/>
                  <a:pt x="2389" y="422"/>
                  <a:pt x="2388" y="420"/>
                </a:cubicBezTo>
                <a:cubicBezTo>
                  <a:pt x="2390" y="418"/>
                  <a:pt x="2391" y="416"/>
                  <a:pt x="2393" y="415"/>
                </a:cubicBezTo>
                <a:cubicBezTo>
                  <a:pt x="2391" y="415"/>
                  <a:pt x="2391" y="415"/>
                  <a:pt x="2390" y="416"/>
                </a:cubicBezTo>
                <a:cubicBezTo>
                  <a:pt x="2390" y="414"/>
                  <a:pt x="2388" y="411"/>
                  <a:pt x="2390" y="410"/>
                </a:cubicBezTo>
                <a:cubicBezTo>
                  <a:pt x="2394" y="411"/>
                  <a:pt x="2393" y="416"/>
                  <a:pt x="2397" y="416"/>
                </a:cubicBezTo>
                <a:cubicBezTo>
                  <a:pt x="2395" y="408"/>
                  <a:pt x="2391" y="402"/>
                  <a:pt x="2387" y="397"/>
                </a:cubicBezTo>
                <a:cubicBezTo>
                  <a:pt x="2401" y="395"/>
                  <a:pt x="2407" y="388"/>
                  <a:pt x="2410" y="377"/>
                </a:cubicBezTo>
                <a:cubicBezTo>
                  <a:pt x="2413" y="377"/>
                  <a:pt x="2415" y="377"/>
                  <a:pt x="2418" y="378"/>
                </a:cubicBezTo>
                <a:cubicBezTo>
                  <a:pt x="2416" y="373"/>
                  <a:pt x="2421" y="374"/>
                  <a:pt x="2423" y="374"/>
                </a:cubicBezTo>
                <a:cubicBezTo>
                  <a:pt x="2424" y="368"/>
                  <a:pt x="2431" y="369"/>
                  <a:pt x="2436" y="369"/>
                </a:cubicBezTo>
                <a:cubicBezTo>
                  <a:pt x="2437" y="367"/>
                  <a:pt x="2433" y="366"/>
                  <a:pt x="2436" y="365"/>
                </a:cubicBezTo>
                <a:cubicBezTo>
                  <a:pt x="2439" y="364"/>
                  <a:pt x="2437" y="370"/>
                  <a:pt x="2440" y="369"/>
                </a:cubicBezTo>
                <a:cubicBezTo>
                  <a:pt x="2442" y="367"/>
                  <a:pt x="2439" y="365"/>
                  <a:pt x="2441" y="365"/>
                </a:cubicBezTo>
                <a:cubicBezTo>
                  <a:pt x="2446" y="367"/>
                  <a:pt x="2450" y="361"/>
                  <a:pt x="2457" y="361"/>
                </a:cubicBezTo>
                <a:cubicBezTo>
                  <a:pt x="2458" y="364"/>
                  <a:pt x="2460" y="371"/>
                  <a:pt x="2463" y="366"/>
                </a:cubicBezTo>
                <a:cubicBezTo>
                  <a:pt x="2462" y="365"/>
                  <a:pt x="2460" y="366"/>
                  <a:pt x="2460" y="364"/>
                </a:cubicBezTo>
                <a:cubicBezTo>
                  <a:pt x="2467" y="363"/>
                  <a:pt x="2463" y="371"/>
                  <a:pt x="2472" y="369"/>
                </a:cubicBezTo>
                <a:cubicBezTo>
                  <a:pt x="2475" y="365"/>
                  <a:pt x="2479" y="362"/>
                  <a:pt x="2485" y="360"/>
                </a:cubicBezTo>
                <a:cubicBezTo>
                  <a:pt x="2485" y="363"/>
                  <a:pt x="2486" y="364"/>
                  <a:pt x="2487" y="366"/>
                </a:cubicBezTo>
                <a:cubicBezTo>
                  <a:pt x="2496" y="365"/>
                  <a:pt x="2501" y="365"/>
                  <a:pt x="2504" y="358"/>
                </a:cubicBezTo>
                <a:cubicBezTo>
                  <a:pt x="2508" y="358"/>
                  <a:pt x="2503" y="364"/>
                  <a:pt x="2505" y="364"/>
                </a:cubicBezTo>
                <a:cubicBezTo>
                  <a:pt x="2505" y="362"/>
                  <a:pt x="2507" y="362"/>
                  <a:pt x="2509" y="362"/>
                </a:cubicBezTo>
                <a:cubicBezTo>
                  <a:pt x="2507" y="357"/>
                  <a:pt x="2514" y="358"/>
                  <a:pt x="2515" y="354"/>
                </a:cubicBezTo>
                <a:cubicBezTo>
                  <a:pt x="2513" y="352"/>
                  <a:pt x="2515" y="347"/>
                  <a:pt x="2516" y="346"/>
                </a:cubicBezTo>
                <a:cubicBezTo>
                  <a:pt x="2513" y="345"/>
                  <a:pt x="2511" y="342"/>
                  <a:pt x="2508" y="340"/>
                </a:cubicBezTo>
                <a:cubicBezTo>
                  <a:pt x="2511" y="338"/>
                  <a:pt x="2512" y="335"/>
                  <a:pt x="2515" y="334"/>
                </a:cubicBezTo>
                <a:cubicBezTo>
                  <a:pt x="2516" y="337"/>
                  <a:pt x="2520" y="336"/>
                  <a:pt x="2521" y="338"/>
                </a:cubicBezTo>
                <a:cubicBezTo>
                  <a:pt x="2520" y="340"/>
                  <a:pt x="2518" y="344"/>
                  <a:pt x="2522" y="345"/>
                </a:cubicBezTo>
                <a:cubicBezTo>
                  <a:pt x="2523" y="340"/>
                  <a:pt x="2531" y="341"/>
                  <a:pt x="2536" y="341"/>
                </a:cubicBezTo>
                <a:cubicBezTo>
                  <a:pt x="2535" y="343"/>
                  <a:pt x="2537" y="343"/>
                  <a:pt x="2537" y="345"/>
                </a:cubicBezTo>
                <a:cubicBezTo>
                  <a:pt x="2535" y="347"/>
                  <a:pt x="2536" y="345"/>
                  <a:pt x="2533" y="346"/>
                </a:cubicBezTo>
                <a:cubicBezTo>
                  <a:pt x="2534" y="349"/>
                  <a:pt x="2533" y="350"/>
                  <a:pt x="2533" y="352"/>
                </a:cubicBezTo>
                <a:cubicBezTo>
                  <a:pt x="2532" y="351"/>
                  <a:pt x="2528" y="351"/>
                  <a:pt x="2529" y="354"/>
                </a:cubicBezTo>
                <a:cubicBezTo>
                  <a:pt x="2532" y="355"/>
                  <a:pt x="2537" y="354"/>
                  <a:pt x="2538" y="358"/>
                </a:cubicBezTo>
                <a:cubicBezTo>
                  <a:pt x="2541" y="359"/>
                  <a:pt x="2540" y="355"/>
                  <a:pt x="2543" y="356"/>
                </a:cubicBezTo>
                <a:cubicBezTo>
                  <a:pt x="2545" y="357"/>
                  <a:pt x="2543" y="358"/>
                  <a:pt x="2543" y="360"/>
                </a:cubicBezTo>
                <a:cubicBezTo>
                  <a:pt x="2547" y="362"/>
                  <a:pt x="2548" y="359"/>
                  <a:pt x="2551" y="362"/>
                </a:cubicBezTo>
                <a:cubicBezTo>
                  <a:pt x="2552" y="361"/>
                  <a:pt x="2550" y="357"/>
                  <a:pt x="2553" y="358"/>
                </a:cubicBezTo>
                <a:cubicBezTo>
                  <a:pt x="2553" y="355"/>
                  <a:pt x="2551" y="355"/>
                  <a:pt x="2550" y="352"/>
                </a:cubicBezTo>
                <a:cubicBezTo>
                  <a:pt x="2551" y="352"/>
                  <a:pt x="2552" y="352"/>
                  <a:pt x="2553" y="351"/>
                </a:cubicBezTo>
                <a:cubicBezTo>
                  <a:pt x="2557" y="351"/>
                  <a:pt x="2558" y="356"/>
                  <a:pt x="2562" y="356"/>
                </a:cubicBezTo>
                <a:cubicBezTo>
                  <a:pt x="2564" y="351"/>
                  <a:pt x="2558" y="348"/>
                  <a:pt x="2559" y="341"/>
                </a:cubicBezTo>
                <a:cubicBezTo>
                  <a:pt x="2563" y="337"/>
                  <a:pt x="2567" y="341"/>
                  <a:pt x="2571" y="339"/>
                </a:cubicBezTo>
                <a:cubicBezTo>
                  <a:pt x="2571" y="337"/>
                  <a:pt x="2570" y="336"/>
                  <a:pt x="2569" y="335"/>
                </a:cubicBezTo>
                <a:cubicBezTo>
                  <a:pt x="2569" y="340"/>
                  <a:pt x="2565" y="336"/>
                  <a:pt x="2562" y="338"/>
                </a:cubicBezTo>
                <a:cubicBezTo>
                  <a:pt x="2562" y="335"/>
                  <a:pt x="2560" y="335"/>
                  <a:pt x="2560" y="332"/>
                </a:cubicBezTo>
                <a:cubicBezTo>
                  <a:pt x="2567" y="328"/>
                  <a:pt x="2577" y="318"/>
                  <a:pt x="2585" y="325"/>
                </a:cubicBezTo>
                <a:cubicBezTo>
                  <a:pt x="2589" y="325"/>
                  <a:pt x="2588" y="321"/>
                  <a:pt x="2592" y="322"/>
                </a:cubicBezTo>
                <a:cubicBezTo>
                  <a:pt x="2593" y="324"/>
                  <a:pt x="2590" y="325"/>
                  <a:pt x="2592" y="325"/>
                </a:cubicBezTo>
                <a:cubicBezTo>
                  <a:pt x="2592" y="322"/>
                  <a:pt x="2598" y="323"/>
                  <a:pt x="2601" y="323"/>
                </a:cubicBezTo>
                <a:cubicBezTo>
                  <a:pt x="2600" y="324"/>
                  <a:pt x="2603" y="326"/>
                  <a:pt x="2603" y="329"/>
                </a:cubicBezTo>
                <a:cubicBezTo>
                  <a:pt x="2599" y="333"/>
                  <a:pt x="2593" y="327"/>
                  <a:pt x="2594" y="333"/>
                </a:cubicBezTo>
                <a:cubicBezTo>
                  <a:pt x="2589" y="332"/>
                  <a:pt x="2586" y="331"/>
                  <a:pt x="2582" y="331"/>
                </a:cubicBezTo>
                <a:cubicBezTo>
                  <a:pt x="2582" y="334"/>
                  <a:pt x="2586" y="334"/>
                  <a:pt x="2584" y="337"/>
                </a:cubicBezTo>
                <a:cubicBezTo>
                  <a:pt x="2587" y="337"/>
                  <a:pt x="2586" y="335"/>
                  <a:pt x="2587" y="334"/>
                </a:cubicBezTo>
                <a:cubicBezTo>
                  <a:pt x="2590" y="335"/>
                  <a:pt x="2586" y="337"/>
                  <a:pt x="2589" y="338"/>
                </a:cubicBezTo>
                <a:cubicBezTo>
                  <a:pt x="2589" y="336"/>
                  <a:pt x="2591" y="335"/>
                  <a:pt x="2592" y="337"/>
                </a:cubicBezTo>
                <a:cubicBezTo>
                  <a:pt x="2590" y="342"/>
                  <a:pt x="2591" y="346"/>
                  <a:pt x="2586" y="349"/>
                </a:cubicBezTo>
                <a:cubicBezTo>
                  <a:pt x="2588" y="352"/>
                  <a:pt x="2594" y="348"/>
                  <a:pt x="2594" y="353"/>
                </a:cubicBezTo>
                <a:cubicBezTo>
                  <a:pt x="2597" y="353"/>
                  <a:pt x="2598" y="352"/>
                  <a:pt x="2599" y="351"/>
                </a:cubicBezTo>
                <a:cubicBezTo>
                  <a:pt x="2597" y="348"/>
                  <a:pt x="2599" y="342"/>
                  <a:pt x="2596" y="340"/>
                </a:cubicBezTo>
                <a:cubicBezTo>
                  <a:pt x="2601" y="341"/>
                  <a:pt x="2598" y="335"/>
                  <a:pt x="2601" y="335"/>
                </a:cubicBezTo>
                <a:cubicBezTo>
                  <a:pt x="2604" y="335"/>
                  <a:pt x="2604" y="336"/>
                  <a:pt x="2607" y="334"/>
                </a:cubicBezTo>
                <a:cubicBezTo>
                  <a:pt x="2608" y="338"/>
                  <a:pt x="2614" y="340"/>
                  <a:pt x="2618" y="342"/>
                </a:cubicBezTo>
                <a:cubicBezTo>
                  <a:pt x="2616" y="339"/>
                  <a:pt x="2612" y="339"/>
                  <a:pt x="2613" y="334"/>
                </a:cubicBezTo>
                <a:cubicBezTo>
                  <a:pt x="2611" y="332"/>
                  <a:pt x="2609" y="336"/>
                  <a:pt x="2608" y="334"/>
                </a:cubicBezTo>
                <a:cubicBezTo>
                  <a:pt x="2609" y="331"/>
                  <a:pt x="2607" y="331"/>
                  <a:pt x="2611" y="333"/>
                </a:cubicBezTo>
                <a:cubicBezTo>
                  <a:pt x="2610" y="329"/>
                  <a:pt x="2610" y="327"/>
                  <a:pt x="2611" y="326"/>
                </a:cubicBezTo>
                <a:cubicBezTo>
                  <a:pt x="2616" y="328"/>
                  <a:pt x="2618" y="322"/>
                  <a:pt x="2624" y="322"/>
                </a:cubicBezTo>
                <a:cubicBezTo>
                  <a:pt x="2626" y="318"/>
                  <a:pt x="2620" y="322"/>
                  <a:pt x="2620" y="320"/>
                </a:cubicBezTo>
                <a:cubicBezTo>
                  <a:pt x="2621" y="314"/>
                  <a:pt x="2624" y="306"/>
                  <a:pt x="2629" y="302"/>
                </a:cubicBezTo>
                <a:cubicBezTo>
                  <a:pt x="2626" y="303"/>
                  <a:pt x="2625" y="301"/>
                  <a:pt x="2623" y="301"/>
                </a:cubicBezTo>
                <a:cubicBezTo>
                  <a:pt x="2623" y="305"/>
                  <a:pt x="2621" y="305"/>
                  <a:pt x="2618" y="307"/>
                </a:cubicBezTo>
                <a:cubicBezTo>
                  <a:pt x="2616" y="305"/>
                  <a:pt x="2619" y="305"/>
                  <a:pt x="2618" y="302"/>
                </a:cubicBezTo>
                <a:cubicBezTo>
                  <a:pt x="2614" y="304"/>
                  <a:pt x="2615" y="299"/>
                  <a:pt x="2612" y="300"/>
                </a:cubicBezTo>
                <a:cubicBezTo>
                  <a:pt x="2612" y="302"/>
                  <a:pt x="2612" y="303"/>
                  <a:pt x="2611" y="305"/>
                </a:cubicBezTo>
                <a:cubicBezTo>
                  <a:pt x="2613" y="305"/>
                  <a:pt x="2615" y="304"/>
                  <a:pt x="2615" y="305"/>
                </a:cubicBezTo>
                <a:cubicBezTo>
                  <a:pt x="2613" y="309"/>
                  <a:pt x="2612" y="318"/>
                  <a:pt x="2605" y="316"/>
                </a:cubicBezTo>
                <a:cubicBezTo>
                  <a:pt x="2604" y="318"/>
                  <a:pt x="2608" y="320"/>
                  <a:pt x="2606" y="321"/>
                </a:cubicBezTo>
                <a:cubicBezTo>
                  <a:pt x="2602" y="320"/>
                  <a:pt x="2602" y="321"/>
                  <a:pt x="2598" y="319"/>
                </a:cubicBezTo>
                <a:cubicBezTo>
                  <a:pt x="2585" y="325"/>
                  <a:pt x="2574" y="314"/>
                  <a:pt x="2563" y="322"/>
                </a:cubicBezTo>
                <a:cubicBezTo>
                  <a:pt x="2564" y="325"/>
                  <a:pt x="2567" y="321"/>
                  <a:pt x="2569" y="324"/>
                </a:cubicBezTo>
                <a:cubicBezTo>
                  <a:pt x="2566" y="326"/>
                  <a:pt x="2564" y="329"/>
                  <a:pt x="2559" y="329"/>
                </a:cubicBezTo>
                <a:cubicBezTo>
                  <a:pt x="2559" y="331"/>
                  <a:pt x="2559" y="333"/>
                  <a:pt x="2557" y="334"/>
                </a:cubicBezTo>
                <a:cubicBezTo>
                  <a:pt x="2553" y="332"/>
                  <a:pt x="2551" y="337"/>
                  <a:pt x="2548" y="333"/>
                </a:cubicBezTo>
                <a:cubicBezTo>
                  <a:pt x="2551" y="330"/>
                  <a:pt x="2548" y="328"/>
                  <a:pt x="2549" y="324"/>
                </a:cubicBezTo>
                <a:cubicBezTo>
                  <a:pt x="2543" y="324"/>
                  <a:pt x="2542" y="324"/>
                  <a:pt x="2538" y="326"/>
                </a:cubicBezTo>
                <a:cubicBezTo>
                  <a:pt x="2539" y="328"/>
                  <a:pt x="2537" y="332"/>
                  <a:pt x="2539" y="332"/>
                </a:cubicBezTo>
                <a:cubicBezTo>
                  <a:pt x="2541" y="329"/>
                  <a:pt x="2544" y="333"/>
                  <a:pt x="2545" y="335"/>
                </a:cubicBezTo>
                <a:cubicBezTo>
                  <a:pt x="2540" y="338"/>
                  <a:pt x="2535" y="335"/>
                  <a:pt x="2532" y="337"/>
                </a:cubicBezTo>
                <a:cubicBezTo>
                  <a:pt x="2528" y="334"/>
                  <a:pt x="2526" y="331"/>
                  <a:pt x="2522" y="328"/>
                </a:cubicBezTo>
                <a:cubicBezTo>
                  <a:pt x="2522" y="327"/>
                  <a:pt x="2524" y="327"/>
                  <a:pt x="2525" y="326"/>
                </a:cubicBezTo>
                <a:cubicBezTo>
                  <a:pt x="2523" y="322"/>
                  <a:pt x="2520" y="320"/>
                  <a:pt x="2517" y="318"/>
                </a:cubicBezTo>
                <a:cubicBezTo>
                  <a:pt x="2516" y="316"/>
                  <a:pt x="2516" y="321"/>
                  <a:pt x="2513" y="321"/>
                </a:cubicBezTo>
                <a:cubicBezTo>
                  <a:pt x="2513" y="316"/>
                  <a:pt x="2510" y="322"/>
                  <a:pt x="2509" y="319"/>
                </a:cubicBezTo>
                <a:cubicBezTo>
                  <a:pt x="2509" y="318"/>
                  <a:pt x="2511" y="318"/>
                  <a:pt x="2511" y="316"/>
                </a:cubicBezTo>
                <a:cubicBezTo>
                  <a:pt x="2508" y="316"/>
                  <a:pt x="2503" y="321"/>
                  <a:pt x="2498" y="321"/>
                </a:cubicBezTo>
                <a:cubicBezTo>
                  <a:pt x="2499" y="316"/>
                  <a:pt x="2488" y="317"/>
                  <a:pt x="2487" y="310"/>
                </a:cubicBezTo>
                <a:cubicBezTo>
                  <a:pt x="2488" y="308"/>
                  <a:pt x="2488" y="306"/>
                  <a:pt x="2492" y="306"/>
                </a:cubicBezTo>
                <a:cubicBezTo>
                  <a:pt x="2490" y="303"/>
                  <a:pt x="2492" y="304"/>
                  <a:pt x="2492" y="300"/>
                </a:cubicBezTo>
                <a:cubicBezTo>
                  <a:pt x="2488" y="301"/>
                  <a:pt x="2488" y="300"/>
                  <a:pt x="2489" y="297"/>
                </a:cubicBezTo>
                <a:cubicBezTo>
                  <a:pt x="2485" y="306"/>
                  <a:pt x="2470" y="300"/>
                  <a:pt x="2461" y="300"/>
                </a:cubicBezTo>
                <a:cubicBezTo>
                  <a:pt x="2465" y="297"/>
                  <a:pt x="2467" y="291"/>
                  <a:pt x="2474" y="290"/>
                </a:cubicBezTo>
                <a:cubicBezTo>
                  <a:pt x="2474" y="285"/>
                  <a:pt x="2475" y="284"/>
                  <a:pt x="2475" y="278"/>
                </a:cubicBezTo>
                <a:cubicBezTo>
                  <a:pt x="2472" y="281"/>
                  <a:pt x="2468" y="281"/>
                  <a:pt x="2469" y="285"/>
                </a:cubicBezTo>
                <a:cubicBezTo>
                  <a:pt x="2467" y="285"/>
                  <a:pt x="2467" y="284"/>
                  <a:pt x="2468" y="283"/>
                </a:cubicBezTo>
                <a:cubicBezTo>
                  <a:pt x="2456" y="290"/>
                  <a:pt x="2438" y="296"/>
                  <a:pt x="2424" y="291"/>
                </a:cubicBezTo>
                <a:cubicBezTo>
                  <a:pt x="2422" y="294"/>
                  <a:pt x="2419" y="294"/>
                  <a:pt x="2416" y="291"/>
                </a:cubicBezTo>
                <a:cubicBezTo>
                  <a:pt x="2416" y="295"/>
                  <a:pt x="2414" y="297"/>
                  <a:pt x="2412" y="299"/>
                </a:cubicBezTo>
                <a:cubicBezTo>
                  <a:pt x="2411" y="299"/>
                  <a:pt x="2412" y="296"/>
                  <a:pt x="2409" y="297"/>
                </a:cubicBezTo>
                <a:cubicBezTo>
                  <a:pt x="2406" y="301"/>
                  <a:pt x="2390" y="308"/>
                  <a:pt x="2388" y="305"/>
                </a:cubicBezTo>
                <a:cubicBezTo>
                  <a:pt x="2385" y="305"/>
                  <a:pt x="2387" y="308"/>
                  <a:pt x="2385" y="309"/>
                </a:cubicBezTo>
                <a:cubicBezTo>
                  <a:pt x="2374" y="306"/>
                  <a:pt x="2368" y="311"/>
                  <a:pt x="2358" y="313"/>
                </a:cubicBezTo>
                <a:cubicBezTo>
                  <a:pt x="2360" y="316"/>
                  <a:pt x="2356" y="316"/>
                  <a:pt x="2354" y="317"/>
                </a:cubicBezTo>
                <a:cubicBezTo>
                  <a:pt x="2353" y="316"/>
                  <a:pt x="2353" y="313"/>
                  <a:pt x="2350" y="313"/>
                </a:cubicBezTo>
                <a:cubicBezTo>
                  <a:pt x="2343" y="324"/>
                  <a:pt x="2317" y="320"/>
                  <a:pt x="2308" y="330"/>
                </a:cubicBezTo>
                <a:cubicBezTo>
                  <a:pt x="2306" y="326"/>
                  <a:pt x="2305" y="330"/>
                  <a:pt x="2300" y="327"/>
                </a:cubicBezTo>
                <a:cubicBezTo>
                  <a:pt x="2293" y="333"/>
                  <a:pt x="2284" y="333"/>
                  <a:pt x="2277" y="336"/>
                </a:cubicBezTo>
                <a:cubicBezTo>
                  <a:pt x="2269" y="345"/>
                  <a:pt x="2253" y="347"/>
                  <a:pt x="2242" y="353"/>
                </a:cubicBezTo>
                <a:cubicBezTo>
                  <a:pt x="2239" y="354"/>
                  <a:pt x="2239" y="352"/>
                  <a:pt x="2237" y="352"/>
                </a:cubicBezTo>
                <a:cubicBezTo>
                  <a:pt x="2237" y="357"/>
                  <a:pt x="2228" y="356"/>
                  <a:pt x="2227" y="360"/>
                </a:cubicBezTo>
                <a:cubicBezTo>
                  <a:pt x="2214" y="360"/>
                  <a:pt x="2207" y="372"/>
                  <a:pt x="2190" y="371"/>
                </a:cubicBezTo>
                <a:cubicBezTo>
                  <a:pt x="2189" y="371"/>
                  <a:pt x="2190" y="374"/>
                  <a:pt x="2188" y="374"/>
                </a:cubicBezTo>
                <a:cubicBezTo>
                  <a:pt x="2188" y="372"/>
                  <a:pt x="2188" y="371"/>
                  <a:pt x="2188" y="370"/>
                </a:cubicBezTo>
                <a:cubicBezTo>
                  <a:pt x="2184" y="371"/>
                  <a:pt x="2182" y="373"/>
                  <a:pt x="2178" y="375"/>
                </a:cubicBezTo>
                <a:cubicBezTo>
                  <a:pt x="2177" y="373"/>
                  <a:pt x="2173" y="372"/>
                  <a:pt x="2171" y="374"/>
                </a:cubicBezTo>
                <a:cubicBezTo>
                  <a:pt x="2170" y="377"/>
                  <a:pt x="2175" y="374"/>
                  <a:pt x="2175" y="376"/>
                </a:cubicBezTo>
                <a:cubicBezTo>
                  <a:pt x="2171" y="384"/>
                  <a:pt x="2158" y="379"/>
                  <a:pt x="2152" y="383"/>
                </a:cubicBezTo>
                <a:cubicBezTo>
                  <a:pt x="2154" y="383"/>
                  <a:pt x="2156" y="383"/>
                  <a:pt x="2156" y="385"/>
                </a:cubicBezTo>
                <a:cubicBezTo>
                  <a:pt x="2155" y="385"/>
                  <a:pt x="2155" y="386"/>
                  <a:pt x="2154" y="387"/>
                </a:cubicBezTo>
                <a:cubicBezTo>
                  <a:pt x="2147" y="384"/>
                  <a:pt x="2138" y="385"/>
                  <a:pt x="2135" y="392"/>
                </a:cubicBezTo>
                <a:cubicBezTo>
                  <a:pt x="2132" y="390"/>
                  <a:pt x="2133" y="388"/>
                  <a:pt x="2128" y="390"/>
                </a:cubicBezTo>
                <a:cubicBezTo>
                  <a:pt x="2130" y="387"/>
                  <a:pt x="2118" y="391"/>
                  <a:pt x="2118" y="383"/>
                </a:cubicBezTo>
                <a:cubicBezTo>
                  <a:pt x="2114" y="385"/>
                  <a:pt x="2113" y="386"/>
                  <a:pt x="2108" y="384"/>
                </a:cubicBezTo>
                <a:cubicBezTo>
                  <a:pt x="2108" y="389"/>
                  <a:pt x="2101" y="391"/>
                  <a:pt x="2097" y="390"/>
                </a:cubicBezTo>
                <a:cubicBezTo>
                  <a:pt x="2097" y="394"/>
                  <a:pt x="2097" y="394"/>
                  <a:pt x="2097" y="394"/>
                </a:cubicBezTo>
                <a:cubicBezTo>
                  <a:pt x="2102" y="393"/>
                  <a:pt x="2109" y="390"/>
                  <a:pt x="2112" y="390"/>
                </a:cubicBezTo>
                <a:cubicBezTo>
                  <a:pt x="2112" y="393"/>
                  <a:pt x="2108" y="391"/>
                  <a:pt x="2109" y="394"/>
                </a:cubicBezTo>
                <a:cubicBezTo>
                  <a:pt x="2112" y="398"/>
                  <a:pt x="2116" y="397"/>
                  <a:pt x="2116" y="402"/>
                </a:cubicBezTo>
                <a:cubicBezTo>
                  <a:pt x="2112" y="402"/>
                  <a:pt x="2111" y="405"/>
                  <a:pt x="2108" y="406"/>
                </a:cubicBezTo>
                <a:cubicBezTo>
                  <a:pt x="2110" y="404"/>
                  <a:pt x="2109" y="403"/>
                  <a:pt x="2106" y="402"/>
                </a:cubicBezTo>
                <a:cubicBezTo>
                  <a:pt x="2106" y="409"/>
                  <a:pt x="2095" y="410"/>
                  <a:pt x="2088" y="410"/>
                </a:cubicBezTo>
                <a:cubicBezTo>
                  <a:pt x="2086" y="412"/>
                  <a:pt x="2090" y="411"/>
                  <a:pt x="2090" y="414"/>
                </a:cubicBezTo>
                <a:cubicBezTo>
                  <a:pt x="2088" y="417"/>
                  <a:pt x="2084" y="417"/>
                  <a:pt x="2080" y="416"/>
                </a:cubicBezTo>
                <a:cubicBezTo>
                  <a:pt x="2080" y="420"/>
                  <a:pt x="2079" y="422"/>
                  <a:pt x="2078" y="424"/>
                </a:cubicBezTo>
                <a:cubicBezTo>
                  <a:pt x="2078" y="418"/>
                  <a:pt x="2069" y="422"/>
                  <a:pt x="2073" y="416"/>
                </a:cubicBezTo>
                <a:cubicBezTo>
                  <a:pt x="2069" y="416"/>
                  <a:pt x="2068" y="417"/>
                  <a:pt x="2065" y="418"/>
                </a:cubicBezTo>
                <a:cubicBezTo>
                  <a:pt x="2063" y="416"/>
                  <a:pt x="2062" y="414"/>
                  <a:pt x="2064" y="412"/>
                </a:cubicBezTo>
                <a:cubicBezTo>
                  <a:pt x="2063" y="413"/>
                  <a:pt x="2062" y="411"/>
                  <a:pt x="2063" y="410"/>
                </a:cubicBezTo>
                <a:cubicBezTo>
                  <a:pt x="2066" y="410"/>
                  <a:pt x="2065" y="415"/>
                  <a:pt x="2067" y="415"/>
                </a:cubicBezTo>
                <a:cubicBezTo>
                  <a:pt x="2069" y="413"/>
                  <a:pt x="2067" y="413"/>
                  <a:pt x="2067" y="410"/>
                </a:cubicBezTo>
                <a:cubicBezTo>
                  <a:pt x="2050" y="405"/>
                  <a:pt x="2043" y="423"/>
                  <a:pt x="2026" y="424"/>
                </a:cubicBezTo>
                <a:cubicBezTo>
                  <a:pt x="2025" y="421"/>
                  <a:pt x="2022" y="421"/>
                  <a:pt x="2022" y="418"/>
                </a:cubicBezTo>
                <a:cubicBezTo>
                  <a:pt x="2026" y="414"/>
                  <a:pt x="2035" y="406"/>
                  <a:pt x="2041" y="410"/>
                </a:cubicBezTo>
                <a:cubicBezTo>
                  <a:pt x="2042" y="412"/>
                  <a:pt x="2039" y="412"/>
                  <a:pt x="2039" y="414"/>
                </a:cubicBezTo>
                <a:cubicBezTo>
                  <a:pt x="2041" y="414"/>
                  <a:pt x="2042" y="415"/>
                  <a:pt x="2045" y="414"/>
                </a:cubicBezTo>
                <a:cubicBezTo>
                  <a:pt x="2046" y="411"/>
                  <a:pt x="2044" y="412"/>
                  <a:pt x="2044" y="408"/>
                </a:cubicBezTo>
                <a:cubicBezTo>
                  <a:pt x="2041" y="406"/>
                  <a:pt x="2036" y="409"/>
                  <a:pt x="2031" y="407"/>
                </a:cubicBezTo>
                <a:cubicBezTo>
                  <a:pt x="2035" y="405"/>
                  <a:pt x="2038" y="401"/>
                  <a:pt x="2042" y="404"/>
                </a:cubicBezTo>
                <a:cubicBezTo>
                  <a:pt x="2047" y="401"/>
                  <a:pt x="2046" y="390"/>
                  <a:pt x="2055" y="392"/>
                </a:cubicBezTo>
                <a:cubicBezTo>
                  <a:pt x="2056" y="390"/>
                  <a:pt x="2056" y="388"/>
                  <a:pt x="2060" y="387"/>
                </a:cubicBezTo>
                <a:cubicBezTo>
                  <a:pt x="2060" y="385"/>
                  <a:pt x="2058" y="386"/>
                  <a:pt x="2058" y="384"/>
                </a:cubicBezTo>
                <a:cubicBezTo>
                  <a:pt x="2062" y="381"/>
                  <a:pt x="2069" y="381"/>
                  <a:pt x="2067" y="373"/>
                </a:cubicBezTo>
                <a:cubicBezTo>
                  <a:pt x="2075" y="370"/>
                  <a:pt x="2080" y="363"/>
                  <a:pt x="2084" y="355"/>
                </a:cubicBezTo>
                <a:cubicBezTo>
                  <a:pt x="2078" y="359"/>
                  <a:pt x="2080" y="351"/>
                  <a:pt x="2074" y="352"/>
                </a:cubicBezTo>
                <a:cubicBezTo>
                  <a:pt x="2073" y="353"/>
                  <a:pt x="2070" y="357"/>
                  <a:pt x="2073" y="359"/>
                </a:cubicBezTo>
                <a:cubicBezTo>
                  <a:pt x="2074" y="356"/>
                  <a:pt x="2074" y="354"/>
                  <a:pt x="2077" y="354"/>
                </a:cubicBezTo>
                <a:cubicBezTo>
                  <a:pt x="2078" y="356"/>
                  <a:pt x="2076" y="357"/>
                  <a:pt x="2077" y="360"/>
                </a:cubicBezTo>
                <a:cubicBezTo>
                  <a:pt x="2071" y="364"/>
                  <a:pt x="2067" y="368"/>
                  <a:pt x="2060" y="369"/>
                </a:cubicBezTo>
                <a:cubicBezTo>
                  <a:pt x="2059" y="371"/>
                  <a:pt x="2060" y="371"/>
                  <a:pt x="2060" y="373"/>
                </a:cubicBezTo>
                <a:cubicBezTo>
                  <a:pt x="2056" y="372"/>
                  <a:pt x="2057" y="376"/>
                  <a:pt x="2053" y="376"/>
                </a:cubicBezTo>
                <a:cubicBezTo>
                  <a:pt x="2053" y="375"/>
                  <a:pt x="2053" y="373"/>
                  <a:pt x="2052" y="373"/>
                </a:cubicBezTo>
                <a:cubicBezTo>
                  <a:pt x="2050" y="379"/>
                  <a:pt x="2041" y="378"/>
                  <a:pt x="2038" y="383"/>
                </a:cubicBezTo>
                <a:cubicBezTo>
                  <a:pt x="2022" y="388"/>
                  <a:pt x="2008" y="399"/>
                  <a:pt x="1992" y="401"/>
                </a:cubicBezTo>
                <a:cubicBezTo>
                  <a:pt x="1989" y="403"/>
                  <a:pt x="1985" y="411"/>
                  <a:pt x="1979" y="413"/>
                </a:cubicBezTo>
                <a:cubicBezTo>
                  <a:pt x="1979" y="416"/>
                  <a:pt x="1980" y="416"/>
                  <a:pt x="1979" y="417"/>
                </a:cubicBezTo>
                <a:cubicBezTo>
                  <a:pt x="1961" y="427"/>
                  <a:pt x="1943" y="428"/>
                  <a:pt x="1925" y="430"/>
                </a:cubicBezTo>
                <a:cubicBezTo>
                  <a:pt x="1926" y="439"/>
                  <a:pt x="1920" y="437"/>
                  <a:pt x="1916" y="442"/>
                </a:cubicBezTo>
                <a:cubicBezTo>
                  <a:pt x="1914" y="440"/>
                  <a:pt x="1917" y="437"/>
                  <a:pt x="1912" y="438"/>
                </a:cubicBezTo>
                <a:cubicBezTo>
                  <a:pt x="1912" y="439"/>
                  <a:pt x="1913" y="444"/>
                  <a:pt x="1907" y="443"/>
                </a:cubicBezTo>
                <a:cubicBezTo>
                  <a:pt x="1907" y="440"/>
                  <a:pt x="1907" y="439"/>
                  <a:pt x="1904" y="439"/>
                </a:cubicBezTo>
                <a:cubicBezTo>
                  <a:pt x="1899" y="446"/>
                  <a:pt x="1887" y="447"/>
                  <a:pt x="1882" y="454"/>
                </a:cubicBezTo>
                <a:cubicBezTo>
                  <a:pt x="1873" y="453"/>
                  <a:pt x="1868" y="465"/>
                  <a:pt x="1856" y="464"/>
                </a:cubicBezTo>
                <a:cubicBezTo>
                  <a:pt x="1856" y="469"/>
                  <a:pt x="1847" y="467"/>
                  <a:pt x="1850" y="475"/>
                </a:cubicBezTo>
                <a:cubicBezTo>
                  <a:pt x="1848" y="475"/>
                  <a:pt x="1845" y="475"/>
                  <a:pt x="1844" y="477"/>
                </a:cubicBezTo>
                <a:cubicBezTo>
                  <a:pt x="1844" y="480"/>
                  <a:pt x="1848" y="477"/>
                  <a:pt x="1848" y="481"/>
                </a:cubicBezTo>
                <a:cubicBezTo>
                  <a:pt x="1844" y="482"/>
                  <a:pt x="1843" y="484"/>
                  <a:pt x="1838" y="484"/>
                </a:cubicBezTo>
                <a:cubicBezTo>
                  <a:pt x="1839" y="488"/>
                  <a:pt x="1837" y="490"/>
                  <a:pt x="1834" y="491"/>
                </a:cubicBezTo>
                <a:cubicBezTo>
                  <a:pt x="1834" y="488"/>
                  <a:pt x="1832" y="487"/>
                  <a:pt x="1831" y="485"/>
                </a:cubicBezTo>
                <a:cubicBezTo>
                  <a:pt x="1811" y="496"/>
                  <a:pt x="1792" y="504"/>
                  <a:pt x="1775" y="519"/>
                </a:cubicBezTo>
                <a:cubicBezTo>
                  <a:pt x="1769" y="519"/>
                  <a:pt x="1769" y="519"/>
                  <a:pt x="1769" y="519"/>
                </a:cubicBezTo>
                <a:cubicBezTo>
                  <a:pt x="1771" y="522"/>
                  <a:pt x="1771" y="524"/>
                  <a:pt x="1768" y="525"/>
                </a:cubicBezTo>
                <a:cubicBezTo>
                  <a:pt x="1769" y="520"/>
                  <a:pt x="1764" y="522"/>
                  <a:pt x="1763" y="519"/>
                </a:cubicBezTo>
                <a:cubicBezTo>
                  <a:pt x="1764" y="516"/>
                  <a:pt x="1763" y="512"/>
                  <a:pt x="1766" y="510"/>
                </a:cubicBezTo>
                <a:cubicBezTo>
                  <a:pt x="1777" y="508"/>
                  <a:pt x="1782" y="499"/>
                  <a:pt x="1793" y="499"/>
                </a:cubicBezTo>
                <a:cubicBezTo>
                  <a:pt x="1792" y="491"/>
                  <a:pt x="1801" y="492"/>
                  <a:pt x="1806" y="489"/>
                </a:cubicBezTo>
                <a:cubicBezTo>
                  <a:pt x="1805" y="485"/>
                  <a:pt x="1809" y="485"/>
                  <a:pt x="1813" y="485"/>
                </a:cubicBezTo>
                <a:cubicBezTo>
                  <a:pt x="1814" y="480"/>
                  <a:pt x="1820" y="474"/>
                  <a:pt x="1824" y="473"/>
                </a:cubicBezTo>
                <a:cubicBezTo>
                  <a:pt x="1825" y="473"/>
                  <a:pt x="1828" y="475"/>
                  <a:pt x="1828" y="475"/>
                </a:cubicBezTo>
                <a:cubicBezTo>
                  <a:pt x="1831" y="473"/>
                  <a:pt x="1830" y="467"/>
                  <a:pt x="1835" y="469"/>
                </a:cubicBezTo>
                <a:cubicBezTo>
                  <a:pt x="1835" y="464"/>
                  <a:pt x="1835" y="464"/>
                  <a:pt x="1835" y="464"/>
                </a:cubicBezTo>
                <a:cubicBezTo>
                  <a:pt x="1828" y="463"/>
                  <a:pt x="1825" y="468"/>
                  <a:pt x="1817" y="469"/>
                </a:cubicBezTo>
                <a:cubicBezTo>
                  <a:pt x="1807" y="486"/>
                  <a:pt x="1777" y="495"/>
                  <a:pt x="1763" y="508"/>
                </a:cubicBezTo>
                <a:cubicBezTo>
                  <a:pt x="1754" y="508"/>
                  <a:pt x="1746" y="511"/>
                  <a:pt x="1747" y="517"/>
                </a:cubicBezTo>
                <a:cubicBezTo>
                  <a:pt x="1744" y="513"/>
                  <a:pt x="1740" y="519"/>
                  <a:pt x="1738" y="522"/>
                </a:cubicBezTo>
                <a:cubicBezTo>
                  <a:pt x="1738" y="520"/>
                  <a:pt x="1739" y="520"/>
                  <a:pt x="1737" y="519"/>
                </a:cubicBezTo>
                <a:cubicBezTo>
                  <a:pt x="1733" y="518"/>
                  <a:pt x="1734" y="522"/>
                  <a:pt x="1729" y="522"/>
                </a:cubicBezTo>
                <a:cubicBezTo>
                  <a:pt x="1730" y="528"/>
                  <a:pt x="1719" y="526"/>
                  <a:pt x="1719" y="533"/>
                </a:cubicBezTo>
                <a:cubicBezTo>
                  <a:pt x="1715" y="536"/>
                  <a:pt x="1705" y="532"/>
                  <a:pt x="1703" y="537"/>
                </a:cubicBezTo>
                <a:cubicBezTo>
                  <a:pt x="1702" y="537"/>
                  <a:pt x="1700" y="536"/>
                  <a:pt x="1700" y="535"/>
                </a:cubicBezTo>
                <a:cubicBezTo>
                  <a:pt x="1699" y="533"/>
                  <a:pt x="1702" y="534"/>
                  <a:pt x="1702" y="532"/>
                </a:cubicBezTo>
                <a:cubicBezTo>
                  <a:pt x="1699" y="532"/>
                  <a:pt x="1701" y="527"/>
                  <a:pt x="1699" y="526"/>
                </a:cubicBezTo>
                <a:cubicBezTo>
                  <a:pt x="1700" y="526"/>
                  <a:pt x="1700" y="524"/>
                  <a:pt x="1702" y="524"/>
                </a:cubicBezTo>
                <a:cubicBezTo>
                  <a:pt x="1700" y="521"/>
                  <a:pt x="1699" y="520"/>
                  <a:pt x="1698" y="516"/>
                </a:cubicBezTo>
                <a:cubicBezTo>
                  <a:pt x="1700" y="514"/>
                  <a:pt x="1702" y="512"/>
                  <a:pt x="1707" y="513"/>
                </a:cubicBezTo>
                <a:cubicBezTo>
                  <a:pt x="1708" y="513"/>
                  <a:pt x="1707" y="517"/>
                  <a:pt x="1710" y="516"/>
                </a:cubicBezTo>
                <a:cubicBezTo>
                  <a:pt x="1712" y="511"/>
                  <a:pt x="1713" y="506"/>
                  <a:pt x="1706" y="506"/>
                </a:cubicBezTo>
                <a:cubicBezTo>
                  <a:pt x="1699" y="510"/>
                  <a:pt x="1693" y="515"/>
                  <a:pt x="1683" y="517"/>
                </a:cubicBezTo>
                <a:cubicBezTo>
                  <a:pt x="1682" y="520"/>
                  <a:pt x="1679" y="521"/>
                  <a:pt x="1681" y="526"/>
                </a:cubicBezTo>
                <a:cubicBezTo>
                  <a:pt x="1674" y="529"/>
                  <a:pt x="1665" y="540"/>
                  <a:pt x="1657" y="534"/>
                </a:cubicBezTo>
                <a:cubicBezTo>
                  <a:pt x="1650" y="535"/>
                  <a:pt x="1650" y="535"/>
                  <a:pt x="1650" y="535"/>
                </a:cubicBezTo>
                <a:cubicBezTo>
                  <a:pt x="1640" y="546"/>
                  <a:pt x="1626" y="554"/>
                  <a:pt x="1612" y="564"/>
                </a:cubicBezTo>
                <a:cubicBezTo>
                  <a:pt x="1611" y="562"/>
                  <a:pt x="1609" y="561"/>
                  <a:pt x="1608" y="560"/>
                </a:cubicBezTo>
                <a:cubicBezTo>
                  <a:pt x="1609" y="558"/>
                  <a:pt x="1611" y="556"/>
                  <a:pt x="1609" y="555"/>
                </a:cubicBezTo>
                <a:cubicBezTo>
                  <a:pt x="1600" y="556"/>
                  <a:pt x="1594" y="556"/>
                  <a:pt x="1587" y="552"/>
                </a:cubicBezTo>
                <a:cubicBezTo>
                  <a:pt x="1587" y="548"/>
                  <a:pt x="1588" y="545"/>
                  <a:pt x="1591" y="545"/>
                </a:cubicBezTo>
                <a:cubicBezTo>
                  <a:pt x="1589" y="541"/>
                  <a:pt x="1588" y="542"/>
                  <a:pt x="1588" y="537"/>
                </a:cubicBezTo>
                <a:cubicBezTo>
                  <a:pt x="1576" y="534"/>
                  <a:pt x="1570" y="538"/>
                  <a:pt x="1559" y="541"/>
                </a:cubicBezTo>
                <a:cubicBezTo>
                  <a:pt x="1558" y="536"/>
                  <a:pt x="1557" y="528"/>
                  <a:pt x="1561" y="524"/>
                </a:cubicBezTo>
                <a:cubicBezTo>
                  <a:pt x="1564" y="524"/>
                  <a:pt x="1559" y="527"/>
                  <a:pt x="1563" y="526"/>
                </a:cubicBezTo>
                <a:cubicBezTo>
                  <a:pt x="1565" y="524"/>
                  <a:pt x="1563" y="520"/>
                  <a:pt x="1560" y="520"/>
                </a:cubicBezTo>
                <a:cubicBezTo>
                  <a:pt x="1557" y="522"/>
                  <a:pt x="1557" y="526"/>
                  <a:pt x="1554" y="528"/>
                </a:cubicBezTo>
                <a:cubicBezTo>
                  <a:pt x="1553" y="525"/>
                  <a:pt x="1555" y="525"/>
                  <a:pt x="1553" y="523"/>
                </a:cubicBezTo>
                <a:cubicBezTo>
                  <a:pt x="1547" y="524"/>
                  <a:pt x="1539" y="523"/>
                  <a:pt x="1534" y="528"/>
                </a:cubicBezTo>
                <a:cubicBezTo>
                  <a:pt x="1532" y="528"/>
                  <a:pt x="1531" y="525"/>
                  <a:pt x="1529" y="525"/>
                </a:cubicBezTo>
                <a:cubicBezTo>
                  <a:pt x="1529" y="528"/>
                  <a:pt x="1525" y="529"/>
                  <a:pt x="1525" y="533"/>
                </a:cubicBezTo>
                <a:cubicBezTo>
                  <a:pt x="1519" y="534"/>
                  <a:pt x="1517" y="529"/>
                  <a:pt x="1514" y="527"/>
                </a:cubicBezTo>
                <a:cubicBezTo>
                  <a:pt x="1513" y="534"/>
                  <a:pt x="1499" y="532"/>
                  <a:pt x="1505" y="526"/>
                </a:cubicBezTo>
                <a:cubicBezTo>
                  <a:pt x="1507" y="525"/>
                  <a:pt x="1506" y="528"/>
                  <a:pt x="1509" y="527"/>
                </a:cubicBezTo>
                <a:cubicBezTo>
                  <a:pt x="1510" y="519"/>
                  <a:pt x="1522" y="524"/>
                  <a:pt x="1526" y="524"/>
                </a:cubicBezTo>
                <a:cubicBezTo>
                  <a:pt x="1527" y="520"/>
                  <a:pt x="1526" y="521"/>
                  <a:pt x="1525" y="517"/>
                </a:cubicBezTo>
                <a:cubicBezTo>
                  <a:pt x="1526" y="513"/>
                  <a:pt x="1529" y="515"/>
                  <a:pt x="1530" y="511"/>
                </a:cubicBezTo>
                <a:cubicBezTo>
                  <a:pt x="1527" y="514"/>
                  <a:pt x="1524" y="510"/>
                  <a:pt x="1520" y="510"/>
                </a:cubicBezTo>
                <a:cubicBezTo>
                  <a:pt x="1518" y="512"/>
                  <a:pt x="1513" y="516"/>
                  <a:pt x="1509" y="514"/>
                </a:cubicBezTo>
                <a:cubicBezTo>
                  <a:pt x="1508" y="510"/>
                  <a:pt x="1514" y="512"/>
                  <a:pt x="1513" y="508"/>
                </a:cubicBezTo>
                <a:cubicBezTo>
                  <a:pt x="1510" y="506"/>
                  <a:pt x="1504" y="511"/>
                  <a:pt x="1504" y="504"/>
                </a:cubicBezTo>
                <a:cubicBezTo>
                  <a:pt x="1498" y="503"/>
                  <a:pt x="1500" y="506"/>
                  <a:pt x="1494" y="506"/>
                </a:cubicBezTo>
                <a:cubicBezTo>
                  <a:pt x="1493" y="510"/>
                  <a:pt x="1495" y="513"/>
                  <a:pt x="1496" y="515"/>
                </a:cubicBezTo>
                <a:cubicBezTo>
                  <a:pt x="1488" y="521"/>
                  <a:pt x="1479" y="511"/>
                  <a:pt x="1474" y="519"/>
                </a:cubicBezTo>
                <a:cubicBezTo>
                  <a:pt x="1471" y="520"/>
                  <a:pt x="1472" y="516"/>
                  <a:pt x="1469" y="517"/>
                </a:cubicBezTo>
                <a:cubicBezTo>
                  <a:pt x="1463" y="528"/>
                  <a:pt x="1449" y="531"/>
                  <a:pt x="1443" y="540"/>
                </a:cubicBezTo>
                <a:cubicBezTo>
                  <a:pt x="1440" y="541"/>
                  <a:pt x="1439" y="539"/>
                  <a:pt x="1437" y="539"/>
                </a:cubicBezTo>
                <a:cubicBezTo>
                  <a:pt x="1437" y="540"/>
                  <a:pt x="1437" y="542"/>
                  <a:pt x="1436" y="542"/>
                </a:cubicBezTo>
                <a:cubicBezTo>
                  <a:pt x="1426" y="545"/>
                  <a:pt x="1418" y="556"/>
                  <a:pt x="1410" y="563"/>
                </a:cubicBezTo>
                <a:cubicBezTo>
                  <a:pt x="1408" y="562"/>
                  <a:pt x="1405" y="562"/>
                  <a:pt x="1404" y="560"/>
                </a:cubicBezTo>
                <a:cubicBezTo>
                  <a:pt x="1400" y="563"/>
                  <a:pt x="1393" y="569"/>
                  <a:pt x="1387" y="569"/>
                </a:cubicBezTo>
                <a:cubicBezTo>
                  <a:pt x="1388" y="572"/>
                  <a:pt x="1385" y="573"/>
                  <a:pt x="1384" y="574"/>
                </a:cubicBezTo>
                <a:cubicBezTo>
                  <a:pt x="1382" y="570"/>
                  <a:pt x="1380" y="575"/>
                  <a:pt x="1379" y="574"/>
                </a:cubicBezTo>
                <a:cubicBezTo>
                  <a:pt x="1379" y="571"/>
                  <a:pt x="1379" y="571"/>
                  <a:pt x="1379" y="571"/>
                </a:cubicBezTo>
                <a:cubicBezTo>
                  <a:pt x="1380" y="572"/>
                  <a:pt x="1384" y="572"/>
                  <a:pt x="1384" y="569"/>
                </a:cubicBezTo>
                <a:cubicBezTo>
                  <a:pt x="1382" y="568"/>
                  <a:pt x="1379" y="568"/>
                  <a:pt x="1377" y="566"/>
                </a:cubicBezTo>
                <a:cubicBezTo>
                  <a:pt x="1376" y="563"/>
                  <a:pt x="1380" y="564"/>
                  <a:pt x="1380" y="562"/>
                </a:cubicBezTo>
                <a:cubicBezTo>
                  <a:pt x="1378" y="561"/>
                  <a:pt x="1374" y="564"/>
                  <a:pt x="1373" y="560"/>
                </a:cubicBezTo>
                <a:cubicBezTo>
                  <a:pt x="1373" y="553"/>
                  <a:pt x="1363" y="555"/>
                  <a:pt x="1360" y="548"/>
                </a:cubicBezTo>
                <a:cubicBezTo>
                  <a:pt x="1358" y="544"/>
                  <a:pt x="1361" y="541"/>
                  <a:pt x="1359" y="536"/>
                </a:cubicBezTo>
                <a:cubicBezTo>
                  <a:pt x="1353" y="535"/>
                  <a:pt x="1353" y="536"/>
                  <a:pt x="1348" y="538"/>
                </a:cubicBezTo>
                <a:cubicBezTo>
                  <a:pt x="1348" y="540"/>
                  <a:pt x="1350" y="544"/>
                  <a:pt x="1348" y="544"/>
                </a:cubicBezTo>
                <a:cubicBezTo>
                  <a:pt x="1345" y="544"/>
                  <a:pt x="1345" y="541"/>
                  <a:pt x="1346" y="540"/>
                </a:cubicBezTo>
                <a:cubicBezTo>
                  <a:pt x="1339" y="541"/>
                  <a:pt x="1334" y="544"/>
                  <a:pt x="1329" y="542"/>
                </a:cubicBezTo>
                <a:cubicBezTo>
                  <a:pt x="1333" y="540"/>
                  <a:pt x="1331" y="533"/>
                  <a:pt x="1337" y="533"/>
                </a:cubicBezTo>
                <a:cubicBezTo>
                  <a:pt x="1338" y="529"/>
                  <a:pt x="1333" y="533"/>
                  <a:pt x="1333" y="531"/>
                </a:cubicBezTo>
                <a:cubicBezTo>
                  <a:pt x="1334" y="529"/>
                  <a:pt x="1336" y="528"/>
                  <a:pt x="1338" y="529"/>
                </a:cubicBezTo>
                <a:cubicBezTo>
                  <a:pt x="1338" y="526"/>
                  <a:pt x="1339" y="520"/>
                  <a:pt x="1341" y="521"/>
                </a:cubicBezTo>
                <a:cubicBezTo>
                  <a:pt x="1341" y="519"/>
                  <a:pt x="1341" y="517"/>
                  <a:pt x="1339" y="517"/>
                </a:cubicBezTo>
                <a:cubicBezTo>
                  <a:pt x="1341" y="519"/>
                  <a:pt x="1334" y="523"/>
                  <a:pt x="1336" y="519"/>
                </a:cubicBezTo>
                <a:cubicBezTo>
                  <a:pt x="1334" y="522"/>
                  <a:pt x="1330" y="524"/>
                  <a:pt x="1326" y="522"/>
                </a:cubicBezTo>
                <a:cubicBezTo>
                  <a:pt x="1327" y="524"/>
                  <a:pt x="1329" y="525"/>
                  <a:pt x="1326" y="526"/>
                </a:cubicBezTo>
                <a:cubicBezTo>
                  <a:pt x="1326" y="522"/>
                  <a:pt x="1320" y="527"/>
                  <a:pt x="1318" y="524"/>
                </a:cubicBezTo>
                <a:cubicBezTo>
                  <a:pt x="1317" y="530"/>
                  <a:pt x="1307" y="535"/>
                  <a:pt x="1301" y="541"/>
                </a:cubicBezTo>
                <a:cubicBezTo>
                  <a:pt x="1299" y="540"/>
                  <a:pt x="1298" y="537"/>
                  <a:pt x="1295" y="536"/>
                </a:cubicBezTo>
                <a:cubicBezTo>
                  <a:pt x="1299" y="526"/>
                  <a:pt x="1311" y="513"/>
                  <a:pt x="1302" y="504"/>
                </a:cubicBezTo>
                <a:cubicBezTo>
                  <a:pt x="1302" y="502"/>
                  <a:pt x="1305" y="501"/>
                  <a:pt x="1305" y="499"/>
                </a:cubicBezTo>
                <a:cubicBezTo>
                  <a:pt x="1300" y="499"/>
                  <a:pt x="1304" y="494"/>
                  <a:pt x="1302" y="490"/>
                </a:cubicBezTo>
                <a:cubicBezTo>
                  <a:pt x="1304" y="491"/>
                  <a:pt x="1306" y="492"/>
                  <a:pt x="1308" y="490"/>
                </a:cubicBezTo>
                <a:cubicBezTo>
                  <a:pt x="1309" y="486"/>
                  <a:pt x="1306" y="487"/>
                  <a:pt x="1306" y="485"/>
                </a:cubicBezTo>
                <a:cubicBezTo>
                  <a:pt x="1307" y="486"/>
                  <a:pt x="1310" y="488"/>
                  <a:pt x="1310" y="484"/>
                </a:cubicBezTo>
                <a:cubicBezTo>
                  <a:pt x="1308" y="482"/>
                  <a:pt x="1306" y="485"/>
                  <a:pt x="1304" y="482"/>
                </a:cubicBezTo>
                <a:cubicBezTo>
                  <a:pt x="1309" y="474"/>
                  <a:pt x="1309" y="462"/>
                  <a:pt x="1313" y="453"/>
                </a:cubicBezTo>
                <a:cubicBezTo>
                  <a:pt x="1310" y="453"/>
                  <a:pt x="1311" y="450"/>
                  <a:pt x="1309" y="450"/>
                </a:cubicBezTo>
                <a:cubicBezTo>
                  <a:pt x="1309" y="452"/>
                  <a:pt x="1307" y="452"/>
                  <a:pt x="1305" y="452"/>
                </a:cubicBezTo>
                <a:cubicBezTo>
                  <a:pt x="1304" y="451"/>
                  <a:pt x="1302" y="450"/>
                  <a:pt x="1303" y="447"/>
                </a:cubicBezTo>
                <a:cubicBezTo>
                  <a:pt x="1306" y="446"/>
                  <a:pt x="1307" y="444"/>
                  <a:pt x="1309" y="442"/>
                </a:cubicBezTo>
                <a:cubicBezTo>
                  <a:pt x="1305" y="442"/>
                  <a:pt x="1304" y="444"/>
                  <a:pt x="1301" y="444"/>
                </a:cubicBezTo>
                <a:cubicBezTo>
                  <a:pt x="1301" y="439"/>
                  <a:pt x="1301" y="439"/>
                  <a:pt x="1301" y="439"/>
                </a:cubicBezTo>
                <a:cubicBezTo>
                  <a:pt x="1295" y="440"/>
                  <a:pt x="1283" y="437"/>
                  <a:pt x="1286" y="429"/>
                </a:cubicBezTo>
                <a:cubicBezTo>
                  <a:pt x="1278" y="432"/>
                  <a:pt x="1275" y="425"/>
                  <a:pt x="1272" y="419"/>
                </a:cubicBezTo>
                <a:cubicBezTo>
                  <a:pt x="1273" y="415"/>
                  <a:pt x="1280" y="417"/>
                  <a:pt x="1279" y="411"/>
                </a:cubicBezTo>
                <a:cubicBezTo>
                  <a:pt x="1277" y="408"/>
                  <a:pt x="1272" y="414"/>
                  <a:pt x="1270" y="412"/>
                </a:cubicBezTo>
                <a:cubicBezTo>
                  <a:pt x="1271" y="401"/>
                  <a:pt x="1281" y="398"/>
                  <a:pt x="1289" y="393"/>
                </a:cubicBezTo>
                <a:cubicBezTo>
                  <a:pt x="1292" y="392"/>
                  <a:pt x="1291" y="396"/>
                  <a:pt x="1293" y="395"/>
                </a:cubicBezTo>
                <a:cubicBezTo>
                  <a:pt x="1295" y="394"/>
                  <a:pt x="1295" y="391"/>
                  <a:pt x="1296" y="389"/>
                </a:cubicBezTo>
                <a:cubicBezTo>
                  <a:pt x="1282" y="388"/>
                  <a:pt x="1276" y="393"/>
                  <a:pt x="1264" y="394"/>
                </a:cubicBezTo>
                <a:cubicBezTo>
                  <a:pt x="1260" y="392"/>
                  <a:pt x="1260" y="389"/>
                  <a:pt x="1260" y="384"/>
                </a:cubicBezTo>
                <a:cubicBezTo>
                  <a:pt x="1257" y="384"/>
                  <a:pt x="1260" y="389"/>
                  <a:pt x="1256" y="389"/>
                </a:cubicBezTo>
                <a:cubicBezTo>
                  <a:pt x="1254" y="383"/>
                  <a:pt x="1255" y="377"/>
                  <a:pt x="1253" y="371"/>
                </a:cubicBezTo>
                <a:cubicBezTo>
                  <a:pt x="1259" y="370"/>
                  <a:pt x="1256" y="364"/>
                  <a:pt x="1257" y="362"/>
                </a:cubicBezTo>
                <a:cubicBezTo>
                  <a:pt x="1253" y="361"/>
                  <a:pt x="1251" y="365"/>
                  <a:pt x="1250" y="361"/>
                </a:cubicBezTo>
                <a:cubicBezTo>
                  <a:pt x="1250" y="357"/>
                  <a:pt x="1251" y="358"/>
                  <a:pt x="1249" y="354"/>
                </a:cubicBezTo>
                <a:cubicBezTo>
                  <a:pt x="1254" y="355"/>
                  <a:pt x="1253" y="352"/>
                  <a:pt x="1257" y="353"/>
                </a:cubicBezTo>
                <a:cubicBezTo>
                  <a:pt x="1254" y="347"/>
                  <a:pt x="1247" y="345"/>
                  <a:pt x="1240" y="348"/>
                </a:cubicBezTo>
                <a:cubicBezTo>
                  <a:pt x="1241" y="353"/>
                  <a:pt x="1236" y="353"/>
                  <a:pt x="1233" y="354"/>
                </a:cubicBezTo>
                <a:cubicBezTo>
                  <a:pt x="1233" y="351"/>
                  <a:pt x="1230" y="352"/>
                  <a:pt x="1230" y="349"/>
                </a:cubicBezTo>
                <a:cubicBezTo>
                  <a:pt x="1233" y="350"/>
                  <a:pt x="1236" y="350"/>
                  <a:pt x="1235" y="345"/>
                </a:cubicBezTo>
                <a:cubicBezTo>
                  <a:pt x="1232" y="344"/>
                  <a:pt x="1231" y="348"/>
                  <a:pt x="1230" y="346"/>
                </a:cubicBezTo>
                <a:cubicBezTo>
                  <a:pt x="1230" y="343"/>
                  <a:pt x="1230" y="343"/>
                  <a:pt x="1230" y="343"/>
                </a:cubicBezTo>
                <a:cubicBezTo>
                  <a:pt x="1235" y="342"/>
                  <a:pt x="1239" y="343"/>
                  <a:pt x="1241" y="345"/>
                </a:cubicBezTo>
                <a:cubicBezTo>
                  <a:pt x="1244" y="341"/>
                  <a:pt x="1239" y="341"/>
                  <a:pt x="1238" y="339"/>
                </a:cubicBezTo>
                <a:cubicBezTo>
                  <a:pt x="1238" y="337"/>
                  <a:pt x="1242" y="338"/>
                  <a:pt x="1241" y="334"/>
                </a:cubicBezTo>
                <a:cubicBezTo>
                  <a:pt x="1234" y="335"/>
                  <a:pt x="1234" y="335"/>
                  <a:pt x="1234" y="335"/>
                </a:cubicBezTo>
                <a:cubicBezTo>
                  <a:pt x="1234" y="333"/>
                  <a:pt x="1232" y="333"/>
                  <a:pt x="1232" y="331"/>
                </a:cubicBezTo>
                <a:cubicBezTo>
                  <a:pt x="1229" y="329"/>
                  <a:pt x="1228" y="333"/>
                  <a:pt x="1224" y="331"/>
                </a:cubicBezTo>
                <a:cubicBezTo>
                  <a:pt x="1224" y="336"/>
                  <a:pt x="1228" y="334"/>
                  <a:pt x="1229" y="337"/>
                </a:cubicBezTo>
                <a:cubicBezTo>
                  <a:pt x="1224" y="344"/>
                  <a:pt x="1214" y="338"/>
                  <a:pt x="1208" y="342"/>
                </a:cubicBezTo>
                <a:cubicBezTo>
                  <a:pt x="1208" y="339"/>
                  <a:pt x="1206" y="339"/>
                  <a:pt x="1206" y="335"/>
                </a:cubicBezTo>
                <a:cubicBezTo>
                  <a:pt x="1211" y="333"/>
                  <a:pt x="1213" y="329"/>
                  <a:pt x="1216" y="325"/>
                </a:cubicBezTo>
                <a:cubicBezTo>
                  <a:pt x="1210" y="325"/>
                  <a:pt x="1207" y="319"/>
                  <a:pt x="1208" y="314"/>
                </a:cubicBezTo>
                <a:cubicBezTo>
                  <a:pt x="1204" y="315"/>
                  <a:pt x="1207" y="323"/>
                  <a:pt x="1200" y="322"/>
                </a:cubicBezTo>
                <a:cubicBezTo>
                  <a:pt x="1200" y="319"/>
                  <a:pt x="1198" y="319"/>
                  <a:pt x="1198" y="316"/>
                </a:cubicBezTo>
                <a:cubicBezTo>
                  <a:pt x="1206" y="317"/>
                  <a:pt x="1199" y="310"/>
                  <a:pt x="1207" y="310"/>
                </a:cubicBezTo>
                <a:cubicBezTo>
                  <a:pt x="1206" y="305"/>
                  <a:pt x="1206" y="305"/>
                  <a:pt x="1206" y="305"/>
                </a:cubicBezTo>
                <a:cubicBezTo>
                  <a:pt x="1201" y="305"/>
                  <a:pt x="1198" y="302"/>
                  <a:pt x="1194" y="301"/>
                </a:cubicBezTo>
                <a:cubicBezTo>
                  <a:pt x="1195" y="297"/>
                  <a:pt x="1192" y="298"/>
                  <a:pt x="1192" y="295"/>
                </a:cubicBezTo>
                <a:cubicBezTo>
                  <a:pt x="1195" y="292"/>
                  <a:pt x="1198" y="287"/>
                  <a:pt x="1199" y="282"/>
                </a:cubicBezTo>
                <a:cubicBezTo>
                  <a:pt x="1198" y="280"/>
                  <a:pt x="1195" y="282"/>
                  <a:pt x="1195" y="280"/>
                </a:cubicBezTo>
                <a:cubicBezTo>
                  <a:pt x="1198" y="278"/>
                  <a:pt x="1199" y="274"/>
                  <a:pt x="1200" y="270"/>
                </a:cubicBezTo>
                <a:cubicBezTo>
                  <a:pt x="1205" y="270"/>
                  <a:pt x="1211" y="272"/>
                  <a:pt x="1209" y="266"/>
                </a:cubicBezTo>
                <a:cubicBezTo>
                  <a:pt x="1209" y="268"/>
                  <a:pt x="1206" y="268"/>
                  <a:pt x="1206" y="267"/>
                </a:cubicBezTo>
                <a:cubicBezTo>
                  <a:pt x="1205" y="261"/>
                  <a:pt x="1208" y="259"/>
                  <a:pt x="1212" y="258"/>
                </a:cubicBezTo>
                <a:cubicBezTo>
                  <a:pt x="1210" y="247"/>
                  <a:pt x="1226" y="250"/>
                  <a:pt x="1228" y="243"/>
                </a:cubicBezTo>
                <a:cubicBezTo>
                  <a:pt x="1232" y="245"/>
                  <a:pt x="1230" y="251"/>
                  <a:pt x="1234" y="254"/>
                </a:cubicBezTo>
                <a:cubicBezTo>
                  <a:pt x="1233" y="249"/>
                  <a:pt x="1248" y="233"/>
                  <a:pt x="1251" y="232"/>
                </a:cubicBezTo>
                <a:cubicBezTo>
                  <a:pt x="1257" y="230"/>
                  <a:pt x="1259" y="231"/>
                  <a:pt x="1261" y="226"/>
                </a:cubicBezTo>
                <a:cubicBezTo>
                  <a:pt x="1263" y="225"/>
                  <a:pt x="1263" y="228"/>
                  <a:pt x="1266" y="227"/>
                </a:cubicBezTo>
                <a:cubicBezTo>
                  <a:pt x="1267" y="224"/>
                  <a:pt x="1268" y="220"/>
                  <a:pt x="1272" y="220"/>
                </a:cubicBezTo>
                <a:cubicBezTo>
                  <a:pt x="1271" y="219"/>
                  <a:pt x="1270" y="219"/>
                  <a:pt x="1269" y="218"/>
                </a:cubicBezTo>
                <a:cubicBezTo>
                  <a:pt x="1273" y="215"/>
                  <a:pt x="1271" y="213"/>
                  <a:pt x="1275" y="212"/>
                </a:cubicBezTo>
                <a:cubicBezTo>
                  <a:pt x="1274" y="209"/>
                  <a:pt x="1275" y="205"/>
                  <a:pt x="1272" y="205"/>
                </a:cubicBezTo>
                <a:cubicBezTo>
                  <a:pt x="1272" y="208"/>
                  <a:pt x="1271" y="212"/>
                  <a:pt x="1268" y="212"/>
                </a:cubicBezTo>
                <a:cubicBezTo>
                  <a:pt x="1266" y="212"/>
                  <a:pt x="1267" y="208"/>
                  <a:pt x="1264" y="209"/>
                </a:cubicBezTo>
                <a:cubicBezTo>
                  <a:pt x="1267" y="213"/>
                  <a:pt x="1260" y="214"/>
                  <a:pt x="1256" y="215"/>
                </a:cubicBezTo>
                <a:cubicBezTo>
                  <a:pt x="1255" y="219"/>
                  <a:pt x="1260" y="216"/>
                  <a:pt x="1260" y="220"/>
                </a:cubicBezTo>
                <a:cubicBezTo>
                  <a:pt x="1258" y="225"/>
                  <a:pt x="1249" y="231"/>
                  <a:pt x="1242" y="227"/>
                </a:cubicBezTo>
                <a:cubicBezTo>
                  <a:pt x="1242" y="223"/>
                  <a:pt x="1247" y="224"/>
                  <a:pt x="1246" y="219"/>
                </a:cubicBezTo>
                <a:cubicBezTo>
                  <a:pt x="1248" y="219"/>
                  <a:pt x="1252" y="216"/>
                  <a:pt x="1249" y="215"/>
                </a:cubicBezTo>
                <a:cubicBezTo>
                  <a:pt x="1248" y="218"/>
                  <a:pt x="1247" y="217"/>
                  <a:pt x="1245" y="217"/>
                </a:cubicBezTo>
                <a:cubicBezTo>
                  <a:pt x="1247" y="214"/>
                  <a:pt x="1244" y="212"/>
                  <a:pt x="1243" y="209"/>
                </a:cubicBezTo>
                <a:cubicBezTo>
                  <a:pt x="1244" y="207"/>
                  <a:pt x="1245" y="205"/>
                  <a:pt x="1247" y="202"/>
                </a:cubicBezTo>
                <a:cubicBezTo>
                  <a:pt x="1249" y="204"/>
                  <a:pt x="1248" y="202"/>
                  <a:pt x="1250" y="202"/>
                </a:cubicBezTo>
                <a:cubicBezTo>
                  <a:pt x="1250" y="195"/>
                  <a:pt x="1265" y="185"/>
                  <a:pt x="1272" y="193"/>
                </a:cubicBezTo>
                <a:cubicBezTo>
                  <a:pt x="1277" y="193"/>
                  <a:pt x="1277" y="193"/>
                  <a:pt x="1277" y="193"/>
                </a:cubicBezTo>
                <a:cubicBezTo>
                  <a:pt x="1277" y="196"/>
                  <a:pt x="1280" y="195"/>
                  <a:pt x="1279" y="199"/>
                </a:cubicBezTo>
                <a:cubicBezTo>
                  <a:pt x="1289" y="207"/>
                  <a:pt x="1300" y="193"/>
                  <a:pt x="1308" y="196"/>
                </a:cubicBezTo>
                <a:cubicBezTo>
                  <a:pt x="1316" y="192"/>
                  <a:pt x="1310" y="184"/>
                  <a:pt x="1309" y="179"/>
                </a:cubicBezTo>
                <a:cubicBezTo>
                  <a:pt x="1306" y="179"/>
                  <a:pt x="1306" y="180"/>
                  <a:pt x="1303" y="181"/>
                </a:cubicBezTo>
                <a:cubicBezTo>
                  <a:pt x="1304" y="178"/>
                  <a:pt x="1303" y="178"/>
                  <a:pt x="1303" y="175"/>
                </a:cubicBezTo>
                <a:cubicBezTo>
                  <a:pt x="1299" y="176"/>
                  <a:pt x="1296" y="175"/>
                  <a:pt x="1296" y="172"/>
                </a:cubicBezTo>
                <a:cubicBezTo>
                  <a:pt x="1296" y="169"/>
                  <a:pt x="1300" y="172"/>
                  <a:pt x="1300" y="170"/>
                </a:cubicBezTo>
                <a:cubicBezTo>
                  <a:pt x="1292" y="163"/>
                  <a:pt x="1283" y="178"/>
                  <a:pt x="1275" y="175"/>
                </a:cubicBezTo>
                <a:cubicBezTo>
                  <a:pt x="1274" y="178"/>
                  <a:pt x="1278" y="177"/>
                  <a:pt x="1277" y="180"/>
                </a:cubicBezTo>
                <a:cubicBezTo>
                  <a:pt x="1271" y="179"/>
                  <a:pt x="1270" y="178"/>
                  <a:pt x="1264" y="181"/>
                </a:cubicBezTo>
                <a:cubicBezTo>
                  <a:pt x="1262" y="180"/>
                  <a:pt x="1261" y="179"/>
                  <a:pt x="1259" y="178"/>
                </a:cubicBezTo>
                <a:cubicBezTo>
                  <a:pt x="1262" y="174"/>
                  <a:pt x="1266" y="172"/>
                  <a:pt x="1269" y="169"/>
                </a:cubicBezTo>
                <a:cubicBezTo>
                  <a:pt x="1272" y="174"/>
                  <a:pt x="1281" y="172"/>
                  <a:pt x="1283" y="168"/>
                </a:cubicBezTo>
                <a:cubicBezTo>
                  <a:pt x="1281" y="167"/>
                  <a:pt x="1277" y="169"/>
                  <a:pt x="1277" y="167"/>
                </a:cubicBezTo>
                <a:cubicBezTo>
                  <a:pt x="1277" y="163"/>
                  <a:pt x="1285" y="165"/>
                  <a:pt x="1284" y="159"/>
                </a:cubicBezTo>
                <a:cubicBezTo>
                  <a:pt x="1281" y="158"/>
                  <a:pt x="1278" y="157"/>
                  <a:pt x="1276" y="154"/>
                </a:cubicBezTo>
                <a:cubicBezTo>
                  <a:pt x="1275" y="155"/>
                  <a:pt x="1274" y="157"/>
                  <a:pt x="1273" y="158"/>
                </a:cubicBezTo>
                <a:cubicBezTo>
                  <a:pt x="1271" y="156"/>
                  <a:pt x="1272" y="158"/>
                  <a:pt x="1268" y="158"/>
                </a:cubicBezTo>
                <a:cubicBezTo>
                  <a:pt x="1259" y="149"/>
                  <a:pt x="1274" y="145"/>
                  <a:pt x="1279" y="139"/>
                </a:cubicBezTo>
                <a:cubicBezTo>
                  <a:pt x="1277" y="138"/>
                  <a:pt x="1275" y="137"/>
                  <a:pt x="1275" y="133"/>
                </a:cubicBezTo>
                <a:cubicBezTo>
                  <a:pt x="1273" y="133"/>
                  <a:pt x="1270" y="134"/>
                  <a:pt x="1269" y="132"/>
                </a:cubicBezTo>
                <a:cubicBezTo>
                  <a:pt x="1273" y="131"/>
                  <a:pt x="1276" y="129"/>
                  <a:pt x="1279" y="131"/>
                </a:cubicBezTo>
                <a:cubicBezTo>
                  <a:pt x="1279" y="128"/>
                  <a:pt x="1278" y="124"/>
                  <a:pt x="1281" y="124"/>
                </a:cubicBezTo>
                <a:cubicBezTo>
                  <a:pt x="1283" y="125"/>
                  <a:pt x="1284" y="126"/>
                  <a:pt x="1287" y="125"/>
                </a:cubicBezTo>
                <a:cubicBezTo>
                  <a:pt x="1289" y="124"/>
                  <a:pt x="1289" y="121"/>
                  <a:pt x="1291" y="120"/>
                </a:cubicBezTo>
                <a:cubicBezTo>
                  <a:pt x="1284" y="121"/>
                  <a:pt x="1280" y="118"/>
                  <a:pt x="1272" y="119"/>
                </a:cubicBezTo>
                <a:cubicBezTo>
                  <a:pt x="1270" y="114"/>
                  <a:pt x="1269" y="111"/>
                  <a:pt x="1269" y="105"/>
                </a:cubicBezTo>
                <a:cubicBezTo>
                  <a:pt x="1268" y="105"/>
                  <a:pt x="1266" y="105"/>
                  <a:pt x="1265" y="104"/>
                </a:cubicBezTo>
                <a:cubicBezTo>
                  <a:pt x="1266" y="101"/>
                  <a:pt x="1268" y="99"/>
                  <a:pt x="1269" y="97"/>
                </a:cubicBezTo>
                <a:cubicBezTo>
                  <a:pt x="1262" y="99"/>
                  <a:pt x="1264" y="90"/>
                  <a:pt x="1259" y="89"/>
                </a:cubicBezTo>
                <a:cubicBezTo>
                  <a:pt x="1259" y="85"/>
                  <a:pt x="1263" y="84"/>
                  <a:pt x="1265" y="82"/>
                </a:cubicBezTo>
                <a:cubicBezTo>
                  <a:pt x="1261" y="81"/>
                  <a:pt x="1260" y="83"/>
                  <a:pt x="1257" y="83"/>
                </a:cubicBezTo>
                <a:cubicBezTo>
                  <a:pt x="1255" y="83"/>
                  <a:pt x="1253" y="81"/>
                  <a:pt x="1252" y="80"/>
                </a:cubicBezTo>
                <a:cubicBezTo>
                  <a:pt x="1253" y="79"/>
                  <a:pt x="1255" y="78"/>
                  <a:pt x="1256" y="76"/>
                </a:cubicBezTo>
                <a:cubicBezTo>
                  <a:pt x="1250" y="75"/>
                  <a:pt x="1241" y="78"/>
                  <a:pt x="1236" y="74"/>
                </a:cubicBezTo>
                <a:cubicBezTo>
                  <a:pt x="1234" y="78"/>
                  <a:pt x="1231" y="80"/>
                  <a:pt x="1225" y="80"/>
                </a:cubicBezTo>
                <a:cubicBezTo>
                  <a:pt x="1225" y="75"/>
                  <a:pt x="1225" y="75"/>
                  <a:pt x="1225" y="75"/>
                </a:cubicBezTo>
                <a:cubicBezTo>
                  <a:pt x="1219" y="76"/>
                  <a:pt x="1218" y="73"/>
                  <a:pt x="1214" y="72"/>
                </a:cubicBezTo>
                <a:cubicBezTo>
                  <a:pt x="1217" y="71"/>
                  <a:pt x="1221" y="70"/>
                  <a:pt x="1222" y="67"/>
                </a:cubicBezTo>
                <a:cubicBezTo>
                  <a:pt x="1220" y="68"/>
                  <a:pt x="1221" y="64"/>
                  <a:pt x="1221" y="63"/>
                </a:cubicBezTo>
                <a:cubicBezTo>
                  <a:pt x="1221" y="63"/>
                  <a:pt x="1225" y="65"/>
                  <a:pt x="1225" y="62"/>
                </a:cubicBezTo>
                <a:cubicBezTo>
                  <a:pt x="1222" y="62"/>
                  <a:pt x="1220" y="60"/>
                  <a:pt x="1216" y="61"/>
                </a:cubicBezTo>
                <a:cubicBezTo>
                  <a:pt x="1216" y="64"/>
                  <a:pt x="1220" y="65"/>
                  <a:pt x="1216" y="66"/>
                </a:cubicBezTo>
                <a:cubicBezTo>
                  <a:pt x="1212" y="63"/>
                  <a:pt x="1210" y="69"/>
                  <a:pt x="1205" y="67"/>
                </a:cubicBezTo>
                <a:cubicBezTo>
                  <a:pt x="1208" y="64"/>
                  <a:pt x="1212" y="62"/>
                  <a:pt x="1214" y="59"/>
                </a:cubicBezTo>
                <a:cubicBezTo>
                  <a:pt x="1212" y="57"/>
                  <a:pt x="1211" y="56"/>
                  <a:pt x="1209" y="52"/>
                </a:cubicBezTo>
                <a:cubicBezTo>
                  <a:pt x="1209" y="49"/>
                  <a:pt x="1214" y="50"/>
                  <a:pt x="1213" y="47"/>
                </a:cubicBezTo>
                <a:cubicBezTo>
                  <a:pt x="1209" y="49"/>
                  <a:pt x="1207" y="43"/>
                  <a:pt x="1208" y="42"/>
                </a:cubicBezTo>
                <a:cubicBezTo>
                  <a:pt x="1205" y="46"/>
                  <a:pt x="1199" y="44"/>
                  <a:pt x="1194" y="45"/>
                </a:cubicBezTo>
                <a:cubicBezTo>
                  <a:pt x="1194" y="50"/>
                  <a:pt x="1188" y="49"/>
                  <a:pt x="1185" y="51"/>
                </a:cubicBezTo>
                <a:cubicBezTo>
                  <a:pt x="1182" y="48"/>
                  <a:pt x="1177" y="48"/>
                  <a:pt x="1173" y="45"/>
                </a:cubicBezTo>
                <a:cubicBezTo>
                  <a:pt x="1172" y="52"/>
                  <a:pt x="1157" y="49"/>
                  <a:pt x="1162" y="59"/>
                </a:cubicBezTo>
                <a:cubicBezTo>
                  <a:pt x="1160" y="61"/>
                  <a:pt x="1156" y="61"/>
                  <a:pt x="1151" y="62"/>
                </a:cubicBezTo>
                <a:cubicBezTo>
                  <a:pt x="1152" y="59"/>
                  <a:pt x="1155" y="59"/>
                  <a:pt x="1154" y="56"/>
                </a:cubicBezTo>
                <a:cubicBezTo>
                  <a:pt x="1151" y="56"/>
                  <a:pt x="1151" y="53"/>
                  <a:pt x="1149" y="54"/>
                </a:cubicBezTo>
                <a:cubicBezTo>
                  <a:pt x="1148" y="56"/>
                  <a:pt x="1150" y="55"/>
                  <a:pt x="1150" y="58"/>
                </a:cubicBezTo>
                <a:cubicBezTo>
                  <a:pt x="1147" y="59"/>
                  <a:pt x="1148" y="62"/>
                  <a:pt x="1145" y="62"/>
                </a:cubicBezTo>
                <a:cubicBezTo>
                  <a:pt x="1139" y="60"/>
                  <a:pt x="1136" y="66"/>
                  <a:pt x="1132" y="68"/>
                </a:cubicBezTo>
                <a:cubicBezTo>
                  <a:pt x="1129" y="63"/>
                  <a:pt x="1122" y="67"/>
                  <a:pt x="1120" y="64"/>
                </a:cubicBezTo>
                <a:cubicBezTo>
                  <a:pt x="1123" y="59"/>
                  <a:pt x="1126" y="61"/>
                  <a:pt x="1130" y="59"/>
                </a:cubicBezTo>
                <a:cubicBezTo>
                  <a:pt x="1131" y="61"/>
                  <a:pt x="1131" y="62"/>
                  <a:pt x="1132" y="63"/>
                </a:cubicBezTo>
                <a:cubicBezTo>
                  <a:pt x="1134" y="63"/>
                  <a:pt x="1134" y="61"/>
                  <a:pt x="1136" y="61"/>
                </a:cubicBezTo>
                <a:cubicBezTo>
                  <a:pt x="1136" y="55"/>
                  <a:pt x="1142" y="53"/>
                  <a:pt x="1145" y="49"/>
                </a:cubicBezTo>
                <a:cubicBezTo>
                  <a:pt x="1142" y="49"/>
                  <a:pt x="1143" y="46"/>
                  <a:pt x="1145" y="45"/>
                </a:cubicBezTo>
                <a:cubicBezTo>
                  <a:pt x="1149" y="44"/>
                  <a:pt x="1153" y="41"/>
                  <a:pt x="1156" y="44"/>
                </a:cubicBezTo>
                <a:cubicBezTo>
                  <a:pt x="1154" y="36"/>
                  <a:pt x="1165" y="37"/>
                  <a:pt x="1161" y="29"/>
                </a:cubicBezTo>
                <a:cubicBezTo>
                  <a:pt x="1162" y="27"/>
                  <a:pt x="1165" y="27"/>
                  <a:pt x="1166" y="26"/>
                </a:cubicBezTo>
                <a:cubicBezTo>
                  <a:pt x="1163" y="24"/>
                  <a:pt x="1168" y="22"/>
                  <a:pt x="1169" y="21"/>
                </a:cubicBezTo>
                <a:cubicBezTo>
                  <a:pt x="1163" y="20"/>
                  <a:pt x="1162" y="23"/>
                  <a:pt x="1156" y="23"/>
                </a:cubicBezTo>
                <a:cubicBezTo>
                  <a:pt x="1155" y="25"/>
                  <a:pt x="1156" y="29"/>
                  <a:pt x="1153" y="30"/>
                </a:cubicBezTo>
                <a:cubicBezTo>
                  <a:pt x="1151" y="29"/>
                  <a:pt x="1151" y="25"/>
                  <a:pt x="1151" y="22"/>
                </a:cubicBezTo>
                <a:cubicBezTo>
                  <a:pt x="1154" y="23"/>
                  <a:pt x="1154" y="22"/>
                  <a:pt x="1156" y="20"/>
                </a:cubicBezTo>
                <a:cubicBezTo>
                  <a:pt x="1153" y="19"/>
                  <a:pt x="1149" y="16"/>
                  <a:pt x="1147" y="17"/>
                </a:cubicBezTo>
                <a:cubicBezTo>
                  <a:pt x="1146" y="14"/>
                  <a:pt x="1146" y="14"/>
                  <a:pt x="1146" y="14"/>
                </a:cubicBezTo>
                <a:cubicBezTo>
                  <a:pt x="1153" y="14"/>
                  <a:pt x="1157" y="15"/>
                  <a:pt x="1159" y="9"/>
                </a:cubicBezTo>
                <a:cubicBezTo>
                  <a:pt x="1157" y="5"/>
                  <a:pt x="1152" y="10"/>
                  <a:pt x="1148" y="10"/>
                </a:cubicBezTo>
                <a:cubicBezTo>
                  <a:pt x="1148" y="7"/>
                  <a:pt x="1147" y="4"/>
                  <a:pt x="1148" y="2"/>
                </a:cubicBezTo>
                <a:cubicBezTo>
                  <a:pt x="1136" y="0"/>
                  <a:pt x="1135" y="1"/>
                  <a:pt x="1126" y="3"/>
                </a:cubicBezTo>
                <a:cubicBezTo>
                  <a:pt x="1128" y="8"/>
                  <a:pt x="1125" y="16"/>
                  <a:pt x="1117" y="19"/>
                </a:cubicBezTo>
                <a:cubicBezTo>
                  <a:pt x="1116" y="23"/>
                  <a:pt x="1120" y="21"/>
                  <a:pt x="1119" y="25"/>
                </a:cubicBezTo>
                <a:cubicBezTo>
                  <a:pt x="1110" y="29"/>
                  <a:pt x="1101" y="34"/>
                  <a:pt x="1096" y="41"/>
                </a:cubicBezTo>
                <a:cubicBezTo>
                  <a:pt x="1093" y="40"/>
                  <a:pt x="1092" y="36"/>
                  <a:pt x="1086" y="38"/>
                </a:cubicBezTo>
                <a:cubicBezTo>
                  <a:pt x="1086" y="40"/>
                  <a:pt x="1087" y="45"/>
                  <a:pt x="1081" y="45"/>
                </a:cubicBezTo>
                <a:cubicBezTo>
                  <a:pt x="1080" y="49"/>
                  <a:pt x="1077" y="52"/>
                  <a:pt x="1080" y="56"/>
                </a:cubicBezTo>
                <a:cubicBezTo>
                  <a:pt x="1075" y="58"/>
                  <a:pt x="1074" y="63"/>
                  <a:pt x="1073" y="67"/>
                </a:cubicBezTo>
                <a:cubicBezTo>
                  <a:pt x="1077" y="66"/>
                  <a:pt x="1078" y="63"/>
                  <a:pt x="1082" y="63"/>
                </a:cubicBezTo>
                <a:cubicBezTo>
                  <a:pt x="1082" y="63"/>
                  <a:pt x="1083" y="64"/>
                  <a:pt x="1083" y="64"/>
                </a:cubicBezTo>
                <a:cubicBezTo>
                  <a:pt x="1080" y="70"/>
                  <a:pt x="1079" y="78"/>
                  <a:pt x="1069" y="78"/>
                </a:cubicBezTo>
                <a:cubicBezTo>
                  <a:pt x="1064" y="85"/>
                  <a:pt x="1056" y="89"/>
                  <a:pt x="1050" y="94"/>
                </a:cubicBezTo>
                <a:cubicBezTo>
                  <a:pt x="1045" y="94"/>
                  <a:pt x="1043" y="96"/>
                  <a:pt x="1037" y="94"/>
                </a:cubicBezTo>
                <a:cubicBezTo>
                  <a:pt x="1036" y="98"/>
                  <a:pt x="1029" y="96"/>
                  <a:pt x="1029" y="101"/>
                </a:cubicBezTo>
                <a:cubicBezTo>
                  <a:pt x="1029" y="102"/>
                  <a:pt x="1033" y="99"/>
                  <a:pt x="1033" y="103"/>
                </a:cubicBezTo>
                <a:cubicBezTo>
                  <a:pt x="1032" y="106"/>
                  <a:pt x="1029" y="106"/>
                  <a:pt x="1028" y="109"/>
                </a:cubicBezTo>
                <a:cubicBezTo>
                  <a:pt x="1034" y="106"/>
                  <a:pt x="1039" y="100"/>
                  <a:pt x="1040" y="96"/>
                </a:cubicBezTo>
                <a:cubicBezTo>
                  <a:pt x="1060" y="100"/>
                  <a:pt x="1043" y="130"/>
                  <a:pt x="1026" y="127"/>
                </a:cubicBezTo>
                <a:cubicBezTo>
                  <a:pt x="1025" y="139"/>
                  <a:pt x="1012" y="140"/>
                  <a:pt x="1007" y="147"/>
                </a:cubicBezTo>
                <a:cubicBezTo>
                  <a:pt x="1007" y="150"/>
                  <a:pt x="1009" y="154"/>
                  <a:pt x="1006" y="155"/>
                </a:cubicBezTo>
                <a:cubicBezTo>
                  <a:pt x="999" y="153"/>
                  <a:pt x="997" y="159"/>
                  <a:pt x="991" y="160"/>
                </a:cubicBezTo>
                <a:cubicBezTo>
                  <a:pt x="991" y="159"/>
                  <a:pt x="990" y="159"/>
                  <a:pt x="990" y="158"/>
                </a:cubicBezTo>
                <a:cubicBezTo>
                  <a:pt x="993" y="151"/>
                  <a:pt x="1000" y="143"/>
                  <a:pt x="1007" y="142"/>
                </a:cubicBezTo>
                <a:cubicBezTo>
                  <a:pt x="1007" y="138"/>
                  <a:pt x="1010" y="134"/>
                  <a:pt x="1013" y="136"/>
                </a:cubicBezTo>
                <a:cubicBezTo>
                  <a:pt x="1013" y="135"/>
                  <a:pt x="1012" y="134"/>
                  <a:pt x="1012" y="133"/>
                </a:cubicBezTo>
                <a:cubicBezTo>
                  <a:pt x="1014" y="131"/>
                  <a:pt x="1017" y="130"/>
                  <a:pt x="1019" y="128"/>
                </a:cubicBezTo>
                <a:cubicBezTo>
                  <a:pt x="1017" y="128"/>
                  <a:pt x="1012" y="130"/>
                  <a:pt x="1013" y="127"/>
                </a:cubicBezTo>
                <a:cubicBezTo>
                  <a:pt x="1017" y="125"/>
                  <a:pt x="1018" y="121"/>
                  <a:pt x="1021" y="119"/>
                </a:cubicBezTo>
                <a:cubicBezTo>
                  <a:pt x="1018" y="116"/>
                  <a:pt x="1022" y="114"/>
                  <a:pt x="1019" y="110"/>
                </a:cubicBezTo>
                <a:cubicBezTo>
                  <a:pt x="1022" y="110"/>
                  <a:pt x="1028" y="106"/>
                  <a:pt x="1026" y="104"/>
                </a:cubicBezTo>
                <a:cubicBezTo>
                  <a:pt x="1025" y="107"/>
                  <a:pt x="1021" y="110"/>
                  <a:pt x="1018" y="108"/>
                </a:cubicBezTo>
                <a:cubicBezTo>
                  <a:pt x="1016" y="110"/>
                  <a:pt x="1015" y="112"/>
                  <a:pt x="1013" y="114"/>
                </a:cubicBezTo>
                <a:cubicBezTo>
                  <a:pt x="1011" y="112"/>
                  <a:pt x="1007" y="115"/>
                  <a:pt x="1005" y="117"/>
                </a:cubicBezTo>
                <a:cubicBezTo>
                  <a:pt x="1008" y="119"/>
                  <a:pt x="1010" y="116"/>
                  <a:pt x="1013" y="116"/>
                </a:cubicBezTo>
                <a:cubicBezTo>
                  <a:pt x="1012" y="119"/>
                  <a:pt x="1011" y="124"/>
                  <a:pt x="1007" y="121"/>
                </a:cubicBezTo>
                <a:cubicBezTo>
                  <a:pt x="1003" y="126"/>
                  <a:pt x="1000" y="132"/>
                  <a:pt x="993" y="135"/>
                </a:cubicBezTo>
                <a:cubicBezTo>
                  <a:pt x="995" y="141"/>
                  <a:pt x="988" y="139"/>
                  <a:pt x="992" y="142"/>
                </a:cubicBezTo>
                <a:cubicBezTo>
                  <a:pt x="989" y="144"/>
                  <a:pt x="989" y="142"/>
                  <a:pt x="986" y="143"/>
                </a:cubicBezTo>
                <a:cubicBezTo>
                  <a:pt x="971" y="164"/>
                  <a:pt x="947" y="174"/>
                  <a:pt x="931" y="189"/>
                </a:cubicBezTo>
                <a:cubicBezTo>
                  <a:pt x="926" y="189"/>
                  <a:pt x="921" y="195"/>
                  <a:pt x="914" y="196"/>
                </a:cubicBezTo>
                <a:cubicBezTo>
                  <a:pt x="914" y="193"/>
                  <a:pt x="911" y="191"/>
                  <a:pt x="912" y="186"/>
                </a:cubicBezTo>
                <a:cubicBezTo>
                  <a:pt x="919" y="183"/>
                  <a:pt x="923" y="176"/>
                  <a:pt x="930" y="175"/>
                </a:cubicBezTo>
                <a:cubicBezTo>
                  <a:pt x="932" y="166"/>
                  <a:pt x="943" y="165"/>
                  <a:pt x="946" y="157"/>
                </a:cubicBezTo>
                <a:cubicBezTo>
                  <a:pt x="929" y="162"/>
                  <a:pt x="918" y="180"/>
                  <a:pt x="901" y="179"/>
                </a:cubicBezTo>
                <a:cubicBezTo>
                  <a:pt x="903" y="177"/>
                  <a:pt x="906" y="176"/>
                  <a:pt x="905" y="173"/>
                </a:cubicBezTo>
                <a:cubicBezTo>
                  <a:pt x="899" y="176"/>
                  <a:pt x="891" y="184"/>
                  <a:pt x="885" y="182"/>
                </a:cubicBezTo>
                <a:cubicBezTo>
                  <a:pt x="886" y="177"/>
                  <a:pt x="897" y="177"/>
                  <a:pt x="893" y="172"/>
                </a:cubicBezTo>
                <a:cubicBezTo>
                  <a:pt x="889" y="174"/>
                  <a:pt x="885" y="175"/>
                  <a:pt x="882" y="171"/>
                </a:cubicBezTo>
                <a:cubicBezTo>
                  <a:pt x="885" y="169"/>
                  <a:pt x="892" y="166"/>
                  <a:pt x="888" y="162"/>
                </a:cubicBezTo>
                <a:cubicBezTo>
                  <a:pt x="885" y="162"/>
                  <a:pt x="883" y="169"/>
                  <a:pt x="880" y="164"/>
                </a:cubicBezTo>
                <a:cubicBezTo>
                  <a:pt x="883" y="164"/>
                  <a:pt x="884" y="162"/>
                  <a:pt x="884" y="159"/>
                </a:cubicBezTo>
                <a:cubicBezTo>
                  <a:pt x="881" y="156"/>
                  <a:pt x="878" y="160"/>
                  <a:pt x="875" y="162"/>
                </a:cubicBezTo>
                <a:cubicBezTo>
                  <a:pt x="869" y="150"/>
                  <a:pt x="888" y="156"/>
                  <a:pt x="892" y="149"/>
                </a:cubicBezTo>
                <a:cubicBezTo>
                  <a:pt x="889" y="149"/>
                  <a:pt x="889" y="151"/>
                  <a:pt x="886" y="151"/>
                </a:cubicBezTo>
                <a:cubicBezTo>
                  <a:pt x="886" y="147"/>
                  <a:pt x="886" y="147"/>
                  <a:pt x="886" y="147"/>
                </a:cubicBezTo>
                <a:cubicBezTo>
                  <a:pt x="876" y="145"/>
                  <a:pt x="868" y="138"/>
                  <a:pt x="859" y="139"/>
                </a:cubicBezTo>
                <a:cubicBezTo>
                  <a:pt x="857" y="135"/>
                  <a:pt x="860" y="134"/>
                  <a:pt x="860" y="132"/>
                </a:cubicBezTo>
                <a:cubicBezTo>
                  <a:pt x="859" y="130"/>
                  <a:pt x="859" y="127"/>
                  <a:pt x="857" y="127"/>
                </a:cubicBezTo>
                <a:cubicBezTo>
                  <a:pt x="857" y="129"/>
                  <a:pt x="853" y="127"/>
                  <a:pt x="851" y="128"/>
                </a:cubicBezTo>
                <a:cubicBezTo>
                  <a:pt x="851" y="125"/>
                  <a:pt x="848" y="127"/>
                  <a:pt x="849" y="124"/>
                </a:cubicBezTo>
                <a:cubicBezTo>
                  <a:pt x="850" y="122"/>
                  <a:pt x="855" y="122"/>
                  <a:pt x="858" y="122"/>
                </a:cubicBezTo>
                <a:cubicBezTo>
                  <a:pt x="859" y="117"/>
                  <a:pt x="853" y="121"/>
                  <a:pt x="852" y="119"/>
                </a:cubicBezTo>
                <a:cubicBezTo>
                  <a:pt x="852" y="116"/>
                  <a:pt x="855" y="116"/>
                  <a:pt x="854" y="114"/>
                </a:cubicBezTo>
                <a:cubicBezTo>
                  <a:pt x="848" y="114"/>
                  <a:pt x="845" y="112"/>
                  <a:pt x="838" y="114"/>
                </a:cubicBezTo>
                <a:cubicBezTo>
                  <a:pt x="836" y="119"/>
                  <a:pt x="827" y="117"/>
                  <a:pt x="823" y="114"/>
                </a:cubicBezTo>
                <a:cubicBezTo>
                  <a:pt x="822" y="117"/>
                  <a:pt x="820" y="118"/>
                  <a:pt x="819" y="120"/>
                </a:cubicBezTo>
                <a:cubicBezTo>
                  <a:pt x="817" y="119"/>
                  <a:pt x="812" y="120"/>
                  <a:pt x="811" y="116"/>
                </a:cubicBezTo>
                <a:cubicBezTo>
                  <a:pt x="795" y="120"/>
                  <a:pt x="795" y="105"/>
                  <a:pt x="786" y="100"/>
                </a:cubicBezTo>
                <a:cubicBezTo>
                  <a:pt x="786" y="99"/>
                  <a:pt x="789" y="100"/>
                  <a:pt x="789" y="98"/>
                </a:cubicBezTo>
                <a:cubicBezTo>
                  <a:pt x="787" y="96"/>
                  <a:pt x="783" y="95"/>
                  <a:pt x="779" y="97"/>
                </a:cubicBezTo>
                <a:cubicBezTo>
                  <a:pt x="780" y="94"/>
                  <a:pt x="778" y="94"/>
                  <a:pt x="777" y="93"/>
                </a:cubicBezTo>
                <a:cubicBezTo>
                  <a:pt x="780" y="90"/>
                  <a:pt x="782" y="86"/>
                  <a:pt x="784" y="82"/>
                </a:cubicBezTo>
                <a:cubicBezTo>
                  <a:pt x="780" y="79"/>
                  <a:pt x="775" y="84"/>
                  <a:pt x="770" y="83"/>
                </a:cubicBezTo>
                <a:cubicBezTo>
                  <a:pt x="769" y="81"/>
                  <a:pt x="769" y="79"/>
                  <a:pt x="767" y="78"/>
                </a:cubicBezTo>
                <a:cubicBezTo>
                  <a:pt x="761" y="79"/>
                  <a:pt x="760" y="84"/>
                  <a:pt x="757" y="87"/>
                </a:cubicBezTo>
                <a:cubicBezTo>
                  <a:pt x="750" y="85"/>
                  <a:pt x="743" y="92"/>
                  <a:pt x="746" y="98"/>
                </a:cubicBezTo>
                <a:cubicBezTo>
                  <a:pt x="749" y="98"/>
                  <a:pt x="752" y="99"/>
                  <a:pt x="753" y="102"/>
                </a:cubicBezTo>
                <a:cubicBezTo>
                  <a:pt x="748" y="104"/>
                  <a:pt x="748" y="108"/>
                  <a:pt x="742" y="109"/>
                </a:cubicBezTo>
                <a:cubicBezTo>
                  <a:pt x="742" y="112"/>
                  <a:pt x="745" y="111"/>
                  <a:pt x="745" y="113"/>
                </a:cubicBezTo>
                <a:cubicBezTo>
                  <a:pt x="743" y="114"/>
                  <a:pt x="740" y="116"/>
                  <a:pt x="738" y="114"/>
                </a:cubicBezTo>
                <a:cubicBezTo>
                  <a:pt x="738" y="117"/>
                  <a:pt x="744" y="114"/>
                  <a:pt x="744" y="118"/>
                </a:cubicBezTo>
                <a:cubicBezTo>
                  <a:pt x="744" y="121"/>
                  <a:pt x="744" y="123"/>
                  <a:pt x="743" y="125"/>
                </a:cubicBezTo>
                <a:cubicBezTo>
                  <a:pt x="739" y="125"/>
                  <a:pt x="739" y="125"/>
                  <a:pt x="739" y="125"/>
                </a:cubicBezTo>
                <a:cubicBezTo>
                  <a:pt x="739" y="123"/>
                  <a:pt x="743" y="123"/>
                  <a:pt x="741" y="119"/>
                </a:cubicBezTo>
                <a:cubicBezTo>
                  <a:pt x="732" y="118"/>
                  <a:pt x="728" y="128"/>
                  <a:pt x="720" y="131"/>
                </a:cubicBezTo>
                <a:cubicBezTo>
                  <a:pt x="719" y="134"/>
                  <a:pt x="720" y="134"/>
                  <a:pt x="722" y="136"/>
                </a:cubicBezTo>
                <a:cubicBezTo>
                  <a:pt x="718" y="135"/>
                  <a:pt x="713" y="139"/>
                  <a:pt x="713" y="144"/>
                </a:cubicBezTo>
                <a:cubicBezTo>
                  <a:pt x="715" y="145"/>
                  <a:pt x="719" y="143"/>
                  <a:pt x="719" y="147"/>
                </a:cubicBezTo>
                <a:cubicBezTo>
                  <a:pt x="711" y="150"/>
                  <a:pt x="703" y="160"/>
                  <a:pt x="692" y="156"/>
                </a:cubicBezTo>
                <a:cubicBezTo>
                  <a:pt x="695" y="152"/>
                  <a:pt x="702" y="151"/>
                  <a:pt x="704" y="146"/>
                </a:cubicBezTo>
                <a:cubicBezTo>
                  <a:pt x="702" y="145"/>
                  <a:pt x="702" y="148"/>
                  <a:pt x="699" y="147"/>
                </a:cubicBezTo>
                <a:cubicBezTo>
                  <a:pt x="699" y="144"/>
                  <a:pt x="697" y="144"/>
                  <a:pt x="697" y="142"/>
                </a:cubicBezTo>
                <a:cubicBezTo>
                  <a:pt x="690" y="143"/>
                  <a:pt x="690" y="135"/>
                  <a:pt x="684" y="137"/>
                </a:cubicBezTo>
                <a:cubicBezTo>
                  <a:pt x="688" y="133"/>
                  <a:pt x="683" y="129"/>
                  <a:pt x="679" y="127"/>
                </a:cubicBezTo>
                <a:cubicBezTo>
                  <a:pt x="682" y="126"/>
                  <a:pt x="683" y="125"/>
                  <a:pt x="683" y="123"/>
                </a:cubicBezTo>
                <a:cubicBezTo>
                  <a:pt x="677" y="126"/>
                  <a:pt x="678" y="120"/>
                  <a:pt x="676" y="117"/>
                </a:cubicBezTo>
                <a:cubicBezTo>
                  <a:pt x="671" y="116"/>
                  <a:pt x="673" y="121"/>
                  <a:pt x="669" y="122"/>
                </a:cubicBezTo>
                <a:cubicBezTo>
                  <a:pt x="667" y="120"/>
                  <a:pt x="662" y="119"/>
                  <a:pt x="664" y="115"/>
                </a:cubicBezTo>
                <a:cubicBezTo>
                  <a:pt x="658" y="117"/>
                  <a:pt x="662" y="123"/>
                  <a:pt x="659" y="126"/>
                </a:cubicBezTo>
                <a:cubicBezTo>
                  <a:pt x="655" y="124"/>
                  <a:pt x="656" y="121"/>
                  <a:pt x="653" y="119"/>
                </a:cubicBezTo>
                <a:cubicBezTo>
                  <a:pt x="650" y="119"/>
                  <a:pt x="656" y="122"/>
                  <a:pt x="653" y="122"/>
                </a:cubicBezTo>
                <a:cubicBezTo>
                  <a:pt x="651" y="122"/>
                  <a:pt x="649" y="122"/>
                  <a:pt x="648" y="121"/>
                </a:cubicBezTo>
                <a:cubicBezTo>
                  <a:pt x="650" y="117"/>
                  <a:pt x="650" y="116"/>
                  <a:pt x="648" y="112"/>
                </a:cubicBezTo>
                <a:cubicBezTo>
                  <a:pt x="654" y="110"/>
                  <a:pt x="660" y="107"/>
                  <a:pt x="661" y="101"/>
                </a:cubicBezTo>
                <a:cubicBezTo>
                  <a:pt x="654" y="97"/>
                  <a:pt x="650" y="100"/>
                  <a:pt x="644" y="103"/>
                </a:cubicBezTo>
                <a:cubicBezTo>
                  <a:pt x="647" y="105"/>
                  <a:pt x="644" y="110"/>
                  <a:pt x="643" y="112"/>
                </a:cubicBezTo>
                <a:cubicBezTo>
                  <a:pt x="638" y="110"/>
                  <a:pt x="641" y="104"/>
                  <a:pt x="640" y="98"/>
                </a:cubicBezTo>
                <a:cubicBezTo>
                  <a:pt x="644" y="97"/>
                  <a:pt x="646" y="90"/>
                  <a:pt x="644" y="87"/>
                </a:cubicBezTo>
                <a:cubicBezTo>
                  <a:pt x="642" y="91"/>
                  <a:pt x="634" y="88"/>
                  <a:pt x="629" y="91"/>
                </a:cubicBezTo>
                <a:cubicBezTo>
                  <a:pt x="629" y="89"/>
                  <a:pt x="628" y="89"/>
                  <a:pt x="627" y="87"/>
                </a:cubicBezTo>
                <a:cubicBezTo>
                  <a:pt x="629" y="87"/>
                  <a:pt x="634" y="84"/>
                  <a:pt x="631" y="83"/>
                </a:cubicBezTo>
                <a:cubicBezTo>
                  <a:pt x="631" y="84"/>
                  <a:pt x="630" y="85"/>
                  <a:pt x="628" y="85"/>
                </a:cubicBezTo>
                <a:cubicBezTo>
                  <a:pt x="626" y="78"/>
                  <a:pt x="614" y="83"/>
                  <a:pt x="610" y="78"/>
                </a:cubicBezTo>
                <a:cubicBezTo>
                  <a:pt x="609" y="76"/>
                  <a:pt x="611" y="76"/>
                  <a:pt x="610" y="73"/>
                </a:cubicBezTo>
                <a:cubicBezTo>
                  <a:pt x="605" y="73"/>
                  <a:pt x="605" y="68"/>
                  <a:pt x="601" y="67"/>
                </a:cubicBezTo>
                <a:cubicBezTo>
                  <a:pt x="603" y="67"/>
                  <a:pt x="603" y="64"/>
                  <a:pt x="603" y="63"/>
                </a:cubicBezTo>
                <a:cubicBezTo>
                  <a:pt x="599" y="58"/>
                  <a:pt x="592" y="60"/>
                  <a:pt x="584" y="58"/>
                </a:cubicBezTo>
                <a:cubicBezTo>
                  <a:pt x="579" y="46"/>
                  <a:pt x="569" y="39"/>
                  <a:pt x="563" y="27"/>
                </a:cubicBezTo>
                <a:cubicBezTo>
                  <a:pt x="561" y="28"/>
                  <a:pt x="558" y="24"/>
                  <a:pt x="556" y="26"/>
                </a:cubicBezTo>
                <a:cubicBezTo>
                  <a:pt x="557" y="26"/>
                  <a:pt x="558" y="28"/>
                  <a:pt x="557" y="28"/>
                </a:cubicBezTo>
                <a:cubicBezTo>
                  <a:pt x="543" y="36"/>
                  <a:pt x="535" y="47"/>
                  <a:pt x="520" y="54"/>
                </a:cubicBezTo>
                <a:cubicBezTo>
                  <a:pt x="531" y="55"/>
                  <a:pt x="519" y="63"/>
                  <a:pt x="521" y="67"/>
                </a:cubicBezTo>
                <a:cubicBezTo>
                  <a:pt x="517" y="70"/>
                  <a:pt x="504" y="73"/>
                  <a:pt x="505" y="83"/>
                </a:cubicBezTo>
                <a:cubicBezTo>
                  <a:pt x="497" y="86"/>
                  <a:pt x="494" y="91"/>
                  <a:pt x="500" y="98"/>
                </a:cubicBezTo>
                <a:cubicBezTo>
                  <a:pt x="503" y="99"/>
                  <a:pt x="503" y="93"/>
                  <a:pt x="505" y="96"/>
                </a:cubicBezTo>
                <a:cubicBezTo>
                  <a:pt x="503" y="101"/>
                  <a:pt x="500" y="105"/>
                  <a:pt x="495" y="107"/>
                </a:cubicBezTo>
                <a:cubicBezTo>
                  <a:pt x="497" y="110"/>
                  <a:pt x="498" y="114"/>
                  <a:pt x="497" y="116"/>
                </a:cubicBezTo>
                <a:cubicBezTo>
                  <a:pt x="492" y="117"/>
                  <a:pt x="488" y="118"/>
                  <a:pt x="486" y="121"/>
                </a:cubicBezTo>
                <a:cubicBezTo>
                  <a:pt x="489" y="120"/>
                  <a:pt x="490" y="122"/>
                  <a:pt x="490" y="125"/>
                </a:cubicBezTo>
                <a:cubicBezTo>
                  <a:pt x="484" y="128"/>
                  <a:pt x="483" y="133"/>
                  <a:pt x="476" y="135"/>
                </a:cubicBezTo>
                <a:cubicBezTo>
                  <a:pt x="474" y="134"/>
                  <a:pt x="471" y="134"/>
                  <a:pt x="470" y="131"/>
                </a:cubicBezTo>
                <a:cubicBezTo>
                  <a:pt x="473" y="130"/>
                  <a:pt x="475" y="132"/>
                  <a:pt x="477" y="133"/>
                </a:cubicBezTo>
                <a:cubicBezTo>
                  <a:pt x="476" y="128"/>
                  <a:pt x="485" y="131"/>
                  <a:pt x="484" y="126"/>
                </a:cubicBezTo>
                <a:cubicBezTo>
                  <a:pt x="477" y="130"/>
                  <a:pt x="473" y="125"/>
                  <a:pt x="468" y="130"/>
                </a:cubicBezTo>
                <a:cubicBezTo>
                  <a:pt x="468" y="129"/>
                  <a:pt x="469" y="129"/>
                  <a:pt x="469" y="127"/>
                </a:cubicBezTo>
                <a:cubicBezTo>
                  <a:pt x="462" y="127"/>
                  <a:pt x="464" y="134"/>
                  <a:pt x="459" y="135"/>
                </a:cubicBezTo>
                <a:cubicBezTo>
                  <a:pt x="454" y="134"/>
                  <a:pt x="448" y="141"/>
                  <a:pt x="448" y="142"/>
                </a:cubicBezTo>
                <a:cubicBezTo>
                  <a:pt x="449" y="139"/>
                  <a:pt x="451" y="144"/>
                  <a:pt x="451" y="147"/>
                </a:cubicBezTo>
                <a:cubicBezTo>
                  <a:pt x="446" y="152"/>
                  <a:pt x="437" y="163"/>
                  <a:pt x="429" y="161"/>
                </a:cubicBezTo>
                <a:cubicBezTo>
                  <a:pt x="430" y="160"/>
                  <a:pt x="434" y="157"/>
                  <a:pt x="431" y="156"/>
                </a:cubicBezTo>
                <a:cubicBezTo>
                  <a:pt x="425" y="161"/>
                  <a:pt x="419" y="165"/>
                  <a:pt x="418" y="173"/>
                </a:cubicBezTo>
                <a:cubicBezTo>
                  <a:pt x="421" y="173"/>
                  <a:pt x="424" y="172"/>
                  <a:pt x="424" y="175"/>
                </a:cubicBezTo>
                <a:cubicBezTo>
                  <a:pt x="419" y="173"/>
                  <a:pt x="421" y="181"/>
                  <a:pt x="413" y="180"/>
                </a:cubicBezTo>
                <a:cubicBezTo>
                  <a:pt x="413" y="182"/>
                  <a:pt x="414" y="185"/>
                  <a:pt x="410" y="186"/>
                </a:cubicBezTo>
                <a:cubicBezTo>
                  <a:pt x="406" y="186"/>
                  <a:pt x="411" y="180"/>
                  <a:pt x="407" y="180"/>
                </a:cubicBezTo>
                <a:cubicBezTo>
                  <a:pt x="400" y="185"/>
                  <a:pt x="391" y="189"/>
                  <a:pt x="390" y="200"/>
                </a:cubicBezTo>
                <a:cubicBezTo>
                  <a:pt x="388" y="201"/>
                  <a:pt x="389" y="203"/>
                  <a:pt x="386" y="203"/>
                </a:cubicBezTo>
                <a:cubicBezTo>
                  <a:pt x="385" y="205"/>
                  <a:pt x="388" y="208"/>
                  <a:pt x="386" y="208"/>
                </a:cubicBezTo>
                <a:cubicBezTo>
                  <a:pt x="384" y="207"/>
                  <a:pt x="382" y="210"/>
                  <a:pt x="381" y="213"/>
                </a:cubicBezTo>
                <a:cubicBezTo>
                  <a:pt x="384" y="210"/>
                  <a:pt x="385" y="214"/>
                  <a:pt x="390" y="213"/>
                </a:cubicBezTo>
                <a:cubicBezTo>
                  <a:pt x="391" y="215"/>
                  <a:pt x="392" y="216"/>
                  <a:pt x="392" y="219"/>
                </a:cubicBezTo>
                <a:cubicBezTo>
                  <a:pt x="390" y="221"/>
                  <a:pt x="387" y="222"/>
                  <a:pt x="386" y="226"/>
                </a:cubicBezTo>
                <a:cubicBezTo>
                  <a:pt x="389" y="226"/>
                  <a:pt x="392" y="226"/>
                  <a:pt x="392" y="229"/>
                </a:cubicBezTo>
                <a:cubicBezTo>
                  <a:pt x="389" y="236"/>
                  <a:pt x="384" y="242"/>
                  <a:pt x="373" y="241"/>
                </a:cubicBezTo>
                <a:cubicBezTo>
                  <a:pt x="371" y="246"/>
                  <a:pt x="364" y="248"/>
                  <a:pt x="360" y="251"/>
                </a:cubicBezTo>
                <a:cubicBezTo>
                  <a:pt x="370" y="267"/>
                  <a:pt x="351" y="264"/>
                  <a:pt x="344" y="268"/>
                </a:cubicBezTo>
                <a:cubicBezTo>
                  <a:pt x="347" y="268"/>
                  <a:pt x="347" y="270"/>
                  <a:pt x="348" y="272"/>
                </a:cubicBezTo>
                <a:cubicBezTo>
                  <a:pt x="348" y="275"/>
                  <a:pt x="346" y="276"/>
                  <a:pt x="343" y="276"/>
                </a:cubicBezTo>
                <a:cubicBezTo>
                  <a:pt x="343" y="278"/>
                  <a:pt x="343" y="281"/>
                  <a:pt x="342" y="282"/>
                </a:cubicBezTo>
                <a:cubicBezTo>
                  <a:pt x="338" y="278"/>
                  <a:pt x="335" y="284"/>
                  <a:pt x="330" y="280"/>
                </a:cubicBezTo>
                <a:cubicBezTo>
                  <a:pt x="330" y="282"/>
                  <a:pt x="328" y="284"/>
                  <a:pt x="327" y="286"/>
                </a:cubicBezTo>
                <a:cubicBezTo>
                  <a:pt x="331" y="287"/>
                  <a:pt x="333" y="290"/>
                  <a:pt x="338" y="287"/>
                </a:cubicBezTo>
                <a:cubicBezTo>
                  <a:pt x="339" y="295"/>
                  <a:pt x="334" y="297"/>
                  <a:pt x="332" y="301"/>
                </a:cubicBezTo>
                <a:cubicBezTo>
                  <a:pt x="329" y="302"/>
                  <a:pt x="330" y="299"/>
                  <a:pt x="328" y="299"/>
                </a:cubicBezTo>
                <a:cubicBezTo>
                  <a:pt x="326" y="304"/>
                  <a:pt x="325" y="310"/>
                  <a:pt x="322" y="315"/>
                </a:cubicBezTo>
                <a:cubicBezTo>
                  <a:pt x="315" y="317"/>
                  <a:pt x="311" y="323"/>
                  <a:pt x="312" y="328"/>
                </a:cubicBezTo>
                <a:cubicBezTo>
                  <a:pt x="305" y="328"/>
                  <a:pt x="305" y="328"/>
                  <a:pt x="305" y="328"/>
                </a:cubicBezTo>
                <a:cubicBezTo>
                  <a:pt x="304" y="336"/>
                  <a:pt x="293" y="338"/>
                  <a:pt x="293" y="345"/>
                </a:cubicBezTo>
                <a:cubicBezTo>
                  <a:pt x="290" y="342"/>
                  <a:pt x="285" y="348"/>
                  <a:pt x="287" y="349"/>
                </a:cubicBezTo>
                <a:cubicBezTo>
                  <a:pt x="289" y="346"/>
                  <a:pt x="290" y="350"/>
                  <a:pt x="288" y="352"/>
                </a:cubicBezTo>
                <a:cubicBezTo>
                  <a:pt x="291" y="350"/>
                  <a:pt x="293" y="350"/>
                  <a:pt x="294" y="354"/>
                </a:cubicBezTo>
                <a:cubicBezTo>
                  <a:pt x="293" y="355"/>
                  <a:pt x="293" y="358"/>
                  <a:pt x="291" y="359"/>
                </a:cubicBezTo>
                <a:cubicBezTo>
                  <a:pt x="286" y="360"/>
                  <a:pt x="283" y="359"/>
                  <a:pt x="280" y="357"/>
                </a:cubicBezTo>
                <a:cubicBezTo>
                  <a:pt x="279" y="361"/>
                  <a:pt x="274" y="362"/>
                  <a:pt x="272" y="365"/>
                </a:cubicBezTo>
                <a:cubicBezTo>
                  <a:pt x="275" y="366"/>
                  <a:pt x="273" y="371"/>
                  <a:pt x="272" y="373"/>
                </a:cubicBezTo>
                <a:cubicBezTo>
                  <a:pt x="274" y="373"/>
                  <a:pt x="275" y="374"/>
                  <a:pt x="275" y="377"/>
                </a:cubicBezTo>
                <a:cubicBezTo>
                  <a:pt x="272" y="377"/>
                  <a:pt x="272" y="375"/>
                  <a:pt x="269" y="375"/>
                </a:cubicBezTo>
                <a:cubicBezTo>
                  <a:pt x="269" y="378"/>
                  <a:pt x="265" y="378"/>
                  <a:pt x="264" y="380"/>
                </a:cubicBezTo>
                <a:cubicBezTo>
                  <a:pt x="266" y="380"/>
                  <a:pt x="267" y="380"/>
                  <a:pt x="267" y="382"/>
                </a:cubicBezTo>
                <a:cubicBezTo>
                  <a:pt x="265" y="386"/>
                  <a:pt x="259" y="385"/>
                  <a:pt x="256" y="386"/>
                </a:cubicBezTo>
                <a:cubicBezTo>
                  <a:pt x="261" y="386"/>
                  <a:pt x="255" y="397"/>
                  <a:pt x="252" y="400"/>
                </a:cubicBezTo>
                <a:cubicBezTo>
                  <a:pt x="253" y="401"/>
                  <a:pt x="256" y="399"/>
                  <a:pt x="256" y="401"/>
                </a:cubicBezTo>
                <a:cubicBezTo>
                  <a:pt x="256" y="405"/>
                  <a:pt x="256" y="405"/>
                  <a:pt x="256" y="405"/>
                </a:cubicBezTo>
                <a:cubicBezTo>
                  <a:pt x="254" y="406"/>
                  <a:pt x="252" y="407"/>
                  <a:pt x="250" y="408"/>
                </a:cubicBezTo>
                <a:cubicBezTo>
                  <a:pt x="251" y="411"/>
                  <a:pt x="252" y="415"/>
                  <a:pt x="253" y="417"/>
                </a:cubicBezTo>
                <a:cubicBezTo>
                  <a:pt x="249" y="418"/>
                  <a:pt x="249" y="421"/>
                  <a:pt x="248" y="423"/>
                </a:cubicBezTo>
                <a:cubicBezTo>
                  <a:pt x="239" y="421"/>
                  <a:pt x="238" y="434"/>
                  <a:pt x="230" y="433"/>
                </a:cubicBezTo>
                <a:cubicBezTo>
                  <a:pt x="231" y="436"/>
                  <a:pt x="234" y="437"/>
                  <a:pt x="236" y="439"/>
                </a:cubicBezTo>
                <a:cubicBezTo>
                  <a:pt x="229" y="448"/>
                  <a:pt x="222" y="457"/>
                  <a:pt x="215" y="466"/>
                </a:cubicBezTo>
                <a:cubicBezTo>
                  <a:pt x="217" y="466"/>
                  <a:pt x="219" y="466"/>
                  <a:pt x="219" y="468"/>
                </a:cubicBezTo>
                <a:cubicBezTo>
                  <a:pt x="214" y="469"/>
                  <a:pt x="216" y="476"/>
                  <a:pt x="209" y="473"/>
                </a:cubicBezTo>
                <a:cubicBezTo>
                  <a:pt x="209" y="475"/>
                  <a:pt x="210" y="475"/>
                  <a:pt x="211" y="477"/>
                </a:cubicBezTo>
                <a:cubicBezTo>
                  <a:pt x="206" y="480"/>
                  <a:pt x="198" y="481"/>
                  <a:pt x="193" y="484"/>
                </a:cubicBezTo>
                <a:cubicBezTo>
                  <a:pt x="196" y="487"/>
                  <a:pt x="192" y="487"/>
                  <a:pt x="193" y="492"/>
                </a:cubicBezTo>
                <a:cubicBezTo>
                  <a:pt x="190" y="489"/>
                  <a:pt x="190" y="491"/>
                  <a:pt x="189" y="494"/>
                </a:cubicBezTo>
                <a:cubicBezTo>
                  <a:pt x="186" y="494"/>
                  <a:pt x="184" y="494"/>
                  <a:pt x="184" y="490"/>
                </a:cubicBezTo>
                <a:cubicBezTo>
                  <a:pt x="180" y="492"/>
                  <a:pt x="180" y="499"/>
                  <a:pt x="173" y="499"/>
                </a:cubicBezTo>
                <a:cubicBezTo>
                  <a:pt x="173" y="502"/>
                  <a:pt x="175" y="501"/>
                  <a:pt x="175" y="504"/>
                </a:cubicBezTo>
                <a:cubicBezTo>
                  <a:pt x="172" y="505"/>
                  <a:pt x="173" y="502"/>
                  <a:pt x="170" y="503"/>
                </a:cubicBezTo>
                <a:cubicBezTo>
                  <a:pt x="173" y="507"/>
                  <a:pt x="169" y="508"/>
                  <a:pt x="171" y="510"/>
                </a:cubicBezTo>
                <a:cubicBezTo>
                  <a:pt x="175" y="507"/>
                  <a:pt x="181" y="497"/>
                  <a:pt x="187" y="504"/>
                </a:cubicBezTo>
                <a:cubicBezTo>
                  <a:pt x="181" y="515"/>
                  <a:pt x="179" y="529"/>
                  <a:pt x="164" y="533"/>
                </a:cubicBezTo>
                <a:cubicBezTo>
                  <a:pt x="165" y="527"/>
                  <a:pt x="162" y="525"/>
                  <a:pt x="159" y="524"/>
                </a:cubicBezTo>
                <a:cubicBezTo>
                  <a:pt x="161" y="523"/>
                  <a:pt x="160" y="521"/>
                  <a:pt x="163" y="521"/>
                </a:cubicBezTo>
                <a:cubicBezTo>
                  <a:pt x="159" y="516"/>
                  <a:pt x="163" y="512"/>
                  <a:pt x="160" y="507"/>
                </a:cubicBezTo>
                <a:cubicBezTo>
                  <a:pt x="159" y="513"/>
                  <a:pt x="154" y="519"/>
                  <a:pt x="159" y="527"/>
                </a:cubicBezTo>
                <a:cubicBezTo>
                  <a:pt x="155" y="537"/>
                  <a:pt x="146" y="542"/>
                  <a:pt x="141" y="551"/>
                </a:cubicBezTo>
                <a:cubicBezTo>
                  <a:pt x="141" y="552"/>
                  <a:pt x="143" y="551"/>
                  <a:pt x="143" y="554"/>
                </a:cubicBezTo>
                <a:cubicBezTo>
                  <a:pt x="141" y="555"/>
                  <a:pt x="141" y="558"/>
                  <a:pt x="139" y="555"/>
                </a:cubicBezTo>
                <a:cubicBezTo>
                  <a:pt x="140" y="559"/>
                  <a:pt x="136" y="560"/>
                  <a:pt x="139" y="563"/>
                </a:cubicBezTo>
                <a:cubicBezTo>
                  <a:pt x="129" y="566"/>
                  <a:pt x="128" y="576"/>
                  <a:pt x="119" y="579"/>
                </a:cubicBezTo>
                <a:cubicBezTo>
                  <a:pt x="120" y="576"/>
                  <a:pt x="118" y="573"/>
                  <a:pt x="117" y="571"/>
                </a:cubicBezTo>
                <a:cubicBezTo>
                  <a:pt x="115" y="575"/>
                  <a:pt x="116" y="577"/>
                  <a:pt x="117" y="582"/>
                </a:cubicBezTo>
                <a:cubicBezTo>
                  <a:pt x="118" y="582"/>
                  <a:pt x="120" y="581"/>
                  <a:pt x="120" y="582"/>
                </a:cubicBezTo>
                <a:cubicBezTo>
                  <a:pt x="117" y="585"/>
                  <a:pt x="119" y="590"/>
                  <a:pt x="122" y="593"/>
                </a:cubicBezTo>
                <a:cubicBezTo>
                  <a:pt x="115" y="602"/>
                  <a:pt x="111" y="610"/>
                  <a:pt x="102" y="615"/>
                </a:cubicBezTo>
                <a:cubicBezTo>
                  <a:pt x="103" y="618"/>
                  <a:pt x="106" y="618"/>
                  <a:pt x="107" y="622"/>
                </a:cubicBezTo>
                <a:cubicBezTo>
                  <a:pt x="94" y="629"/>
                  <a:pt x="96" y="642"/>
                  <a:pt x="86" y="650"/>
                </a:cubicBezTo>
                <a:cubicBezTo>
                  <a:pt x="79" y="650"/>
                  <a:pt x="81" y="656"/>
                  <a:pt x="75" y="656"/>
                </a:cubicBezTo>
                <a:cubicBezTo>
                  <a:pt x="75" y="660"/>
                  <a:pt x="77" y="660"/>
                  <a:pt x="77" y="663"/>
                </a:cubicBezTo>
                <a:cubicBezTo>
                  <a:pt x="76" y="665"/>
                  <a:pt x="74" y="666"/>
                  <a:pt x="74" y="670"/>
                </a:cubicBezTo>
                <a:cubicBezTo>
                  <a:pt x="83" y="673"/>
                  <a:pt x="76" y="683"/>
                  <a:pt x="78" y="690"/>
                </a:cubicBezTo>
                <a:cubicBezTo>
                  <a:pt x="75" y="689"/>
                  <a:pt x="71" y="687"/>
                  <a:pt x="69" y="690"/>
                </a:cubicBezTo>
                <a:cubicBezTo>
                  <a:pt x="70" y="691"/>
                  <a:pt x="73" y="695"/>
                  <a:pt x="71" y="697"/>
                </a:cubicBezTo>
                <a:cubicBezTo>
                  <a:pt x="66" y="699"/>
                  <a:pt x="65" y="695"/>
                  <a:pt x="62" y="694"/>
                </a:cubicBezTo>
                <a:cubicBezTo>
                  <a:pt x="61" y="696"/>
                  <a:pt x="57" y="702"/>
                  <a:pt x="54" y="698"/>
                </a:cubicBezTo>
                <a:cubicBezTo>
                  <a:pt x="54" y="696"/>
                  <a:pt x="58" y="697"/>
                  <a:pt x="56" y="694"/>
                </a:cubicBezTo>
                <a:cubicBezTo>
                  <a:pt x="50" y="691"/>
                  <a:pt x="60" y="687"/>
                  <a:pt x="56" y="684"/>
                </a:cubicBezTo>
                <a:cubicBezTo>
                  <a:pt x="59" y="683"/>
                  <a:pt x="60" y="681"/>
                  <a:pt x="60" y="678"/>
                </a:cubicBezTo>
                <a:cubicBezTo>
                  <a:pt x="59" y="680"/>
                  <a:pt x="54" y="684"/>
                  <a:pt x="52" y="680"/>
                </a:cubicBezTo>
                <a:cubicBezTo>
                  <a:pt x="52" y="679"/>
                  <a:pt x="54" y="679"/>
                  <a:pt x="54" y="678"/>
                </a:cubicBezTo>
                <a:cubicBezTo>
                  <a:pt x="47" y="681"/>
                  <a:pt x="42" y="690"/>
                  <a:pt x="37" y="699"/>
                </a:cubicBezTo>
                <a:cubicBezTo>
                  <a:pt x="41" y="698"/>
                  <a:pt x="41" y="694"/>
                  <a:pt x="45" y="697"/>
                </a:cubicBezTo>
                <a:cubicBezTo>
                  <a:pt x="44" y="695"/>
                  <a:pt x="43" y="694"/>
                  <a:pt x="42" y="693"/>
                </a:cubicBezTo>
                <a:cubicBezTo>
                  <a:pt x="45" y="692"/>
                  <a:pt x="46" y="686"/>
                  <a:pt x="48" y="687"/>
                </a:cubicBezTo>
                <a:cubicBezTo>
                  <a:pt x="50" y="691"/>
                  <a:pt x="44" y="693"/>
                  <a:pt x="46" y="695"/>
                </a:cubicBezTo>
                <a:cubicBezTo>
                  <a:pt x="46" y="694"/>
                  <a:pt x="47" y="693"/>
                  <a:pt x="49" y="693"/>
                </a:cubicBezTo>
                <a:cubicBezTo>
                  <a:pt x="48" y="694"/>
                  <a:pt x="48" y="695"/>
                  <a:pt x="47" y="697"/>
                </a:cubicBezTo>
                <a:cubicBezTo>
                  <a:pt x="49" y="697"/>
                  <a:pt x="51" y="696"/>
                  <a:pt x="51" y="697"/>
                </a:cubicBezTo>
                <a:cubicBezTo>
                  <a:pt x="50" y="705"/>
                  <a:pt x="54" y="715"/>
                  <a:pt x="44" y="719"/>
                </a:cubicBezTo>
                <a:cubicBezTo>
                  <a:pt x="48" y="721"/>
                  <a:pt x="48" y="717"/>
                  <a:pt x="52" y="718"/>
                </a:cubicBezTo>
                <a:cubicBezTo>
                  <a:pt x="58" y="724"/>
                  <a:pt x="51" y="728"/>
                  <a:pt x="43" y="731"/>
                </a:cubicBezTo>
                <a:cubicBezTo>
                  <a:pt x="50" y="734"/>
                  <a:pt x="59" y="733"/>
                  <a:pt x="61" y="726"/>
                </a:cubicBezTo>
                <a:cubicBezTo>
                  <a:pt x="63" y="727"/>
                  <a:pt x="68" y="724"/>
                  <a:pt x="70" y="727"/>
                </a:cubicBezTo>
                <a:cubicBezTo>
                  <a:pt x="71" y="737"/>
                  <a:pt x="64" y="742"/>
                  <a:pt x="55" y="744"/>
                </a:cubicBezTo>
                <a:cubicBezTo>
                  <a:pt x="54" y="740"/>
                  <a:pt x="51" y="741"/>
                  <a:pt x="51" y="737"/>
                </a:cubicBezTo>
                <a:cubicBezTo>
                  <a:pt x="45" y="737"/>
                  <a:pt x="48" y="745"/>
                  <a:pt x="42" y="746"/>
                </a:cubicBezTo>
                <a:cubicBezTo>
                  <a:pt x="42" y="748"/>
                  <a:pt x="43" y="750"/>
                  <a:pt x="44" y="751"/>
                </a:cubicBezTo>
                <a:cubicBezTo>
                  <a:pt x="42" y="753"/>
                  <a:pt x="40" y="753"/>
                  <a:pt x="39" y="755"/>
                </a:cubicBezTo>
                <a:cubicBezTo>
                  <a:pt x="41" y="755"/>
                  <a:pt x="44" y="753"/>
                  <a:pt x="44" y="755"/>
                </a:cubicBezTo>
                <a:cubicBezTo>
                  <a:pt x="44" y="759"/>
                  <a:pt x="40" y="760"/>
                  <a:pt x="40" y="765"/>
                </a:cubicBezTo>
                <a:cubicBezTo>
                  <a:pt x="44" y="764"/>
                  <a:pt x="48" y="762"/>
                  <a:pt x="53" y="764"/>
                </a:cubicBezTo>
                <a:cubicBezTo>
                  <a:pt x="55" y="760"/>
                  <a:pt x="52" y="757"/>
                  <a:pt x="51" y="754"/>
                </a:cubicBezTo>
                <a:cubicBezTo>
                  <a:pt x="54" y="755"/>
                  <a:pt x="53" y="753"/>
                  <a:pt x="55" y="752"/>
                </a:cubicBezTo>
                <a:cubicBezTo>
                  <a:pt x="55" y="753"/>
                  <a:pt x="57" y="753"/>
                  <a:pt x="57" y="755"/>
                </a:cubicBezTo>
                <a:cubicBezTo>
                  <a:pt x="57" y="759"/>
                  <a:pt x="56" y="762"/>
                  <a:pt x="58" y="766"/>
                </a:cubicBezTo>
                <a:cubicBezTo>
                  <a:pt x="58" y="760"/>
                  <a:pt x="65" y="764"/>
                  <a:pt x="65" y="760"/>
                </a:cubicBezTo>
                <a:cubicBezTo>
                  <a:pt x="64" y="761"/>
                  <a:pt x="63" y="760"/>
                  <a:pt x="62" y="759"/>
                </a:cubicBezTo>
                <a:cubicBezTo>
                  <a:pt x="83" y="759"/>
                  <a:pt x="60" y="778"/>
                  <a:pt x="60" y="788"/>
                </a:cubicBezTo>
                <a:cubicBezTo>
                  <a:pt x="65" y="788"/>
                  <a:pt x="65" y="794"/>
                  <a:pt x="70" y="795"/>
                </a:cubicBezTo>
                <a:cubicBezTo>
                  <a:pt x="69" y="799"/>
                  <a:pt x="66" y="800"/>
                  <a:pt x="60" y="799"/>
                </a:cubicBezTo>
                <a:cubicBezTo>
                  <a:pt x="57" y="804"/>
                  <a:pt x="63" y="806"/>
                  <a:pt x="64" y="809"/>
                </a:cubicBezTo>
                <a:cubicBezTo>
                  <a:pt x="61" y="810"/>
                  <a:pt x="63" y="815"/>
                  <a:pt x="63" y="818"/>
                </a:cubicBezTo>
                <a:cubicBezTo>
                  <a:pt x="67" y="816"/>
                  <a:pt x="66" y="813"/>
                  <a:pt x="63" y="812"/>
                </a:cubicBezTo>
                <a:cubicBezTo>
                  <a:pt x="66" y="811"/>
                  <a:pt x="70" y="810"/>
                  <a:pt x="73" y="813"/>
                </a:cubicBezTo>
                <a:cubicBezTo>
                  <a:pt x="71" y="799"/>
                  <a:pt x="88" y="805"/>
                  <a:pt x="94" y="808"/>
                </a:cubicBezTo>
                <a:cubicBezTo>
                  <a:pt x="95" y="806"/>
                  <a:pt x="94" y="803"/>
                  <a:pt x="94" y="800"/>
                </a:cubicBezTo>
                <a:cubicBezTo>
                  <a:pt x="100" y="798"/>
                  <a:pt x="102" y="799"/>
                  <a:pt x="107" y="799"/>
                </a:cubicBezTo>
                <a:cubicBezTo>
                  <a:pt x="106" y="801"/>
                  <a:pt x="106" y="804"/>
                  <a:pt x="104" y="805"/>
                </a:cubicBezTo>
                <a:cubicBezTo>
                  <a:pt x="108" y="805"/>
                  <a:pt x="111" y="801"/>
                  <a:pt x="116" y="804"/>
                </a:cubicBezTo>
                <a:cubicBezTo>
                  <a:pt x="112" y="806"/>
                  <a:pt x="114" y="813"/>
                  <a:pt x="109" y="815"/>
                </a:cubicBezTo>
                <a:cubicBezTo>
                  <a:pt x="106" y="815"/>
                  <a:pt x="105" y="811"/>
                  <a:pt x="103" y="809"/>
                </a:cubicBezTo>
                <a:cubicBezTo>
                  <a:pt x="102" y="813"/>
                  <a:pt x="103" y="815"/>
                  <a:pt x="101" y="818"/>
                </a:cubicBezTo>
                <a:cubicBezTo>
                  <a:pt x="102" y="819"/>
                  <a:pt x="104" y="815"/>
                  <a:pt x="105" y="818"/>
                </a:cubicBezTo>
                <a:cubicBezTo>
                  <a:pt x="106" y="822"/>
                  <a:pt x="102" y="823"/>
                  <a:pt x="101" y="820"/>
                </a:cubicBezTo>
                <a:cubicBezTo>
                  <a:pt x="101" y="824"/>
                  <a:pt x="101" y="824"/>
                  <a:pt x="101" y="824"/>
                </a:cubicBezTo>
                <a:cubicBezTo>
                  <a:pt x="108" y="822"/>
                  <a:pt x="110" y="821"/>
                  <a:pt x="117" y="822"/>
                </a:cubicBezTo>
                <a:cubicBezTo>
                  <a:pt x="117" y="821"/>
                  <a:pt x="116" y="819"/>
                  <a:pt x="118" y="819"/>
                </a:cubicBezTo>
                <a:cubicBezTo>
                  <a:pt x="119" y="817"/>
                  <a:pt x="116" y="818"/>
                  <a:pt x="116" y="816"/>
                </a:cubicBezTo>
                <a:cubicBezTo>
                  <a:pt x="119" y="816"/>
                  <a:pt x="119" y="814"/>
                  <a:pt x="122" y="814"/>
                </a:cubicBezTo>
                <a:cubicBezTo>
                  <a:pt x="124" y="816"/>
                  <a:pt x="121" y="817"/>
                  <a:pt x="122" y="820"/>
                </a:cubicBezTo>
                <a:cubicBezTo>
                  <a:pt x="124" y="822"/>
                  <a:pt x="128" y="820"/>
                  <a:pt x="130" y="819"/>
                </a:cubicBezTo>
                <a:cubicBezTo>
                  <a:pt x="132" y="822"/>
                  <a:pt x="127" y="825"/>
                  <a:pt x="131" y="828"/>
                </a:cubicBezTo>
                <a:cubicBezTo>
                  <a:pt x="130" y="826"/>
                  <a:pt x="132" y="825"/>
                  <a:pt x="134" y="824"/>
                </a:cubicBezTo>
                <a:cubicBezTo>
                  <a:pt x="132" y="821"/>
                  <a:pt x="134" y="818"/>
                  <a:pt x="137" y="816"/>
                </a:cubicBezTo>
                <a:cubicBezTo>
                  <a:pt x="137" y="811"/>
                  <a:pt x="134" y="806"/>
                  <a:pt x="141" y="805"/>
                </a:cubicBezTo>
                <a:cubicBezTo>
                  <a:pt x="140" y="799"/>
                  <a:pt x="144" y="798"/>
                  <a:pt x="140" y="795"/>
                </a:cubicBezTo>
                <a:cubicBezTo>
                  <a:pt x="144" y="794"/>
                  <a:pt x="144" y="790"/>
                  <a:pt x="148" y="789"/>
                </a:cubicBezTo>
                <a:cubicBezTo>
                  <a:pt x="153" y="789"/>
                  <a:pt x="157" y="791"/>
                  <a:pt x="161" y="792"/>
                </a:cubicBezTo>
                <a:cubicBezTo>
                  <a:pt x="163" y="788"/>
                  <a:pt x="172" y="790"/>
                  <a:pt x="174" y="786"/>
                </a:cubicBezTo>
                <a:cubicBezTo>
                  <a:pt x="168" y="783"/>
                  <a:pt x="179" y="779"/>
                  <a:pt x="181" y="776"/>
                </a:cubicBezTo>
                <a:cubicBezTo>
                  <a:pt x="191" y="780"/>
                  <a:pt x="185" y="797"/>
                  <a:pt x="176" y="793"/>
                </a:cubicBezTo>
                <a:cubicBezTo>
                  <a:pt x="178" y="799"/>
                  <a:pt x="170" y="797"/>
                  <a:pt x="167" y="800"/>
                </a:cubicBezTo>
                <a:cubicBezTo>
                  <a:pt x="168" y="811"/>
                  <a:pt x="157" y="813"/>
                  <a:pt x="154" y="820"/>
                </a:cubicBezTo>
                <a:cubicBezTo>
                  <a:pt x="157" y="821"/>
                  <a:pt x="156" y="818"/>
                  <a:pt x="159" y="818"/>
                </a:cubicBezTo>
                <a:cubicBezTo>
                  <a:pt x="159" y="820"/>
                  <a:pt x="161" y="819"/>
                  <a:pt x="161" y="821"/>
                </a:cubicBezTo>
                <a:cubicBezTo>
                  <a:pt x="159" y="822"/>
                  <a:pt x="160" y="826"/>
                  <a:pt x="158" y="826"/>
                </a:cubicBezTo>
                <a:cubicBezTo>
                  <a:pt x="157" y="825"/>
                  <a:pt x="153" y="823"/>
                  <a:pt x="154" y="827"/>
                </a:cubicBezTo>
                <a:cubicBezTo>
                  <a:pt x="154" y="829"/>
                  <a:pt x="158" y="827"/>
                  <a:pt x="160" y="827"/>
                </a:cubicBezTo>
                <a:cubicBezTo>
                  <a:pt x="162" y="824"/>
                  <a:pt x="163" y="820"/>
                  <a:pt x="165" y="816"/>
                </a:cubicBezTo>
                <a:cubicBezTo>
                  <a:pt x="169" y="817"/>
                  <a:pt x="173" y="813"/>
                  <a:pt x="177" y="811"/>
                </a:cubicBezTo>
                <a:cubicBezTo>
                  <a:pt x="182" y="825"/>
                  <a:pt x="166" y="828"/>
                  <a:pt x="160" y="836"/>
                </a:cubicBezTo>
                <a:cubicBezTo>
                  <a:pt x="168" y="835"/>
                  <a:pt x="168" y="835"/>
                  <a:pt x="168" y="835"/>
                </a:cubicBezTo>
                <a:cubicBezTo>
                  <a:pt x="169" y="837"/>
                  <a:pt x="169" y="840"/>
                  <a:pt x="171" y="842"/>
                </a:cubicBezTo>
                <a:cubicBezTo>
                  <a:pt x="175" y="839"/>
                  <a:pt x="170" y="829"/>
                  <a:pt x="179" y="830"/>
                </a:cubicBezTo>
                <a:cubicBezTo>
                  <a:pt x="179" y="828"/>
                  <a:pt x="177" y="828"/>
                  <a:pt x="177" y="825"/>
                </a:cubicBezTo>
                <a:cubicBezTo>
                  <a:pt x="184" y="820"/>
                  <a:pt x="187" y="811"/>
                  <a:pt x="197" y="808"/>
                </a:cubicBezTo>
                <a:cubicBezTo>
                  <a:pt x="196" y="802"/>
                  <a:pt x="201" y="800"/>
                  <a:pt x="202" y="796"/>
                </a:cubicBezTo>
                <a:cubicBezTo>
                  <a:pt x="197" y="795"/>
                  <a:pt x="197" y="788"/>
                  <a:pt x="192" y="788"/>
                </a:cubicBezTo>
                <a:cubicBezTo>
                  <a:pt x="194" y="783"/>
                  <a:pt x="187" y="782"/>
                  <a:pt x="186" y="778"/>
                </a:cubicBezTo>
                <a:cubicBezTo>
                  <a:pt x="190" y="777"/>
                  <a:pt x="193" y="777"/>
                  <a:pt x="194" y="774"/>
                </a:cubicBezTo>
                <a:cubicBezTo>
                  <a:pt x="192" y="774"/>
                  <a:pt x="189" y="776"/>
                  <a:pt x="189" y="774"/>
                </a:cubicBezTo>
                <a:cubicBezTo>
                  <a:pt x="188" y="768"/>
                  <a:pt x="199" y="772"/>
                  <a:pt x="200" y="768"/>
                </a:cubicBezTo>
                <a:cubicBezTo>
                  <a:pt x="198" y="766"/>
                  <a:pt x="194" y="771"/>
                  <a:pt x="193" y="766"/>
                </a:cubicBezTo>
                <a:cubicBezTo>
                  <a:pt x="195" y="762"/>
                  <a:pt x="202" y="761"/>
                  <a:pt x="204" y="763"/>
                </a:cubicBezTo>
                <a:cubicBezTo>
                  <a:pt x="206" y="760"/>
                  <a:pt x="208" y="755"/>
                  <a:pt x="213" y="755"/>
                </a:cubicBezTo>
                <a:cubicBezTo>
                  <a:pt x="210" y="751"/>
                  <a:pt x="214" y="749"/>
                  <a:pt x="217" y="747"/>
                </a:cubicBezTo>
                <a:cubicBezTo>
                  <a:pt x="220" y="749"/>
                  <a:pt x="225" y="749"/>
                  <a:pt x="228" y="751"/>
                </a:cubicBezTo>
                <a:cubicBezTo>
                  <a:pt x="228" y="752"/>
                  <a:pt x="228" y="753"/>
                  <a:pt x="227" y="754"/>
                </a:cubicBezTo>
                <a:cubicBezTo>
                  <a:pt x="222" y="751"/>
                  <a:pt x="219" y="756"/>
                  <a:pt x="216" y="755"/>
                </a:cubicBezTo>
                <a:cubicBezTo>
                  <a:pt x="217" y="756"/>
                  <a:pt x="217" y="758"/>
                  <a:pt x="216" y="758"/>
                </a:cubicBezTo>
                <a:cubicBezTo>
                  <a:pt x="221" y="761"/>
                  <a:pt x="226" y="757"/>
                  <a:pt x="231" y="760"/>
                </a:cubicBezTo>
                <a:cubicBezTo>
                  <a:pt x="229" y="755"/>
                  <a:pt x="233" y="754"/>
                  <a:pt x="233" y="751"/>
                </a:cubicBezTo>
                <a:cubicBezTo>
                  <a:pt x="229" y="753"/>
                  <a:pt x="228" y="743"/>
                  <a:pt x="231" y="743"/>
                </a:cubicBezTo>
                <a:cubicBezTo>
                  <a:pt x="232" y="745"/>
                  <a:pt x="233" y="747"/>
                  <a:pt x="236" y="747"/>
                </a:cubicBezTo>
                <a:cubicBezTo>
                  <a:pt x="237" y="743"/>
                  <a:pt x="234" y="742"/>
                  <a:pt x="234" y="739"/>
                </a:cubicBezTo>
                <a:cubicBezTo>
                  <a:pt x="239" y="739"/>
                  <a:pt x="239" y="732"/>
                  <a:pt x="243" y="736"/>
                </a:cubicBezTo>
                <a:cubicBezTo>
                  <a:pt x="239" y="731"/>
                  <a:pt x="245" y="725"/>
                  <a:pt x="244" y="723"/>
                </a:cubicBezTo>
                <a:cubicBezTo>
                  <a:pt x="243" y="725"/>
                  <a:pt x="240" y="723"/>
                  <a:pt x="238" y="723"/>
                </a:cubicBezTo>
                <a:cubicBezTo>
                  <a:pt x="239" y="729"/>
                  <a:pt x="228" y="726"/>
                  <a:pt x="228" y="731"/>
                </a:cubicBezTo>
                <a:cubicBezTo>
                  <a:pt x="224" y="730"/>
                  <a:pt x="223" y="731"/>
                  <a:pt x="220" y="730"/>
                </a:cubicBezTo>
                <a:cubicBezTo>
                  <a:pt x="222" y="729"/>
                  <a:pt x="223" y="727"/>
                  <a:pt x="222" y="724"/>
                </a:cubicBezTo>
                <a:cubicBezTo>
                  <a:pt x="224" y="721"/>
                  <a:pt x="230" y="721"/>
                  <a:pt x="230" y="717"/>
                </a:cubicBezTo>
                <a:cubicBezTo>
                  <a:pt x="229" y="717"/>
                  <a:pt x="227" y="717"/>
                  <a:pt x="227" y="715"/>
                </a:cubicBezTo>
                <a:cubicBezTo>
                  <a:pt x="228" y="699"/>
                  <a:pt x="249" y="704"/>
                  <a:pt x="247" y="721"/>
                </a:cubicBezTo>
                <a:cubicBezTo>
                  <a:pt x="248" y="720"/>
                  <a:pt x="252" y="717"/>
                  <a:pt x="253" y="720"/>
                </a:cubicBezTo>
                <a:cubicBezTo>
                  <a:pt x="253" y="722"/>
                  <a:pt x="252" y="723"/>
                  <a:pt x="252" y="725"/>
                </a:cubicBezTo>
                <a:cubicBezTo>
                  <a:pt x="256" y="723"/>
                  <a:pt x="258" y="725"/>
                  <a:pt x="258" y="730"/>
                </a:cubicBezTo>
                <a:cubicBezTo>
                  <a:pt x="263" y="728"/>
                  <a:pt x="265" y="728"/>
                  <a:pt x="268" y="730"/>
                </a:cubicBezTo>
                <a:cubicBezTo>
                  <a:pt x="270" y="727"/>
                  <a:pt x="273" y="725"/>
                  <a:pt x="269" y="721"/>
                </a:cubicBezTo>
                <a:cubicBezTo>
                  <a:pt x="275" y="717"/>
                  <a:pt x="276" y="713"/>
                  <a:pt x="280" y="710"/>
                </a:cubicBezTo>
                <a:cubicBezTo>
                  <a:pt x="280" y="708"/>
                  <a:pt x="278" y="709"/>
                  <a:pt x="279" y="706"/>
                </a:cubicBezTo>
                <a:cubicBezTo>
                  <a:pt x="283" y="702"/>
                  <a:pt x="286" y="691"/>
                  <a:pt x="297" y="697"/>
                </a:cubicBezTo>
                <a:cubicBezTo>
                  <a:pt x="299" y="696"/>
                  <a:pt x="301" y="695"/>
                  <a:pt x="304" y="695"/>
                </a:cubicBezTo>
                <a:cubicBezTo>
                  <a:pt x="300" y="699"/>
                  <a:pt x="301" y="708"/>
                  <a:pt x="292" y="708"/>
                </a:cubicBezTo>
                <a:cubicBezTo>
                  <a:pt x="293" y="713"/>
                  <a:pt x="291" y="715"/>
                  <a:pt x="288" y="717"/>
                </a:cubicBezTo>
                <a:cubicBezTo>
                  <a:pt x="291" y="719"/>
                  <a:pt x="291" y="715"/>
                  <a:pt x="295" y="715"/>
                </a:cubicBezTo>
                <a:cubicBezTo>
                  <a:pt x="293" y="722"/>
                  <a:pt x="297" y="730"/>
                  <a:pt x="295" y="738"/>
                </a:cubicBezTo>
                <a:cubicBezTo>
                  <a:pt x="298" y="735"/>
                  <a:pt x="304" y="726"/>
                  <a:pt x="309" y="730"/>
                </a:cubicBezTo>
                <a:cubicBezTo>
                  <a:pt x="305" y="740"/>
                  <a:pt x="302" y="748"/>
                  <a:pt x="309" y="757"/>
                </a:cubicBezTo>
                <a:cubicBezTo>
                  <a:pt x="313" y="757"/>
                  <a:pt x="313" y="755"/>
                  <a:pt x="316" y="755"/>
                </a:cubicBezTo>
                <a:cubicBezTo>
                  <a:pt x="314" y="761"/>
                  <a:pt x="311" y="763"/>
                  <a:pt x="314" y="770"/>
                </a:cubicBezTo>
                <a:cubicBezTo>
                  <a:pt x="312" y="770"/>
                  <a:pt x="311" y="770"/>
                  <a:pt x="310" y="769"/>
                </a:cubicBezTo>
                <a:cubicBezTo>
                  <a:pt x="313" y="781"/>
                  <a:pt x="306" y="795"/>
                  <a:pt x="296" y="801"/>
                </a:cubicBezTo>
                <a:cubicBezTo>
                  <a:pt x="296" y="799"/>
                  <a:pt x="294" y="800"/>
                  <a:pt x="292" y="800"/>
                </a:cubicBezTo>
                <a:cubicBezTo>
                  <a:pt x="290" y="803"/>
                  <a:pt x="287" y="805"/>
                  <a:pt x="288" y="810"/>
                </a:cubicBezTo>
                <a:cubicBezTo>
                  <a:pt x="290" y="811"/>
                  <a:pt x="294" y="808"/>
                  <a:pt x="296" y="812"/>
                </a:cubicBezTo>
                <a:cubicBezTo>
                  <a:pt x="295" y="819"/>
                  <a:pt x="300" y="820"/>
                  <a:pt x="297" y="824"/>
                </a:cubicBezTo>
                <a:cubicBezTo>
                  <a:pt x="300" y="825"/>
                  <a:pt x="298" y="820"/>
                  <a:pt x="301" y="821"/>
                </a:cubicBezTo>
                <a:cubicBezTo>
                  <a:pt x="303" y="821"/>
                  <a:pt x="303" y="823"/>
                  <a:pt x="304" y="824"/>
                </a:cubicBezTo>
                <a:cubicBezTo>
                  <a:pt x="298" y="825"/>
                  <a:pt x="303" y="834"/>
                  <a:pt x="293" y="834"/>
                </a:cubicBezTo>
                <a:cubicBezTo>
                  <a:pt x="294" y="836"/>
                  <a:pt x="295" y="838"/>
                  <a:pt x="295" y="841"/>
                </a:cubicBezTo>
                <a:cubicBezTo>
                  <a:pt x="291" y="841"/>
                  <a:pt x="293" y="845"/>
                  <a:pt x="290" y="846"/>
                </a:cubicBezTo>
                <a:cubicBezTo>
                  <a:pt x="293" y="856"/>
                  <a:pt x="285" y="863"/>
                  <a:pt x="283" y="872"/>
                </a:cubicBezTo>
                <a:cubicBezTo>
                  <a:pt x="286" y="873"/>
                  <a:pt x="288" y="868"/>
                  <a:pt x="292" y="868"/>
                </a:cubicBezTo>
                <a:cubicBezTo>
                  <a:pt x="292" y="863"/>
                  <a:pt x="298" y="862"/>
                  <a:pt x="293" y="858"/>
                </a:cubicBezTo>
                <a:cubicBezTo>
                  <a:pt x="299" y="859"/>
                  <a:pt x="298" y="854"/>
                  <a:pt x="301" y="853"/>
                </a:cubicBezTo>
                <a:cubicBezTo>
                  <a:pt x="301" y="856"/>
                  <a:pt x="305" y="850"/>
                  <a:pt x="305" y="853"/>
                </a:cubicBezTo>
                <a:cubicBezTo>
                  <a:pt x="306" y="858"/>
                  <a:pt x="304" y="860"/>
                  <a:pt x="302" y="863"/>
                </a:cubicBezTo>
                <a:cubicBezTo>
                  <a:pt x="312" y="865"/>
                  <a:pt x="304" y="876"/>
                  <a:pt x="299" y="880"/>
                </a:cubicBezTo>
                <a:cubicBezTo>
                  <a:pt x="300" y="886"/>
                  <a:pt x="294" y="894"/>
                  <a:pt x="291" y="899"/>
                </a:cubicBezTo>
                <a:cubicBezTo>
                  <a:pt x="293" y="908"/>
                  <a:pt x="283" y="913"/>
                  <a:pt x="280" y="920"/>
                </a:cubicBezTo>
                <a:cubicBezTo>
                  <a:pt x="284" y="921"/>
                  <a:pt x="284" y="933"/>
                  <a:pt x="278" y="933"/>
                </a:cubicBezTo>
                <a:cubicBezTo>
                  <a:pt x="279" y="939"/>
                  <a:pt x="277" y="943"/>
                  <a:pt x="276" y="949"/>
                </a:cubicBezTo>
                <a:cubicBezTo>
                  <a:pt x="280" y="948"/>
                  <a:pt x="278" y="953"/>
                  <a:pt x="279" y="955"/>
                </a:cubicBezTo>
                <a:cubicBezTo>
                  <a:pt x="283" y="955"/>
                  <a:pt x="279" y="948"/>
                  <a:pt x="284" y="948"/>
                </a:cubicBezTo>
                <a:cubicBezTo>
                  <a:pt x="284" y="953"/>
                  <a:pt x="294" y="958"/>
                  <a:pt x="287" y="964"/>
                </a:cubicBezTo>
                <a:cubicBezTo>
                  <a:pt x="287" y="966"/>
                  <a:pt x="290" y="965"/>
                  <a:pt x="290" y="968"/>
                </a:cubicBezTo>
                <a:cubicBezTo>
                  <a:pt x="285" y="971"/>
                  <a:pt x="284" y="976"/>
                  <a:pt x="281" y="979"/>
                </a:cubicBezTo>
                <a:cubicBezTo>
                  <a:pt x="282" y="982"/>
                  <a:pt x="283" y="976"/>
                  <a:pt x="284" y="979"/>
                </a:cubicBezTo>
                <a:cubicBezTo>
                  <a:pt x="284" y="981"/>
                  <a:pt x="282" y="980"/>
                  <a:pt x="283" y="983"/>
                </a:cubicBezTo>
                <a:cubicBezTo>
                  <a:pt x="294" y="971"/>
                  <a:pt x="297" y="953"/>
                  <a:pt x="307" y="941"/>
                </a:cubicBezTo>
                <a:cubicBezTo>
                  <a:pt x="307" y="945"/>
                  <a:pt x="313" y="942"/>
                  <a:pt x="313" y="945"/>
                </a:cubicBezTo>
                <a:cubicBezTo>
                  <a:pt x="309" y="950"/>
                  <a:pt x="315" y="958"/>
                  <a:pt x="310" y="961"/>
                </a:cubicBezTo>
                <a:cubicBezTo>
                  <a:pt x="313" y="963"/>
                  <a:pt x="312" y="957"/>
                  <a:pt x="317" y="959"/>
                </a:cubicBezTo>
                <a:cubicBezTo>
                  <a:pt x="319" y="965"/>
                  <a:pt x="312" y="969"/>
                  <a:pt x="315" y="976"/>
                </a:cubicBezTo>
                <a:cubicBezTo>
                  <a:pt x="317" y="975"/>
                  <a:pt x="317" y="974"/>
                  <a:pt x="320" y="974"/>
                </a:cubicBezTo>
                <a:cubicBezTo>
                  <a:pt x="320" y="977"/>
                  <a:pt x="322" y="976"/>
                  <a:pt x="321" y="978"/>
                </a:cubicBezTo>
                <a:cubicBezTo>
                  <a:pt x="324" y="978"/>
                  <a:pt x="323" y="974"/>
                  <a:pt x="326" y="974"/>
                </a:cubicBezTo>
                <a:cubicBezTo>
                  <a:pt x="332" y="975"/>
                  <a:pt x="331" y="985"/>
                  <a:pt x="337" y="986"/>
                </a:cubicBezTo>
                <a:cubicBezTo>
                  <a:pt x="337" y="992"/>
                  <a:pt x="338" y="997"/>
                  <a:pt x="335" y="999"/>
                </a:cubicBezTo>
                <a:cubicBezTo>
                  <a:pt x="336" y="999"/>
                  <a:pt x="340" y="997"/>
                  <a:pt x="340" y="999"/>
                </a:cubicBezTo>
                <a:cubicBezTo>
                  <a:pt x="341" y="1005"/>
                  <a:pt x="338" y="1008"/>
                  <a:pt x="335" y="1011"/>
                </a:cubicBezTo>
                <a:cubicBezTo>
                  <a:pt x="336" y="1013"/>
                  <a:pt x="337" y="1014"/>
                  <a:pt x="337" y="1016"/>
                </a:cubicBezTo>
                <a:cubicBezTo>
                  <a:pt x="342" y="1014"/>
                  <a:pt x="345" y="1014"/>
                  <a:pt x="350" y="1011"/>
                </a:cubicBezTo>
                <a:cubicBezTo>
                  <a:pt x="345" y="1002"/>
                  <a:pt x="353" y="998"/>
                  <a:pt x="358" y="995"/>
                </a:cubicBezTo>
                <a:cubicBezTo>
                  <a:pt x="365" y="996"/>
                  <a:pt x="365" y="1003"/>
                  <a:pt x="370" y="1005"/>
                </a:cubicBezTo>
                <a:cubicBezTo>
                  <a:pt x="370" y="1006"/>
                  <a:pt x="370" y="1007"/>
                  <a:pt x="369" y="1007"/>
                </a:cubicBezTo>
                <a:cubicBezTo>
                  <a:pt x="365" y="1008"/>
                  <a:pt x="364" y="1004"/>
                  <a:pt x="361" y="1005"/>
                </a:cubicBezTo>
                <a:cubicBezTo>
                  <a:pt x="361" y="1012"/>
                  <a:pt x="361" y="1018"/>
                  <a:pt x="364" y="1020"/>
                </a:cubicBezTo>
                <a:cubicBezTo>
                  <a:pt x="365" y="1019"/>
                  <a:pt x="367" y="1018"/>
                  <a:pt x="369" y="1018"/>
                </a:cubicBezTo>
                <a:cubicBezTo>
                  <a:pt x="370" y="1020"/>
                  <a:pt x="372" y="1022"/>
                  <a:pt x="372" y="1025"/>
                </a:cubicBezTo>
                <a:cubicBezTo>
                  <a:pt x="377" y="1028"/>
                  <a:pt x="384" y="1025"/>
                  <a:pt x="389" y="1022"/>
                </a:cubicBezTo>
                <a:cubicBezTo>
                  <a:pt x="391" y="1031"/>
                  <a:pt x="386" y="1036"/>
                  <a:pt x="387" y="1042"/>
                </a:cubicBezTo>
                <a:cubicBezTo>
                  <a:pt x="386" y="1042"/>
                  <a:pt x="384" y="1043"/>
                  <a:pt x="384" y="1044"/>
                </a:cubicBezTo>
                <a:cubicBezTo>
                  <a:pt x="385" y="1044"/>
                  <a:pt x="387" y="1044"/>
                  <a:pt x="387" y="1046"/>
                </a:cubicBezTo>
                <a:cubicBezTo>
                  <a:pt x="386" y="1049"/>
                  <a:pt x="381" y="1050"/>
                  <a:pt x="379" y="1052"/>
                </a:cubicBezTo>
                <a:cubicBezTo>
                  <a:pt x="382" y="1056"/>
                  <a:pt x="378" y="1055"/>
                  <a:pt x="377" y="1058"/>
                </a:cubicBezTo>
                <a:cubicBezTo>
                  <a:pt x="378" y="1058"/>
                  <a:pt x="380" y="1058"/>
                  <a:pt x="380" y="1059"/>
                </a:cubicBezTo>
                <a:cubicBezTo>
                  <a:pt x="379" y="1063"/>
                  <a:pt x="371" y="1066"/>
                  <a:pt x="376" y="1070"/>
                </a:cubicBezTo>
                <a:cubicBezTo>
                  <a:pt x="379" y="1066"/>
                  <a:pt x="383" y="1062"/>
                  <a:pt x="386" y="1059"/>
                </a:cubicBezTo>
                <a:cubicBezTo>
                  <a:pt x="389" y="1066"/>
                  <a:pt x="384" y="1068"/>
                  <a:pt x="385" y="1074"/>
                </a:cubicBezTo>
                <a:cubicBezTo>
                  <a:pt x="392" y="1072"/>
                  <a:pt x="393" y="1067"/>
                  <a:pt x="400" y="1068"/>
                </a:cubicBezTo>
                <a:cubicBezTo>
                  <a:pt x="400" y="1065"/>
                  <a:pt x="396" y="1067"/>
                  <a:pt x="397" y="1063"/>
                </a:cubicBezTo>
                <a:cubicBezTo>
                  <a:pt x="401" y="1062"/>
                  <a:pt x="401" y="1062"/>
                  <a:pt x="401" y="1062"/>
                </a:cubicBezTo>
                <a:cubicBezTo>
                  <a:pt x="400" y="1059"/>
                  <a:pt x="398" y="1059"/>
                  <a:pt x="397" y="1057"/>
                </a:cubicBezTo>
                <a:cubicBezTo>
                  <a:pt x="399" y="1056"/>
                  <a:pt x="398" y="1053"/>
                  <a:pt x="400" y="1053"/>
                </a:cubicBezTo>
                <a:cubicBezTo>
                  <a:pt x="404" y="1054"/>
                  <a:pt x="409" y="1053"/>
                  <a:pt x="411" y="1056"/>
                </a:cubicBezTo>
                <a:cubicBezTo>
                  <a:pt x="411" y="1052"/>
                  <a:pt x="418" y="1050"/>
                  <a:pt x="414" y="1045"/>
                </a:cubicBezTo>
                <a:cubicBezTo>
                  <a:pt x="418" y="1043"/>
                  <a:pt x="422" y="1037"/>
                  <a:pt x="422" y="1034"/>
                </a:cubicBezTo>
                <a:cubicBezTo>
                  <a:pt x="429" y="1031"/>
                  <a:pt x="432" y="1023"/>
                  <a:pt x="441" y="1024"/>
                </a:cubicBezTo>
                <a:cubicBezTo>
                  <a:pt x="441" y="1020"/>
                  <a:pt x="442" y="1016"/>
                  <a:pt x="444" y="1013"/>
                </a:cubicBezTo>
                <a:cubicBezTo>
                  <a:pt x="449" y="1015"/>
                  <a:pt x="449" y="1012"/>
                  <a:pt x="453" y="1011"/>
                </a:cubicBezTo>
                <a:cubicBezTo>
                  <a:pt x="451" y="1014"/>
                  <a:pt x="453" y="1015"/>
                  <a:pt x="452" y="1017"/>
                </a:cubicBezTo>
                <a:cubicBezTo>
                  <a:pt x="458" y="1017"/>
                  <a:pt x="458" y="1017"/>
                  <a:pt x="458" y="1017"/>
                </a:cubicBezTo>
                <a:cubicBezTo>
                  <a:pt x="458" y="1011"/>
                  <a:pt x="458" y="1011"/>
                  <a:pt x="459" y="1006"/>
                </a:cubicBezTo>
                <a:cubicBezTo>
                  <a:pt x="457" y="1005"/>
                  <a:pt x="454" y="1006"/>
                  <a:pt x="455" y="1003"/>
                </a:cubicBezTo>
                <a:cubicBezTo>
                  <a:pt x="458" y="998"/>
                  <a:pt x="469" y="991"/>
                  <a:pt x="471" y="990"/>
                </a:cubicBezTo>
                <a:cubicBezTo>
                  <a:pt x="468" y="990"/>
                  <a:pt x="466" y="992"/>
                  <a:pt x="463" y="992"/>
                </a:cubicBezTo>
                <a:cubicBezTo>
                  <a:pt x="462" y="990"/>
                  <a:pt x="459" y="990"/>
                  <a:pt x="459" y="988"/>
                </a:cubicBezTo>
                <a:cubicBezTo>
                  <a:pt x="468" y="984"/>
                  <a:pt x="470" y="974"/>
                  <a:pt x="480" y="971"/>
                </a:cubicBezTo>
                <a:cubicBezTo>
                  <a:pt x="483" y="972"/>
                  <a:pt x="484" y="974"/>
                  <a:pt x="486" y="977"/>
                </a:cubicBezTo>
                <a:cubicBezTo>
                  <a:pt x="482" y="978"/>
                  <a:pt x="482" y="978"/>
                  <a:pt x="482" y="978"/>
                </a:cubicBezTo>
                <a:cubicBezTo>
                  <a:pt x="471" y="998"/>
                  <a:pt x="466" y="1018"/>
                  <a:pt x="454" y="1037"/>
                </a:cubicBezTo>
                <a:cubicBezTo>
                  <a:pt x="455" y="1045"/>
                  <a:pt x="455" y="1045"/>
                  <a:pt x="455" y="1045"/>
                </a:cubicBezTo>
                <a:cubicBezTo>
                  <a:pt x="454" y="1048"/>
                  <a:pt x="450" y="1047"/>
                  <a:pt x="450" y="1048"/>
                </a:cubicBezTo>
                <a:cubicBezTo>
                  <a:pt x="452" y="1048"/>
                  <a:pt x="450" y="1053"/>
                  <a:pt x="453" y="1052"/>
                </a:cubicBezTo>
                <a:cubicBezTo>
                  <a:pt x="457" y="1045"/>
                  <a:pt x="459" y="1036"/>
                  <a:pt x="468" y="1033"/>
                </a:cubicBezTo>
                <a:cubicBezTo>
                  <a:pt x="468" y="1030"/>
                  <a:pt x="464" y="1033"/>
                  <a:pt x="465" y="1029"/>
                </a:cubicBezTo>
                <a:cubicBezTo>
                  <a:pt x="472" y="1025"/>
                  <a:pt x="470" y="1014"/>
                  <a:pt x="480" y="1013"/>
                </a:cubicBezTo>
                <a:cubicBezTo>
                  <a:pt x="479" y="1009"/>
                  <a:pt x="480" y="1009"/>
                  <a:pt x="479" y="1004"/>
                </a:cubicBezTo>
                <a:cubicBezTo>
                  <a:pt x="484" y="1003"/>
                  <a:pt x="484" y="997"/>
                  <a:pt x="490" y="996"/>
                </a:cubicBezTo>
                <a:cubicBezTo>
                  <a:pt x="488" y="993"/>
                  <a:pt x="492" y="993"/>
                  <a:pt x="492" y="990"/>
                </a:cubicBezTo>
                <a:cubicBezTo>
                  <a:pt x="488" y="990"/>
                  <a:pt x="487" y="988"/>
                  <a:pt x="486" y="985"/>
                </a:cubicBezTo>
                <a:cubicBezTo>
                  <a:pt x="491" y="984"/>
                  <a:pt x="489" y="976"/>
                  <a:pt x="497" y="977"/>
                </a:cubicBezTo>
                <a:cubicBezTo>
                  <a:pt x="498" y="971"/>
                  <a:pt x="502" y="970"/>
                  <a:pt x="505" y="966"/>
                </a:cubicBezTo>
                <a:cubicBezTo>
                  <a:pt x="505" y="963"/>
                  <a:pt x="503" y="963"/>
                  <a:pt x="503" y="960"/>
                </a:cubicBezTo>
                <a:cubicBezTo>
                  <a:pt x="507" y="959"/>
                  <a:pt x="515" y="953"/>
                  <a:pt x="518" y="957"/>
                </a:cubicBezTo>
                <a:cubicBezTo>
                  <a:pt x="513" y="959"/>
                  <a:pt x="518" y="969"/>
                  <a:pt x="509" y="967"/>
                </a:cubicBezTo>
                <a:cubicBezTo>
                  <a:pt x="508" y="974"/>
                  <a:pt x="507" y="980"/>
                  <a:pt x="504" y="986"/>
                </a:cubicBezTo>
                <a:cubicBezTo>
                  <a:pt x="507" y="986"/>
                  <a:pt x="506" y="983"/>
                  <a:pt x="510" y="983"/>
                </a:cubicBezTo>
                <a:cubicBezTo>
                  <a:pt x="512" y="988"/>
                  <a:pt x="510" y="995"/>
                  <a:pt x="502" y="994"/>
                </a:cubicBezTo>
                <a:cubicBezTo>
                  <a:pt x="501" y="996"/>
                  <a:pt x="500" y="998"/>
                  <a:pt x="500" y="1001"/>
                </a:cubicBezTo>
                <a:cubicBezTo>
                  <a:pt x="503" y="1002"/>
                  <a:pt x="506" y="1003"/>
                  <a:pt x="508" y="1005"/>
                </a:cubicBezTo>
                <a:cubicBezTo>
                  <a:pt x="502" y="1009"/>
                  <a:pt x="503" y="1020"/>
                  <a:pt x="494" y="1022"/>
                </a:cubicBezTo>
                <a:cubicBezTo>
                  <a:pt x="497" y="1025"/>
                  <a:pt x="490" y="1026"/>
                  <a:pt x="493" y="1032"/>
                </a:cubicBezTo>
                <a:cubicBezTo>
                  <a:pt x="496" y="1031"/>
                  <a:pt x="497" y="1028"/>
                  <a:pt x="499" y="1026"/>
                </a:cubicBezTo>
                <a:cubicBezTo>
                  <a:pt x="498" y="1030"/>
                  <a:pt x="502" y="1028"/>
                  <a:pt x="502" y="1031"/>
                </a:cubicBezTo>
                <a:cubicBezTo>
                  <a:pt x="499" y="1033"/>
                  <a:pt x="502" y="1037"/>
                  <a:pt x="503" y="1040"/>
                </a:cubicBezTo>
                <a:cubicBezTo>
                  <a:pt x="508" y="1040"/>
                  <a:pt x="508" y="1040"/>
                  <a:pt x="508" y="1040"/>
                </a:cubicBezTo>
                <a:cubicBezTo>
                  <a:pt x="506" y="1035"/>
                  <a:pt x="510" y="1035"/>
                  <a:pt x="511" y="1033"/>
                </a:cubicBezTo>
                <a:cubicBezTo>
                  <a:pt x="509" y="1025"/>
                  <a:pt x="512" y="1015"/>
                  <a:pt x="519" y="1011"/>
                </a:cubicBezTo>
                <a:cubicBezTo>
                  <a:pt x="512" y="999"/>
                  <a:pt x="526" y="989"/>
                  <a:pt x="526" y="980"/>
                </a:cubicBezTo>
                <a:cubicBezTo>
                  <a:pt x="531" y="980"/>
                  <a:pt x="534" y="976"/>
                  <a:pt x="530" y="974"/>
                </a:cubicBezTo>
                <a:cubicBezTo>
                  <a:pt x="535" y="971"/>
                  <a:pt x="535" y="962"/>
                  <a:pt x="538" y="955"/>
                </a:cubicBezTo>
                <a:cubicBezTo>
                  <a:pt x="540" y="953"/>
                  <a:pt x="543" y="950"/>
                  <a:pt x="545" y="948"/>
                </a:cubicBezTo>
                <a:cubicBezTo>
                  <a:pt x="548" y="943"/>
                  <a:pt x="546" y="939"/>
                  <a:pt x="552" y="941"/>
                </a:cubicBezTo>
                <a:cubicBezTo>
                  <a:pt x="552" y="938"/>
                  <a:pt x="550" y="939"/>
                  <a:pt x="550" y="936"/>
                </a:cubicBezTo>
                <a:cubicBezTo>
                  <a:pt x="553" y="935"/>
                  <a:pt x="555" y="932"/>
                  <a:pt x="557" y="929"/>
                </a:cubicBezTo>
                <a:cubicBezTo>
                  <a:pt x="555" y="930"/>
                  <a:pt x="554" y="929"/>
                  <a:pt x="554" y="927"/>
                </a:cubicBezTo>
                <a:cubicBezTo>
                  <a:pt x="560" y="925"/>
                  <a:pt x="563" y="922"/>
                  <a:pt x="564" y="917"/>
                </a:cubicBezTo>
                <a:cubicBezTo>
                  <a:pt x="565" y="915"/>
                  <a:pt x="561" y="920"/>
                  <a:pt x="561" y="917"/>
                </a:cubicBezTo>
                <a:cubicBezTo>
                  <a:pt x="565" y="911"/>
                  <a:pt x="571" y="908"/>
                  <a:pt x="572" y="900"/>
                </a:cubicBezTo>
                <a:cubicBezTo>
                  <a:pt x="575" y="899"/>
                  <a:pt x="575" y="899"/>
                  <a:pt x="578" y="899"/>
                </a:cubicBezTo>
                <a:cubicBezTo>
                  <a:pt x="577" y="894"/>
                  <a:pt x="578" y="890"/>
                  <a:pt x="581" y="888"/>
                </a:cubicBezTo>
                <a:cubicBezTo>
                  <a:pt x="589" y="892"/>
                  <a:pt x="587" y="881"/>
                  <a:pt x="594" y="881"/>
                </a:cubicBezTo>
                <a:cubicBezTo>
                  <a:pt x="593" y="877"/>
                  <a:pt x="596" y="874"/>
                  <a:pt x="596" y="870"/>
                </a:cubicBezTo>
                <a:cubicBezTo>
                  <a:pt x="602" y="871"/>
                  <a:pt x="606" y="867"/>
                  <a:pt x="609" y="863"/>
                </a:cubicBezTo>
                <a:cubicBezTo>
                  <a:pt x="606" y="860"/>
                  <a:pt x="610" y="856"/>
                  <a:pt x="611" y="853"/>
                </a:cubicBezTo>
                <a:cubicBezTo>
                  <a:pt x="608" y="854"/>
                  <a:pt x="608" y="851"/>
                  <a:pt x="607" y="850"/>
                </a:cubicBezTo>
                <a:cubicBezTo>
                  <a:pt x="610" y="848"/>
                  <a:pt x="613" y="852"/>
                  <a:pt x="614" y="849"/>
                </a:cubicBezTo>
                <a:cubicBezTo>
                  <a:pt x="611" y="849"/>
                  <a:pt x="609" y="848"/>
                  <a:pt x="606" y="845"/>
                </a:cubicBezTo>
                <a:cubicBezTo>
                  <a:pt x="607" y="844"/>
                  <a:pt x="608" y="844"/>
                  <a:pt x="607" y="842"/>
                </a:cubicBezTo>
                <a:cubicBezTo>
                  <a:pt x="612" y="842"/>
                  <a:pt x="616" y="835"/>
                  <a:pt x="620" y="839"/>
                </a:cubicBezTo>
                <a:cubicBezTo>
                  <a:pt x="619" y="841"/>
                  <a:pt x="619" y="842"/>
                  <a:pt x="620" y="843"/>
                </a:cubicBezTo>
                <a:cubicBezTo>
                  <a:pt x="627" y="842"/>
                  <a:pt x="631" y="830"/>
                  <a:pt x="629" y="828"/>
                </a:cubicBezTo>
                <a:cubicBezTo>
                  <a:pt x="628" y="831"/>
                  <a:pt x="626" y="827"/>
                  <a:pt x="619" y="829"/>
                </a:cubicBezTo>
                <a:cubicBezTo>
                  <a:pt x="618" y="831"/>
                  <a:pt x="618" y="833"/>
                  <a:pt x="616" y="834"/>
                </a:cubicBezTo>
                <a:cubicBezTo>
                  <a:pt x="614" y="828"/>
                  <a:pt x="611" y="836"/>
                  <a:pt x="606" y="835"/>
                </a:cubicBezTo>
                <a:cubicBezTo>
                  <a:pt x="606" y="831"/>
                  <a:pt x="606" y="831"/>
                  <a:pt x="606" y="831"/>
                </a:cubicBezTo>
                <a:cubicBezTo>
                  <a:pt x="611" y="829"/>
                  <a:pt x="611" y="824"/>
                  <a:pt x="617" y="824"/>
                </a:cubicBezTo>
                <a:cubicBezTo>
                  <a:pt x="620" y="819"/>
                  <a:pt x="624" y="816"/>
                  <a:pt x="628" y="813"/>
                </a:cubicBezTo>
                <a:cubicBezTo>
                  <a:pt x="630" y="814"/>
                  <a:pt x="630" y="815"/>
                  <a:pt x="629" y="817"/>
                </a:cubicBezTo>
                <a:cubicBezTo>
                  <a:pt x="633" y="817"/>
                  <a:pt x="639" y="815"/>
                  <a:pt x="642" y="816"/>
                </a:cubicBezTo>
                <a:cubicBezTo>
                  <a:pt x="640" y="821"/>
                  <a:pt x="641" y="822"/>
                  <a:pt x="638" y="826"/>
                </a:cubicBezTo>
                <a:cubicBezTo>
                  <a:pt x="638" y="829"/>
                  <a:pt x="642" y="825"/>
                  <a:pt x="642" y="828"/>
                </a:cubicBezTo>
                <a:cubicBezTo>
                  <a:pt x="639" y="840"/>
                  <a:pt x="630" y="843"/>
                  <a:pt x="627" y="854"/>
                </a:cubicBezTo>
                <a:cubicBezTo>
                  <a:pt x="623" y="854"/>
                  <a:pt x="622" y="856"/>
                  <a:pt x="621" y="859"/>
                </a:cubicBezTo>
                <a:cubicBezTo>
                  <a:pt x="623" y="859"/>
                  <a:pt x="626" y="858"/>
                  <a:pt x="626" y="860"/>
                </a:cubicBezTo>
                <a:cubicBezTo>
                  <a:pt x="622" y="862"/>
                  <a:pt x="623" y="867"/>
                  <a:pt x="617" y="867"/>
                </a:cubicBezTo>
                <a:cubicBezTo>
                  <a:pt x="620" y="871"/>
                  <a:pt x="614" y="872"/>
                  <a:pt x="610" y="873"/>
                </a:cubicBezTo>
                <a:cubicBezTo>
                  <a:pt x="610" y="871"/>
                  <a:pt x="610" y="869"/>
                  <a:pt x="607" y="870"/>
                </a:cubicBezTo>
                <a:cubicBezTo>
                  <a:pt x="606" y="872"/>
                  <a:pt x="604" y="874"/>
                  <a:pt x="605" y="877"/>
                </a:cubicBezTo>
                <a:cubicBezTo>
                  <a:pt x="607" y="878"/>
                  <a:pt x="610" y="876"/>
                  <a:pt x="610" y="878"/>
                </a:cubicBezTo>
                <a:cubicBezTo>
                  <a:pt x="612" y="884"/>
                  <a:pt x="606" y="893"/>
                  <a:pt x="599" y="888"/>
                </a:cubicBezTo>
                <a:cubicBezTo>
                  <a:pt x="597" y="894"/>
                  <a:pt x="589" y="890"/>
                  <a:pt x="589" y="897"/>
                </a:cubicBezTo>
                <a:cubicBezTo>
                  <a:pt x="592" y="898"/>
                  <a:pt x="593" y="894"/>
                  <a:pt x="595" y="896"/>
                </a:cubicBezTo>
                <a:cubicBezTo>
                  <a:pt x="583" y="906"/>
                  <a:pt x="593" y="921"/>
                  <a:pt x="584" y="930"/>
                </a:cubicBezTo>
                <a:cubicBezTo>
                  <a:pt x="586" y="931"/>
                  <a:pt x="586" y="933"/>
                  <a:pt x="587" y="935"/>
                </a:cubicBezTo>
                <a:cubicBezTo>
                  <a:pt x="586" y="939"/>
                  <a:pt x="583" y="941"/>
                  <a:pt x="578" y="942"/>
                </a:cubicBezTo>
                <a:cubicBezTo>
                  <a:pt x="578" y="946"/>
                  <a:pt x="582" y="943"/>
                  <a:pt x="582" y="947"/>
                </a:cubicBezTo>
                <a:cubicBezTo>
                  <a:pt x="577" y="947"/>
                  <a:pt x="580" y="949"/>
                  <a:pt x="580" y="952"/>
                </a:cubicBezTo>
                <a:cubicBezTo>
                  <a:pt x="577" y="953"/>
                  <a:pt x="577" y="953"/>
                  <a:pt x="577" y="953"/>
                </a:cubicBezTo>
                <a:cubicBezTo>
                  <a:pt x="577" y="961"/>
                  <a:pt x="575" y="963"/>
                  <a:pt x="566" y="963"/>
                </a:cubicBezTo>
                <a:cubicBezTo>
                  <a:pt x="565" y="963"/>
                  <a:pt x="566" y="958"/>
                  <a:pt x="564" y="958"/>
                </a:cubicBezTo>
                <a:cubicBezTo>
                  <a:pt x="563" y="960"/>
                  <a:pt x="557" y="959"/>
                  <a:pt x="558" y="964"/>
                </a:cubicBezTo>
                <a:cubicBezTo>
                  <a:pt x="561" y="964"/>
                  <a:pt x="562" y="963"/>
                  <a:pt x="563" y="962"/>
                </a:cubicBezTo>
                <a:cubicBezTo>
                  <a:pt x="563" y="965"/>
                  <a:pt x="567" y="963"/>
                  <a:pt x="567" y="967"/>
                </a:cubicBezTo>
                <a:cubicBezTo>
                  <a:pt x="567" y="969"/>
                  <a:pt x="564" y="968"/>
                  <a:pt x="564" y="970"/>
                </a:cubicBezTo>
                <a:cubicBezTo>
                  <a:pt x="566" y="971"/>
                  <a:pt x="568" y="971"/>
                  <a:pt x="569" y="972"/>
                </a:cubicBezTo>
                <a:cubicBezTo>
                  <a:pt x="570" y="979"/>
                  <a:pt x="558" y="977"/>
                  <a:pt x="556" y="983"/>
                </a:cubicBezTo>
                <a:cubicBezTo>
                  <a:pt x="560" y="983"/>
                  <a:pt x="562" y="980"/>
                  <a:pt x="563" y="983"/>
                </a:cubicBezTo>
                <a:cubicBezTo>
                  <a:pt x="557" y="986"/>
                  <a:pt x="552" y="997"/>
                  <a:pt x="557" y="1003"/>
                </a:cubicBezTo>
                <a:cubicBezTo>
                  <a:pt x="558" y="999"/>
                  <a:pt x="560" y="997"/>
                  <a:pt x="561" y="994"/>
                </a:cubicBezTo>
                <a:cubicBezTo>
                  <a:pt x="563" y="999"/>
                  <a:pt x="566" y="993"/>
                  <a:pt x="571" y="994"/>
                </a:cubicBezTo>
                <a:cubicBezTo>
                  <a:pt x="568" y="996"/>
                  <a:pt x="569" y="1003"/>
                  <a:pt x="563" y="1004"/>
                </a:cubicBezTo>
                <a:cubicBezTo>
                  <a:pt x="563" y="1007"/>
                  <a:pt x="566" y="1006"/>
                  <a:pt x="566" y="1010"/>
                </a:cubicBezTo>
                <a:cubicBezTo>
                  <a:pt x="574" y="1005"/>
                  <a:pt x="588" y="1004"/>
                  <a:pt x="589" y="1018"/>
                </a:cubicBezTo>
                <a:cubicBezTo>
                  <a:pt x="584" y="1021"/>
                  <a:pt x="580" y="1025"/>
                  <a:pt x="577" y="1029"/>
                </a:cubicBezTo>
                <a:cubicBezTo>
                  <a:pt x="575" y="1030"/>
                  <a:pt x="573" y="1030"/>
                  <a:pt x="572" y="1028"/>
                </a:cubicBezTo>
                <a:cubicBezTo>
                  <a:pt x="571" y="1026"/>
                  <a:pt x="576" y="1022"/>
                  <a:pt x="572" y="1022"/>
                </a:cubicBezTo>
                <a:cubicBezTo>
                  <a:pt x="570" y="1025"/>
                  <a:pt x="570" y="1030"/>
                  <a:pt x="565" y="1030"/>
                </a:cubicBezTo>
                <a:cubicBezTo>
                  <a:pt x="565" y="1029"/>
                  <a:pt x="564" y="1029"/>
                  <a:pt x="564" y="1027"/>
                </a:cubicBezTo>
                <a:cubicBezTo>
                  <a:pt x="564" y="1025"/>
                  <a:pt x="567" y="1026"/>
                  <a:pt x="566" y="1023"/>
                </a:cubicBezTo>
                <a:cubicBezTo>
                  <a:pt x="562" y="1025"/>
                  <a:pt x="562" y="1020"/>
                  <a:pt x="558" y="1020"/>
                </a:cubicBezTo>
                <a:cubicBezTo>
                  <a:pt x="554" y="1026"/>
                  <a:pt x="551" y="1040"/>
                  <a:pt x="538" y="1034"/>
                </a:cubicBezTo>
                <a:cubicBezTo>
                  <a:pt x="538" y="1032"/>
                  <a:pt x="537" y="1029"/>
                  <a:pt x="536" y="1028"/>
                </a:cubicBezTo>
                <a:cubicBezTo>
                  <a:pt x="533" y="1032"/>
                  <a:pt x="529" y="1034"/>
                  <a:pt x="527" y="1039"/>
                </a:cubicBezTo>
                <a:cubicBezTo>
                  <a:pt x="529" y="1038"/>
                  <a:pt x="531" y="1038"/>
                  <a:pt x="531" y="1040"/>
                </a:cubicBezTo>
                <a:cubicBezTo>
                  <a:pt x="529" y="1045"/>
                  <a:pt x="527" y="1051"/>
                  <a:pt x="525" y="1056"/>
                </a:cubicBezTo>
                <a:cubicBezTo>
                  <a:pt x="520" y="1059"/>
                  <a:pt x="514" y="1054"/>
                  <a:pt x="511" y="1061"/>
                </a:cubicBezTo>
                <a:cubicBezTo>
                  <a:pt x="515" y="1059"/>
                  <a:pt x="521" y="1058"/>
                  <a:pt x="523" y="1061"/>
                </a:cubicBezTo>
                <a:cubicBezTo>
                  <a:pt x="521" y="1064"/>
                  <a:pt x="521" y="1067"/>
                  <a:pt x="521" y="1069"/>
                </a:cubicBezTo>
                <a:cubicBezTo>
                  <a:pt x="522" y="1069"/>
                  <a:pt x="523" y="1069"/>
                  <a:pt x="523" y="1070"/>
                </a:cubicBezTo>
                <a:cubicBezTo>
                  <a:pt x="522" y="1071"/>
                  <a:pt x="521" y="1073"/>
                  <a:pt x="522" y="1076"/>
                </a:cubicBezTo>
                <a:cubicBezTo>
                  <a:pt x="521" y="1077"/>
                  <a:pt x="521" y="1078"/>
                  <a:pt x="519" y="1078"/>
                </a:cubicBezTo>
                <a:cubicBezTo>
                  <a:pt x="513" y="1098"/>
                  <a:pt x="498" y="1111"/>
                  <a:pt x="486" y="1126"/>
                </a:cubicBezTo>
                <a:cubicBezTo>
                  <a:pt x="492" y="1127"/>
                  <a:pt x="489" y="1131"/>
                  <a:pt x="492" y="1135"/>
                </a:cubicBezTo>
                <a:cubicBezTo>
                  <a:pt x="489" y="1138"/>
                  <a:pt x="478" y="1140"/>
                  <a:pt x="478" y="1134"/>
                </a:cubicBezTo>
                <a:cubicBezTo>
                  <a:pt x="476" y="1134"/>
                  <a:pt x="472" y="1133"/>
                  <a:pt x="472" y="1135"/>
                </a:cubicBezTo>
                <a:cubicBezTo>
                  <a:pt x="476" y="1137"/>
                  <a:pt x="469" y="1138"/>
                  <a:pt x="469" y="1141"/>
                </a:cubicBezTo>
                <a:cubicBezTo>
                  <a:pt x="476" y="1142"/>
                  <a:pt x="483" y="1139"/>
                  <a:pt x="490" y="1140"/>
                </a:cubicBezTo>
                <a:cubicBezTo>
                  <a:pt x="483" y="1146"/>
                  <a:pt x="488" y="1154"/>
                  <a:pt x="480" y="1160"/>
                </a:cubicBezTo>
                <a:cubicBezTo>
                  <a:pt x="479" y="1171"/>
                  <a:pt x="474" y="1180"/>
                  <a:pt x="469" y="1189"/>
                </a:cubicBezTo>
                <a:cubicBezTo>
                  <a:pt x="470" y="1191"/>
                  <a:pt x="471" y="1192"/>
                  <a:pt x="472" y="1193"/>
                </a:cubicBezTo>
                <a:cubicBezTo>
                  <a:pt x="470" y="1196"/>
                  <a:pt x="468" y="1200"/>
                  <a:pt x="465" y="1202"/>
                </a:cubicBezTo>
                <a:cubicBezTo>
                  <a:pt x="462" y="1203"/>
                  <a:pt x="463" y="1200"/>
                  <a:pt x="460" y="1201"/>
                </a:cubicBezTo>
                <a:cubicBezTo>
                  <a:pt x="458" y="1202"/>
                  <a:pt x="458" y="1206"/>
                  <a:pt x="455" y="1206"/>
                </a:cubicBezTo>
                <a:cubicBezTo>
                  <a:pt x="455" y="1209"/>
                  <a:pt x="458" y="1209"/>
                  <a:pt x="460" y="1210"/>
                </a:cubicBezTo>
                <a:cubicBezTo>
                  <a:pt x="456" y="1214"/>
                  <a:pt x="452" y="1218"/>
                  <a:pt x="446" y="1219"/>
                </a:cubicBezTo>
                <a:cubicBezTo>
                  <a:pt x="441" y="1214"/>
                  <a:pt x="444" y="1206"/>
                  <a:pt x="450" y="1204"/>
                </a:cubicBezTo>
                <a:cubicBezTo>
                  <a:pt x="448" y="1188"/>
                  <a:pt x="455" y="1179"/>
                  <a:pt x="464" y="1173"/>
                </a:cubicBezTo>
                <a:cubicBezTo>
                  <a:pt x="463" y="1167"/>
                  <a:pt x="469" y="1165"/>
                  <a:pt x="466" y="1160"/>
                </a:cubicBezTo>
                <a:cubicBezTo>
                  <a:pt x="467" y="1160"/>
                  <a:pt x="468" y="1159"/>
                  <a:pt x="469" y="1158"/>
                </a:cubicBezTo>
                <a:cubicBezTo>
                  <a:pt x="469" y="1155"/>
                  <a:pt x="466" y="1153"/>
                  <a:pt x="469" y="1151"/>
                </a:cubicBezTo>
                <a:cubicBezTo>
                  <a:pt x="467" y="1149"/>
                  <a:pt x="465" y="1153"/>
                  <a:pt x="463" y="1154"/>
                </a:cubicBezTo>
                <a:cubicBezTo>
                  <a:pt x="463" y="1156"/>
                  <a:pt x="464" y="1159"/>
                  <a:pt x="462" y="1160"/>
                </a:cubicBezTo>
                <a:cubicBezTo>
                  <a:pt x="460" y="1160"/>
                  <a:pt x="459" y="1158"/>
                  <a:pt x="456" y="1159"/>
                </a:cubicBezTo>
                <a:cubicBezTo>
                  <a:pt x="456" y="1167"/>
                  <a:pt x="457" y="1176"/>
                  <a:pt x="449" y="1179"/>
                </a:cubicBezTo>
                <a:cubicBezTo>
                  <a:pt x="449" y="1188"/>
                  <a:pt x="442" y="1192"/>
                  <a:pt x="435" y="1195"/>
                </a:cubicBezTo>
                <a:cubicBezTo>
                  <a:pt x="448" y="1204"/>
                  <a:pt x="434" y="1220"/>
                  <a:pt x="420" y="1221"/>
                </a:cubicBezTo>
                <a:cubicBezTo>
                  <a:pt x="417" y="1229"/>
                  <a:pt x="423" y="1235"/>
                  <a:pt x="425" y="1240"/>
                </a:cubicBezTo>
                <a:cubicBezTo>
                  <a:pt x="422" y="1244"/>
                  <a:pt x="423" y="1251"/>
                  <a:pt x="418" y="1252"/>
                </a:cubicBezTo>
                <a:cubicBezTo>
                  <a:pt x="416" y="1252"/>
                  <a:pt x="415" y="1251"/>
                  <a:pt x="415" y="1248"/>
                </a:cubicBezTo>
                <a:cubicBezTo>
                  <a:pt x="412" y="1249"/>
                  <a:pt x="411" y="1253"/>
                  <a:pt x="407" y="1254"/>
                </a:cubicBezTo>
                <a:cubicBezTo>
                  <a:pt x="408" y="1261"/>
                  <a:pt x="400" y="1261"/>
                  <a:pt x="402" y="1269"/>
                </a:cubicBezTo>
                <a:cubicBezTo>
                  <a:pt x="400" y="1270"/>
                  <a:pt x="399" y="1271"/>
                  <a:pt x="397" y="1271"/>
                </a:cubicBezTo>
                <a:cubicBezTo>
                  <a:pt x="395" y="1277"/>
                  <a:pt x="400" y="1276"/>
                  <a:pt x="401" y="1279"/>
                </a:cubicBezTo>
                <a:cubicBezTo>
                  <a:pt x="403" y="1278"/>
                  <a:pt x="407" y="1278"/>
                  <a:pt x="409" y="1277"/>
                </a:cubicBezTo>
                <a:cubicBezTo>
                  <a:pt x="410" y="1281"/>
                  <a:pt x="416" y="1280"/>
                  <a:pt x="417" y="1284"/>
                </a:cubicBezTo>
                <a:cubicBezTo>
                  <a:pt x="412" y="1284"/>
                  <a:pt x="411" y="1287"/>
                  <a:pt x="410" y="1289"/>
                </a:cubicBezTo>
                <a:cubicBezTo>
                  <a:pt x="413" y="1288"/>
                  <a:pt x="415" y="1291"/>
                  <a:pt x="420" y="1291"/>
                </a:cubicBezTo>
                <a:cubicBezTo>
                  <a:pt x="421" y="1287"/>
                  <a:pt x="423" y="1283"/>
                  <a:pt x="421" y="1280"/>
                </a:cubicBezTo>
                <a:cubicBezTo>
                  <a:pt x="423" y="1279"/>
                  <a:pt x="425" y="1278"/>
                  <a:pt x="426" y="1276"/>
                </a:cubicBezTo>
                <a:cubicBezTo>
                  <a:pt x="424" y="1274"/>
                  <a:pt x="427" y="1272"/>
                  <a:pt x="425" y="1269"/>
                </a:cubicBezTo>
                <a:cubicBezTo>
                  <a:pt x="422" y="1270"/>
                  <a:pt x="418" y="1271"/>
                  <a:pt x="418" y="1268"/>
                </a:cubicBezTo>
                <a:cubicBezTo>
                  <a:pt x="427" y="1268"/>
                  <a:pt x="424" y="1258"/>
                  <a:pt x="432" y="1257"/>
                </a:cubicBezTo>
                <a:cubicBezTo>
                  <a:pt x="432" y="1256"/>
                  <a:pt x="431" y="1254"/>
                  <a:pt x="432" y="1254"/>
                </a:cubicBezTo>
                <a:cubicBezTo>
                  <a:pt x="437" y="1257"/>
                  <a:pt x="434" y="1263"/>
                  <a:pt x="438" y="1268"/>
                </a:cubicBezTo>
                <a:cubicBezTo>
                  <a:pt x="437" y="1270"/>
                  <a:pt x="432" y="1268"/>
                  <a:pt x="432" y="1271"/>
                </a:cubicBezTo>
                <a:cubicBezTo>
                  <a:pt x="438" y="1269"/>
                  <a:pt x="433" y="1275"/>
                  <a:pt x="433" y="1276"/>
                </a:cubicBezTo>
                <a:cubicBezTo>
                  <a:pt x="437" y="1274"/>
                  <a:pt x="435" y="1281"/>
                  <a:pt x="437" y="1282"/>
                </a:cubicBezTo>
                <a:cubicBezTo>
                  <a:pt x="438" y="1280"/>
                  <a:pt x="444" y="1280"/>
                  <a:pt x="443" y="1283"/>
                </a:cubicBezTo>
                <a:cubicBezTo>
                  <a:pt x="441" y="1290"/>
                  <a:pt x="433" y="1288"/>
                  <a:pt x="429" y="1292"/>
                </a:cubicBezTo>
                <a:cubicBezTo>
                  <a:pt x="435" y="1298"/>
                  <a:pt x="432" y="1306"/>
                  <a:pt x="428" y="1310"/>
                </a:cubicBezTo>
                <a:cubicBezTo>
                  <a:pt x="429" y="1310"/>
                  <a:pt x="429" y="1312"/>
                  <a:pt x="429" y="1313"/>
                </a:cubicBezTo>
                <a:cubicBezTo>
                  <a:pt x="433" y="1311"/>
                  <a:pt x="433" y="1313"/>
                  <a:pt x="432" y="1316"/>
                </a:cubicBezTo>
                <a:cubicBezTo>
                  <a:pt x="436" y="1318"/>
                  <a:pt x="438" y="1316"/>
                  <a:pt x="440" y="1314"/>
                </a:cubicBezTo>
                <a:cubicBezTo>
                  <a:pt x="440" y="1316"/>
                  <a:pt x="441" y="1316"/>
                  <a:pt x="442" y="1316"/>
                </a:cubicBezTo>
                <a:cubicBezTo>
                  <a:pt x="441" y="1323"/>
                  <a:pt x="434" y="1323"/>
                  <a:pt x="429" y="1321"/>
                </a:cubicBezTo>
                <a:cubicBezTo>
                  <a:pt x="429" y="1322"/>
                  <a:pt x="428" y="1323"/>
                  <a:pt x="428" y="1324"/>
                </a:cubicBezTo>
                <a:cubicBezTo>
                  <a:pt x="431" y="1327"/>
                  <a:pt x="433" y="1325"/>
                  <a:pt x="436" y="1324"/>
                </a:cubicBezTo>
                <a:cubicBezTo>
                  <a:pt x="436" y="1335"/>
                  <a:pt x="431" y="1344"/>
                  <a:pt x="425" y="1351"/>
                </a:cubicBezTo>
                <a:cubicBezTo>
                  <a:pt x="426" y="1351"/>
                  <a:pt x="426" y="1352"/>
                  <a:pt x="426" y="1354"/>
                </a:cubicBezTo>
                <a:cubicBezTo>
                  <a:pt x="423" y="1355"/>
                  <a:pt x="421" y="1358"/>
                  <a:pt x="417" y="1356"/>
                </a:cubicBezTo>
                <a:cubicBezTo>
                  <a:pt x="416" y="1361"/>
                  <a:pt x="411" y="1362"/>
                  <a:pt x="407" y="1364"/>
                </a:cubicBezTo>
                <a:cubicBezTo>
                  <a:pt x="407" y="1356"/>
                  <a:pt x="413" y="1344"/>
                  <a:pt x="405" y="1339"/>
                </a:cubicBezTo>
                <a:cubicBezTo>
                  <a:pt x="403" y="1342"/>
                  <a:pt x="400" y="1345"/>
                  <a:pt x="395" y="1345"/>
                </a:cubicBezTo>
                <a:cubicBezTo>
                  <a:pt x="394" y="1358"/>
                  <a:pt x="386" y="1364"/>
                  <a:pt x="386" y="1378"/>
                </a:cubicBezTo>
                <a:cubicBezTo>
                  <a:pt x="385" y="1379"/>
                  <a:pt x="379" y="1381"/>
                  <a:pt x="380" y="1382"/>
                </a:cubicBezTo>
                <a:cubicBezTo>
                  <a:pt x="382" y="1383"/>
                  <a:pt x="383" y="1379"/>
                  <a:pt x="384" y="1382"/>
                </a:cubicBezTo>
                <a:cubicBezTo>
                  <a:pt x="385" y="1387"/>
                  <a:pt x="379" y="1387"/>
                  <a:pt x="376" y="1389"/>
                </a:cubicBezTo>
                <a:cubicBezTo>
                  <a:pt x="377" y="1396"/>
                  <a:pt x="382" y="1404"/>
                  <a:pt x="377" y="1411"/>
                </a:cubicBezTo>
                <a:cubicBezTo>
                  <a:pt x="379" y="1414"/>
                  <a:pt x="382" y="1415"/>
                  <a:pt x="383" y="1419"/>
                </a:cubicBezTo>
                <a:cubicBezTo>
                  <a:pt x="389" y="1419"/>
                  <a:pt x="396" y="1420"/>
                  <a:pt x="401" y="1417"/>
                </a:cubicBezTo>
                <a:cubicBezTo>
                  <a:pt x="402" y="1422"/>
                  <a:pt x="409" y="1421"/>
                  <a:pt x="411" y="1422"/>
                </a:cubicBezTo>
                <a:cubicBezTo>
                  <a:pt x="414" y="1420"/>
                  <a:pt x="415" y="1415"/>
                  <a:pt x="417" y="1413"/>
                </a:cubicBezTo>
                <a:cubicBezTo>
                  <a:pt x="420" y="1413"/>
                  <a:pt x="423" y="1413"/>
                  <a:pt x="424" y="1415"/>
                </a:cubicBezTo>
                <a:cubicBezTo>
                  <a:pt x="423" y="1416"/>
                  <a:pt x="421" y="1420"/>
                  <a:pt x="423" y="1421"/>
                </a:cubicBezTo>
                <a:cubicBezTo>
                  <a:pt x="426" y="1420"/>
                  <a:pt x="429" y="1417"/>
                  <a:pt x="433" y="1419"/>
                </a:cubicBezTo>
                <a:cubicBezTo>
                  <a:pt x="428" y="1421"/>
                  <a:pt x="430" y="1430"/>
                  <a:pt x="434" y="1431"/>
                </a:cubicBezTo>
                <a:cubicBezTo>
                  <a:pt x="433" y="1427"/>
                  <a:pt x="437" y="1427"/>
                  <a:pt x="434" y="1423"/>
                </a:cubicBezTo>
                <a:close/>
                <a:moveTo>
                  <a:pt x="903" y="1202"/>
                </a:moveTo>
                <a:cubicBezTo>
                  <a:pt x="899" y="1202"/>
                  <a:pt x="900" y="1205"/>
                  <a:pt x="899" y="1206"/>
                </a:cubicBezTo>
                <a:cubicBezTo>
                  <a:pt x="896" y="1204"/>
                  <a:pt x="895" y="1205"/>
                  <a:pt x="891" y="1206"/>
                </a:cubicBezTo>
                <a:cubicBezTo>
                  <a:pt x="890" y="1201"/>
                  <a:pt x="890" y="1201"/>
                  <a:pt x="890" y="1201"/>
                </a:cubicBezTo>
                <a:cubicBezTo>
                  <a:pt x="895" y="1200"/>
                  <a:pt x="902" y="1194"/>
                  <a:pt x="903" y="1202"/>
                </a:cubicBezTo>
                <a:close/>
                <a:moveTo>
                  <a:pt x="924" y="1179"/>
                </a:moveTo>
                <a:cubicBezTo>
                  <a:pt x="923" y="1180"/>
                  <a:pt x="921" y="1181"/>
                  <a:pt x="919" y="1181"/>
                </a:cubicBezTo>
                <a:cubicBezTo>
                  <a:pt x="919" y="1178"/>
                  <a:pt x="917" y="1179"/>
                  <a:pt x="918" y="1176"/>
                </a:cubicBezTo>
                <a:cubicBezTo>
                  <a:pt x="919" y="1176"/>
                  <a:pt x="920" y="1176"/>
                  <a:pt x="921" y="1175"/>
                </a:cubicBezTo>
                <a:cubicBezTo>
                  <a:pt x="922" y="1175"/>
                  <a:pt x="923" y="1177"/>
                  <a:pt x="924" y="1179"/>
                </a:cubicBezTo>
                <a:close/>
                <a:moveTo>
                  <a:pt x="876" y="1174"/>
                </a:moveTo>
                <a:cubicBezTo>
                  <a:pt x="872" y="1174"/>
                  <a:pt x="872" y="1174"/>
                  <a:pt x="872" y="1174"/>
                </a:cubicBezTo>
                <a:cubicBezTo>
                  <a:pt x="873" y="1176"/>
                  <a:pt x="873" y="1179"/>
                  <a:pt x="876" y="1180"/>
                </a:cubicBezTo>
                <a:cubicBezTo>
                  <a:pt x="877" y="1181"/>
                  <a:pt x="871" y="1184"/>
                  <a:pt x="871" y="1180"/>
                </a:cubicBezTo>
                <a:cubicBezTo>
                  <a:pt x="869" y="1180"/>
                  <a:pt x="869" y="1182"/>
                  <a:pt x="867" y="1182"/>
                </a:cubicBezTo>
                <a:cubicBezTo>
                  <a:pt x="869" y="1183"/>
                  <a:pt x="867" y="1188"/>
                  <a:pt x="870" y="1189"/>
                </a:cubicBezTo>
                <a:cubicBezTo>
                  <a:pt x="868" y="1192"/>
                  <a:pt x="867" y="1189"/>
                  <a:pt x="865" y="1189"/>
                </a:cubicBezTo>
                <a:cubicBezTo>
                  <a:pt x="859" y="1190"/>
                  <a:pt x="854" y="1197"/>
                  <a:pt x="848" y="1199"/>
                </a:cubicBezTo>
                <a:cubicBezTo>
                  <a:pt x="845" y="1200"/>
                  <a:pt x="845" y="1197"/>
                  <a:pt x="843" y="1197"/>
                </a:cubicBezTo>
                <a:cubicBezTo>
                  <a:pt x="842" y="1197"/>
                  <a:pt x="842" y="1198"/>
                  <a:pt x="842" y="1198"/>
                </a:cubicBezTo>
                <a:cubicBezTo>
                  <a:pt x="840" y="1195"/>
                  <a:pt x="851" y="1195"/>
                  <a:pt x="850" y="1190"/>
                </a:cubicBezTo>
                <a:cubicBezTo>
                  <a:pt x="853" y="1191"/>
                  <a:pt x="858" y="1188"/>
                  <a:pt x="861" y="1186"/>
                </a:cubicBezTo>
                <a:cubicBezTo>
                  <a:pt x="861" y="1184"/>
                  <a:pt x="857" y="1186"/>
                  <a:pt x="856" y="1185"/>
                </a:cubicBezTo>
                <a:cubicBezTo>
                  <a:pt x="857" y="1183"/>
                  <a:pt x="859" y="1182"/>
                  <a:pt x="860" y="1179"/>
                </a:cubicBezTo>
                <a:cubicBezTo>
                  <a:pt x="860" y="1178"/>
                  <a:pt x="858" y="1179"/>
                  <a:pt x="856" y="1179"/>
                </a:cubicBezTo>
                <a:cubicBezTo>
                  <a:pt x="861" y="1175"/>
                  <a:pt x="855" y="1173"/>
                  <a:pt x="853" y="1168"/>
                </a:cubicBezTo>
                <a:cubicBezTo>
                  <a:pt x="858" y="1169"/>
                  <a:pt x="856" y="1163"/>
                  <a:pt x="860" y="1165"/>
                </a:cubicBezTo>
                <a:cubicBezTo>
                  <a:pt x="861" y="1169"/>
                  <a:pt x="856" y="1167"/>
                  <a:pt x="857" y="1171"/>
                </a:cubicBezTo>
                <a:cubicBezTo>
                  <a:pt x="862" y="1171"/>
                  <a:pt x="859" y="1164"/>
                  <a:pt x="866" y="1165"/>
                </a:cubicBezTo>
                <a:cubicBezTo>
                  <a:pt x="868" y="1167"/>
                  <a:pt x="869" y="1170"/>
                  <a:pt x="872" y="1171"/>
                </a:cubicBezTo>
                <a:cubicBezTo>
                  <a:pt x="876" y="1170"/>
                  <a:pt x="872" y="1167"/>
                  <a:pt x="874" y="1167"/>
                </a:cubicBezTo>
                <a:cubicBezTo>
                  <a:pt x="879" y="1166"/>
                  <a:pt x="878" y="1172"/>
                  <a:pt x="876" y="1174"/>
                </a:cubicBezTo>
                <a:close/>
                <a:moveTo>
                  <a:pt x="937" y="1157"/>
                </a:moveTo>
                <a:cubicBezTo>
                  <a:pt x="938" y="1161"/>
                  <a:pt x="938" y="1161"/>
                  <a:pt x="938" y="1161"/>
                </a:cubicBezTo>
                <a:cubicBezTo>
                  <a:pt x="935" y="1161"/>
                  <a:pt x="935" y="1161"/>
                  <a:pt x="935" y="1161"/>
                </a:cubicBezTo>
                <a:cubicBezTo>
                  <a:pt x="935" y="1160"/>
                  <a:pt x="935" y="1159"/>
                  <a:pt x="936" y="1158"/>
                </a:cubicBezTo>
                <a:cubicBezTo>
                  <a:pt x="936" y="1157"/>
                  <a:pt x="934" y="1158"/>
                  <a:pt x="934" y="1158"/>
                </a:cubicBezTo>
                <a:cubicBezTo>
                  <a:pt x="934" y="1155"/>
                  <a:pt x="937" y="1157"/>
                  <a:pt x="937" y="1157"/>
                </a:cubicBezTo>
                <a:close/>
                <a:moveTo>
                  <a:pt x="856" y="1135"/>
                </a:moveTo>
                <a:cubicBezTo>
                  <a:pt x="857" y="1137"/>
                  <a:pt x="857" y="1139"/>
                  <a:pt x="856" y="1140"/>
                </a:cubicBezTo>
                <a:cubicBezTo>
                  <a:pt x="853" y="1142"/>
                  <a:pt x="853" y="1139"/>
                  <a:pt x="851" y="1140"/>
                </a:cubicBezTo>
                <a:cubicBezTo>
                  <a:pt x="852" y="1139"/>
                  <a:pt x="851" y="1136"/>
                  <a:pt x="853" y="1134"/>
                </a:cubicBezTo>
                <a:cubicBezTo>
                  <a:pt x="853" y="1135"/>
                  <a:pt x="855" y="1135"/>
                  <a:pt x="856" y="1135"/>
                </a:cubicBezTo>
                <a:close/>
                <a:moveTo>
                  <a:pt x="851" y="1136"/>
                </a:moveTo>
                <a:cubicBezTo>
                  <a:pt x="849" y="1136"/>
                  <a:pt x="849" y="1138"/>
                  <a:pt x="847" y="1138"/>
                </a:cubicBezTo>
                <a:cubicBezTo>
                  <a:pt x="846" y="1135"/>
                  <a:pt x="847" y="1133"/>
                  <a:pt x="850" y="1133"/>
                </a:cubicBezTo>
                <a:lnTo>
                  <a:pt x="851" y="1136"/>
                </a:lnTo>
                <a:close/>
                <a:moveTo>
                  <a:pt x="1221" y="1215"/>
                </a:moveTo>
                <a:cubicBezTo>
                  <a:pt x="1219" y="1216"/>
                  <a:pt x="1217" y="1218"/>
                  <a:pt x="1213" y="1218"/>
                </a:cubicBezTo>
                <a:cubicBezTo>
                  <a:pt x="1213" y="1215"/>
                  <a:pt x="1213" y="1212"/>
                  <a:pt x="1214" y="1209"/>
                </a:cubicBezTo>
                <a:cubicBezTo>
                  <a:pt x="1218" y="1209"/>
                  <a:pt x="1221" y="1210"/>
                  <a:pt x="1221" y="1215"/>
                </a:cubicBezTo>
                <a:close/>
                <a:moveTo>
                  <a:pt x="1277" y="1182"/>
                </a:moveTo>
                <a:cubicBezTo>
                  <a:pt x="1274" y="1183"/>
                  <a:pt x="1273" y="1181"/>
                  <a:pt x="1271" y="1181"/>
                </a:cubicBezTo>
                <a:cubicBezTo>
                  <a:pt x="1271" y="1179"/>
                  <a:pt x="1273" y="1178"/>
                  <a:pt x="1272" y="1175"/>
                </a:cubicBezTo>
                <a:cubicBezTo>
                  <a:pt x="1276" y="1176"/>
                  <a:pt x="1277" y="1179"/>
                  <a:pt x="1277" y="1174"/>
                </a:cubicBezTo>
                <a:cubicBezTo>
                  <a:pt x="1282" y="1175"/>
                  <a:pt x="1277" y="1179"/>
                  <a:pt x="1277" y="1182"/>
                </a:cubicBezTo>
                <a:close/>
                <a:moveTo>
                  <a:pt x="1087" y="1189"/>
                </a:moveTo>
                <a:cubicBezTo>
                  <a:pt x="1086" y="1191"/>
                  <a:pt x="1083" y="1192"/>
                  <a:pt x="1081" y="1194"/>
                </a:cubicBezTo>
                <a:cubicBezTo>
                  <a:pt x="1085" y="1197"/>
                  <a:pt x="1077" y="1202"/>
                  <a:pt x="1075" y="1198"/>
                </a:cubicBezTo>
                <a:cubicBezTo>
                  <a:pt x="1074" y="1190"/>
                  <a:pt x="1082" y="1189"/>
                  <a:pt x="1085" y="1184"/>
                </a:cubicBezTo>
                <a:cubicBezTo>
                  <a:pt x="1084" y="1185"/>
                  <a:pt x="1085" y="1189"/>
                  <a:pt x="1087" y="1189"/>
                </a:cubicBezTo>
                <a:close/>
                <a:moveTo>
                  <a:pt x="1445" y="929"/>
                </a:moveTo>
                <a:cubicBezTo>
                  <a:pt x="1443" y="935"/>
                  <a:pt x="1438" y="928"/>
                  <a:pt x="1435" y="927"/>
                </a:cubicBezTo>
                <a:cubicBezTo>
                  <a:pt x="1436" y="926"/>
                  <a:pt x="1440" y="926"/>
                  <a:pt x="1442" y="925"/>
                </a:cubicBezTo>
                <a:cubicBezTo>
                  <a:pt x="1444" y="926"/>
                  <a:pt x="1443" y="929"/>
                  <a:pt x="1445" y="929"/>
                </a:cubicBezTo>
                <a:close/>
                <a:moveTo>
                  <a:pt x="1481" y="977"/>
                </a:moveTo>
                <a:cubicBezTo>
                  <a:pt x="1480" y="980"/>
                  <a:pt x="1477" y="982"/>
                  <a:pt x="1475" y="983"/>
                </a:cubicBezTo>
                <a:cubicBezTo>
                  <a:pt x="1473" y="978"/>
                  <a:pt x="1477" y="977"/>
                  <a:pt x="1481" y="977"/>
                </a:cubicBezTo>
                <a:close/>
                <a:moveTo>
                  <a:pt x="1475" y="958"/>
                </a:moveTo>
                <a:cubicBezTo>
                  <a:pt x="1475" y="963"/>
                  <a:pt x="1475" y="963"/>
                  <a:pt x="1475" y="963"/>
                </a:cubicBezTo>
                <a:cubicBezTo>
                  <a:pt x="1473" y="964"/>
                  <a:pt x="1472" y="957"/>
                  <a:pt x="1475" y="958"/>
                </a:cubicBezTo>
                <a:close/>
                <a:moveTo>
                  <a:pt x="1545" y="935"/>
                </a:moveTo>
                <a:cubicBezTo>
                  <a:pt x="1547" y="936"/>
                  <a:pt x="1548" y="937"/>
                  <a:pt x="1548" y="940"/>
                </a:cubicBezTo>
                <a:cubicBezTo>
                  <a:pt x="1545" y="941"/>
                  <a:pt x="1543" y="942"/>
                  <a:pt x="1542" y="943"/>
                </a:cubicBezTo>
                <a:cubicBezTo>
                  <a:pt x="1540" y="943"/>
                  <a:pt x="1538" y="941"/>
                  <a:pt x="1538" y="938"/>
                </a:cubicBezTo>
                <a:cubicBezTo>
                  <a:pt x="1541" y="936"/>
                  <a:pt x="1547" y="935"/>
                  <a:pt x="1547" y="931"/>
                </a:cubicBezTo>
                <a:cubicBezTo>
                  <a:pt x="1550" y="932"/>
                  <a:pt x="1547" y="935"/>
                  <a:pt x="1545" y="935"/>
                </a:cubicBezTo>
                <a:close/>
                <a:moveTo>
                  <a:pt x="1539" y="901"/>
                </a:moveTo>
                <a:cubicBezTo>
                  <a:pt x="1536" y="903"/>
                  <a:pt x="1533" y="905"/>
                  <a:pt x="1531" y="908"/>
                </a:cubicBezTo>
                <a:cubicBezTo>
                  <a:pt x="1533" y="909"/>
                  <a:pt x="1533" y="913"/>
                  <a:pt x="1533" y="915"/>
                </a:cubicBezTo>
                <a:cubicBezTo>
                  <a:pt x="1530" y="917"/>
                  <a:pt x="1523" y="917"/>
                  <a:pt x="1520" y="919"/>
                </a:cubicBezTo>
                <a:cubicBezTo>
                  <a:pt x="1527" y="928"/>
                  <a:pt x="1514" y="932"/>
                  <a:pt x="1513" y="939"/>
                </a:cubicBezTo>
                <a:cubicBezTo>
                  <a:pt x="1505" y="935"/>
                  <a:pt x="1509" y="947"/>
                  <a:pt x="1502" y="946"/>
                </a:cubicBezTo>
                <a:cubicBezTo>
                  <a:pt x="1502" y="949"/>
                  <a:pt x="1506" y="946"/>
                  <a:pt x="1506" y="950"/>
                </a:cubicBezTo>
                <a:cubicBezTo>
                  <a:pt x="1499" y="952"/>
                  <a:pt x="1493" y="953"/>
                  <a:pt x="1484" y="951"/>
                </a:cubicBezTo>
                <a:cubicBezTo>
                  <a:pt x="1483" y="947"/>
                  <a:pt x="1487" y="938"/>
                  <a:pt x="1493" y="940"/>
                </a:cubicBezTo>
                <a:cubicBezTo>
                  <a:pt x="1489" y="929"/>
                  <a:pt x="1496" y="919"/>
                  <a:pt x="1506" y="915"/>
                </a:cubicBezTo>
                <a:cubicBezTo>
                  <a:pt x="1506" y="916"/>
                  <a:pt x="1507" y="917"/>
                  <a:pt x="1507" y="918"/>
                </a:cubicBezTo>
                <a:cubicBezTo>
                  <a:pt x="1510" y="916"/>
                  <a:pt x="1515" y="915"/>
                  <a:pt x="1514" y="910"/>
                </a:cubicBezTo>
                <a:cubicBezTo>
                  <a:pt x="1523" y="909"/>
                  <a:pt x="1531" y="906"/>
                  <a:pt x="1532" y="898"/>
                </a:cubicBezTo>
                <a:cubicBezTo>
                  <a:pt x="1537" y="897"/>
                  <a:pt x="1536" y="902"/>
                  <a:pt x="1539" y="901"/>
                </a:cubicBezTo>
                <a:close/>
                <a:moveTo>
                  <a:pt x="1732" y="740"/>
                </a:moveTo>
                <a:cubicBezTo>
                  <a:pt x="1736" y="739"/>
                  <a:pt x="1736" y="739"/>
                  <a:pt x="1736" y="739"/>
                </a:cubicBezTo>
                <a:cubicBezTo>
                  <a:pt x="1736" y="741"/>
                  <a:pt x="1735" y="743"/>
                  <a:pt x="1732" y="743"/>
                </a:cubicBezTo>
                <a:lnTo>
                  <a:pt x="1732" y="740"/>
                </a:lnTo>
                <a:close/>
                <a:moveTo>
                  <a:pt x="1674" y="798"/>
                </a:moveTo>
                <a:cubicBezTo>
                  <a:pt x="1678" y="799"/>
                  <a:pt x="1678" y="797"/>
                  <a:pt x="1680" y="796"/>
                </a:cubicBezTo>
                <a:cubicBezTo>
                  <a:pt x="1678" y="793"/>
                  <a:pt x="1674" y="792"/>
                  <a:pt x="1676" y="787"/>
                </a:cubicBezTo>
                <a:cubicBezTo>
                  <a:pt x="1683" y="787"/>
                  <a:pt x="1678" y="784"/>
                  <a:pt x="1681" y="781"/>
                </a:cubicBezTo>
                <a:cubicBezTo>
                  <a:pt x="1687" y="782"/>
                  <a:pt x="1687" y="778"/>
                  <a:pt x="1692" y="778"/>
                </a:cubicBezTo>
                <a:cubicBezTo>
                  <a:pt x="1693" y="781"/>
                  <a:pt x="1690" y="782"/>
                  <a:pt x="1692" y="783"/>
                </a:cubicBezTo>
                <a:cubicBezTo>
                  <a:pt x="1696" y="781"/>
                  <a:pt x="1697" y="777"/>
                  <a:pt x="1701" y="777"/>
                </a:cubicBezTo>
                <a:cubicBezTo>
                  <a:pt x="1700" y="773"/>
                  <a:pt x="1697" y="776"/>
                  <a:pt x="1694" y="776"/>
                </a:cubicBezTo>
                <a:cubicBezTo>
                  <a:pt x="1693" y="773"/>
                  <a:pt x="1699" y="775"/>
                  <a:pt x="1698" y="770"/>
                </a:cubicBezTo>
                <a:cubicBezTo>
                  <a:pt x="1712" y="778"/>
                  <a:pt x="1700" y="793"/>
                  <a:pt x="1693" y="800"/>
                </a:cubicBezTo>
                <a:cubicBezTo>
                  <a:pt x="1687" y="799"/>
                  <a:pt x="1680" y="806"/>
                  <a:pt x="1674" y="804"/>
                </a:cubicBezTo>
                <a:cubicBezTo>
                  <a:pt x="1673" y="801"/>
                  <a:pt x="1675" y="800"/>
                  <a:pt x="1674" y="798"/>
                </a:cubicBezTo>
                <a:close/>
                <a:moveTo>
                  <a:pt x="1670" y="805"/>
                </a:moveTo>
                <a:cubicBezTo>
                  <a:pt x="1669" y="809"/>
                  <a:pt x="1666" y="808"/>
                  <a:pt x="1663" y="807"/>
                </a:cubicBezTo>
                <a:cubicBezTo>
                  <a:pt x="1663" y="804"/>
                  <a:pt x="1668" y="805"/>
                  <a:pt x="1670" y="805"/>
                </a:cubicBezTo>
                <a:close/>
                <a:moveTo>
                  <a:pt x="1642" y="820"/>
                </a:moveTo>
                <a:cubicBezTo>
                  <a:pt x="1643" y="817"/>
                  <a:pt x="1649" y="817"/>
                  <a:pt x="1651" y="814"/>
                </a:cubicBezTo>
                <a:cubicBezTo>
                  <a:pt x="1649" y="811"/>
                  <a:pt x="1649" y="807"/>
                  <a:pt x="1654" y="808"/>
                </a:cubicBezTo>
                <a:cubicBezTo>
                  <a:pt x="1652" y="810"/>
                  <a:pt x="1652" y="814"/>
                  <a:pt x="1655" y="811"/>
                </a:cubicBezTo>
                <a:cubicBezTo>
                  <a:pt x="1658" y="814"/>
                  <a:pt x="1652" y="816"/>
                  <a:pt x="1650" y="817"/>
                </a:cubicBezTo>
                <a:cubicBezTo>
                  <a:pt x="1650" y="820"/>
                  <a:pt x="1653" y="819"/>
                  <a:pt x="1654" y="820"/>
                </a:cubicBezTo>
                <a:cubicBezTo>
                  <a:pt x="1652" y="825"/>
                  <a:pt x="1648" y="817"/>
                  <a:pt x="1642" y="820"/>
                </a:cubicBezTo>
                <a:close/>
                <a:moveTo>
                  <a:pt x="1674" y="823"/>
                </a:moveTo>
                <a:cubicBezTo>
                  <a:pt x="1675" y="825"/>
                  <a:pt x="1676" y="826"/>
                  <a:pt x="1677" y="826"/>
                </a:cubicBezTo>
                <a:cubicBezTo>
                  <a:pt x="1674" y="831"/>
                  <a:pt x="1667" y="827"/>
                  <a:pt x="1667" y="835"/>
                </a:cubicBezTo>
                <a:cubicBezTo>
                  <a:pt x="1659" y="831"/>
                  <a:pt x="1670" y="825"/>
                  <a:pt x="1674" y="823"/>
                </a:cubicBezTo>
                <a:close/>
                <a:moveTo>
                  <a:pt x="2593" y="336"/>
                </a:moveTo>
                <a:cubicBezTo>
                  <a:pt x="2595" y="335"/>
                  <a:pt x="2595" y="335"/>
                  <a:pt x="2596" y="333"/>
                </a:cubicBezTo>
                <a:cubicBezTo>
                  <a:pt x="2601" y="335"/>
                  <a:pt x="2594" y="342"/>
                  <a:pt x="2593" y="336"/>
                </a:cubicBezTo>
                <a:close/>
                <a:moveTo>
                  <a:pt x="2382" y="403"/>
                </a:moveTo>
                <a:cubicBezTo>
                  <a:pt x="2382" y="406"/>
                  <a:pt x="2380" y="406"/>
                  <a:pt x="2378" y="407"/>
                </a:cubicBezTo>
                <a:cubicBezTo>
                  <a:pt x="2378" y="404"/>
                  <a:pt x="2376" y="404"/>
                  <a:pt x="2376" y="402"/>
                </a:cubicBezTo>
                <a:cubicBezTo>
                  <a:pt x="2377" y="402"/>
                  <a:pt x="2378" y="401"/>
                  <a:pt x="2378" y="400"/>
                </a:cubicBezTo>
                <a:cubicBezTo>
                  <a:pt x="2380" y="400"/>
                  <a:pt x="2381" y="402"/>
                  <a:pt x="2382" y="403"/>
                </a:cubicBezTo>
                <a:close/>
                <a:moveTo>
                  <a:pt x="2388" y="386"/>
                </a:moveTo>
                <a:cubicBezTo>
                  <a:pt x="2391" y="389"/>
                  <a:pt x="2383" y="389"/>
                  <a:pt x="2385" y="394"/>
                </a:cubicBezTo>
                <a:cubicBezTo>
                  <a:pt x="2383" y="395"/>
                  <a:pt x="2383" y="393"/>
                  <a:pt x="2380" y="394"/>
                </a:cubicBezTo>
                <a:cubicBezTo>
                  <a:pt x="2381" y="390"/>
                  <a:pt x="2380" y="388"/>
                  <a:pt x="2378" y="385"/>
                </a:cubicBezTo>
                <a:cubicBezTo>
                  <a:pt x="2381" y="388"/>
                  <a:pt x="2386" y="387"/>
                  <a:pt x="2388" y="386"/>
                </a:cubicBezTo>
                <a:close/>
                <a:moveTo>
                  <a:pt x="2371" y="389"/>
                </a:moveTo>
                <a:cubicBezTo>
                  <a:pt x="2370" y="393"/>
                  <a:pt x="2364" y="389"/>
                  <a:pt x="2361" y="388"/>
                </a:cubicBezTo>
                <a:cubicBezTo>
                  <a:pt x="2363" y="385"/>
                  <a:pt x="2367" y="389"/>
                  <a:pt x="2371" y="389"/>
                </a:cubicBezTo>
                <a:close/>
                <a:moveTo>
                  <a:pt x="2383" y="380"/>
                </a:moveTo>
                <a:cubicBezTo>
                  <a:pt x="2381" y="381"/>
                  <a:pt x="2381" y="379"/>
                  <a:pt x="2379" y="379"/>
                </a:cubicBezTo>
                <a:cubicBezTo>
                  <a:pt x="2379" y="376"/>
                  <a:pt x="2383" y="376"/>
                  <a:pt x="2384" y="377"/>
                </a:cubicBezTo>
                <a:cubicBezTo>
                  <a:pt x="2384" y="378"/>
                  <a:pt x="2383" y="379"/>
                  <a:pt x="2383" y="380"/>
                </a:cubicBezTo>
                <a:close/>
                <a:moveTo>
                  <a:pt x="2496" y="327"/>
                </a:moveTo>
                <a:cubicBezTo>
                  <a:pt x="2494" y="331"/>
                  <a:pt x="2499" y="333"/>
                  <a:pt x="2504" y="335"/>
                </a:cubicBezTo>
                <a:cubicBezTo>
                  <a:pt x="2504" y="337"/>
                  <a:pt x="2504" y="337"/>
                  <a:pt x="2504" y="337"/>
                </a:cubicBezTo>
                <a:cubicBezTo>
                  <a:pt x="2492" y="342"/>
                  <a:pt x="2482" y="347"/>
                  <a:pt x="2473" y="354"/>
                </a:cubicBezTo>
                <a:cubicBezTo>
                  <a:pt x="2473" y="357"/>
                  <a:pt x="2476" y="357"/>
                  <a:pt x="2477" y="358"/>
                </a:cubicBezTo>
                <a:cubicBezTo>
                  <a:pt x="2477" y="362"/>
                  <a:pt x="2468" y="363"/>
                  <a:pt x="2464" y="361"/>
                </a:cubicBezTo>
                <a:cubicBezTo>
                  <a:pt x="2463" y="360"/>
                  <a:pt x="2464" y="358"/>
                  <a:pt x="2465" y="358"/>
                </a:cubicBezTo>
                <a:cubicBezTo>
                  <a:pt x="2463" y="356"/>
                  <a:pt x="2456" y="357"/>
                  <a:pt x="2453" y="358"/>
                </a:cubicBezTo>
                <a:cubicBezTo>
                  <a:pt x="2456" y="354"/>
                  <a:pt x="2460" y="350"/>
                  <a:pt x="2464" y="347"/>
                </a:cubicBezTo>
                <a:cubicBezTo>
                  <a:pt x="2464" y="346"/>
                  <a:pt x="2465" y="343"/>
                  <a:pt x="2462" y="344"/>
                </a:cubicBezTo>
                <a:cubicBezTo>
                  <a:pt x="2462" y="341"/>
                  <a:pt x="2464" y="343"/>
                  <a:pt x="2466" y="343"/>
                </a:cubicBezTo>
                <a:cubicBezTo>
                  <a:pt x="2467" y="342"/>
                  <a:pt x="2467" y="340"/>
                  <a:pt x="2467" y="338"/>
                </a:cubicBezTo>
                <a:cubicBezTo>
                  <a:pt x="2478" y="340"/>
                  <a:pt x="2483" y="330"/>
                  <a:pt x="2492" y="334"/>
                </a:cubicBezTo>
                <a:cubicBezTo>
                  <a:pt x="2491" y="332"/>
                  <a:pt x="2491" y="330"/>
                  <a:pt x="2489" y="330"/>
                </a:cubicBezTo>
                <a:cubicBezTo>
                  <a:pt x="2491" y="328"/>
                  <a:pt x="2493" y="327"/>
                  <a:pt x="2496" y="327"/>
                </a:cubicBezTo>
                <a:close/>
                <a:moveTo>
                  <a:pt x="2456" y="344"/>
                </a:moveTo>
                <a:cubicBezTo>
                  <a:pt x="2455" y="344"/>
                  <a:pt x="2454" y="343"/>
                  <a:pt x="2454" y="341"/>
                </a:cubicBezTo>
                <a:cubicBezTo>
                  <a:pt x="2460" y="340"/>
                  <a:pt x="2460" y="340"/>
                  <a:pt x="2460" y="340"/>
                </a:cubicBezTo>
                <a:cubicBezTo>
                  <a:pt x="2460" y="343"/>
                  <a:pt x="2460" y="343"/>
                  <a:pt x="2460" y="343"/>
                </a:cubicBezTo>
                <a:cubicBezTo>
                  <a:pt x="2459" y="343"/>
                  <a:pt x="2456" y="343"/>
                  <a:pt x="2456" y="344"/>
                </a:cubicBezTo>
                <a:close/>
                <a:moveTo>
                  <a:pt x="2391" y="324"/>
                </a:moveTo>
                <a:cubicBezTo>
                  <a:pt x="2390" y="322"/>
                  <a:pt x="2391" y="322"/>
                  <a:pt x="2391" y="320"/>
                </a:cubicBezTo>
                <a:cubicBezTo>
                  <a:pt x="2392" y="320"/>
                  <a:pt x="2392" y="321"/>
                  <a:pt x="2393" y="321"/>
                </a:cubicBezTo>
                <a:cubicBezTo>
                  <a:pt x="2393" y="314"/>
                  <a:pt x="2395" y="325"/>
                  <a:pt x="2391" y="324"/>
                </a:cubicBezTo>
                <a:close/>
                <a:moveTo>
                  <a:pt x="2401" y="370"/>
                </a:moveTo>
                <a:cubicBezTo>
                  <a:pt x="2404" y="365"/>
                  <a:pt x="2407" y="359"/>
                  <a:pt x="2411" y="354"/>
                </a:cubicBezTo>
                <a:cubicBezTo>
                  <a:pt x="2403" y="357"/>
                  <a:pt x="2401" y="355"/>
                  <a:pt x="2392" y="357"/>
                </a:cubicBezTo>
                <a:cubicBezTo>
                  <a:pt x="2391" y="355"/>
                  <a:pt x="2390" y="354"/>
                  <a:pt x="2388" y="353"/>
                </a:cubicBezTo>
                <a:cubicBezTo>
                  <a:pt x="2391" y="348"/>
                  <a:pt x="2397" y="350"/>
                  <a:pt x="2401" y="346"/>
                </a:cubicBezTo>
                <a:cubicBezTo>
                  <a:pt x="2401" y="347"/>
                  <a:pt x="2400" y="348"/>
                  <a:pt x="2401" y="349"/>
                </a:cubicBezTo>
                <a:cubicBezTo>
                  <a:pt x="2405" y="349"/>
                  <a:pt x="2401" y="342"/>
                  <a:pt x="2407" y="343"/>
                </a:cubicBezTo>
                <a:cubicBezTo>
                  <a:pt x="2409" y="336"/>
                  <a:pt x="2409" y="324"/>
                  <a:pt x="2418" y="326"/>
                </a:cubicBezTo>
                <a:cubicBezTo>
                  <a:pt x="2421" y="326"/>
                  <a:pt x="2418" y="321"/>
                  <a:pt x="2420" y="319"/>
                </a:cubicBezTo>
                <a:cubicBezTo>
                  <a:pt x="2424" y="319"/>
                  <a:pt x="2426" y="318"/>
                  <a:pt x="2428" y="315"/>
                </a:cubicBezTo>
                <a:cubicBezTo>
                  <a:pt x="2432" y="316"/>
                  <a:pt x="2444" y="317"/>
                  <a:pt x="2444" y="311"/>
                </a:cubicBezTo>
                <a:cubicBezTo>
                  <a:pt x="2454" y="310"/>
                  <a:pt x="2456" y="310"/>
                  <a:pt x="2464" y="306"/>
                </a:cubicBezTo>
                <a:cubicBezTo>
                  <a:pt x="2465" y="307"/>
                  <a:pt x="2466" y="308"/>
                  <a:pt x="2466" y="311"/>
                </a:cubicBezTo>
                <a:cubicBezTo>
                  <a:pt x="2471" y="311"/>
                  <a:pt x="2476" y="311"/>
                  <a:pt x="2480" y="313"/>
                </a:cubicBezTo>
                <a:cubicBezTo>
                  <a:pt x="2480" y="317"/>
                  <a:pt x="2480" y="320"/>
                  <a:pt x="2483" y="323"/>
                </a:cubicBezTo>
                <a:cubicBezTo>
                  <a:pt x="2478" y="328"/>
                  <a:pt x="2471" y="327"/>
                  <a:pt x="2467" y="330"/>
                </a:cubicBezTo>
                <a:cubicBezTo>
                  <a:pt x="2467" y="332"/>
                  <a:pt x="2461" y="329"/>
                  <a:pt x="2464" y="327"/>
                </a:cubicBezTo>
                <a:cubicBezTo>
                  <a:pt x="2459" y="327"/>
                  <a:pt x="2459" y="330"/>
                  <a:pt x="2453" y="330"/>
                </a:cubicBezTo>
                <a:cubicBezTo>
                  <a:pt x="2451" y="331"/>
                  <a:pt x="2453" y="335"/>
                  <a:pt x="2451" y="336"/>
                </a:cubicBezTo>
                <a:cubicBezTo>
                  <a:pt x="2451" y="337"/>
                  <a:pt x="2453" y="336"/>
                  <a:pt x="2454" y="336"/>
                </a:cubicBezTo>
                <a:cubicBezTo>
                  <a:pt x="2454" y="338"/>
                  <a:pt x="2451" y="339"/>
                  <a:pt x="2450" y="338"/>
                </a:cubicBezTo>
                <a:cubicBezTo>
                  <a:pt x="2450" y="341"/>
                  <a:pt x="2454" y="340"/>
                  <a:pt x="2453" y="344"/>
                </a:cubicBezTo>
                <a:cubicBezTo>
                  <a:pt x="2448" y="344"/>
                  <a:pt x="2445" y="345"/>
                  <a:pt x="2445" y="348"/>
                </a:cubicBezTo>
                <a:cubicBezTo>
                  <a:pt x="2441" y="348"/>
                  <a:pt x="2439" y="346"/>
                  <a:pt x="2435" y="348"/>
                </a:cubicBezTo>
                <a:cubicBezTo>
                  <a:pt x="2436" y="358"/>
                  <a:pt x="2420" y="354"/>
                  <a:pt x="2419" y="364"/>
                </a:cubicBezTo>
                <a:cubicBezTo>
                  <a:pt x="2419" y="367"/>
                  <a:pt x="2423" y="366"/>
                  <a:pt x="2422" y="370"/>
                </a:cubicBezTo>
                <a:cubicBezTo>
                  <a:pt x="2416" y="371"/>
                  <a:pt x="2404" y="379"/>
                  <a:pt x="2401" y="370"/>
                </a:cubicBezTo>
                <a:close/>
                <a:moveTo>
                  <a:pt x="2298" y="411"/>
                </a:moveTo>
                <a:cubicBezTo>
                  <a:pt x="2297" y="408"/>
                  <a:pt x="2300" y="408"/>
                  <a:pt x="2301" y="407"/>
                </a:cubicBezTo>
                <a:cubicBezTo>
                  <a:pt x="2295" y="400"/>
                  <a:pt x="2313" y="382"/>
                  <a:pt x="2318" y="393"/>
                </a:cubicBezTo>
                <a:cubicBezTo>
                  <a:pt x="2324" y="388"/>
                  <a:pt x="2328" y="388"/>
                  <a:pt x="2332" y="379"/>
                </a:cubicBezTo>
                <a:cubicBezTo>
                  <a:pt x="2333" y="379"/>
                  <a:pt x="2332" y="380"/>
                  <a:pt x="2332" y="380"/>
                </a:cubicBezTo>
                <a:cubicBezTo>
                  <a:pt x="2331" y="383"/>
                  <a:pt x="2336" y="381"/>
                  <a:pt x="2338" y="381"/>
                </a:cubicBezTo>
                <a:cubicBezTo>
                  <a:pt x="2337" y="382"/>
                  <a:pt x="2338" y="383"/>
                  <a:pt x="2339" y="383"/>
                </a:cubicBezTo>
                <a:cubicBezTo>
                  <a:pt x="2338" y="385"/>
                  <a:pt x="2338" y="387"/>
                  <a:pt x="2335" y="386"/>
                </a:cubicBezTo>
                <a:cubicBezTo>
                  <a:pt x="2335" y="389"/>
                  <a:pt x="2338" y="388"/>
                  <a:pt x="2338" y="391"/>
                </a:cubicBezTo>
                <a:cubicBezTo>
                  <a:pt x="2336" y="391"/>
                  <a:pt x="2336" y="392"/>
                  <a:pt x="2335" y="392"/>
                </a:cubicBezTo>
                <a:cubicBezTo>
                  <a:pt x="2335" y="394"/>
                  <a:pt x="2337" y="394"/>
                  <a:pt x="2336" y="396"/>
                </a:cubicBezTo>
                <a:cubicBezTo>
                  <a:pt x="2331" y="407"/>
                  <a:pt x="2321" y="396"/>
                  <a:pt x="2314" y="401"/>
                </a:cubicBezTo>
                <a:cubicBezTo>
                  <a:pt x="2317" y="405"/>
                  <a:pt x="2312" y="408"/>
                  <a:pt x="2310" y="410"/>
                </a:cubicBezTo>
                <a:cubicBezTo>
                  <a:pt x="2304" y="409"/>
                  <a:pt x="2302" y="411"/>
                  <a:pt x="2298" y="411"/>
                </a:cubicBezTo>
                <a:close/>
                <a:moveTo>
                  <a:pt x="2358" y="423"/>
                </a:moveTo>
                <a:cubicBezTo>
                  <a:pt x="2359" y="418"/>
                  <a:pt x="2356" y="416"/>
                  <a:pt x="2357" y="411"/>
                </a:cubicBezTo>
                <a:cubicBezTo>
                  <a:pt x="2360" y="407"/>
                  <a:pt x="2371" y="409"/>
                  <a:pt x="2375" y="405"/>
                </a:cubicBezTo>
                <a:cubicBezTo>
                  <a:pt x="2376" y="410"/>
                  <a:pt x="2372" y="410"/>
                  <a:pt x="2370" y="413"/>
                </a:cubicBezTo>
                <a:cubicBezTo>
                  <a:pt x="2372" y="413"/>
                  <a:pt x="2373" y="416"/>
                  <a:pt x="2378" y="415"/>
                </a:cubicBezTo>
                <a:cubicBezTo>
                  <a:pt x="2376" y="419"/>
                  <a:pt x="2384" y="419"/>
                  <a:pt x="2388" y="421"/>
                </a:cubicBezTo>
                <a:cubicBezTo>
                  <a:pt x="2388" y="422"/>
                  <a:pt x="2387" y="423"/>
                  <a:pt x="2387" y="424"/>
                </a:cubicBezTo>
                <a:cubicBezTo>
                  <a:pt x="2378" y="423"/>
                  <a:pt x="2374" y="433"/>
                  <a:pt x="2364" y="434"/>
                </a:cubicBezTo>
                <a:cubicBezTo>
                  <a:pt x="2360" y="433"/>
                  <a:pt x="2366" y="423"/>
                  <a:pt x="2358" y="423"/>
                </a:cubicBezTo>
                <a:close/>
                <a:moveTo>
                  <a:pt x="1883" y="502"/>
                </a:moveTo>
                <a:cubicBezTo>
                  <a:pt x="1884" y="497"/>
                  <a:pt x="1891" y="495"/>
                  <a:pt x="1897" y="494"/>
                </a:cubicBezTo>
                <a:cubicBezTo>
                  <a:pt x="1897" y="496"/>
                  <a:pt x="1897" y="497"/>
                  <a:pt x="1898" y="497"/>
                </a:cubicBezTo>
                <a:cubicBezTo>
                  <a:pt x="1899" y="497"/>
                  <a:pt x="1899" y="495"/>
                  <a:pt x="1899" y="493"/>
                </a:cubicBezTo>
                <a:cubicBezTo>
                  <a:pt x="1905" y="493"/>
                  <a:pt x="1905" y="493"/>
                  <a:pt x="1905" y="493"/>
                </a:cubicBezTo>
                <a:cubicBezTo>
                  <a:pt x="1903" y="498"/>
                  <a:pt x="1901" y="503"/>
                  <a:pt x="1895" y="506"/>
                </a:cubicBezTo>
                <a:cubicBezTo>
                  <a:pt x="1895" y="504"/>
                  <a:pt x="1894" y="504"/>
                  <a:pt x="1894" y="503"/>
                </a:cubicBezTo>
                <a:cubicBezTo>
                  <a:pt x="1893" y="505"/>
                  <a:pt x="1893" y="509"/>
                  <a:pt x="1888" y="508"/>
                </a:cubicBezTo>
                <a:cubicBezTo>
                  <a:pt x="1889" y="509"/>
                  <a:pt x="1889" y="510"/>
                  <a:pt x="1889" y="511"/>
                </a:cubicBezTo>
                <a:cubicBezTo>
                  <a:pt x="1893" y="511"/>
                  <a:pt x="1891" y="507"/>
                  <a:pt x="1896" y="508"/>
                </a:cubicBezTo>
                <a:cubicBezTo>
                  <a:pt x="1897" y="512"/>
                  <a:pt x="1892" y="515"/>
                  <a:pt x="1890" y="513"/>
                </a:cubicBezTo>
                <a:cubicBezTo>
                  <a:pt x="1886" y="506"/>
                  <a:pt x="1880" y="513"/>
                  <a:pt x="1875" y="514"/>
                </a:cubicBezTo>
                <a:cubicBezTo>
                  <a:pt x="1875" y="512"/>
                  <a:pt x="1873" y="509"/>
                  <a:pt x="1872" y="511"/>
                </a:cubicBezTo>
                <a:cubicBezTo>
                  <a:pt x="1872" y="509"/>
                  <a:pt x="1878" y="500"/>
                  <a:pt x="1883" y="502"/>
                </a:cubicBezTo>
                <a:close/>
                <a:moveTo>
                  <a:pt x="1863" y="517"/>
                </a:moveTo>
                <a:cubicBezTo>
                  <a:pt x="1862" y="515"/>
                  <a:pt x="1864" y="515"/>
                  <a:pt x="1863" y="513"/>
                </a:cubicBezTo>
                <a:cubicBezTo>
                  <a:pt x="1870" y="512"/>
                  <a:pt x="1870" y="512"/>
                  <a:pt x="1870" y="512"/>
                </a:cubicBezTo>
                <a:cubicBezTo>
                  <a:pt x="1870" y="514"/>
                  <a:pt x="1870" y="516"/>
                  <a:pt x="1869" y="517"/>
                </a:cubicBezTo>
                <a:cubicBezTo>
                  <a:pt x="1867" y="517"/>
                  <a:pt x="1866" y="516"/>
                  <a:pt x="1863" y="517"/>
                </a:cubicBezTo>
                <a:close/>
                <a:moveTo>
                  <a:pt x="2239" y="476"/>
                </a:moveTo>
                <a:cubicBezTo>
                  <a:pt x="2241" y="475"/>
                  <a:pt x="2243" y="475"/>
                  <a:pt x="2243" y="478"/>
                </a:cubicBezTo>
                <a:cubicBezTo>
                  <a:pt x="2241" y="478"/>
                  <a:pt x="2239" y="479"/>
                  <a:pt x="2239" y="476"/>
                </a:cubicBezTo>
                <a:close/>
                <a:moveTo>
                  <a:pt x="1833" y="532"/>
                </a:moveTo>
                <a:cubicBezTo>
                  <a:pt x="1837" y="532"/>
                  <a:pt x="1837" y="532"/>
                  <a:pt x="1837" y="532"/>
                </a:cubicBezTo>
                <a:cubicBezTo>
                  <a:pt x="1838" y="535"/>
                  <a:pt x="1833" y="536"/>
                  <a:pt x="1833" y="532"/>
                </a:cubicBezTo>
                <a:close/>
                <a:moveTo>
                  <a:pt x="1180" y="55"/>
                </a:moveTo>
                <a:cubicBezTo>
                  <a:pt x="1179" y="53"/>
                  <a:pt x="1181" y="52"/>
                  <a:pt x="1181" y="50"/>
                </a:cubicBezTo>
                <a:cubicBezTo>
                  <a:pt x="1183" y="51"/>
                  <a:pt x="1184" y="55"/>
                  <a:pt x="1180" y="55"/>
                </a:cubicBezTo>
                <a:close/>
                <a:moveTo>
                  <a:pt x="1134" y="13"/>
                </a:moveTo>
                <a:cubicBezTo>
                  <a:pt x="1133" y="10"/>
                  <a:pt x="1139" y="8"/>
                  <a:pt x="1136" y="6"/>
                </a:cubicBezTo>
                <a:cubicBezTo>
                  <a:pt x="1139" y="5"/>
                  <a:pt x="1139" y="8"/>
                  <a:pt x="1144" y="5"/>
                </a:cubicBezTo>
                <a:cubicBezTo>
                  <a:pt x="1144" y="7"/>
                  <a:pt x="1145" y="9"/>
                  <a:pt x="1147" y="9"/>
                </a:cubicBezTo>
                <a:cubicBezTo>
                  <a:pt x="1143" y="10"/>
                  <a:pt x="1140" y="10"/>
                  <a:pt x="1142" y="17"/>
                </a:cubicBezTo>
                <a:cubicBezTo>
                  <a:pt x="1138" y="17"/>
                  <a:pt x="1136" y="15"/>
                  <a:pt x="1134" y="13"/>
                </a:cubicBezTo>
                <a:close/>
                <a:moveTo>
                  <a:pt x="1073" y="80"/>
                </a:moveTo>
                <a:cubicBezTo>
                  <a:pt x="1077" y="81"/>
                  <a:pt x="1083" y="76"/>
                  <a:pt x="1089" y="76"/>
                </a:cubicBezTo>
                <a:cubicBezTo>
                  <a:pt x="1086" y="79"/>
                  <a:pt x="1077" y="88"/>
                  <a:pt x="1073" y="80"/>
                </a:cubicBezTo>
                <a:close/>
                <a:moveTo>
                  <a:pt x="816" y="139"/>
                </a:moveTo>
                <a:cubicBezTo>
                  <a:pt x="819" y="139"/>
                  <a:pt x="820" y="141"/>
                  <a:pt x="823" y="140"/>
                </a:cubicBezTo>
                <a:cubicBezTo>
                  <a:pt x="823" y="142"/>
                  <a:pt x="823" y="142"/>
                  <a:pt x="823" y="142"/>
                </a:cubicBezTo>
                <a:cubicBezTo>
                  <a:pt x="819" y="141"/>
                  <a:pt x="816" y="145"/>
                  <a:pt x="816" y="139"/>
                </a:cubicBezTo>
                <a:close/>
                <a:moveTo>
                  <a:pt x="838" y="134"/>
                </a:moveTo>
                <a:cubicBezTo>
                  <a:pt x="839" y="135"/>
                  <a:pt x="839" y="137"/>
                  <a:pt x="839" y="139"/>
                </a:cubicBezTo>
                <a:cubicBezTo>
                  <a:pt x="838" y="138"/>
                  <a:pt x="834" y="139"/>
                  <a:pt x="832" y="139"/>
                </a:cubicBezTo>
                <a:cubicBezTo>
                  <a:pt x="829" y="140"/>
                  <a:pt x="832" y="145"/>
                  <a:pt x="829" y="146"/>
                </a:cubicBezTo>
                <a:cubicBezTo>
                  <a:pt x="820" y="141"/>
                  <a:pt x="831" y="134"/>
                  <a:pt x="838" y="134"/>
                </a:cubicBezTo>
                <a:close/>
                <a:moveTo>
                  <a:pt x="956" y="174"/>
                </a:moveTo>
                <a:cubicBezTo>
                  <a:pt x="959" y="173"/>
                  <a:pt x="959" y="176"/>
                  <a:pt x="961" y="177"/>
                </a:cubicBezTo>
                <a:cubicBezTo>
                  <a:pt x="963" y="176"/>
                  <a:pt x="961" y="172"/>
                  <a:pt x="962" y="172"/>
                </a:cubicBezTo>
                <a:cubicBezTo>
                  <a:pt x="967" y="172"/>
                  <a:pt x="974" y="172"/>
                  <a:pt x="977" y="171"/>
                </a:cubicBezTo>
                <a:cubicBezTo>
                  <a:pt x="978" y="176"/>
                  <a:pt x="971" y="177"/>
                  <a:pt x="975" y="183"/>
                </a:cubicBezTo>
                <a:cubicBezTo>
                  <a:pt x="972" y="184"/>
                  <a:pt x="970" y="185"/>
                  <a:pt x="971" y="189"/>
                </a:cubicBezTo>
                <a:cubicBezTo>
                  <a:pt x="968" y="189"/>
                  <a:pt x="968" y="187"/>
                  <a:pt x="968" y="185"/>
                </a:cubicBezTo>
                <a:cubicBezTo>
                  <a:pt x="960" y="189"/>
                  <a:pt x="955" y="187"/>
                  <a:pt x="952" y="180"/>
                </a:cubicBezTo>
                <a:cubicBezTo>
                  <a:pt x="955" y="179"/>
                  <a:pt x="956" y="177"/>
                  <a:pt x="956" y="174"/>
                </a:cubicBezTo>
                <a:close/>
                <a:moveTo>
                  <a:pt x="431" y="236"/>
                </a:moveTo>
                <a:cubicBezTo>
                  <a:pt x="433" y="245"/>
                  <a:pt x="440" y="236"/>
                  <a:pt x="445" y="237"/>
                </a:cubicBezTo>
                <a:cubicBezTo>
                  <a:pt x="444" y="242"/>
                  <a:pt x="435" y="240"/>
                  <a:pt x="437" y="247"/>
                </a:cubicBezTo>
                <a:cubicBezTo>
                  <a:pt x="434" y="246"/>
                  <a:pt x="435" y="247"/>
                  <a:pt x="432" y="247"/>
                </a:cubicBezTo>
                <a:cubicBezTo>
                  <a:pt x="434" y="243"/>
                  <a:pt x="426" y="241"/>
                  <a:pt x="431" y="236"/>
                </a:cubicBezTo>
                <a:close/>
                <a:moveTo>
                  <a:pt x="371" y="255"/>
                </a:moveTo>
                <a:cubicBezTo>
                  <a:pt x="370" y="251"/>
                  <a:pt x="374" y="252"/>
                  <a:pt x="377" y="251"/>
                </a:cubicBezTo>
                <a:cubicBezTo>
                  <a:pt x="376" y="254"/>
                  <a:pt x="374" y="255"/>
                  <a:pt x="371" y="255"/>
                </a:cubicBezTo>
                <a:close/>
                <a:moveTo>
                  <a:pt x="930" y="222"/>
                </a:moveTo>
                <a:cubicBezTo>
                  <a:pt x="933" y="219"/>
                  <a:pt x="937" y="217"/>
                  <a:pt x="939" y="214"/>
                </a:cubicBezTo>
                <a:cubicBezTo>
                  <a:pt x="939" y="212"/>
                  <a:pt x="937" y="213"/>
                  <a:pt x="936" y="213"/>
                </a:cubicBezTo>
                <a:cubicBezTo>
                  <a:pt x="936" y="210"/>
                  <a:pt x="938" y="210"/>
                  <a:pt x="939" y="208"/>
                </a:cubicBezTo>
                <a:cubicBezTo>
                  <a:pt x="942" y="208"/>
                  <a:pt x="938" y="210"/>
                  <a:pt x="940" y="212"/>
                </a:cubicBezTo>
                <a:cubicBezTo>
                  <a:pt x="941" y="211"/>
                  <a:pt x="941" y="210"/>
                  <a:pt x="941" y="208"/>
                </a:cubicBezTo>
                <a:cubicBezTo>
                  <a:pt x="938" y="205"/>
                  <a:pt x="930" y="208"/>
                  <a:pt x="927" y="205"/>
                </a:cubicBezTo>
                <a:cubicBezTo>
                  <a:pt x="933" y="200"/>
                  <a:pt x="930" y="190"/>
                  <a:pt x="937" y="188"/>
                </a:cubicBezTo>
                <a:cubicBezTo>
                  <a:pt x="939" y="188"/>
                  <a:pt x="944" y="189"/>
                  <a:pt x="948" y="184"/>
                </a:cubicBezTo>
                <a:cubicBezTo>
                  <a:pt x="949" y="188"/>
                  <a:pt x="953" y="190"/>
                  <a:pt x="958" y="190"/>
                </a:cubicBezTo>
                <a:cubicBezTo>
                  <a:pt x="959" y="194"/>
                  <a:pt x="954" y="192"/>
                  <a:pt x="954" y="194"/>
                </a:cubicBezTo>
                <a:cubicBezTo>
                  <a:pt x="955" y="197"/>
                  <a:pt x="957" y="193"/>
                  <a:pt x="960" y="193"/>
                </a:cubicBezTo>
                <a:cubicBezTo>
                  <a:pt x="962" y="194"/>
                  <a:pt x="960" y="191"/>
                  <a:pt x="959" y="191"/>
                </a:cubicBezTo>
                <a:cubicBezTo>
                  <a:pt x="959" y="189"/>
                  <a:pt x="964" y="190"/>
                  <a:pt x="966" y="189"/>
                </a:cubicBezTo>
                <a:cubicBezTo>
                  <a:pt x="967" y="192"/>
                  <a:pt x="963" y="191"/>
                  <a:pt x="963" y="192"/>
                </a:cubicBezTo>
                <a:cubicBezTo>
                  <a:pt x="963" y="195"/>
                  <a:pt x="966" y="194"/>
                  <a:pt x="969" y="194"/>
                </a:cubicBezTo>
                <a:cubicBezTo>
                  <a:pt x="969" y="197"/>
                  <a:pt x="965" y="196"/>
                  <a:pt x="964" y="199"/>
                </a:cubicBezTo>
                <a:cubicBezTo>
                  <a:pt x="965" y="201"/>
                  <a:pt x="969" y="201"/>
                  <a:pt x="967" y="204"/>
                </a:cubicBezTo>
                <a:cubicBezTo>
                  <a:pt x="965" y="204"/>
                  <a:pt x="964" y="202"/>
                  <a:pt x="963" y="202"/>
                </a:cubicBezTo>
                <a:cubicBezTo>
                  <a:pt x="961" y="205"/>
                  <a:pt x="958" y="209"/>
                  <a:pt x="953" y="206"/>
                </a:cubicBezTo>
                <a:cubicBezTo>
                  <a:pt x="953" y="207"/>
                  <a:pt x="954" y="207"/>
                  <a:pt x="955" y="207"/>
                </a:cubicBezTo>
                <a:cubicBezTo>
                  <a:pt x="948" y="212"/>
                  <a:pt x="943" y="219"/>
                  <a:pt x="934" y="223"/>
                </a:cubicBezTo>
                <a:cubicBezTo>
                  <a:pt x="935" y="226"/>
                  <a:pt x="937" y="227"/>
                  <a:pt x="934" y="228"/>
                </a:cubicBezTo>
                <a:cubicBezTo>
                  <a:pt x="931" y="229"/>
                  <a:pt x="931" y="225"/>
                  <a:pt x="930" y="222"/>
                </a:cubicBezTo>
                <a:close/>
                <a:moveTo>
                  <a:pt x="263" y="429"/>
                </a:moveTo>
                <a:cubicBezTo>
                  <a:pt x="263" y="428"/>
                  <a:pt x="261" y="429"/>
                  <a:pt x="261" y="429"/>
                </a:cubicBezTo>
                <a:cubicBezTo>
                  <a:pt x="259" y="422"/>
                  <a:pt x="263" y="421"/>
                  <a:pt x="264" y="417"/>
                </a:cubicBezTo>
                <a:cubicBezTo>
                  <a:pt x="266" y="416"/>
                  <a:pt x="266" y="419"/>
                  <a:pt x="267" y="419"/>
                </a:cubicBezTo>
                <a:cubicBezTo>
                  <a:pt x="269" y="416"/>
                  <a:pt x="269" y="412"/>
                  <a:pt x="271" y="410"/>
                </a:cubicBezTo>
                <a:cubicBezTo>
                  <a:pt x="279" y="411"/>
                  <a:pt x="281" y="406"/>
                  <a:pt x="285" y="410"/>
                </a:cubicBezTo>
                <a:cubicBezTo>
                  <a:pt x="283" y="414"/>
                  <a:pt x="280" y="416"/>
                  <a:pt x="279" y="420"/>
                </a:cubicBezTo>
                <a:cubicBezTo>
                  <a:pt x="271" y="418"/>
                  <a:pt x="271" y="429"/>
                  <a:pt x="263" y="429"/>
                </a:cubicBezTo>
                <a:close/>
                <a:moveTo>
                  <a:pt x="766" y="427"/>
                </a:moveTo>
                <a:cubicBezTo>
                  <a:pt x="765" y="424"/>
                  <a:pt x="765" y="423"/>
                  <a:pt x="768" y="423"/>
                </a:cubicBezTo>
                <a:cubicBezTo>
                  <a:pt x="768" y="425"/>
                  <a:pt x="768" y="427"/>
                  <a:pt x="766" y="427"/>
                </a:cubicBezTo>
                <a:close/>
                <a:moveTo>
                  <a:pt x="786" y="447"/>
                </a:moveTo>
                <a:cubicBezTo>
                  <a:pt x="783" y="448"/>
                  <a:pt x="783" y="450"/>
                  <a:pt x="782" y="453"/>
                </a:cubicBezTo>
                <a:cubicBezTo>
                  <a:pt x="779" y="453"/>
                  <a:pt x="780" y="448"/>
                  <a:pt x="776" y="451"/>
                </a:cubicBezTo>
                <a:cubicBezTo>
                  <a:pt x="777" y="449"/>
                  <a:pt x="779" y="449"/>
                  <a:pt x="778" y="446"/>
                </a:cubicBezTo>
                <a:cubicBezTo>
                  <a:pt x="782" y="445"/>
                  <a:pt x="785" y="445"/>
                  <a:pt x="786" y="447"/>
                </a:cubicBezTo>
                <a:close/>
                <a:moveTo>
                  <a:pt x="726" y="463"/>
                </a:moveTo>
                <a:cubicBezTo>
                  <a:pt x="727" y="457"/>
                  <a:pt x="733" y="454"/>
                  <a:pt x="732" y="447"/>
                </a:cubicBezTo>
                <a:cubicBezTo>
                  <a:pt x="742" y="448"/>
                  <a:pt x="743" y="430"/>
                  <a:pt x="753" y="434"/>
                </a:cubicBezTo>
                <a:cubicBezTo>
                  <a:pt x="752" y="441"/>
                  <a:pt x="749" y="447"/>
                  <a:pt x="741" y="449"/>
                </a:cubicBezTo>
                <a:cubicBezTo>
                  <a:pt x="738" y="452"/>
                  <a:pt x="735" y="465"/>
                  <a:pt x="726" y="463"/>
                </a:cubicBezTo>
                <a:close/>
                <a:moveTo>
                  <a:pt x="696" y="468"/>
                </a:moveTo>
                <a:cubicBezTo>
                  <a:pt x="699" y="467"/>
                  <a:pt x="699" y="470"/>
                  <a:pt x="699" y="472"/>
                </a:cubicBezTo>
                <a:cubicBezTo>
                  <a:pt x="696" y="472"/>
                  <a:pt x="696" y="473"/>
                  <a:pt x="694" y="474"/>
                </a:cubicBezTo>
                <a:cubicBezTo>
                  <a:pt x="694" y="472"/>
                  <a:pt x="694" y="469"/>
                  <a:pt x="696" y="468"/>
                </a:cubicBezTo>
                <a:close/>
                <a:moveTo>
                  <a:pt x="709" y="486"/>
                </a:moveTo>
                <a:cubicBezTo>
                  <a:pt x="708" y="478"/>
                  <a:pt x="715" y="478"/>
                  <a:pt x="713" y="469"/>
                </a:cubicBezTo>
                <a:cubicBezTo>
                  <a:pt x="720" y="470"/>
                  <a:pt x="730" y="478"/>
                  <a:pt x="721" y="484"/>
                </a:cubicBezTo>
                <a:cubicBezTo>
                  <a:pt x="719" y="483"/>
                  <a:pt x="715" y="483"/>
                  <a:pt x="712" y="482"/>
                </a:cubicBezTo>
                <a:cubicBezTo>
                  <a:pt x="710" y="483"/>
                  <a:pt x="712" y="486"/>
                  <a:pt x="709" y="486"/>
                </a:cubicBezTo>
                <a:close/>
                <a:moveTo>
                  <a:pt x="660" y="542"/>
                </a:moveTo>
                <a:cubicBezTo>
                  <a:pt x="657" y="542"/>
                  <a:pt x="658" y="541"/>
                  <a:pt x="656" y="542"/>
                </a:cubicBezTo>
                <a:cubicBezTo>
                  <a:pt x="654" y="542"/>
                  <a:pt x="658" y="540"/>
                  <a:pt x="657" y="538"/>
                </a:cubicBezTo>
                <a:cubicBezTo>
                  <a:pt x="659" y="539"/>
                  <a:pt x="659" y="540"/>
                  <a:pt x="660" y="542"/>
                </a:cubicBezTo>
                <a:close/>
                <a:moveTo>
                  <a:pt x="683" y="524"/>
                </a:moveTo>
                <a:cubicBezTo>
                  <a:pt x="683" y="527"/>
                  <a:pt x="685" y="527"/>
                  <a:pt x="685" y="530"/>
                </a:cubicBezTo>
                <a:cubicBezTo>
                  <a:pt x="680" y="530"/>
                  <a:pt x="680" y="534"/>
                  <a:pt x="676" y="535"/>
                </a:cubicBezTo>
                <a:cubicBezTo>
                  <a:pt x="677" y="531"/>
                  <a:pt x="678" y="527"/>
                  <a:pt x="679" y="523"/>
                </a:cubicBezTo>
                <a:cubicBezTo>
                  <a:pt x="680" y="524"/>
                  <a:pt x="681" y="524"/>
                  <a:pt x="683" y="524"/>
                </a:cubicBezTo>
                <a:cubicBezTo>
                  <a:pt x="682" y="523"/>
                  <a:pt x="682" y="522"/>
                  <a:pt x="682" y="521"/>
                </a:cubicBezTo>
                <a:cubicBezTo>
                  <a:pt x="687" y="519"/>
                  <a:pt x="688" y="513"/>
                  <a:pt x="695" y="512"/>
                </a:cubicBezTo>
                <a:cubicBezTo>
                  <a:pt x="698" y="519"/>
                  <a:pt x="688" y="521"/>
                  <a:pt x="683" y="524"/>
                </a:cubicBezTo>
                <a:close/>
                <a:moveTo>
                  <a:pt x="686" y="516"/>
                </a:moveTo>
                <a:cubicBezTo>
                  <a:pt x="682" y="511"/>
                  <a:pt x="679" y="521"/>
                  <a:pt x="676" y="517"/>
                </a:cubicBezTo>
                <a:cubicBezTo>
                  <a:pt x="680" y="513"/>
                  <a:pt x="680" y="505"/>
                  <a:pt x="688" y="504"/>
                </a:cubicBezTo>
                <a:cubicBezTo>
                  <a:pt x="689" y="509"/>
                  <a:pt x="684" y="509"/>
                  <a:pt x="684" y="513"/>
                </a:cubicBezTo>
                <a:cubicBezTo>
                  <a:pt x="687" y="512"/>
                  <a:pt x="687" y="508"/>
                  <a:pt x="692" y="509"/>
                </a:cubicBezTo>
                <a:cubicBezTo>
                  <a:pt x="691" y="512"/>
                  <a:pt x="688" y="513"/>
                  <a:pt x="686" y="516"/>
                </a:cubicBezTo>
                <a:close/>
                <a:moveTo>
                  <a:pt x="703" y="503"/>
                </a:moveTo>
                <a:cubicBezTo>
                  <a:pt x="702" y="506"/>
                  <a:pt x="699" y="507"/>
                  <a:pt x="696" y="509"/>
                </a:cubicBezTo>
                <a:cubicBezTo>
                  <a:pt x="696" y="505"/>
                  <a:pt x="696" y="505"/>
                  <a:pt x="696" y="505"/>
                </a:cubicBezTo>
                <a:cubicBezTo>
                  <a:pt x="700" y="505"/>
                  <a:pt x="701" y="501"/>
                  <a:pt x="703" y="503"/>
                </a:cubicBezTo>
                <a:close/>
                <a:moveTo>
                  <a:pt x="977" y="461"/>
                </a:moveTo>
                <a:cubicBezTo>
                  <a:pt x="975" y="466"/>
                  <a:pt x="973" y="470"/>
                  <a:pt x="968" y="473"/>
                </a:cubicBezTo>
                <a:cubicBezTo>
                  <a:pt x="968" y="475"/>
                  <a:pt x="970" y="475"/>
                  <a:pt x="970" y="478"/>
                </a:cubicBezTo>
                <a:cubicBezTo>
                  <a:pt x="972" y="478"/>
                  <a:pt x="971" y="475"/>
                  <a:pt x="974" y="475"/>
                </a:cubicBezTo>
                <a:cubicBezTo>
                  <a:pt x="972" y="481"/>
                  <a:pt x="967" y="482"/>
                  <a:pt x="960" y="482"/>
                </a:cubicBezTo>
                <a:cubicBezTo>
                  <a:pt x="958" y="480"/>
                  <a:pt x="957" y="479"/>
                  <a:pt x="957" y="475"/>
                </a:cubicBezTo>
                <a:cubicBezTo>
                  <a:pt x="964" y="471"/>
                  <a:pt x="968" y="461"/>
                  <a:pt x="977" y="461"/>
                </a:cubicBezTo>
                <a:close/>
                <a:moveTo>
                  <a:pt x="210" y="556"/>
                </a:moveTo>
                <a:cubicBezTo>
                  <a:pt x="212" y="554"/>
                  <a:pt x="214" y="554"/>
                  <a:pt x="215" y="552"/>
                </a:cubicBezTo>
                <a:cubicBezTo>
                  <a:pt x="218" y="554"/>
                  <a:pt x="216" y="556"/>
                  <a:pt x="216" y="559"/>
                </a:cubicBezTo>
                <a:cubicBezTo>
                  <a:pt x="218" y="557"/>
                  <a:pt x="219" y="554"/>
                  <a:pt x="218" y="550"/>
                </a:cubicBezTo>
                <a:cubicBezTo>
                  <a:pt x="222" y="551"/>
                  <a:pt x="223" y="555"/>
                  <a:pt x="224" y="560"/>
                </a:cubicBezTo>
                <a:cubicBezTo>
                  <a:pt x="220" y="567"/>
                  <a:pt x="215" y="561"/>
                  <a:pt x="211" y="562"/>
                </a:cubicBezTo>
                <a:cubicBezTo>
                  <a:pt x="213" y="560"/>
                  <a:pt x="210" y="559"/>
                  <a:pt x="210" y="556"/>
                </a:cubicBezTo>
                <a:close/>
                <a:moveTo>
                  <a:pt x="185" y="599"/>
                </a:moveTo>
                <a:cubicBezTo>
                  <a:pt x="186" y="594"/>
                  <a:pt x="182" y="596"/>
                  <a:pt x="182" y="592"/>
                </a:cubicBezTo>
                <a:cubicBezTo>
                  <a:pt x="179" y="595"/>
                  <a:pt x="175" y="594"/>
                  <a:pt x="172" y="593"/>
                </a:cubicBezTo>
                <a:cubicBezTo>
                  <a:pt x="177" y="583"/>
                  <a:pt x="185" y="575"/>
                  <a:pt x="190" y="565"/>
                </a:cubicBezTo>
                <a:cubicBezTo>
                  <a:pt x="194" y="565"/>
                  <a:pt x="198" y="564"/>
                  <a:pt x="199" y="568"/>
                </a:cubicBezTo>
                <a:cubicBezTo>
                  <a:pt x="200" y="565"/>
                  <a:pt x="204" y="564"/>
                  <a:pt x="205" y="561"/>
                </a:cubicBezTo>
                <a:cubicBezTo>
                  <a:pt x="207" y="561"/>
                  <a:pt x="207" y="563"/>
                  <a:pt x="209" y="562"/>
                </a:cubicBezTo>
                <a:cubicBezTo>
                  <a:pt x="210" y="565"/>
                  <a:pt x="208" y="565"/>
                  <a:pt x="209" y="567"/>
                </a:cubicBezTo>
                <a:cubicBezTo>
                  <a:pt x="213" y="564"/>
                  <a:pt x="215" y="565"/>
                  <a:pt x="218" y="568"/>
                </a:cubicBezTo>
                <a:cubicBezTo>
                  <a:pt x="221" y="564"/>
                  <a:pt x="226" y="565"/>
                  <a:pt x="228" y="560"/>
                </a:cubicBezTo>
                <a:cubicBezTo>
                  <a:pt x="230" y="559"/>
                  <a:pt x="230" y="562"/>
                  <a:pt x="233" y="561"/>
                </a:cubicBezTo>
                <a:cubicBezTo>
                  <a:pt x="232" y="565"/>
                  <a:pt x="229" y="567"/>
                  <a:pt x="226" y="570"/>
                </a:cubicBezTo>
                <a:cubicBezTo>
                  <a:pt x="226" y="576"/>
                  <a:pt x="229" y="580"/>
                  <a:pt x="227" y="584"/>
                </a:cubicBezTo>
                <a:cubicBezTo>
                  <a:pt x="222" y="583"/>
                  <a:pt x="222" y="586"/>
                  <a:pt x="219" y="588"/>
                </a:cubicBezTo>
                <a:cubicBezTo>
                  <a:pt x="220" y="589"/>
                  <a:pt x="222" y="590"/>
                  <a:pt x="222" y="593"/>
                </a:cubicBezTo>
                <a:cubicBezTo>
                  <a:pt x="220" y="593"/>
                  <a:pt x="217" y="594"/>
                  <a:pt x="217" y="592"/>
                </a:cubicBezTo>
                <a:cubicBezTo>
                  <a:pt x="214" y="593"/>
                  <a:pt x="219" y="593"/>
                  <a:pt x="218" y="595"/>
                </a:cubicBezTo>
                <a:cubicBezTo>
                  <a:pt x="216" y="596"/>
                  <a:pt x="215" y="597"/>
                  <a:pt x="212" y="598"/>
                </a:cubicBezTo>
                <a:cubicBezTo>
                  <a:pt x="212" y="594"/>
                  <a:pt x="208" y="597"/>
                  <a:pt x="207" y="594"/>
                </a:cubicBezTo>
                <a:cubicBezTo>
                  <a:pt x="202" y="596"/>
                  <a:pt x="200" y="600"/>
                  <a:pt x="194" y="601"/>
                </a:cubicBezTo>
                <a:cubicBezTo>
                  <a:pt x="193" y="597"/>
                  <a:pt x="189" y="598"/>
                  <a:pt x="185" y="599"/>
                </a:cubicBezTo>
                <a:close/>
                <a:moveTo>
                  <a:pt x="595" y="574"/>
                </a:moveTo>
                <a:cubicBezTo>
                  <a:pt x="600" y="576"/>
                  <a:pt x="598" y="570"/>
                  <a:pt x="605" y="571"/>
                </a:cubicBezTo>
                <a:cubicBezTo>
                  <a:pt x="607" y="564"/>
                  <a:pt x="609" y="560"/>
                  <a:pt x="614" y="555"/>
                </a:cubicBezTo>
                <a:cubicBezTo>
                  <a:pt x="612" y="559"/>
                  <a:pt x="616" y="557"/>
                  <a:pt x="617" y="561"/>
                </a:cubicBezTo>
                <a:cubicBezTo>
                  <a:pt x="614" y="562"/>
                  <a:pt x="613" y="563"/>
                  <a:pt x="610" y="562"/>
                </a:cubicBezTo>
                <a:cubicBezTo>
                  <a:pt x="613" y="567"/>
                  <a:pt x="608" y="574"/>
                  <a:pt x="603" y="572"/>
                </a:cubicBezTo>
                <a:cubicBezTo>
                  <a:pt x="603" y="575"/>
                  <a:pt x="605" y="574"/>
                  <a:pt x="604" y="577"/>
                </a:cubicBezTo>
                <a:cubicBezTo>
                  <a:pt x="597" y="579"/>
                  <a:pt x="599" y="587"/>
                  <a:pt x="591" y="589"/>
                </a:cubicBezTo>
                <a:cubicBezTo>
                  <a:pt x="590" y="581"/>
                  <a:pt x="591" y="579"/>
                  <a:pt x="595" y="574"/>
                </a:cubicBezTo>
                <a:close/>
                <a:moveTo>
                  <a:pt x="1060" y="595"/>
                </a:moveTo>
                <a:cubicBezTo>
                  <a:pt x="1060" y="591"/>
                  <a:pt x="1067" y="589"/>
                  <a:pt x="1067" y="594"/>
                </a:cubicBezTo>
                <a:cubicBezTo>
                  <a:pt x="1065" y="597"/>
                  <a:pt x="1062" y="597"/>
                  <a:pt x="1060" y="595"/>
                </a:cubicBezTo>
                <a:close/>
                <a:moveTo>
                  <a:pt x="128" y="807"/>
                </a:moveTo>
                <a:cubicBezTo>
                  <a:pt x="124" y="807"/>
                  <a:pt x="125" y="799"/>
                  <a:pt x="129" y="799"/>
                </a:cubicBezTo>
                <a:cubicBezTo>
                  <a:pt x="130" y="802"/>
                  <a:pt x="129" y="805"/>
                  <a:pt x="128" y="807"/>
                </a:cubicBezTo>
                <a:close/>
                <a:moveTo>
                  <a:pt x="120" y="805"/>
                </a:moveTo>
                <a:cubicBezTo>
                  <a:pt x="119" y="801"/>
                  <a:pt x="121" y="798"/>
                  <a:pt x="119" y="795"/>
                </a:cubicBezTo>
                <a:cubicBezTo>
                  <a:pt x="120" y="795"/>
                  <a:pt x="120" y="795"/>
                  <a:pt x="120" y="794"/>
                </a:cubicBezTo>
                <a:cubicBezTo>
                  <a:pt x="125" y="794"/>
                  <a:pt x="126" y="806"/>
                  <a:pt x="120" y="805"/>
                </a:cubicBezTo>
                <a:close/>
                <a:moveTo>
                  <a:pt x="106" y="797"/>
                </a:moveTo>
                <a:cubicBezTo>
                  <a:pt x="103" y="795"/>
                  <a:pt x="106" y="792"/>
                  <a:pt x="109" y="791"/>
                </a:cubicBezTo>
                <a:cubicBezTo>
                  <a:pt x="110" y="795"/>
                  <a:pt x="109" y="797"/>
                  <a:pt x="106" y="797"/>
                </a:cubicBezTo>
                <a:close/>
                <a:moveTo>
                  <a:pt x="220" y="739"/>
                </a:moveTo>
                <a:cubicBezTo>
                  <a:pt x="217" y="740"/>
                  <a:pt x="217" y="740"/>
                  <a:pt x="217" y="740"/>
                </a:cubicBezTo>
                <a:cubicBezTo>
                  <a:pt x="217" y="737"/>
                  <a:pt x="218" y="737"/>
                  <a:pt x="217" y="734"/>
                </a:cubicBezTo>
                <a:cubicBezTo>
                  <a:pt x="218" y="734"/>
                  <a:pt x="219" y="734"/>
                  <a:pt x="219" y="733"/>
                </a:cubicBezTo>
                <a:cubicBezTo>
                  <a:pt x="223" y="733"/>
                  <a:pt x="219" y="736"/>
                  <a:pt x="220" y="739"/>
                </a:cubicBezTo>
                <a:close/>
                <a:moveTo>
                  <a:pt x="58" y="750"/>
                </a:moveTo>
                <a:cubicBezTo>
                  <a:pt x="55" y="748"/>
                  <a:pt x="60" y="745"/>
                  <a:pt x="63" y="745"/>
                </a:cubicBezTo>
                <a:cubicBezTo>
                  <a:pt x="64" y="749"/>
                  <a:pt x="57" y="747"/>
                  <a:pt x="58" y="750"/>
                </a:cubicBezTo>
                <a:close/>
                <a:moveTo>
                  <a:pt x="2174" y="501"/>
                </a:moveTo>
                <a:cubicBezTo>
                  <a:pt x="2181" y="500"/>
                  <a:pt x="2181" y="500"/>
                  <a:pt x="2181" y="500"/>
                </a:cubicBezTo>
                <a:cubicBezTo>
                  <a:pt x="2182" y="504"/>
                  <a:pt x="2177" y="504"/>
                  <a:pt x="2176" y="506"/>
                </a:cubicBezTo>
                <a:cubicBezTo>
                  <a:pt x="2175" y="505"/>
                  <a:pt x="2174" y="503"/>
                  <a:pt x="2174" y="501"/>
                </a:cubicBezTo>
                <a:close/>
                <a:moveTo>
                  <a:pt x="1671" y="681"/>
                </a:moveTo>
                <a:cubicBezTo>
                  <a:pt x="1671" y="683"/>
                  <a:pt x="1670" y="684"/>
                  <a:pt x="1670" y="685"/>
                </a:cubicBezTo>
                <a:cubicBezTo>
                  <a:pt x="1667" y="685"/>
                  <a:pt x="1667" y="681"/>
                  <a:pt x="1671" y="681"/>
                </a:cubicBezTo>
                <a:close/>
                <a:moveTo>
                  <a:pt x="1689" y="661"/>
                </a:moveTo>
                <a:cubicBezTo>
                  <a:pt x="1686" y="663"/>
                  <a:pt x="1686" y="664"/>
                  <a:pt x="1690" y="665"/>
                </a:cubicBezTo>
                <a:cubicBezTo>
                  <a:pt x="1689" y="667"/>
                  <a:pt x="1687" y="667"/>
                  <a:pt x="1686" y="669"/>
                </a:cubicBezTo>
                <a:cubicBezTo>
                  <a:pt x="1686" y="670"/>
                  <a:pt x="1688" y="669"/>
                  <a:pt x="1689" y="669"/>
                </a:cubicBezTo>
                <a:cubicBezTo>
                  <a:pt x="1686" y="673"/>
                  <a:pt x="1683" y="681"/>
                  <a:pt x="1676" y="678"/>
                </a:cubicBezTo>
                <a:cubicBezTo>
                  <a:pt x="1677" y="677"/>
                  <a:pt x="1675" y="673"/>
                  <a:pt x="1677" y="671"/>
                </a:cubicBezTo>
                <a:cubicBezTo>
                  <a:pt x="1675" y="669"/>
                  <a:pt x="1673" y="673"/>
                  <a:pt x="1670" y="671"/>
                </a:cubicBezTo>
                <a:cubicBezTo>
                  <a:pt x="1670" y="664"/>
                  <a:pt x="1677" y="674"/>
                  <a:pt x="1675" y="665"/>
                </a:cubicBezTo>
                <a:cubicBezTo>
                  <a:pt x="1680" y="665"/>
                  <a:pt x="1684" y="664"/>
                  <a:pt x="1684" y="660"/>
                </a:cubicBezTo>
                <a:cubicBezTo>
                  <a:pt x="1687" y="659"/>
                  <a:pt x="1687" y="661"/>
                  <a:pt x="1689" y="661"/>
                </a:cubicBezTo>
                <a:close/>
                <a:moveTo>
                  <a:pt x="820" y="743"/>
                </a:moveTo>
                <a:cubicBezTo>
                  <a:pt x="816" y="749"/>
                  <a:pt x="825" y="757"/>
                  <a:pt x="819" y="761"/>
                </a:cubicBezTo>
                <a:cubicBezTo>
                  <a:pt x="818" y="756"/>
                  <a:pt x="818" y="756"/>
                  <a:pt x="818" y="756"/>
                </a:cubicBezTo>
                <a:cubicBezTo>
                  <a:pt x="814" y="760"/>
                  <a:pt x="809" y="758"/>
                  <a:pt x="805" y="762"/>
                </a:cubicBezTo>
                <a:cubicBezTo>
                  <a:pt x="798" y="756"/>
                  <a:pt x="805" y="748"/>
                  <a:pt x="807" y="742"/>
                </a:cubicBezTo>
                <a:cubicBezTo>
                  <a:pt x="812" y="741"/>
                  <a:pt x="817" y="741"/>
                  <a:pt x="820" y="743"/>
                </a:cubicBezTo>
                <a:close/>
                <a:moveTo>
                  <a:pt x="1676" y="641"/>
                </a:moveTo>
                <a:cubicBezTo>
                  <a:pt x="1678" y="642"/>
                  <a:pt x="1679" y="642"/>
                  <a:pt x="1681" y="642"/>
                </a:cubicBezTo>
                <a:cubicBezTo>
                  <a:pt x="1681" y="646"/>
                  <a:pt x="1676" y="647"/>
                  <a:pt x="1676" y="641"/>
                </a:cubicBezTo>
                <a:close/>
                <a:moveTo>
                  <a:pt x="1699" y="636"/>
                </a:moveTo>
                <a:cubicBezTo>
                  <a:pt x="1691" y="634"/>
                  <a:pt x="1690" y="643"/>
                  <a:pt x="1683" y="644"/>
                </a:cubicBezTo>
                <a:cubicBezTo>
                  <a:pt x="1682" y="641"/>
                  <a:pt x="1681" y="639"/>
                  <a:pt x="1679" y="638"/>
                </a:cubicBezTo>
                <a:cubicBezTo>
                  <a:pt x="1680" y="636"/>
                  <a:pt x="1683" y="635"/>
                  <a:pt x="1683" y="631"/>
                </a:cubicBezTo>
                <a:cubicBezTo>
                  <a:pt x="1690" y="631"/>
                  <a:pt x="1693" y="632"/>
                  <a:pt x="1699" y="630"/>
                </a:cubicBezTo>
                <a:cubicBezTo>
                  <a:pt x="1700" y="631"/>
                  <a:pt x="1700" y="635"/>
                  <a:pt x="1699" y="636"/>
                </a:cubicBezTo>
                <a:close/>
                <a:moveTo>
                  <a:pt x="1742" y="618"/>
                </a:moveTo>
                <a:cubicBezTo>
                  <a:pt x="1738" y="618"/>
                  <a:pt x="1735" y="625"/>
                  <a:pt x="1731" y="621"/>
                </a:cubicBezTo>
                <a:cubicBezTo>
                  <a:pt x="1733" y="618"/>
                  <a:pt x="1734" y="617"/>
                  <a:pt x="1733" y="614"/>
                </a:cubicBezTo>
                <a:cubicBezTo>
                  <a:pt x="1739" y="617"/>
                  <a:pt x="1739" y="610"/>
                  <a:pt x="1742" y="609"/>
                </a:cubicBezTo>
                <a:cubicBezTo>
                  <a:pt x="1746" y="612"/>
                  <a:pt x="1741" y="613"/>
                  <a:pt x="1742" y="618"/>
                </a:cubicBezTo>
                <a:close/>
                <a:moveTo>
                  <a:pt x="1728" y="613"/>
                </a:moveTo>
                <a:cubicBezTo>
                  <a:pt x="1721" y="612"/>
                  <a:pt x="1724" y="619"/>
                  <a:pt x="1717" y="618"/>
                </a:cubicBezTo>
                <a:cubicBezTo>
                  <a:pt x="1715" y="623"/>
                  <a:pt x="1703" y="636"/>
                  <a:pt x="1700" y="625"/>
                </a:cubicBezTo>
                <a:cubicBezTo>
                  <a:pt x="1707" y="620"/>
                  <a:pt x="1716" y="616"/>
                  <a:pt x="1718" y="606"/>
                </a:cubicBezTo>
                <a:cubicBezTo>
                  <a:pt x="1722" y="606"/>
                  <a:pt x="1722" y="608"/>
                  <a:pt x="1726" y="606"/>
                </a:cubicBezTo>
                <a:cubicBezTo>
                  <a:pt x="1727" y="607"/>
                  <a:pt x="1727" y="610"/>
                  <a:pt x="1728" y="613"/>
                </a:cubicBezTo>
                <a:close/>
                <a:moveTo>
                  <a:pt x="811" y="704"/>
                </a:moveTo>
                <a:cubicBezTo>
                  <a:pt x="810" y="701"/>
                  <a:pt x="812" y="701"/>
                  <a:pt x="811" y="698"/>
                </a:cubicBezTo>
                <a:cubicBezTo>
                  <a:pt x="813" y="699"/>
                  <a:pt x="815" y="699"/>
                  <a:pt x="816" y="701"/>
                </a:cubicBezTo>
                <a:cubicBezTo>
                  <a:pt x="816" y="703"/>
                  <a:pt x="814" y="704"/>
                  <a:pt x="811" y="704"/>
                </a:cubicBezTo>
                <a:close/>
                <a:moveTo>
                  <a:pt x="1730" y="600"/>
                </a:moveTo>
                <a:cubicBezTo>
                  <a:pt x="1730" y="602"/>
                  <a:pt x="1727" y="603"/>
                  <a:pt x="1727" y="605"/>
                </a:cubicBezTo>
                <a:cubicBezTo>
                  <a:pt x="1723" y="603"/>
                  <a:pt x="1728" y="598"/>
                  <a:pt x="1730" y="600"/>
                </a:cubicBezTo>
                <a:close/>
                <a:moveTo>
                  <a:pt x="1905" y="569"/>
                </a:moveTo>
                <a:cubicBezTo>
                  <a:pt x="1905" y="565"/>
                  <a:pt x="1901" y="567"/>
                  <a:pt x="1902" y="564"/>
                </a:cubicBezTo>
                <a:cubicBezTo>
                  <a:pt x="1905" y="564"/>
                  <a:pt x="1906" y="567"/>
                  <a:pt x="1909" y="567"/>
                </a:cubicBezTo>
                <a:cubicBezTo>
                  <a:pt x="1910" y="569"/>
                  <a:pt x="1906" y="568"/>
                  <a:pt x="1905" y="569"/>
                </a:cubicBezTo>
                <a:close/>
                <a:moveTo>
                  <a:pt x="1904" y="574"/>
                </a:moveTo>
                <a:cubicBezTo>
                  <a:pt x="1904" y="572"/>
                  <a:pt x="1909" y="572"/>
                  <a:pt x="1912" y="573"/>
                </a:cubicBezTo>
                <a:cubicBezTo>
                  <a:pt x="1912" y="577"/>
                  <a:pt x="1907" y="572"/>
                  <a:pt x="1904" y="574"/>
                </a:cubicBezTo>
                <a:close/>
                <a:moveTo>
                  <a:pt x="1937" y="596"/>
                </a:moveTo>
                <a:cubicBezTo>
                  <a:pt x="1931" y="596"/>
                  <a:pt x="1929" y="598"/>
                  <a:pt x="1924" y="598"/>
                </a:cubicBezTo>
                <a:cubicBezTo>
                  <a:pt x="1922" y="594"/>
                  <a:pt x="1922" y="590"/>
                  <a:pt x="1923" y="585"/>
                </a:cubicBezTo>
                <a:cubicBezTo>
                  <a:pt x="1933" y="582"/>
                  <a:pt x="1943" y="588"/>
                  <a:pt x="1937" y="596"/>
                </a:cubicBezTo>
                <a:close/>
                <a:moveTo>
                  <a:pt x="2047" y="554"/>
                </a:moveTo>
                <a:cubicBezTo>
                  <a:pt x="2046" y="557"/>
                  <a:pt x="2046" y="558"/>
                  <a:pt x="2047" y="561"/>
                </a:cubicBezTo>
                <a:cubicBezTo>
                  <a:pt x="2048" y="560"/>
                  <a:pt x="2049" y="560"/>
                  <a:pt x="2049" y="559"/>
                </a:cubicBezTo>
                <a:cubicBezTo>
                  <a:pt x="2052" y="560"/>
                  <a:pt x="2048" y="562"/>
                  <a:pt x="2048" y="563"/>
                </a:cubicBezTo>
                <a:cubicBezTo>
                  <a:pt x="2044" y="562"/>
                  <a:pt x="2040" y="561"/>
                  <a:pt x="2039" y="556"/>
                </a:cubicBezTo>
                <a:cubicBezTo>
                  <a:pt x="2041" y="554"/>
                  <a:pt x="2044" y="553"/>
                  <a:pt x="2047" y="554"/>
                </a:cubicBezTo>
                <a:close/>
                <a:moveTo>
                  <a:pt x="2106" y="535"/>
                </a:moveTo>
                <a:cubicBezTo>
                  <a:pt x="2104" y="536"/>
                  <a:pt x="2103" y="534"/>
                  <a:pt x="2101" y="534"/>
                </a:cubicBezTo>
                <a:cubicBezTo>
                  <a:pt x="2101" y="532"/>
                  <a:pt x="2103" y="532"/>
                  <a:pt x="2102" y="530"/>
                </a:cubicBezTo>
                <a:cubicBezTo>
                  <a:pt x="2105" y="530"/>
                  <a:pt x="2106" y="532"/>
                  <a:pt x="2106" y="535"/>
                </a:cubicBezTo>
                <a:close/>
                <a:moveTo>
                  <a:pt x="2137" y="520"/>
                </a:moveTo>
                <a:cubicBezTo>
                  <a:pt x="2134" y="528"/>
                  <a:pt x="2124" y="525"/>
                  <a:pt x="2121" y="519"/>
                </a:cubicBezTo>
                <a:cubicBezTo>
                  <a:pt x="2126" y="521"/>
                  <a:pt x="2130" y="517"/>
                  <a:pt x="2137" y="520"/>
                </a:cubicBezTo>
                <a:close/>
                <a:moveTo>
                  <a:pt x="1765" y="551"/>
                </a:moveTo>
                <a:cubicBezTo>
                  <a:pt x="1770" y="550"/>
                  <a:pt x="1773" y="551"/>
                  <a:pt x="1774" y="554"/>
                </a:cubicBezTo>
                <a:cubicBezTo>
                  <a:pt x="1772" y="560"/>
                  <a:pt x="1767" y="554"/>
                  <a:pt x="1766" y="558"/>
                </a:cubicBezTo>
                <a:cubicBezTo>
                  <a:pt x="1763" y="557"/>
                  <a:pt x="1767" y="554"/>
                  <a:pt x="1765" y="551"/>
                </a:cubicBezTo>
                <a:close/>
                <a:moveTo>
                  <a:pt x="2088" y="522"/>
                </a:moveTo>
                <a:cubicBezTo>
                  <a:pt x="2083" y="527"/>
                  <a:pt x="2078" y="526"/>
                  <a:pt x="2080" y="534"/>
                </a:cubicBezTo>
                <a:cubicBezTo>
                  <a:pt x="2083" y="534"/>
                  <a:pt x="2088" y="534"/>
                  <a:pt x="2088" y="531"/>
                </a:cubicBezTo>
                <a:cubicBezTo>
                  <a:pt x="2092" y="531"/>
                  <a:pt x="2091" y="537"/>
                  <a:pt x="2094" y="538"/>
                </a:cubicBezTo>
                <a:cubicBezTo>
                  <a:pt x="2089" y="540"/>
                  <a:pt x="2086" y="538"/>
                  <a:pt x="2085" y="542"/>
                </a:cubicBezTo>
                <a:cubicBezTo>
                  <a:pt x="2077" y="538"/>
                  <a:pt x="2071" y="547"/>
                  <a:pt x="2063" y="545"/>
                </a:cubicBezTo>
                <a:cubicBezTo>
                  <a:pt x="2064" y="543"/>
                  <a:pt x="2066" y="542"/>
                  <a:pt x="2069" y="541"/>
                </a:cubicBezTo>
                <a:cubicBezTo>
                  <a:pt x="2067" y="539"/>
                  <a:pt x="2066" y="535"/>
                  <a:pt x="2064" y="533"/>
                </a:cubicBezTo>
                <a:cubicBezTo>
                  <a:pt x="2066" y="523"/>
                  <a:pt x="2077" y="522"/>
                  <a:pt x="2088" y="522"/>
                </a:cubicBezTo>
                <a:close/>
                <a:moveTo>
                  <a:pt x="1979" y="537"/>
                </a:moveTo>
                <a:cubicBezTo>
                  <a:pt x="1980" y="541"/>
                  <a:pt x="1978" y="542"/>
                  <a:pt x="1981" y="544"/>
                </a:cubicBezTo>
                <a:cubicBezTo>
                  <a:pt x="1983" y="543"/>
                  <a:pt x="1981" y="540"/>
                  <a:pt x="1984" y="540"/>
                </a:cubicBezTo>
                <a:cubicBezTo>
                  <a:pt x="1985" y="542"/>
                  <a:pt x="1986" y="541"/>
                  <a:pt x="1987" y="541"/>
                </a:cubicBezTo>
                <a:cubicBezTo>
                  <a:pt x="1988" y="545"/>
                  <a:pt x="1988" y="545"/>
                  <a:pt x="1988" y="545"/>
                </a:cubicBezTo>
                <a:cubicBezTo>
                  <a:pt x="1994" y="544"/>
                  <a:pt x="1999" y="541"/>
                  <a:pt x="2004" y="539"/>
                </a:cubicBezTo>
                <a:cubicBezTo>
                  <a:pt x="2004" y="544"/>
                  <a:pt x="2009" y="545"/>
                  <a:pt x="2011" y="547"/>
                </a:cubicBezTo>
                <a:cubicBezTo>
                  <a:pt x="2028" y="542"/>
                  <a:pt x="2046" y="530"/>
                  <a:pt x="2060" y="530"/>
                </a:cubicBezTo>
                <a:cubicBezTo>
                  <a:pt x="2056" y="533"/>
                  <a:pt x="2051" y="539"/>
                  <a:pt x="2053" y="544"/>
                </a:cubicBezTo>
                <a:cubicBezTo>
                  <a:pt x="2051" y="539"/>
                  <a:pt x="2041" y="547"/>
                  <a:pt x="2030" y="548"/>
                </a:cubicBezTo>
                <a:cubicBezTo>
                  <a:pt x="2029" y="549"/>
                  <a:pt x="2029" y="550"/>
                  <a:pt x="2029" y="552"/>
                </a:cubicBezTo>
                <a:cubicBezTo>
                  <a:pt x="2024" y="551"/>
                  <a:pt x="2026" y="553"/>
                  <a:pt x="2022" y="553"/>
                </a:cubicBezTo>
                <a:cubicBezTo>
                  <a:pt x="2020" y="552"/>
                  <a:pt x="2023" y="550"/>
                  <a:pt x="2021" y="549"/>
                </a:cubicBezTo>
                <a:cubicBezTo>
                  <a:pt x="2017" y="550"/>
                  <a:pt x="2016" y="552"/>
                  <a:pt x="2015" y="555"/>
                </a:cubicBezTo>
                <a:cubicBezTo>
                  <a:pt x="2007" y="560"/>
                  <a:pt x="1996" y="557"/>
                  <a:pt x="1988" y="562"/>
                </a:cubicBezTo>
                <a:cubicBezTo>
                  <a:pt x="1994" y="558"/>
                  <a:pt x="1995" y="551"/>
                  <a:pt x="2004" y="550"/>
                </a:cubicBezTo>
                <a:cubicBezTo>
                  <a:pt x="2001" y="546"/>
                  <a:pt x="1994" y="554"/>
                  <a:pt x="1991" y="546"/>
                </a:cubicBezTo>
                <a:cubicBezTo>
                  <a:pt x="1988" y="547"/>
                  <a:pt x="1983" y="550"/>
                  <a:pt x="1983" y="544"/>
                </a:cubicBezTo>
                <a:cubicBezTo>
                  <a:pt x="1980" y="544"/>
                  <a:pt x="1981" y="548"/>
                  <a:pt x="1981" y="549"/>
                </a:cubicBezTo>
                <a:cubicBezTo>
                  <a:pt x="1978" y="549"/>
                  <a:pt x="1979" y="548"/>
                  <a:pt x="1979" y="546"/>
                </a:cubicBezTo>
                <a:cubicBezTo>
                  <a:pt x="1973" y="551"/>
                  <a:pt x="1965" y="553"/>
                  <a:pt x="1963" y="560"/>
                </a:cubicBezTo>
                <a:cubicBezTo>
                  <a:pt x="1964" y="561"/>
                  <a:pt x="1965" y="561"/>
                  <a:pt x="1968" y="561"/>
                </a:cubicBezTo>
                <a:cubicBezTo>
                  <a:pt x="1965" y="563"/>
                  <a:pt x="1963" y="566"/>
                  <a:pt x="1967" y="569"/>
                </a:cubicBezTo>
                <a:cubicBezTo>
                  <a:pt x="1966" y="569"/>
                  <a:pt x="1965" y="570"/>
                  <a:pt x="1965" y="571"/>
                </a:cubicBezTo>
                <a:cubicBezTo>
                  <a:pt x="1963" y="571"/>
                  <a:pt x="1961" y="570"/>
                  <a:pt x="1961" y="567"/>
                </a:cubicBezTo>
                <a:cubicBezTo>
                  <a:pt x="1962" y="571"/>
                  <a:pt x="1961" y="574"/>
                  <a:pt x="1962" y="579"/>
                </a:cubicBezTo>
                <a:cubicBezTo>
                  <a:pt x="1960" y="580"/>
                  <a:pt x="1958" y="582"/>
                  <a:pt x="1955" y="582"/>
                </a:cubicBezTo>
                <a:cubicBezTo>
                  <a:pt x="1956" y="580"/>
                  <a:pt x="1958" y="579"/>
                  <a:pt x="1955" y="577"/>
                </a:cubicBezTo>
                <a:cubicBezTo>
                  <a:pt x="1951" y="579"/>
                  <a:pt x="1949" y="578"/>
                  <a:pt x="1944" y="579"/>
                </a:cubicBezTo>
                <a:cubicBezTo>
                  <a:pt x="1945" y="583"/>
                  <a:pt x="1950" y="580"/>
                  <a:pt x="1950" y="585"/>
                </a:cubicBezTo>
                <a:cubicBezTo>
                  <a:pt x="1942" y="587"/>
                  <a:pt x="1942" y="580"/>
                  <a:pt x="1935" y="584"/>
                </a:cubicBezTo>
                <a:cubicBezTo>
                  <a:pt x="1935" y="583"/>
                  <a:pt x="1934" y="583"/>
                  <a:pt x="1933" y="581"/>
                </a:cubicBezTo>
                <a:cubicBezTo>
                  <a:pt x="1935" y="578"/>
                  <a:pt x="1938" y="574"/>
                  <a:pt x="1942" y="572"/>
                </a:cubicBezTo>
                <a:cubicBezTo>
                  <a:pt x="1941" y="571"/>
                  <a:pt x="1939" y="571"/>
                  <a:pt x="1940" y="570"/>
                </a:cubicBezTo>
                <a:cubicBezTo>
                  <a:pt x="1941" y="568"/>
                  <a:pt x="1943" y="567"/>
                  <a:pt x="1945" y="566"/>
                </a:cubicBezTo>
                <a:cubicBezTo>
                  <a:pt x="1942" y="561"/>
                  <a:pt x="1946" y="560"/>
                  <a:pt x="1946" y="555"/>
                </a:cubicBezTo>
                <a:cubicBezTo>
                  <a:pt x="1947" y="555"/>
                  <a:pt x="1948" y="555"/>
                  <a:pt x="1948" y="556"/>
                </a:cubicBezTo>
                <a:cubicBezTo>
                  <a:pt x="1959" y="550"/>
                  <a:pt x="1968" y="543"/>
                  <a:pt x="1979" y="537"/>
                </a:cubicBezTo>
                <a:close/>
                <a:moveTo>
                  <a:pt x="690" y="764"/>
                </a:moveTo>
                <a:cubicBezTo>
                  <a:pt x="691" y="767"/>
                  <a:pt x="686" y="766"/>
                  <a:pt x="685" y="768"/>
                </a:cubicBezTo>
                <a:cubicBezTo>
                  <a:pt x="682" y="766"/>
                  <a:pt x="688" y="764"/>
                  <a:pt x="690" y="764"/>
                </a:cubicBezTo>
                <a:close/>
                <a:moveTo>
                  <a:pt x="430" y="811"/>
                </a:moveTo>
                <a:cubicBezTo>
                  <a:pt x="439" y="810"/>
                  <a:pt x="437" y="816"/>
                  <a:pt x="442" y="819"/>
                </a:cubicBezTo>
                <a:cubicBezTo>
                  <a:pt x="438" y="823"/>
                  <a:pt x="430" y="816"/>
                  <a:pt x="430" y="811"/>
                </a:cubicBezTo>
                <a:close/>
                <a:moveTo>
                  <a:pt x="693" y="800"/>
                </a:moveTo>
                <a:cubicBezTo>
                  <a:pt x="688" y="786"/>
                  <a:pt x="700" y="778"/>
                  <a:pt x="703" y="766"/>
                </a:cubicBezTo>
                <a:cubicBezTo>
                  <a:pt x="697" y="766"/>
                  <a:pt x="697" y="773"/>
                  <a:pt x="692" y="769"/>
                </a:cubicBezTo>
                <a:cubicBezTo>
                  <a:pt x="691" y="763"/>
                  <a:pt x="695" y="762"/>
                  <a:pt x="698" y="759"/>
                </a:cubicBezTo>
                <a:cubicBezTo>
                  <a:pt x="703" y="745"/>
                  <a:pt x="710" y="734"/>
                  <a:pt x="727" y="730"/>
                </a:cubicBezTo>
                <a:cubicBezTo>
                  <a:pt x="729" y="728"/>
                  <a:pt x="729" y="726"/>
                  <a:pt x="728" y="723"/>
                </a:cubicBezTo>
                <a:cubicBezTo>
                  <a:pt x="726" y="723"/>
                  <a:pt x="725" y="724"/>
                  <a:pt x="724" y="725"/>
                </a:cubicBezTo>
                <a:cubicBezTo>
                  <a:pt x="720" y="719"/>
                  <a:pt x="729" y="716"/>
                  <a:pt x="729" y="710"/>
                </a:cubicBezTo>
                <a:cubicBezTo>
                  <a:pt x="732" y="709"/>
                  <a:pt x="733" y="710"/>
                  <a:pt x="735" y="711"/>
                </a:cubicBezTo>
                <a:cubicBezTo>
                  <a:pt x="736" y="709"/>
                  <a:pt x="738" y="707"/>
                  <a:pt x="740" y="705"/>
                </a:cubicBezTo>
                <a:cubicBezTo>
                  <a:pt x="743" y="704"/>
                  <a:pt x="742" y="707"/>
                  <a:pt x="745" y="707"/>
                </a:cubicBezTo>
                <a:cubicBezTo>
                  <a:pt x="745" y="697"/>
                  <a:pt x="755" y="693"/>
                  <a:pt x="763" y="693"/>
                </a:cubicBezTo>
                <a:cubicBezTo>
                  <a:pt x="764" y="697"/>
                  <a:pt x="757" y="702"/>
                  <a:pt x="763" y="704"/>
                </a:cubicBezTo>
                <a:cubicBezTo>
                  <a:pt x="761" y="709"/>
                  <a:pt x="756" y="710"/>
                  <a:pt x="753" y="713"/>
                </a:cubicBezTo>
                <a:cubicBezTo>
                  <a:pt x="755" y="715"/>
                  <a:pt x="758" y="715"/>
                  <a:pt x="760" y="714"/>
                </a:cubicBezTo>
                <a:cubicBezTo>
                  <a:pt x="761" y="709"/>
                  <a:pt x="768" y="703"/>
                  <a:pt x="773" y="700"/>
                </a:cubicBezTo>
                <a:cubicBezTo>
                  <a:pt x="774" y="701"/>
                  <a:pt x="774" y="705"/>
                  <a:pt x="775" y="707"/>
                </a:cubicBezTo>
                <a:cubicBezTo>
                  <a:pt x="777" y="706"/>
                  <a:pt x="775" y="702"/>
                  <a:pt x="776" y="700"/>
                </a:cubicBezTo>
                <a:cubicBezTo>
                  <a:pt x="785" y="702"/>
                  <a:pt x="792" y="694"/>
                  <a:pt x="794" y="685"/>
                </a:cubicBezTo>
                <a:cubicBezTo>
                  <a:pt x="792" y="682"/>
                  <a:pt x="792" y="687"/>
                  <a:pt x="789" y="687"/>
                </a:cubicBezTo>
                <a:cubicBezTo>
                  <a:pt x="790" y="684"/>
                  <a:pt x="790" y="681"/>
                  <a:pt x="791" y="679"/>
                </a:cubicBezTo>
                <a:cubicBezTo>
                  <a:pt x="798" y="677"/>
                  <a:pt x="804" y="680"/>
                  <a:pt x="809" y="683"/>
                </a:cubicBezTo>
                <a:cubicBezTo>
                  <a:pt x="812" y="681"/>
                  <a:pt x="808" y="680"/>
                  <a:pt x="809" y="678"/>
                </a:cubicBezTo>
                <a:cubicBezTo>
                  <a:pt x="809" y="676"/>
                  <a:pt x="807" y="679"/>
                  <a:pt x="804" y="678"/>
                </a:cubicBezTo>
                <a:cubicBezTo>
                  <a:pt x="804" y="672"/>
                  <a:pt x="811" y="675"/>
                  <a:pt x="813" y="677"/>
                </a:cubicBezTo>
                <a:cubicBezTo>
                  <a:pt x="810" y="684"/>
                  <a:pt x="815" y="690"/>
                  <a:pt x="809" y="697"/>
                </a:cubicBezTo>
                <a:cubicBezTo>
                  <a:pt x="807" y="696"/>
                  <a:pt x="805" y="695"/>
                  <a:pt x="802" y="695"/>
                </a:cubicBezTo>
                <a:cubicBezTo>
                  <a:pt x="800" y="696"/>
                  <a:pt x="802" y="699"/>
                  <a:pt x="800" y="699"/>
                </a:cubicBezTo>
                <a:cubicBezTo>
                  <a:pt x="800" y="702"/>
                  <a:pt x="803" y="702"/>
                  <a:pt x="803" y="706"/>
                </a:cubicBezTo>
                <a:cubicBezTo>
                  <a:pt x="805" y="706"/>
                  <a:pt x="806" y="704"/>
                  <a:pt x="808" y="704"/>
                </a:cubicBezTo>
                <a:cubicBezTo>
                  <a:pt x="805" y="716"/>
                  <a:pt x="805" y="729"/>
                  <a:pt x="790" y="733"/>
                </a:cubicBezTo>
                <a:cubicBezTo>
                  <a:pt x="793" y="737"/>
                  <a:pt x="790" y="737"/>
                  <a:pt x="789" y="739"/>
                </a:cubicBezTo>
                <a:cubicBezTo>
                  <a:pt x="791" y="740"/>
                  <a:pt x="795" y="735"/>
                  <a:pt x="797" y="740"/>
                </a:cubicBezTo>
                <a:cubicBezTo>
                  <a:pt x="788" y="746"/>
                  <a:pt x="771" y="746"/>
                  <a:pt x="769" y="757"/>
                </a:cubicBezTo>
                <a:cubicBezTo>
                  <a:pt x="765" y="758"/>
                  <a:pt x="762" y="755"/>
                  <a:pt x="759" y="758"/>
                </a:cubicBezTo>
                <a:cubicBezTo>
                  <a:pt x="760" y="761"/>
                  <a:pt x="764" y="759"/>
                  <a:pt x="764" y="762"/>
                </a:cubicBezTo>
                <a:cubicBezTo>
                  <a:pt x="760" y="763"/>
                  <a:pt x="759" y="761"/>
                  <a:pt x="757" y="760"/>
                </a:cubicBezTo>
                <a:cubicBezTo>
                  <a:pt x="755" y="761"/>
                  <a:pt x="757" y="761"/>
                  <a:pt x="758" y="761"/>
                </a:cubicBezTo>
                <a:cubicBezTo>
                  <a:pt x="757" y="763"/>
                  <a:pt x="755" y="764"/>
                  <a:pt x="752" y="765"/>
                </a:cubicBezTo>
                <a:cubicBezTo>
                  <a:pt x="751" y="760"/>
                  <a:pt x="759" y="756"/>
                  <a:pt x="759" y="756"/>
                </a:cubicBezTo>
                <a:cubicBezTo>
                  <a:pt x="760" y="754"/>
                  <a:pt x="756" y="750"/>
                  <a:pt x="758" y="747"/>
                </a:cubicBezTo>
                <a:cubicBezTo>
                  <a:pt x="758" y="745"/>
                  <a:pt x="755" y="747"/>
                  <a:pt x="754" y="746"/>
                </a:cubicBezTo>
                <a:cubicBezTo>
                  <a:pt x="749" y="748"/>
                  <a:pt x="748" y="753"/>
                  <a:pt x="743" y="756"/>
                </a:cubicBezTo>
                <a:cubicBezTo>
                  <a:pt x="743" y="759"/>
                  <a:pt x="747" y="761"/>
                  <a:pt x="745" y="763"/>
                </a:cubicBezTo>
                <a:cubicBezTo>
                  <a:pt x="743" y="763"/>
                  <a:pt x="744" y="760"/>
                  <a:pt x="741" y="761"/>
                </a:cubicBezTo>
                <a:cubicBezTo>
                  <a:pt x="737" y="769"/>
                  <a:pt x="725" y="779"/>
                  <a:pt x="716" y="774"/>
                </a:cubicBezTo>
                <a:cubicBezTo>
                  <a:pt x="714" y="774"/>
                  <a:pt x="716" y="778"/>
                  <a:pt x="713" y="777"/>
                </a:cubicBezTo>
                <a:cubicBezTo>
                  <a:pt x="715" y="779"/>
                  <a:pt x="718" y="779"/>
                  <a:pt x="717" y="784"/>
                </a:cubicBezTo>
                <a:cubicBezTo>
                  <a:pt x="707" y="787"/>
                  <a:pt x="706" y="801"/>
                  <a:pt x="693" y="800"/>
                </a:cubicBezTo>
                <a:close/>
                <a:moveTo>
                  <a:pt x="412" y="1028"/>
                </a:moveTo>
                <a:cubicBezTo>
                  <a:pt x="411" y="1031"/>
                  <a:pt x="409" y="1033"/>
                  <a:pt x="408" y="1035"/>
                </a:cubicBezTo>
                <a:cubicBezTo>
                  <a:pt x="405" y="1035"/>
                  <a:pt x="404" y="1033"/>
                  <a:pt x="404" y="1030"/>
                </a:cubicBezTo>
                <a:cubicBezTo>
                  <a:pt x="407" y="1030"/>
                  <a:pt x="408" y="1028"/>
                  <a:pt x="412" y="1028"/>
                </a:cubicBezTo>
                <a:close/>
                <a:moveTo>
                  <a:pt x="383" y="1007"/>
                </a:moveTo>
                <a:cubicBezTo>
                  <a:pt x="381" y="1011"/>
                  <a:pt x="382" y="1015"/>
                  <a:pt x="384" y="1018"/>
                </a:cubicBezTo>
                <a:cubicBezTo>
                  <a:pt x="379" y="1019"/>
                  <a:pt x="375" y="1022"/>
                  <a:pt x="372" y="1019"/>
                </a:cubicBezTo>
                <a:cubicBezTo>
                  <a:pt x="371" y="1015"/>
                  <a:pt x="371" y="1011"/>
                  <a:pt x="373" y="1009"/>
                </a:cubicBezTo>
                <a:cubicBezTo>
                  <a:pt x="376" y="1008"/>
                  <a:pt x="374" y="1012"/>
                  <a:pt x="377" y="1011"/>
                </a:cubicBezTo>
                <a:cubicBezTo>
                  <a:pt x="379" y="1010"/>
                  <a:pt x="378" y="1004"/>
                  <a:pt x="383" y="1007"/>
                </a:cubicBezTo>
                <a:close/>
                <a:moveTo>
                  <a:pt x="417" y="916"/>
                </a:moveTo>
                <a:cubicBezTo>
                  <a:pt x="418" y="919"/>
                  <a:pt x="418" y="921"/>
                  <a:pt x="415" y="921"/>
                </a:cubicBezTo>
                <a:cubicBezTo>
                  <a:pt x="415" y="919"/>
                  <a:pt x="413" y="915"/>
                  <a:pt x="417" y="916"/>
                </a:cubicBezTo>
                <a:close/>
                <a:moveTo>
                  <a:pt x="543" y="848"/>
                </a:moveTo>
                <a:cubicBezTo>
                  <a:pt x="542" y="852"/>
                  <a:pt x="538" y="849"/>
                  <a:pt x="533" y="850"/>
                </a:cubicBezTo>
                <a:cubicBezTo>
                  <a:pt x="531" y="848"/>
                  <a:pt x="533" y="848"/>
                  <a:pt x="531" y="845"/>
                </a:cubicBezTo>
                <a:cubicBezTo>
                  <a:pt x="537" y="846"/>
                  <a:pt x="539" y="845"/>
                  <a:pt x="543" y="848"/>
                </a:cubicBezTo>
                <a:close/>
                <a:moveTo>
                  <a:pt x="1454" y="915"/>
                </a:moveTo>
                <a:cubicBezTo>
                  <a:pt x="1453" y="916"/>
                  <a:pt x="1452" y="918"/>
                  <a:pt x="1450" y="918"/>
                </a:cubicBezTo>
                <a:cubicBezTo>
                  <a:pt x="1450" y="917"/>
                  <a:pt x="1450" y="917"/>
                  <a:pt x="1449" y="917"/>
                </a:cubicBezTo>
                <a:cubicBezTo>
                  <a:pt x="1449" y="914"/>
                  <a:pt x="1453" y="914"/>
                  <a:pt x="1454" y="915"/>
                </a:cubicBezTo>
                <a:close/>
                <a:moveTo>
                  <a:pt x="875" y="980"/>
                </a:moveTo>
                <a:cubicBezTo>
                  <a:pt x="872" y="981"/>
                  <a:pt x="870" y="982"/>
                  <a:pt x="868" y="984"/>
                </a:cubicBezTo>
                <a:cubicBezTo>
                  <a:pt x="866" y="982"/>
                  <a:pt x="863" y="980"/>
                  <a:pt x="864" y="978"/>
                </a:cubicBezTo>
                <a:cubicBezTo>
                  <a:pt x="867" y="975"/>
                  <a:pt x="871" y="977"/>
                  <a:pt x="873" y="974"/>
                </a:cubicBezTo>
                <a:cubicBezTo>
                  <a:pt x="876" y="975"/>
                  <a:pt x="874" y="977"/>
                  <a:pt x="875" y="980"/>
                </a:cubicBezTo>
                <a:close/>
                <a:moveTo>
                  <a:pt x="1627" y="848"/>
                </a:moveTo>
                <a:cubicBezTo>
                  <a:pt x="1631" y="848"/>
                  <a:pt x="1633" y="850"/>
                  <a:pt x="1632" y="855"/>
                </a:cubicBezTo>
                <a:cubicBezTo>
                  <a:pt x="1632" y="857"/>
                  <a:pt x="1628" y="855"/>
                  <a:pt x="1628" y="857"/>
                </a:cubicBezTo>
                <a:cubicBezTo>
                  <a:pt x="1626" y="856"/>
                  <a:pt x="1627" y="852"/>
                  <a:pt x="1627" y="848"/>
                </a:cubicBezTo>
                <a:close/>
                <a:moveTo>
                  <a:pt x="1626" y="858"/>
                </a:moveTo>
                <a:cubicBezTo>
                  <a:pt x="1627" y="863"/>
                  <a:pt x="1627" y="863"/>
                  <a:pt x="1627" y="863"/>
                </a:cubicBezTo>
                <a:cubicBezTo>
                  <a:pt x="1625" y="863"/>
                  <a:pt x="1625" y="864"/>
                  <a:pt x="1623" y="864"/>
                </a:cubicBezTo>
                <a:cubicBezTo>
                  <a:pt x="1623" y="868"/>
                  <a:pt x="1627" y="866"/>
                  <a:pt x="1627" y="868"/>
                </a:cubicBezTo>
                <a:cubicBezTo>
                  <a:pt x="1627" y="874"/>
                  <a:pt x="1621" y="878"/>
                  <a:pt x="1621" y="882"/>
                </a:cubicBezTo>
                <a:cubicBezTo>
                  <a:pt x="1611" y="882"/>
                  <a:pt x="1606" y="887"/>
                  <a:pt x="1595" y="883"/>
                </a:cubicBezTo>
                <a:cubicBezTo>
                  <a:pt x="1603" y="880"/>
                  <a:pt x="1601" y="869"/>
                  <a:pt x="1604" y="862"/>
                </a:cubicBezTo>
                <a:cubicBezTo>
                  <a:pt x="1612" y="860"/>
                  <a:pt x="1619" y="856"/>
                  <a:pt x="1626" y="858"/>
                </a:cubicBezTo>
                <a:close/>
                <a:moveTo>
                  <a:pt x="719" y="960"/>
                </a:moveTo>
                <a:cubicBezTo>
                  <a:pt x="719" y="965"/>
                  <a:pt x="718" y="969"/>
                  <a:pt x="712" y="969"/>
                </a:cubicBezTo>
                <a:cubicBezTo>
                  <a:pt x="712" y="963"/>
                  <a:pt x="710" y="957"/>
                  <a:pt x="717" y="957"/>
                </a:cubicBezTo>
                <a:cubicBezTo>
                  <a:pt x="715" y="958"/>
                  <a:pt x="714" y="962"/>
                  <a:pt x="719" y="960"/>
                </a:cubicBezTo>
                <a:close/>
                <a:moveTo>
                  <a:pt x="667" y="953"/>
                </a:moveTo>
                <a:cubicBezTo>
                  <a:pt x="664" y="953"/>
                  <a:pt x="663" y="951"/>
                  <a:pt x="662" y="949"/>
                </a:cubicBezTo>
                <a:cubicBezTo>
                  <a:pt x="666" y="948"/>
                  <a:pt x="667" y="950"/>
                  <a:pt x="667" y="953"/>
                </a:cubicBezTo>
                <a:close/>
                <a:moveTo>
                  <a:pt x="1599" y="802"/>
                </a:moveTo>
                <a:cubicBezTo>
                  <a:pt x="1590" y="809"/>
                  <a:pt x="1585" y="825"/>
                  <a:pt x="1572" y="826"/>
                </a:cubicBezTo>
                <a:cubicBezTo>
                  <a:pt x="1572" y="824"/>
                  <a:pt x="1573" y="822"/>
                  <a:pt x="1572" y="819"/>
                </a:cubicBezTo>
                <a:cubicBezTo>
                  <a:pt x="1579" y="817"/>
                  <a:pt x="1579" y="810"/>
                  <a:pt x="1588" y="810"/>
                </a:cubicBezTo>
                <a:cubicBezTo>
                  <a:pt x="1590" y="806"/>
                  <a:pt x="1594" y="800"/>
                  <a:pt x="1599" y="802"/>
                </a:cubicBezTo>
                <a:close/>
                <a:moveTo>
                  <a:pt x="1625" y="756"/>
                </a:moveTo>
                <a:cubicBezTo>
                  <a:pt x="1622" y="757"/>
                  <a:pt x="1625" y="765"/>
                  <a:pt x="1619" y="765"/>
                </a:cubicBezTo>
                <a:cubicBezTo>
                  <a:pt x="1620" y="768"/>
                  <a:pt x="1619" y="768"/>
                  <a:pt x="1623" y="770"/>
                </a:cubicBezTo>
                <a:cubicBezTo>
                  <a:pt x="1624" y="772"/>
                  <a:pt x="1621" y="772"/>
                  <a:pt x="1622" y="775"/>
                </a:cubicBezTo>
                <a:cubicBezTo>
                  <a:pt x="1619" y="776"/>
                  <a:pt x="1620" y="772"/>
                  <a:pt x="1617" y="772"/>
                </a:cubicBezTo>
                <a:cubicBezTo>
                  <a:pt x="1617" y="775"/>
                  <a:pt x="1619" y="775"/>
                  <a:pt x="1619" y="778"/>
                </a:cubicBezTo>
                <a:cubicBezTo>
                  <a:pt x="1615" y="780"/>
                  <a:pt x="1607" y="784"/>
                  <a:pt x="1606" y="777"/>
                </a:cubicBezTo>
                <a:cubicBezTo>
                  <a:pt x="1604" y="778"/>
                  <a:pt x="1602" y="779"/>
                  <a:pt x="1601" y="781"/>
                </a:cubicBezTo>
                <a:cubicBezTo>
                  <a:pt x="1602" y="783"/>
                  <a:pt x="1604" y="783"/>
                  <a:pt x="1606" y="783"/>
                </a:cubicBezTo>
                <a:cubicBezTo>
                  <a:pt x="1610" y="793"/>
                  <a:pt x="1592" y="788"/>
                  <a:pt x="1593" y="799"/>
                </a:cubicBezTo>
                <a:cubicBezTo>
                  <a:pt x="1589" y="800"/>
                  <a:pt x="1588" y="796"/>
                  <a:pt x="1584" y="795"/>
                </a:cubicBezTo>
                <a:cubicBezTo>
                  <a:pt x="1586" y="794"/>
                  <a:pt x="1585" y="790"/>
                  <a:pt x="1587" y="789"/>
                </a:cubicBezTo>
                <a:cubicBezTo>
                  <a:pt x="1589" y="788"/>
                  <a:pt x="1590" y="788"/>
                  <a:pt x="1592" y="788"/>
                </a:cubicBezTo>
                <a:cubicBezTo>
                  <a:pt x="1592" y="778"/>
                  <a:pt x="1605" y="778"/>
                  <a:pt x="1605" y="768"/>
                </a:cubicBezTo>
                <a:cubicBezTo>
                  <a:pt x="1616" y="768"/>
                  <a:pt x="1610" y="761"/>
                  <a:pt x="1613" y="757"/>
                </a:cubicBezTo>
                <a:cubicBezTo>
                  <a:pt x="1618" y="761"/>
                  <a:pt x="1620" y="753"/>
                  <a:pt x="1625" y="756"/>
                </a:cubicBezTo>
                <a:close/>
                <a:moveTo>
                  <a:pt x="793" y="816"/>
                </a:moveTo>
                <a:cubicBezTo>
                  <a:pt x="801" y="824"/>
                  <a:pt x="791" y="840"/>
                  <a:pt x="782" y="845"/>
                </a:cubicBezTo>
                <a:cubicBezTo>
                  <a:pt x="780" y="845"/>
                  <a:pt x="783" y="847"/>
                  <a:pt x="781" y="849"/>
                </a:cubicBezTo>
                <a:cubicBezTo>
                  <a:pt x="778" y="849"/>
                  <a:pt x="777" y="847"/>
                  <a:pt x="777" y="844"/>
                </a:cubicBezTo>
                <a:cubicBezTo>
                  <a:pt x="771" y="847"/>
                  <a:pt x="764" y="852"/>
                  <a:pt x="767" y="858"/>
                </a:cubicBezTo>
                <a:cubicBezTo>
                  <a:pt x="766" y="862"/>
                  <a:pt x="763" y="864"/>
                  <a:pt x="758" y="864"/>
                </a:cubicBezTo>
                <a:cubicBezTo>
                  <a:pt x="759" y="855"/>
                  <a:pt x="767" y="851"/>
                  <a:pt x="769" y="845"/>
                </a:cubicBezTo>
                <a:cubicBezTo>
                  <a:pt x="769" y="845"/>
                  <a:pt x="766" y="839"/>
                  <a:pt x="771" y="838"/>
                </a:cubicBezTo>
                <a:cubicBezTo>
                  <a:pt x="771" y="834"/>
                  <a:pt x="766" y="836"/>
                  <a:pt x="765" y="833"/>
                </a:cubicBezTo>
                <a:cubicBezTo>
                  <a:pt x="767" y="831"/>
                  <a:pt x="773" y="823"/>
                  <a:pt x="776" y="827"/>
                </a:cubicBezTo>
                <a:cubicBezTo>
                  <a:pt x="776" y="820"/>
                  <a:pt x="784" y="816"/>
                  <a:pt x="793" y="816"/>
                </a:cubicBezTo>
                <a:close/>
                <a:moveTo>
                  <a:pt x="672" y="923"/>
                </a:moveTo>
                <a:cubicBezTo>
                  <a:pt x="675" y="922"/>
                  <a:pt x="675" y="919"/>
                  <a:pt x="678" y="919"/>
                </a:cubicBezTo>
                <a:cubicBezTo>
                  <a:pt x="674" y="912"/>
                  <a:pt x="687" y="908"/>
                  <a:pt x="683" y="901"/>
                </a:cubicBezTo>
                <a:cubicBezTo>
                  <a:pt x="689" y="898"/>
                  <a:pt x="695" y="894"/>
                  <a:pt x="695" y="886"/>
                </a:cubicBezTo>
                <a:cubicBezTo>
                  <a:pt x="699" y="885"/>
                  <a:pt x="699" y="888"/>
                  <a:pt x="704" y="887"/>
                </a:cubicBezTo>
                <a:cubicBezTo>
                  <a:pt x="702" y="894"/>
                  <a:pt x="696" y="900"/>
                  <a:pt x="694" y="907"/>
                </a:cubicBezTo>
                <a:cubicBezTo>
                  <a:pt x="699" y="906"/>
                  <a:pt x="703" y="898"/>
                  <a:pt x="705" y="892"/>
                </a:cubicBezTo>
                <a:cubicBezTo>
                  <a:pt x="709" y="893"/>
                  <a:pt x="708" y="889"/>
                  <a:pt x="712" y="890"/>
                </a:cubicBezTo>
                <a:cubicBezTo>
                  <a:pt x="706" y="884"/>
                  <a:pt x="714" y="878"/>
                  <a:pt x="719" y="877"/>
                </a:cubicBezTo>
                <a:cubicBezTo>
                  <a:pt x="718" y="874"/>
                  <a:pt x="714" y="874"/>
                  <a:pt x="714" y="870"/>
                </a:cubicBezTo>
                <a:cubicBezTo>
                  <a:pt x="718" y="870"/>
                  <a:pt x="717" y="867"/>
                  <a:pt x="721" y="867"/>
                </a:cubicBezTo>
                <a:cubicBezTo>
                  <a:pt x="724" y="869"/>
                  <a:pt x="720" y="872"/>
                  <a:pt x="719" y="874"/>
                </a:cubicBezTo>
                <a:cubicBezTo>
                  <a:pt x="726" y="873"/>
                  <a:pt x="728" y="868"/>
                  <a:pt x="732" y="865"/>
                </a:cubicBezTo>
                <a:cubicBezTo>
                  <a:pt x="731" y="863"/>
                  <a:pt x="725" y="864"/>
                  <a:pt x="728" y="861"/>
                </a:cubicBezTo>
                <a:cubicBezTo>
                  <a:pt x="727" y="862"/>
                  <a:pt x="726" y="862"/>
                  <a:pt x="724" y="862"/>
                </a:cubicBezTo>
                <a:cubicBezTo>
                  <a:pt x="722" y="857"/>
                  <a:pt x="724" y="853"/>
                  <a:pt x="723" y="849"/>
                </a:cubicBezTo>
                <a:cubicBezTo>
                  <a:pt x="726" y="850"/>
                  <a:pt x="728" y="846"/>
                  <a:pt x="733" y="848"/>
                </a:cubicBezTo>
                <a:cubicBezTo>
                  <a:pt x="733" y="847"/>
                  <a:pt x="734" y="844"/>
                  <a:pt x="736" y="843"/>
                </a:cubicBezTo>
                <a:cubicBezTo>
                  <a:pt x="735" y="842"/>
                  <a:pt x="733" y="842"/>
                  <a:pt x="732" y="841"/>
                </a:cubicBezTo>
                <a:cubicBezTo>
                  <a:pt x="735" y="838"/>
                  <a:pt x="738" y="836"/>
                  <a:pt x="741" y="833"/>
                </a:cubicBezTo>
                <a:cubicBezTo>
                  <a:pt x="741" y="836"/>
                  <a:pt x="741" y="840"/>
                  <a:pt x="744" y="840"/>
                </a:cubicBezTo>
                <a:cubicBezTo>
                  <a:pt x="747" y="840"/>
                  <a:pt x="746" y="836"/>
                  <a:pt x="747" y="833"/>
                </a:cubicBezTo>
                <a:cubicBezTo>
                  <a:pt x="745" y="830"/>
                  <a:pt x="740" y="831"/>
                  <a:pt x="739" y="827"/>
                </a:cubicBezTo>
                <a:cubicBezTo>
                  <a:pt x="738" y="827"/>
                  <a:pt x="737" y="827"/>
                  <a:pt x="737" y="828"/>
                </a:cubicBezTo>
                <a:cubicBezTo>
                  <a:pt x="734" y="827"/>
                  <a:pt x="736" y="826"/>
                  <a:pt x="736" y="824"/>
                </a:cubicBezTo>
                <a:cubicBezTo>
                  <a:pt x="736" y="823"/>
                  <a:pt x="735" y="823"/>
                  <a:pt x="733" y="823"/>
                </a:cubicBezTo>
                <a:cubicBezTo>
                  <a:pt x="731" y="823"/>
                  <a:pt x="734" y="827"/>
                  <a:pt x="732" y="828"/>
                </a:cubicBezTo>
                <a:cubicBezTo>
                  <a:pt x="729" y="822"/>
                  <a:pt x="721" y="833"/>
                  <a:pt x="721" y="828"/>
                </a:cubicBezTo>
                <a:cubicBezTo>
                  <a:pt x="715" y="829"/>
                  <a:pt x="715" y="835"/>
                  <a:pt x="707" y="835"/>
                </a:cubicBezTo>
                <a:cubicBezTo>
                  <a:pt x="707" y="834"/>
                  <a:pt x="708" y="832"/>
                  <a:pt x="707" y="830"/>
                </a:cubicBezTo>
                <a:cubicBezTo>
                  <a:pt x="713" y="828"/>
                  <a:pt x="715" y="822"/>
                  <a:pt x="721" y="819"/>
                </a:cubicBezTo>
                <a:cubicBezTo>
                  <a:pt x="717" y="818"/>
                  <a:pt x="711" y="819"/>
                  <a:pt x="709" y="816"/>
                </a:cubicBezTo>
                <a:cubicBezTo>
                  <a:pt x="709" y="813"/>
                  <a:pt x="712" y="813"/>
                  <a:pt x="713" y="814"/>
                </a:cubicBezTo>
                <a:cubicBezTo>
                  <a:pt x="711" y="812"/>
                  <a:pt x="712" y="810"/>
                  <a:pt x="713" y="808"/>
                </a:cubicBezTo>
                <a:cubicBezTo>
                  <a:pt x="718" y="809"/>
                  <a:pt x="725" y="807"/>
                  <a:pt x="729" y="812"/>
                </a:cubicBezTo>
                <a:cubicBezTo>
                  <a:pt x="729" y="808"/>
                  <a:pt x="737" y="805"/>
                  <a:pt x="731" y="802"/>
                </a:cubicBezTo>
                <a:cubicBezTo>
                  <a:pt x="732" y="800"/>
                  <a:pt x="735" y="801"/>
                  <a:pt x="733" y="797"/>
                </a:cubicBezTo>
                <a:cubicBezTo>
                  <a:pt x="734" y="798"/>
                  <a:pt x="734" y="799"/>
                  <a:pt x="735" y="800"/>
                </a:cubicBezTo>
                <a:cubicBezTo>
                  <a:pt x="736" y="799"/>
                  <a:pt x="737" y="797"/>
                  <a:pt x="738" y="796"/>
                </a:cubicBezTo>
                <a:cubicBezTo>
                  <a:pt x="741" y="796"/>
                  <a:pt x="743" y="797"/>
                  <a:pt x="746" y="797"/>
                </a:cubicBezTo>
                <a:cubicBezTo>
                  <a:pt x="745" y="800"/>
                  <a:pt x="743" y="801"/>
                  <a:pt x="746" y="805"/>
                </a:cubicBezTo>
                <a:cubicBezTo>
                  <a:pt x="742" y="805"/>
                  <a:pt x="738" y="808"/>
                  <a:pt x="735" y="806"/>
                </a:cubicBezTo>
                <a:cubicBezTo>
                  <a:pt x="734" y="807"/>
                  <a:pt x="734" y="808"/>
                  <a:pt x="733" y="809"/>
                </a:cubicBezTo>
                <a:cubicBezTo>
                  <a:pt x="734" y="810"/>
                  <a:pt x="737" y="810"/>
                  <a:pt x="738" y="811"/>
                </a:cubicBezTo>
                <a:cubicBezTo>
                  <a:pt x="739" y="815"/>
                  <a:pt x="736" y="815"/>
                  <a:pt x="736" y="818"/>
                </a:cubicBezTo>
                <a:cubicBezTo>
                  <a:pt x="741" y="817"/>
                  <a:pt x="740" y="813"/>
                  <a:pt x="744" y="812"/>
                </a:cubicBezTo>
                <a:cubicBezTo>
                  <a:pt x="745" y="817"/>
                  <a:pt x="748" y="819"/>
                  <a:pt x="751" y="821"/>
                </a:cubicBezTo>
                <a:cubicBezTo>
                  <a:pt x="757" y="818"/>
                  <a:pt x="760" y="817"/>
                  <a:pt x="767" y="816"/>
                </a:cubicBezTo>
                <a:cubicBezTo>
                  <a:pt x="768" y="818"/>
                  <a:pt x="771" y="821"/>
                  <a:pt x="769" y="822"/>
                </a:cubicBezTo>
                <a:cubicBezTo>
                  <a:pt x="770" y="824"/>
                  <a:pt x="770" y="819"/>
                  <a:pt x="773" y="819"/>
                </a:cubicBezTo>
                <a:cubicBezTo>
                  <a:pt x="773" y="822"/>
                  <a:pt x="771" y="823"/>
                  <a:pt x="770" y="826"/>
                </a:cubicBezTo>
                <a:cubicBezTo>
                  <a:pt x="768" y="824"/>
                  <a:pt x="762" y="832"/>
                  <a:pt x="761" y="836"/>
                </a:cubicBezTo>
                <a:cubicBezTo>
                  <a:pt x="754" y="837"/>
                  <a:pt x="753" y="839"/>
                  <a:pt x="746" y="841"/>
                </a:cubicBezTo>
                <a:cubicBezTo>
                  <a:pt x="745" y="847"/>
                  <a:pt x="752" y="843"/>
                  <a:pt x="751" y="849"/>
                </a:cubicBezTo>
                <a:cubicBezTo>
                  <a:pt x="749" y="846"/>
                  <a:pt x="746" y="845"/>
                  <a:pt x="741" y="845"/>
                </a:cubicBezTo>
                <a:cubicBezTo>
                  <a:pt x="739" y="845"/>
                  <a:pt x="741" y="849"/>
                  <a:pt x="741" y="850"/>
                </a:cubicBezTo>
                <a:cubicBezTo>
                  <a:pt x="743" y="845"/>
                  <a:pt x="745" y="852"/>
                  <a:pt x="749" y="851"/>
                </a:cubicBezTo>
                <a:cubicBezTo>
                  <a:pt x="743" y="854"/>
                  <a:pt x="740" y="863"/>
                  <a:pt x="734" y="863"/>
                </a:cubicBezTo>
                <a:cubicBezTo>
                  <a:pt x="734" y="866"/>
                  <a:pt x="735" y="868"/>
                  <a:pt x="737" y="868"/>
                </a:cubicBezTo>
                <a:cubicBezTo>
                  <a:pt x="735" y="870"/>
                  <a:pt x="733" y="871"/>
                  <a:pt x="735" y="874"/>
                </a:cubicBezTo>
                <a:cubicBezTo>
                  <a:pt x="731" y="875"/>
                  <a:pt x="729" y="877"/>
                  <a:pt x="726" y="879"/>
                </a:cubicBezTo>
                <a:cubicBezTo>
                  <a:pt x="730" y="891"/>
                  <a:pt x="711" y="885"/>
                  <a:pt x="714" y="896"/>
                </a:cubicBezTo>
                <a:cubicBezTo>
                  <a:pt x="706" y="900"/>
                  <a:pt x="705" y="913"/>
                  <a:pt x="693" y="911"/>
                </a:cubicBezTo>
                <a:cubicBezTo>
                  <a:pt x="689" y="914"/>
                  <a:pt x="690" y="915"/>
                  <a:pt x="692" y="919"/>
                </a:cubicBezTo>
                <a:cubicBezTo>
                  <a:pt x="695" y="919"/>
                  <a:pt x="698" y="917"/>
                  <a:pt x="699" y="920"/>
                </a:cubicBezTo>
                <a:cubicBezTo>
                  <a:pt x="696" y="927"/>
                  <a:pt x="690" y="931"/>
                  <a:pt x="689" y="939"/>
                </a:cubicBezTo>
                <a:cubicBezTo>
                  <a:pt x="681" y="943"/>
                  <a:pt x="677" y="945"/>
                  <a:pt x="671" y="950"/>
                </a:cubicBezTo>
                <a:cubicBezTo>
                  <a:pt x="668" y="946"/>
                  <a:pt x="660" y="948"/>
                  <a:pt x="657" y="944"/>
                </a:cubicBezTo>
                <a:cubicBezTo>
                  <a:pt x="657" y="941"/>
                  <a:pt x="657" y="941"/>
                  <a:pt x="657" y="941"/>
                </a:cubicBezTo>
                <a:cubicBezTo>
                  <a:pt x="658" y="940"/>
                  <a:pt x="663" y="939"/>
                  <a:pt x="664" y="941"/>
                </a:cubicBezTo>
                <a:cubicBezTo>
                  <a:pt x="664" y="932"/>
                  <a:pt x="676" y="932"/>
                  <a:pt x="672" y="923"/>
                </a:cubicBezTo>
                <a:close/>
                <a:moveTo>
                  <a:pt x="583" y="993"/>
                </a:moveTo>
                <a:cubicBezTo>
                  <a:pt x="583" y="987"/>
                  <a:pt x="587" y="983"/>
                  <a:pt x="593" y="982"/>
                </a:cubicBezTo>
                <a:cubicBezTo>
                  <a:pt x="592" y="979"/>
                  <a:pt x="589" y="981"/>
                  <a:pt x="589" y="978"/>
                </a:cubicBezTo>
                <a:cubicBezTo>
                  <a:pt x="600" y="967"/>
                  <a:pt x="605" y="951"/>
                  <a:pt x="615" y="939"/>
                </a:cubicBezTo>
                <a:cubicBezTo>
                  <a:pt x="620" y="940"/>
                  <a:pt x="621" y="942"/>
                  <a:pt x="625" y="942"/>
                </a:cubicBezTo>
                <a:cubicBezTo>
                  <a:pt x="625" y="955"/>
                  <a:pt x="615" y="966"/>
                  <a:pt x="604" y="975"/>
                </a:cubicBezTo>
                <a:cubicBezTo>
                  <a:pt x="606" y="977"/>
                  <a:pt x="610" y="972"/>
                  <a:pt x="611" y="977"/>
                </a:cubicBezTo>
                <a:cubicBezTo>
                  <a:pt x="603" y="979"/>
                  <a:pt x="601" y="984"/>
                  <a:pt x="598" y="990"/>
                </a:cubicBezTo>
                <a:cubicBezTo>
                  <a:pt x="590" y="988"/>
                  <a:pt x="592" y="993"/>
                  <a:pt x="583" y="993"/>
                </a:cubicBezTo>
                <a:close/>
                <a:moveTo>
                  <a:pt x="618" y="1021"/>
                </a:moveTo>
                <a:cubicBezTo>
                  <a:pt x="616" y="1020"/>
                  <a:pt x="616" y="1017"/>
                  <a:pt x="614" y="1016"/>
                </a:cubicBezTo>
                <a:cubicBezTo>
                  <a:pt x="615" y="1013"/>
                  <a:pt x="619" y="1012"/>
                  <a:pt x="622" y="1011"/>
                </a:cubicBezTo>
                <a:cubicBezTo>
                  <a:pt x="622" y="1008"/>
                  <a:pt x="619" y="1010"/>
                  <a:pt x="619" y="1008"/>
                </a:cubicBezTo>
                <a:cubicBezTo>
                  <a:pt x="621" y="999"/>
                  <a:pt x="626" y="993"/>
                  <a:pt x="634" y="990"/>
                </a:cubicBezTo>
                <a:cubicBezTo>
                  <a:pt x="639" y="986"/>
                  <a:pt x="639" y="978"/>
                  <a:pt x="646" y="976"/>
                </a:cubicBezTo>
                <a:cubicBezTo>
                  <a:pt x="648" y="975"/>
                  <a:pt x="648" y="978"/>
                  <a:pt x="650" y="978"/>
                </a:cubicBezTo>
                <a:cubicBezTo>
                  <a:pt x="645" y="985"/>
                  <a:pt x="643" y="994"/>
                  <a:pt x="637" y="1000"/>
                </a:cubicBezTo>
                <a:cubicBezTo>
                  <a:pt x="637" y="1001"/>
                  <a:pt x="638" y="1002"/>
                  <a:pt x="639" y="1002"/>
                </a:cubicBezTo>
                <a:cubicBezTo>
                  <a:pt x="638" y="1005"/>
                  <a:pt x="631" y="1004"/>
                  <a:pt x="631" y="1008"/>
                </a:cubicBezTo>
                <a:cubicBezTo>
                  <a:pt x="633" y="1009"/>
                  <a:pt x="635" y="1011"/>
                  <a:pt x="636" y="1014"/>
                </a:cubicBezTo>
                <a:cubicBezTo>
                  <a:pt x="634" y="1019"/>
                  <a:pt x="623" y="1014"/>
                  <a:pt x="625" y="1021"/>
                </a:cubicBezTo>
                <a:cubicBezTo>
                  <a:pt x="622" y="1019"/>
                  <a:pt x="621" y="1020"/>
                  <a:pt x="618" y="1021"/>
                </a:cubicBezTo>
                <a:close/>
                <a:moveTo>
                  <a:pt x="794" y="1081"/>
                </a:moveTo>
                <a:cubicBezTo>
                  <a:pt x="794" y="1081"/>
                  <a:pt x="792" y="1081"/>
                  <a:pt x="791" y="1081"/>
                </a:cubicBezTo>
                <a:cubicBezTo>
                  <a:pt x="791" y="1075"/>
                  <a:pt x="786" y="1078"/>
                  <a:pt x="784" y="1076"/>
                </a:cubicBezTo>
                <a:cubicBezTo>
                  <a:pt x="784" y="1073"/>
                  <a:pt x="791" y="1075"/>
                  <a:pt x="788" y="1069"/>
                </a:cubicBezTo>
                <a:cubicBezTo>
                  <a:pt x="793" y="1069"/>
                  <a:pt x="794" y="1062"/>
                  <a:pt x="799" y="1065"/>
                </a:cubicBezTo>
                <a:cubicBezTo>
                  <a:pt x="799" y="1071"/>
                  <a:pt x="795" y="1075"/>
                  <a:pt x="794" y="1081"/>
                </a:cubicBezTo>
                <a:close/>
                <a:moveTo>
                  <a:pt x="912" y="1055"/>
                </a:moveTo>
                <a:cubicBezTo>
                  <a:pt x="911" y="1058"/>
                  <a:pt x="910" y="1061"/>
                  <a:pt x="906" y="1061"/>
                </a:cubicBezTo>
                <a:cubicBezTo>
                  <a:pt x="906" y="1057"/>
                  <a:pt x="907" y="1053"/>
                  <a:pt x="912" y="1055"/>
                </a:cubicBezTo>
                <a:close/>
                <a:moveTo>
                  <a:pt x="1357" y="1015"/>
                </a:moveTo>
                <a:cubicBezTo>
                  <a:pt x="1354" y="1015"/>
                  <a:pt x="1352" y="1009"/>
                  <a:pt x="1353" y="1005"/>
                </a:cubicBezTo>
                <a:cubicBezTo>
                  <a:pt x="1355" y="1009"/>
                  <a:pt x="1359" y="1011"/>
                  <a:pt x="1357" y="1015"/>
                </a:cubicBezTo>
                <a:close/>
                <a:moveTo>
                  <a:pt x="763" y="1063"/>
                </a:moveTo>
                <a:cubicBezTo>
                  <a:pt x="761" y="1063"/>
                  <a:pt x="759" y="1062"/>
                  <a:pt x="759" y="1059"/>
                </a:cubicBezTo>
                <a:cubicBezTo>
                  <a:pt x="763" y="1058"/>
                  <a:pt x="765" y="1061"/>
                  <a:pt x="763" y="1063"/>
                </a:cubicBezTo>
                <a:close/>
                <a:moveTo>
                  <a:pt x="925" y="1028"/>
                </a:moveTo>
                <a:cubicBezTo>
                  <a:pt x="923" y="1025"/>
                  <a:pt x="930" y="1021"/>
                  <a:pt x="925" y="1021"/>
                </a:cubicBezTo>
                <a:cubicBezTo>
                  <a:pt x="924" y="1017"/>
                  <a:pt x="927" y="1017"/>
                  <a:pt x="927" y="1014"/>
                </a:cubicBezTo>
                <a:cubicBezTo>
                  <a:pt x="931" y="1016"/>
                  <a:pt x="930" y="1028"/>
                  <a:pt x="925" y="1028"/>
                </a:cubicBezTo>
                <a:close/>
                <a:moveTo>
                  <a:pt x="609" y="1041"/>
                </a:moveTo>
                <a:cubicBezTo>
                  <a:pt x="612" y="1041"/>
                  <a:pt x="612" y="1038"/>
                  <a:pt x="616" y="1038"/>
                </a:cubicBezTo>
                <a:cubicBezTo>
                  <a:pt x="615" y="1036"/>
                  <a:pt x="614" y="1038"/>
                  <a:pt x="612" y="1038"/>
                </a:cubicBezTo>
                <a:cubicBezTo>
                  <a:pt x="612" y="1035"/>
                  <a:pt x="615" y="1035"/>
                  <a:pt x="618" y="1034"/>
                </a:cubicBezTo>
                <a:cubicBezTo>
                  <a:pt x="617" y="1039"/>
                  <a:pt x="618" y="1035"/>
                  <a:pt x="621" y="1037"/>
                </a:cubicBezTo>
                <a:cubicBezTo>
                  <a:pt x="617" y="1040"/>
                  <a:pt x="622" y="1041"/>
                  <a:pt x="623" y="1045"/>
                </a:cubicBezTo>
                <a:cubicBezTo>
                  <a:pt x="619" y="1042"/>
                  <a:pt x="612" y="1042"/>
                  <a:pt x="610" y="1047"/>
                </a:cubicBezTo>
                <a:cubicBezTo>
                  <a:pt x="610" y="1044"/>
                  <a:pt x="610" y="1045"/>
                  <a:pt x="609" y="1041"/>
                </a:cubicBezTo>
                <a:close/>
                <a:moveTo>
                  <a:pt x="612" y="1050"/>
                </a:moveTo>
                <a:cubicBezTo>
                  <a:pt x="618" y="1049"/>
                  <a:pt x="618" y="1049"/>
                  <a:pt x="618" y="1049"/>
                </a:cubicBezTo>
                <a:cubicBezTo>
                  <a:pt x="618" y="1050"/>
                  <a:pt x="617" y="1050"/>
                  <a:pt x="617" y="1051"/>
                </a:cubicBezTo>
                <a:cubicBezTo>
                  <a:pt x="617" y="1053"/>
                  <a:pt x="615" y="1053"/>
                  <a:pt x="616" y="1057"/>
                </a:cubicBezTo>
                <a:cubicBezTo>
                  <a:pt x="611" y="1059"/>
                  <a:pt x="612" y="1053"/>
                  <a:pt x="612" y="1050"/>
                </a:cubicBezTo>
                <a:close/>
                <a:moveTo>
                  <a:pt x="619" y="1099"/>
                </a:moveTo>
                <a:cubicBezTo>
                  <a:pt x="619" y="1093"/>
                  <a:pt x="616" y="1090"/>
                  <a:pt x="613" y="1087"/>
                </a:cubicBezTo>
                <a:cubicBezTo>
                  <a:pt x="614" y="1086"/>
                  <a:pt x="617" y="1086"/>
                  <a:pt x="620" y="1086"/>
                </a:cubicBezTo>
                <a:cubicBezTo>
                  <a:pt x="620" y="1084"/>
                  <a:pt x="618" y="1084"/>
                  <a:pt x="618" y="1081"/>
                </a:cubicBezTo>
                <a:cubicBezTo>
                  <a:pt x="623" y="1077"/>
                  <a:pt x="623" y="1057"/>
                  <a:pt x="633" y="1067"/>
                </a:cubicBezTo>
                <a:cubicBezTo>
                  <a:pt x="642" y="1067"/>
                  <a:pt x="651" y="1067"/>
                  <a:pt x="654" y="1057"/>
                </a:cubicBezTo>
                <a:cubicBezTo>
                  <a:pt x="655" y="1058"/>
                  <a:pt x="656" y="1058"/>
                  <a:pt x="658" y="1057"/>
                </a:cubicBezTo>
                <a:cubicBezTo>
                  <a:pt x="662" y="1046"/>
                  <a:pt x="664" y="1033"/>
                  <a:pt x="672" y="1026"/>
                </a:cubicBezTo>
                <a:cubicBezTo>
                  <a:pt x="673" y="1031"/>
                  <a:pt x="667" y="1036"/>
                  <a:pt x="670" y="1041"/>
                </a:cubicBezTo>
                <a:cubicBezTo>
                  <a:pt x="668" y="1044"/>
                  <a:pt x="666" y="1047"/>
                  <a:pt x="662" y="1049"/>
                </a:cubicBezTo>
                <a:cubicBezTo>
                  <a:pt x="662" y="1052"/>
                  <a:pt x="665" y="1050"/>
                  <a:pt x="664" y="1054"/>
                </a:cubicBezTo>
                <a:cubicBezTo>
                  <a:pt x="660" y="1056"/>
                  <a:pt x="660" y="1062"/>
                  <a:pt x="656" y="1064"/>
                </a:cubicBezTo>
                <a:cubicBezTo>
                  <a:pt x="662" y="1068"/>
                  <a:pt x="653" y="1073"/>
                  <a:pt x="655" y="1077"/>
                </a:cubicBezTo>
                <a:cubicBezTo>
                  <a:pt x="654" y="1077"/>
                  <a:pt x="654" y="1078"/>
                  <a:pt x="654" y="1078"/>
                </a:cubicBezTo>
                <a:cubicBezTo>
                  <a:pt x="649" y="1080"/>
                  <a:pt x="650" y="1075"/>
                  <a:pt x="646" y="1076"/>
                </a:cubicBezTo>
                <a:cubicBezTo>
                  <a:pt x="644" y="1077"/>
                  <a:pt x="643" y="1078"/>
                  <a:pt x="643" y="1080"/>
                </a:cubicBezTo>
                <a:cubicBezTo>
                  <a:pt x="643" y="1080"/>
                  <a:pt x="643" y="1086"/>
                  <a:pt x="639" y="1087"/>
                </a:cubicBezTo>
                <a:cubicBezTo>
                  <a:pt x="638" y="1089"/>
                  <a:pt x="640" y="1088"/>
                  <a:pt x="640" y="1091"/>
                </a:cubicBezTo>
                <a:cubicBezTo>
                  <a:pt x="635" y="1093"/>
                  <a:pt x="634" y="1099"/>
                  <a:pt x="632" y="1103"/>
                </a:cubicBezTo>
                <a:cubicBezTo>
                  <a:pt x="625" y="1105"/>
                  <a:pt x="624" y="1099"/>
                  <a:pt x="619" y="1099"/>
                </a:cubicBezTo>
                <a:close/>
                <a:moveTo>
                  <a:pt x="703" y="1118"/>
                </a:moveTo>
                <a:cubicBezTo>
                  <a:pt x="703" y="1125"/>
                  <a:pt x="703" y="1125"/>
                  <a:pt x="703" y="1125"/>
                </a:cubicBezTo>
                <a:cubicBezTo>
                  <a:pt x="700" y="1125"/>
                  <a:pt x="697" y="1118"/>
                  <a:pt x="703" y="1118"/>
                </a:cubicBezTo>
                <a:close/>
                <a:moveTo>
                  <a:pt x="1333" y="1051"/>
                </a:moveTo>
                <a:cubicBezTo>
                  <a:pt x="1328" y="1053"/>
                  <a:pt x="1328" y="1060"/>
                  <a:pt x="1323" y="1061"/>
                </a:cubicBezTo>
                <a:cubicBezTo>
                  <a:pt x="1319" y="1055"/>
                  <a:pt x="1327" y="1049"/>
                  <a:pt x="1333" y="1051"/>
                </a:cubicBezTo>
                <a:close/>
                <a:moveTo>
                  <a:pt x="1344" y="1039"/>
                </a:moveTo>
                <a:cubicBezTo>
                  <a:pt x="1344" y="1042"/>
                  <a:pt x="1344" y="1042"/>
                  <a:pt x="1344" y="1042"/>
                </a:cubicBezTo>
                <a:cubicBezTo>
                  <a:pt x="1340" y="1043"/>
                  <a:pt x="1342" y="1044"/>
                  <a:pt x="1341" y="1047"/>
                </a:cubicBezTo>
                <a:cubicBezTo>
                  <a:pt x="1337" y="1047"/>
                  <a:pt x="1337" y="1047"/>
                  <a:pt x="1337" y="1047"/>
                </a:cubicBezTo>
                <a:cubicBezTo>
                  <a:pt x="1336" y="1043"/>
                  <a:pt x="1336" y="1043"/>
                  <a:pt x="1337" y="1039"/>
                </a:cubicBezTo>
                <a:cubicBezTo>
                  <a:pt x="1339" y="1041"/>
                  <a:pt x="1341" y="1037"/>
                  <a:pt x="1344" y="1039"/>
                </a:cubicBezTo>
                <a:close/>
                <a:moveTo>
                  <a:pt x="782" y="1092"/>
                </a:moveTo>
                <a:cubicBezTo>
                  <a:pt x="784" y="1092"/>
                  <a:pt x="782" y="1096"/>
                  <a:pt x="783" y="1098"/>
                </a:cubicBezTo>
                <a:cubicBezTo>
                  <a:pt x="779" y="1098"/>
                  <a:pt x="779" y="1098"/>
                  <a:pt x="779" y="1098"/>
                </a:cubicBezTo>
                <a:cubicBezTo>
                  <a:pt x="778" y="1094"/>
                  <a:pt x="781" y="1094"/>
                  <a:pt x="782" y="1092"/>
                </a:cubicBezTo>
                <a:close/>
                <a:moveTo>
                  <a:pt x="633" y="1125"/>
                </a:moveTo>
                <a:cubicBezTo>
                  <a:pt x="636" y="1125"/>
                  <a:pt x="638" y="1124"/>
                  <a:pt x="638" y="1127"/>
                </a:cubicBezTo>
                <a:cubicBezTo>
                  <a:pt x="641" y="1127"/>
                  <a:pt x="640" y="1123"/>
                  <a:pt x="641" y="1122"/>
                </a:cubicBezTo>
                <a:cubicBezTo>
                  <a:pt x="641" y="1120"/>
                  <a:pt x="637" y="1122"/>
                  <a:pt x="635" y="1122"/>
                </a:cubicBezTo>
                <a:cubicBezTo>
                  <a:pt x="637" y="1118"/>
                  <a:pt x="644" y="1117"/>
                  <a:pt x="644" y="1110"/>
                </a:cubicBezTo>
                <a:cubicBezTo>
                  <a:pt x="646" y="1114"/>
                  <a:pt x="645" y="1118"/>
                  <a:pt x="648" y="1124"/>
                </a:cubicBezTo>
                <a:cubicBezTo>
                  <a:pt x="646" y="1126"/>
                  <a:pt x="645" y="1127"/>
                  <a:pt x="642" y="1128"/>
                </a:cubicBezTo>
                <a:cubicBezTo>
                  <a:pt x="645" y="1132"/>
                  <a:pt x="639" y="1135"/>
                  <a:pt x="639" y="1139"/>
                </a:cubicBezTo>
                <a:cubicBezTo>
                  <a:pt x="630" y="1142"/>
                  <a:pt x="633" y="1130"/>
                  <a:pt x="633" y="1125"/>
                </a:cubicBezTo>
                <a:close/>
                <a:moveTo>
                  <a:pt x="575" y="1210"/>
                </a:moveTo>
                <a:cubicBezTo>
                  <a:pt x="578" y="1209"/>
                  <a:pt x="573" y="1204"/>
                  <a:pt x="578" y="1204"/>
                </a:cubicBezTo>
                <a:cubicBezTo>
                  <a:pt x="579" y="1210"/>
                  <a:pt x="579" y="1210"/>
                  <a:pt x="579" y="1210"/>
                </a:cubicBezTo>
                <a:lnTo>
                  <a:pt x="575" y="1210"/>
                </a:lnTo>
                <a:close/>
                <a:moveTo>
                  <a:pt x="528" y="1381"/>
                </a:moveTo>
                <a:cubicBezTo>
                  <a:pt x="537" y="1387"/>
                  <a:pt x="526" y="1401"/>
                  <a:pt x="518" y="1394"/>
                </a:cubicBezTo>
                <a:cubicBezTo>
                  <a:pt x="519" y="1389"/>
                  <a:pt x="522" y="1387"/>
                  <a:pt x="517" y="1384"/>
                </a:cubicBezTo>
                <a:cubicBezTo>
                  <a:pt x="520" y="1382"/>
                  <a:pt x="524" y="1381"/>
                  <a:pt x="525" y="1377"/>
                </a:cubicBezTo>
                <a:cubicBezTo>
                  <a:pt x="530" y="1379"/>
                  <a:pt x="533" y="1375"/>
                  <a:pt x="537" y="1374"/>
                </a:cubicBezTo>
                <a:cubicBezTo>
                  <a:pt x="535" y="1377"/>
                  <a:pt x="532" y="1379"/>
                  <a:pt x="528" y="1381"/>
                </a:cubicBezTo>
                <a:close/>
                <a:moveTo>
                  <a:pt x="453" y="1392"/>
                </a:moveTo>
                <a:cubicBezTo>
                  <a:pt x="454" y="1391"/>
                  <a:pt x="452" y="1387"/>
                  <a:pt x="454" y="1386"/>
                </a:cubicBezTo>
                <a:cubicBezTo>
                  <a:pt x="457" y="1386"/>
                  <a:pt x="457" y="1390"/>
                  <a:pt x="457" y="1393"/>
                </a:cubicBezTo>
                <a:cubicBezTo>
                  <a:pt x="454" y="1395"/>
                  <a:pt x="455" y="1391"/>
                  <a:pt x="453" y="1392"/>
                </a:cubicBezTo>
                <a:close/>
                <a:moveTo>
                  <a:pt x="397" y="1403"/>
                </a:moveTo>
                <a:cubicBezTo>
                  <a:pt x="393" y="1395"/>
                  <a:pt x="400" y="1393"/>
                  <a:pt x="401" y="1385"/>
                </a:cubicBezTo>
                <a:cubicBezTo>
                  <a:pt x="408" y="1385"/>
                  <a:pt x="408" y="1385"/>
                  <a:pt x="408" y="1385"/>
                </a:cubicBezTo>
                <a:cubicBezTo>
                  <a:pt x="408" y="1387"/>
                  <a:pt x="412" y="1386"/>
                  <a:pt x="411" y="1390"/>
                </a:cubicBezTo>
                <a:cubicBezTo>
                  <a:pt x="414" y="1388"/>
                  <a:pt x="419" y="1388"/>
                  <a:pt x="419" y="1384"/>
                </a:cubicBezTo>
                <a:cubicBezTo>
                  <a:pt x="423" y="1383"/>
                  <a:pt x="425" y="1385"/>
                  <a:pt x="428" y="1385"/>
                </a:cubicBezTo>
                <a:cubicBezTo>
                  <a:pt x="426" y="1389"/>
                  <a:pt x="428" y="1393"/>
                  <a:pt x="420" y="1393"/>
                </a:cubicBezTo>
                <a:cubicBezTo>
                  <a:pt x="419" y="1389"/>
                  <a:pt x="419" y="1389"/>
                  <a:pt x="419" y="1389"/>
                </a:cubicBezTo>
                <a:cubicBezTo>
                  <a:pt x="417" y="1397"/>
                  <a:pt x="409" y="1397"/>
                  <a:pt x="403" y="1397"/>
                </a:cubicBezTo>
                <a:cubicBezTo>
                  <a:pt x="400" y="1399"/>
                  <a:pt x="401" y="1403"/>
                  <a:pt x="397" y="1403"/>
                </a:cubicBezTo>
                <a:close/>
                <a:moveTo>
                  <a:pt x="1844" y="588"/>
                </a:moveTo>
                <a:cubicBezTo>
                  <a:pt x="1844" y="589"/>
                  <a:pt x="1844" y="589"/>
                  <a:pt x="1844" y="589"/>
                </a:cubicBezTo>
                <a:cubicBezTo>
                  <a:pt x="1844" y="589"/>
                  <a:pt x="1844" y="589"/>
                  <a:pt x="1844" y="588"/>
                </a:cubicBezTo>
                <a:close/>
                <a:moveTo>
                  <a:pt x="1432" y="1075"/>
                </a:moveTo>
                <a:cubicBezTo>
                  <a:pt x="1433" y="1078"/>
                  <a:pt x="1433" y="1077"/>
                  <a:pt x="1432" y="1079"/>
                </a:cubicBezTo>
                <a:cubicBezTo>
                  <a:pt x="1437" y="1079"/>
                  <a:pt x="1435" y="1074"/>
                  <a:pt x="1436" y="1072"/>
                </a:cubicBezTo>
                <a:cubicBezTo>
                  <a:pt x="1432" y="1072"/>
                  <a:pt x="1437" y="1077"/>
                  <a:pt x="1432" y="1075"/>
                </a:cubicBezTo>
                <a:close/>
                <a:moveTo>
                  <a:pt x="2370" y="282"/>
                </a:moveTo>
                <a:cubicBezTo>
                  <a:pt x="2373" y="280"/>
                  <a:pt x="2375" y="282"/>
                  <a:pt x="2376" y="279"/>
                </a:cubicBezTo>
                <a:cubicBezTo>
                  <a:pt x="2373" y="279"/>
                  <a:pt x="2371" y="280"/>
                  <a:pt x="2370" y="282"/>
                </a:cubicBezTo>
                <a:close/>
                <a:moveTo>
                  <a:pt x="2246" y="302"/>
                </a:moveTo>
                <a:cubicBezTo>
                  <a:pt x="2239" y="301"/>
                  <a:pt x="2232" y="307"/>
                  <a:pt x="2230" y="310"/>
                </a:cubicBezTo>
                <a:cubicBezTo>
                  <a:pt x="2234" y="311"/>
                  <a:pt x="2240" y="309"/>
                  <a:pt x="2240" y="314"/>
                </a:cubicBezTo>
                <a:cubicBezTo>
                  <a:pt x="2232" y="312"/>
                  <a:pt x="2221" y="318"/>
                  <a:pt x="2218" y="314"/>
                </a:cubicBezTo>
                <a:cubicBezTo>
                  <a:pt x="2211" y="320"/>
                  <a:pt x="2201" y="319"/>
                  <a:pt x="2192" y="324"/>
                </a:cubicBezTo>
                <a:cubicBezTo>
                  <a:pt x="2190" y="330"/>
                  <a:pt x="2187" y="329"/>
                  <a:pt x="2180" y="329"/>
                </a:cubicBezTo>
                <a:cubicBezTo>
                  <a:pt x="2178" y="331"/>
                  <a:pt x="2181" y="334"/>
                  <a:pt x="2178" y="335"/>
                </a:cubicBezTo>
                <a:cubicBezTo>
                  <a:pt x="2176" y="335"/>
                  <a:pt x="2176" y="334"/>
                  <a:pt x="2176" y="332"/>
                </a:cubicBezTo>
                <a:cubicBezTo>
                  <a:pt x="2171" y="333"/>
                  <a:pt x="2166" y="336"/>
                  <a:pt x="2166" y="339"/>
                </a:cubicBezTo>
                <a:cubicBezTo>
                  <a:pt x="2161" y="337"/>
                  <a:pt x="2155" y="346"/>
                  <a:pt x="2149" y="346"/>
                </a:cubicBezTo>
                <a:cubicBezTo>
                  <a:pt x="2149" y="345"/>
                  <a:pt x="2151" y="344"/>
                  <a:pt x="2149" y="343"/>
                </a:cubicBezTo>
                <a:cubicBezTo>
                  <a:pt x="2147" y="346"/>
                  <a:pt x="2148" y="351"/>
                  <a:pt x="2144" y="348"/>
                </a:cubicBezTo>
                <a:cubicBezTo>
                  <a:pt x="2143" y="351"/>
                  <a:pt x="2145" y="352"/>
                  <a:pt x="2144" y="355"/>
                </a:cubicBezTo>
                <a:cubicBezTo>
                  <a:pt x="2151" y="356"/>
                  <a:pt x="2151" y="349"/>
                  <a:pt x="2157" y="349"/>
                </a:cubicBezTo>
                <a:cubicBezTo>
                  <a:pt x="2158" y="347"/>
                  <a:pt x="2154" y="346"/>
                  <a:pt x="2157" y="345"/>
                </a:cubicBezTo>
                <a:cubicBezTo>
                  <a:pt x="2173" y="349"/>
                  <a:pt x="2185" y="337"/>
                  <a:pt x="2200" y="334"/>
                </a:cubicBezTo>
                <a:cubicBezTo>
                  <a:pt x="2200" y="337"/>
                  <a:pt x="2202" y="337"/>
                  <a:pt x="2202" y="339"/>
                </a:cubicBezTo>
                <a:cubicBezTo>
                  <a:pt x="2200" y="340"/>
                  <a:pt x="2196" y="342"/>
                  <a:pt x="2199" y="344"/>
                </a:cubicBezTo>
                <a:cubicBezTo>
                  <a:pt x="2200" y="341"/>
                  <a:pt x="2203" y="344"/>
                  <a:pt x="2204" y="345"/>
                </a:cubicBezTo>
                <a:cubicBezTo>
                  <a:pt x="2201" y="347"/>
                  <a:pt x="2200" y="344"/>
                  <a:pt x="2196" y="345"/>
                </a:cubicBezTo>
                <a:cubicBezTo>
                  <a:pt x="2198" y="352"/>
                  <a:pt x="2191" y="347"/>
                  <a:pt x="2190" y="352"/>
                </a:cubicBezTo>
                <a:cubicBezTo>
                  <a:pt x="2195" y="352"/>
                  <a:pt x="2191" y="353"/>
                  <a:pt x="2195" y="353"/>
                </a:cubicBezTo>
                <a:cubicBezTo>
                  <a:pt x="2194" y="355"/>
                  <a:pt x="2189" y="354"/>
                  <a:pt x="2190" y="357"/>
                </a:cubicBezTo>
                <a:cubicBezTo>
                  <a:pt x="2202" y="351"/>
                  <a:pt x="2219" y="347"/>
                  <a:pt x="2230" y="337"/>
                </a:cubicBezTo>
                <a:cubicBezTo>
                  <a:pt x="2229" y="337"/>
                  <a:pt x="2230" y="338"/>
                  <a:pt x="2229" y="338"/>
                </a:cubicBezTo>
                <a:cubicBezTo>
                  <a:pt x="2231" y="338"/>
                  <a:pt x="2232" y="336"/>
                  <a:pt x="2232" y="333"/>
                </a:cubicBezTo>
                <a:cubicBezTo>
                  <a:pt x="2230" y="334"/>
                  <a:pt x="2229" y="335"/>
                  <a:pt x="2228" y="333"/>
                </a:cubicBezTo>
                <a:cubicBezTo>
                  <a:pt x="2232" y="333"/>
                  <a:pt x="2227" y="328"/>
                  <a:pt x="2226" y="328"/>
                </a:cubicBezTo>
                <a:cubicBezTo>
                  <a:pt x="2226" y="329"/>
                  <a:pt x="2225" y="330"/>
                  <a:pt x="2223" y="330"/>
                </a:cubicBezTo>
                <a:cubicBezTo>
                  <a:pt x="2224" y="327"/>
                  <a:pt x="2222" y="325"/>
                  <a:pt x="2222" y="323"/>
                </a:cubicBezTo>
                <a:cubicBezTo>
                  <a:pt x="2224" y="323"/>
                  <a:pt x="2224" y="320"/>
                  <a:pt x="2226" y="319"/>
                </a:cubicBezTo>
                <a:cubicBezTo>
                  <a:pt x="2232" y="320"/>
                  <a:pt x="2234" y="318"/>
                  <a:pt x="2238" y="319"/>
                </a:cubicBezTo>
                <a:cubicBezTo>
                  <a:pt x="2238" y="321"/>
                  <a:pt x="2236" y="322"/>
                  <a:pt x="2237" y="324"/>
                </a:cubicBezTo>
                <a:cubicBezTo>
                  <a:pt x="2242" y="323"/>
                  <a:pt x="2247" y="320"/>
                  <a:pt x="2250" y="316"/>
                </a:cubicBezTo>
                <a:cubicBezTo>
                  <a:pt x="2249" y="315"/>
                  <a:pt x="2247" y="316"/>
                  <a:pt x="2247" y="313"/>
                </a:cubicBezTo>
                <a:cubicBezTo>
                  <a:pt x="2253" y="315"/>
                  <a:pt x="2257" y="310"/>
                  <a:pt x="2261" y="315"/>
                </a:cubicBezTo>
                <a:cubicBezTo>
                  <a:pt x="2260" y="322"/>
                  <a:pt x="2251" y="320"/>
                  <a:pt x="2247" y="325"/>
                </a:cubicBezTo>
                <a:cubicBezTo>
                  <a:pt x="2253" y="326"/>
                  <a:pt x="2248" y="324"/>
                  <a:pt x="2254" y="324"/>
                </a:cubicBezTo>
                <a:cubicBezTo>
                  <a:pt x="2254" y="325"/>
                  <a:pt x="2252" y="325"/>
                  <a:pt x="2252" y="327"/>
                </a:cubicBezTo>
                <a:cubicBezTo>
                  <a:pt x="2255" y="325"/>
                  <a:pt x="2257" y="326"/>
                  <a:pt x="2258" y="325"/>
                </a:cubicBezTo>
                <a:cubicBezTo>
                  <a:pt x="2258" y="324"/>
                  <a:pt x="2258" y="323"/>
                  <a:pt x="2257" y="322"/>
                </a:cubicBezTo>
                <a:cubicBezTo>
                  <a:pt x="2263" y="320"/>
                  <a:pt x="2273" y="321"/>
                  <a:pt x="2273" y="314"/>
                </a:cubicBezTo>
                <a:cubicBezTo>
                  <a:pt x="2274" y="316"/>
                  <a:pt x="2278" y="316"/>
                  <a:pt x="2280" y="314"/>
                </a:cubicBezTo>
                <a:cubicBezTo>
                  <a:pt x="2279" y="310"/>
                  <a:pt x="2277" y="312"/>
                  <a:pt x="2272" y="312"/>
                </a:cubicBezTo>
                <a:cubicBezTo>
                  <a:pt x="2271" y="311"/>
                  <a:pt x="2269" y="310"/>
                  <a:pt x="2270" y="307"/>
                </a:cubicBezTo>
                <a:cubicBezTo>
                  <a:pt x="2266" y="307"/>
                  <a:pt x="2266" y="310"/>
                  <a:pt x="2263" y="311"/>
                </a:cubicBezTo>
                <a:cubicBezTo>
                  <a:pt x="2262" y="307"/>
                  <a:pt x="2262" y="307"/>
                  <a:pt x="2262" y="307"/>
                </a:cubicBezTo>
                <a:cubicBezTo>
                  <a:pt x="2254" y="306"/>
                  <a:pt x="2247" y="313"/>
                  <a:pt x="2242" y="309"/>
                </a:cubicBezTo>
                <a:cubicBezTo>
                  <a:pt x="2241" y="305"/>
                  <a:pt x="2244" y="304"/>
                  <a:pt x="2246" y="302"/>
                </a:cubicBezTo>
                <a:close/>
                <a:moveTo>
                  <a:pt x="2212" y="337"/>
                </a:moveTo>
                <a:cubicBezTo>
                  <a:pt x="2212" y="340"/>
                  <a:pt x="2212" y="343"/>
                  <a:pt x="2208" y="343"/>
                </a:cubicBezTo>
                <a:cubicBezTo>
                  <a:pt x="2206" y="341"/>
                  <a:pt x="2209" y="338"/>
                  <a:pt x="2212" y="337"/>
                </a:cubicBezTo>
                <a:close/>
                <a:moveTo>
                  <a:pt x="2119" y="574"/>
                </a:moveTo>
                <a:cubicBezTo>
                  <a:pt x="2123" y="574"/>
                  <a:pt x="2120" y="567"/>
                  <a:pt x="2125" y="567"/>
                </a:cubicBezTo>
                <a:cubicBezTo>
                  <a:pt x="2128" y="566"/>
                  <a:pt x="2126" y="571"/>
                  <a:pt x="2129" y="570"/>
                </a:cubicBezTo>
                <a:cubicBezTo>
                  <a:pt x="2130" y="568"/>
                  <a:pt x="2133" y="568"/>
                  <a:pt x="2132" y="563"/>
                </a:cubicBezTo>
                <a:cubicBezTo>
                  <a:pt x="2125" y="561"/>
                  <a:pt x="2121" y="568"/>
                  <a:pt x="2119" y="574"/>
                </a:cubicBezTo>
                <a:close/>
                <a:moveTo>
                  <a:pt x="2006" y="380"/>
                </a:moveTo>
                <a:cubicBezTo>
                  <a:pt x="2011" y="378"/>
                  <a:pt x="2016" y="375"/>
                  <a:pt x="2020" y="372"/>
                </a:cubicBezTo>
                <a:cubicBezTo>
                  <a:pt x="2015" y="374"/>
                  <a:pt x="2009" y="376"/>
                  <a:pt x="2006" y="380"/>
                </a:cubicBezTo>
                <a:close/>
                <a:moveTo>
                  <a:pt x="1888" y="660"/>
                </a:moveTo>
                <a:cubicBezTo>
                  <a:pt x="1888" y="660"/>
                  <a:pt x="1888" y="660"/>
                  <a:pt x="1888" y="660"/>
                </a:cubicBezTo>
                <a:cubicBezTo>
                  <a:pt x="1889" y="660"/>
                  <a:pt x="1888" y="660"/>
                  <a:pt x="1888" y="660"/>
                </a:cubicBezTo>
                <a:close/>
                <a:moveTo>
                  <a:pt x="1882" y="666"/>
                </a:moveTo>
                <a:cubicBezTo>
                  <a:pt x="1884" y="666"/>
                  <a:pt x="1887" y="661"/>
                  <a:pt x="1888" y="660"/>
                </a:cubicBezTo>
                <a:cubicBezTo>
                  <a:pt x="1884" y="661"/>
                  <a:pt x="1884" y="661"/>
                  <a:pt x="1884" y="661"/>
                </a:cubicBezTo>
                <a:cubicBezTo>
                  <a:pt x="1884" y="663"/>
                  <a:pt x="1880" y="665"/>
                  <a:pt x="1882" y="666"/>
                </a:cubicBezTo>
                <a:close/>
                <a:moveTo>
                  <a:pt x="1856" y="645"/>
                </a:moveTo>
                <a:cubicBezTo>
                  <a:pt x="1860" y="643"/>
                  <a:pt x="1866" y="642"/>
                  <a:pt x="1866" y="636"/>
                </a:cubicBezTo>
                <a:cubicBezTo>
                  <a:pt x="1862" y="638"/>
                  <a:pt x="1862" y="635"/>
                  <a:pt x="1860" y="634"/>
                </a:cubicBezTo>
                <a:cubicBezTo>
                  <a:pt x="1861" y="638"/>
                  <a:pt x="1858" y="639"/>
                  <a:pt x="1854" y="639"/>
                </a:cubicBezTo>
                <a:cubicBezTo>
                  <a:pt x="1854" y="642"/>
                  <a:pt x="1857" y="641"/>
                  <a:pt x="1857" y="644"/>
                </a:cubicBezTo>
                <a:cubicBezTo>
                  <a:pt x="1856" y="644"/>
                  <a:pt x="1854" y="645"/>
                  <a:pt x="1856" y="645"/>
                </a:cubicBezTo>
                <a:close/>
                <a:moveTo>
                  <a:pt x="1802" y="445"/>
                </a:moveTo>
                <a:cubicBezTo>
                  <a:pt x="1801" y="449"/>
                  <a:pt x="1795" y="448"/>
                  <a:pt x="1796" y="453"/>
                </a:cubicBezTo>
                <a:cubicBezTo>
                  <a:pt x="1799" y="451"/>
                  <a:pt x="1803" y="447"/>
                  <a:pt x="1802" y="445"/>
                </a:cubicBezTo>
                <a:close/>
                <a:moveTo>
                  <a:pt x="1791" y="456"/>
                </a:moveTo>
                <a:cubicBezTo>
                  <a:pt x="1787" y="456"/>
                  <a:pt x="1786" y="458"/>
                  <a:pt x="1783" y="458"/>
                </a:cubicBezTo>
                <a:cubicBezTo>
                  <a:pt x="1782" y="459"/>
                  <a:pt x="1785" y="461"/>
                  <a:pt x="1782" y="463"/>
                </a:cubicBezTo>
                <a:cubicBezTo>
                  <a:pt x="1766" y="468"/>
                  <a:pt x="1746" y="478"/>
                  <a:pt x="1732" y="488"/>
                </a:cubicBezTo>
                <a:cubicBezTo>
                  <a:pt x="1731" y="488"/>
                  <a:pt x="1731" y="486"/>
                  <a:pt x="1728" y="487"/>
                </a:cubicBezTo>
                <a:cubicBezTo>
                  <a:pt x="1728" y="490"/>
                  <a:pt x="1732" y="487"/>
                  <a:pt x="1731" y="490"/>
                </a:cubicBezTo>
                <a:cubicBezTo>
                  <a:pt x="1728" y="492"/>
                  <a:pt x="1724" y="493"/>
                  <a:pt x="1723" y="490"/>
                </a:cubicBezTo>
                <a:cubicBezTo>
                  <a:pt x="1726" y="497"/>
                  <a:pt x="1716" y="494"/>
                  <a:pt x="1718" y="500"/>
                </a:cubicBezTo>
                <a:cubicBezTo>
                  <a:pt x="1721" y="502"/>
                  <a:pt x="1727" y="497"/>
                  <a:pt x="1730" y="501"/>
                </a:cubicBezTo>
                <a:cubicBezTo>
                  <a:pt x="1729" y="503"/>
                  <a:pt x="1728" y="505"/>
                  <a:pt x="1724" y="505"/>
                </a:cubicBezTo>
                <a:cubicBezTo>
                  <a:pt x="1726" y="513"/>
                  <a:pt x="1736" y="507"/>
                  <a:pt x="1742" y="504"/>
                </a:cubicBezTo>
                <a:cubicBezTo>
                  <a:pt x="1745" y="505"/>
                  <a:pt x="1747" y="507"/>
                  <a:pt x="1748" y="503"/>
                </a:cubicBezTo>
                <a:cubicBezTo>
                  <a:pt x="1739" y="495"/>
                  <a:pt x="1752" y="484"/>
                  <a:pt x="1762" y="486"/>
                </a:cubicBezTo>
                <a:cubicBezTo>
                  <a:pt x="1761" y="484"/>
                  <a:pt x="1759" y="484"/>
                  <a:pt x="1762" y="482"/>
                </a:cubicBezTo>
                <a:cubicBezTo>
                  <a:pt x="1769" y="482"/>
                  <a:pt x="1779" y="478"/>
                  <a:pt x="1790" y="480"/>
                </a:cubicBezTo>
                <a:cubicBezTo>
                  <a:pt x="1789" y="477"/>
                  <a:pt x="1791" y="475"/>
                  <a:pt x="1790" y="472"/>
                </a:cubicBezTo>
                <a:cubicBezTo>
                  <a:pt x="1785" y="473"/>
                  <a:pt x="1783" y="475"/>
                  <a:pt x="1778" y="472"/>
                </a:cubicBezTo>
                <a:cubicBezTo>
                  <a:pt x="1778" y="462"/>
                  <a:pt x="1787" y="464"/>
                  <a:pt x="1791" y="456"/>
                </a:cubicBezTo>
                <a:close/>
                <a:moveTo>
                  <a:pt x="1749" y="699"/>
                </a:moveTo>
                <a:cubicBezTo>
                  <a:pt x="1751" y="699"/>
                  <a:pt x="1754" y="694"/>
                  <a:pt x="1752" y="696"/>
                </a:cubicBezTo>
                <a:cubicBezTo>
                  <a:pt x="1748" y="698"/>
                  <a:pt x="1745" y="702"/>
                  <a:pt x="1743" y="706"/>
                </a:cubicBezTo>
                <a:cubicBezTo>
                  <a:pt x="1748" y="705"/>
                  <a:pt x="1748" y="705"/>
                  <a:pt x="1748" y="705"/>
                </a:cubicBezTo>
                <a:cubicBezTo>
                  <a:pt x="1747" y="701"/>
                  <a:pt x="1752" y="703"/>
                  <a:pt x="1749" y="699"/>
                </a:cubicBezTo>
                <a:close/>
                <a:moveTo>
                  <a:pt x="1689" y="858"/>
                </a:moveTo>
                <a:cubicBezTo>
                  <a:pt x="1693" y="858"/>
                  <a:pt x="1694" y="854"/>
                  <a:pt x="1692" y="851"/>
                </a:cubicBezTo>
                <a:cubicBezTo>
                  <a:pt x="1695" y="851"/>
                  <a:pt x="1697" y="846"/>
                  <a:pt x="1695" y="846"/>
                </a:cubicBezTo>
                <a:cubicBezTo>
                  <a:pt x="1691" y="848"/>
                  <a:pt x="1691" y="854"/>
                  <a:pt x="1689" y="858"/>
                </a:cubicBezTo>
                <a:close/>
                <a:moveTo>
                  <a:pt x="1442" y="937"/>
                </a:moveTo>
                <a:cubicBezTo>
                  <a:pt x="1441" y="940"/>
                  <a:pt x="1436" y="940"/>
                  <a:pt x="1436" y="943"/>
                </a:cubicBezTo>
                <a:cubicBezTo>
                  <a:pt x="1440" y="943"/>
                  <a:pt x="1440" y="943"/>
                  <a:pt x="1440" y="943"/>
                </a:cubicBezTo>
                <a:cubicBezTo>
                  <a:pt x="1439" y="940"/>
                  <a:pt x="1444" y="938"/>
                  <a:pt x="1442" y="937"/>
                </a:cubicBezTo>
                <a:close/>
                <a:moveTo>
                  <a:pt x="1414" y="1068"/>
                </a:moveTo>
                <a:cubicBezTo>
                  <a:pt x="1412" y="1066"/>
                  <a:pt x="1407" y="1070"/>
                  <a:pt x="1410" y="1071"/>
                </a:cubicBezTo>
                <a:cubicBezTo>
                  <a:pt x="1411" y="1068"/>
                  <a:pt x="1414" y="1072"/>
                  <a:pt x="1414" y="1068"/>
                </a:cubicBezTo>
                <a:close/>
                <a:moveTo>
                  <a:pt x="1414" y="1080"/>
                </a:moveTo>
                <a:cubicBezTo>
                  <a:pt x="1411" y="1080"/>
                  <a:pt x="1412" y="1076"/>
                  <a:pt x="1409" y="1075"/>
                </a:cubicBezTo>
                <a:cubicBezTo>
                  <a:pt x="1403" y="1086"/>
                  <a:pt x="1390" y="1080"/>
                  <a:pt x="1385" y="1089"/>
                </a:cubicBezTo>
                <a:cubicBezTo>
                  <a:pt x="1388" y="1090"/>
                  <a:pt x="1392" y="1091"/>
                  <a:pt x="1393" y="1091"/>
                </a:cubicBezTo>
                <a:cubicBezTo>
                  <a:pt x="1395" y="1096"/>
                  <a:pt x="1391" y="1097"/>
                  <a:pt x="1391" y="1101"/>
                </a:cubicBezTo>
                <a:cubicBezTo>
                  <a:pt x="1397" y="1100"/>
                  <a:pt x="1402" y="1100"/>
                  <a:pt x="1403" y="1096"/>
                </a:cubicBezTo>
                <a:cubicBezTo>
                  <a:pt x="1401" y="1095"/>
                  <a:pt x="1401" y="1098"/>
                  <a:pt x="1400" y="1098"/>
                </a:cubicBezTo>
                <a:cubicBezTo>
                  <a:pt x="1398" y="1096"/>
                  <a:pt x="1395" y="1096"/>
                  <a:pt x="1394" y="1094"/>
                </a:cubicBezTo>
                <a:cubicBezTo>
                  <a:pt x="1400" y="1092"/>
                  <a:pt x="1401" y="1096"/>
                  <a:pt x="1405" y="1096"/>
                </a:cubicBezTo>
                <a:cubicBezTo>
                  <a:pt x="1404" y="1092"/>
                  <a:pt x="1409" y="1094"/>
                  <a:pt x="1410" y="1092"/>
                </a:cubicBezTo>
                <a:cubicBezTo>
                  <a:pt x="1410" y="1088"/>
                  <a:pt x="1404" y="1090"/>
                  <a:pt x="1405" y="1084"/>
                </a:cubicBezTo>
                <a:cubicBezTo>
                  <a:pt x="1409" y="1084"/>
                  <a:pt x="1412" y="1082"/>
                  <a:pt x="1414" y="1080"/>
                </a:cubicBezTo>
                <a:close/>
                <a:moveTo>
                  <a:pt x="1404" y="1086"/>
                </a:moveTo>
                <a:cubicBezTo>
                  <a:pt x="1402" y="1089"/>
                  <a:pt x="1401" y="1086"/>
                  <a:pt x="1399" y="1088"/>
                </a:cubicBezTo>
                <a:cubicBezTo>
                  <a:pt x="1398" y="1085"/>
                  <a:pt x="1398" y="1085"/>
                  <a:pt x="1398" y="1085"/>
                </a:cubicBezTo>
                <a:cubicBezTo>
                  <a:pt x="1401" y="1084"/>
                  <a:pt x="1401" y="1087"/>
                  <a:pt x="1404" y="1086"/>
                </a:cubicBezTo>
                <a:close/>
                <a:moveTo>
                  <a:pt x="1379" y="1092"/>
                </a:moveTo>
                <a:cubicBezTo>
                  <a:pt x="1376" y="1091"/>
                  <a:pt x="1377" y="1094"/>
                  <a:pt x="1374" y="1094"/>
                </a:cubicBezTo>
                <a:cubicBezTo>
                  <a:pt x="1374" y="1098"/>
                  <a:pt x="1379" y="1096"/>
                  <a:pt x="1380" y="1099"/>
                </a:cubicBezTo>
                <a:cubicBezTo>
                  <a:pt x="1375" y="1099"/>
                  <a:pt x="1377" y="1104"/>
                  <a:pt x="1374" y="1105"/>
                </a:cubicBezTo>
                <a:cubicBezTo>
                  <a:pt x="1368" y="1107"/>
                  <a:pt x="1365" y="1110"/>
                  <a:pt x="1364" y="1116"/>
                </a:cubicBezTo>
                <a:cubicBezTo>
                  <a:pt x="1371" y="1116"/>
                  <a:pt x="1370" y="1129"/>
                  <a:pt x="1369" y="1132"/>
                </a:cubicBezTo>
                <a:cubicBezTo>
                  <a:pt x="1370" y="1132"/>
                  <a:pt x="1371" y="1132"/>
                  <a:pt x="1371" y="1133"/>
                </a:cubicBezTo>
                <a:cubicBezTo>
                  <a:pt x="1373" y="1130"/>
                  <a:pt x="1379" y="1130"/>
                  <a:pt x="1380" y="1127"/>
                </a:cubicBezTo>
                <a:cubicBezTo>
                  <a:pt x="1377" y="1126"/>
                  <a:pt x="1374" y="1124"/>
                  <a:pt x="1372" y="1121"/>
                </a:cubicBezTo>
                <a:cubicBezTo>
                  <a:pt x="1376" y="1114"/>
                  <a:pt x="1384" y="1109"/>
                  <a:pt x="1384" y="1100"/>
                </a:cubicBezTo>
                <a:cubicBezTo>
                  <a:pt x="1380" y="1100"/>
                  <a:pt x="1379" y="1096"/>
                  <a:pt x="1379" y="1092"/>
                </a:cubicBezTo>
                <a:close/>
                <a:moveTo>
                  <a:pt x="1358" y="1044"/>
                </a:moveTo>
                <a:cubicBezTo>
                  <a:pt x="1359" y="1046"/>
                  <a:pt x="1354" y="1048"/>
                  <a:pt x="1356" y="1049"/>
                </a:cubicBezTo>
                <a:cubicBezTo>
                  <a:pt x="1359" y="1046"/>
                  <a:pt x="1362" y="1043"/>
                  <a:pt x="1364" y="1039"/>
                </a:cubicBezTo>
                <a:cubicBezTo>
                  <a:pt x="1359" y="1037"/>
                  <a:pt x="1357" y="1043"/>
                  <a:pt x="1355" y="1044"/>
                </a:cubicBezTo>
                <a:cubicBezTo>
                  <a:pt x="1356" y="1044"/>
                  <a:pt x="1358" y="1043"/>
                  <a:pt x="1358" y="1044"/>
                </a:cubicBezTo>
                <a:close/>
                <a:moveTo>
                  <a:pt x="1332" y="1098"/>
                </a:moveTo>
                <a:cubicBezTo>
                  <a:pt x="1332" y="1099"/>
                  <a:pt x="1331" y="1101"/>
                  <a:pt x="1331" y="1103"/>
                </a:cubicBezTo>
                <a:cubicBezTo>
                  <a:pt x="1338" y="1107"/>
                  <a:pt x="1342" y="1099"/>
                  <a:pt x="1351" y="1100"/>
                </a:cubicBezTo>
                <a:cubicBezTo>
                  <a:pt x="1352" y="1096"/>
                  <a:pt x="1358" y="1092"/>
                  <a:pt x="1361" y="1092"/>
                </a:cubicBezTo>
                <a:cubicBezTo>
                  <a:pt x="1358" y="1087"/>
                  <a:pt x="1364" y="1083"/>
                  <a:pt x="1363" y="1080"/>
                </a:cubicBezTo>
                <a:cubicBezTo>
                  <a:pt x="1361" y="1081"/>
                  <a:pt x="1362" y="1085"/>
                  <a:pt x="1358" y="1085"/>
                </a:cubicBezTo>
                <a:cubicBezTo>
                  <a:pt x="1359" y="1096"/>
                  <a:pt x="1346" y="1096"/>
                  <a:pt x="1339" y="1101"/>
                </a:cubicBezTo>
                <a:cubicBezTo>
                  <a:pt x="1337" y="1100"/>
                  <a:pt x="1340" y="1097"/>
                  <a:pt x="1338" y="1097"/>
                </a:cubicBezTo>
                <a:cubicBezTo>
                  <a:pt x="1337" y="1100"/>
                  <a:pt x="1334" y="1096"/>
                  <a:pt x="1332" y="1098"/>
                </a:cubicBezTo>
                <a:close/>
                <a:moveTo>
                  <a:pt x="1361" y="1127"/>
                </a:moveTo>
                <a:cubicBezTo>
                  <a:pt x="1359" y="1123"/>
                  <a:pt x="1361" y="1122"/>
                  <a:pt x="1364" y="1121"/>
                </a:cubicBezTo>
                <a:cubicBezTo>
                  <a:pt x="1362" y="1120"/>
                  <a:pt x="1362" y="1119"/>
                  <a:pt x="1362" y="1118"/>
                </a:cubicBezTo>
                <a:cubicBezTo>
                  <a:pt x="1359" y="1118"/>
                  <a:pt x="1359" y="1122"/>
                  <a:pt x="1355" y="1122"/>
                </a:cubicBezTo>
                <a:cubicBezTo>
                  <a:pt x="1355" y="1120"/>
                  <a:pt x="1356" y="1115"/>
                  <a:pt x="1354" y="1115"/>
                </a:cubicBezTo>
                <a:cubicBezTo>
                  <a:pt x="1351" y="1118"/>
                  <a:pt x="1343" y="1117"/>
                  <a:pt x="1340" y="1119"/>
                </a:cubicBezTo>
                <a:cubicBezTo>
                  <a:pt x="1339" y="1122"/>
                  <a:pt x="1344" y="1122"/>
                  <a:pt x="1341" y="1123"/>
                </a:cubicBezTo>
                <a:cubicBezTo>
                  <a:pt x="1334" y="1126"/>
                  <a:pt x="1330" y="1131"/>
                  <a:pt x="1329" y="1139"/>
                </a:cubicBezTo>
                <a:cubicBezTo>
                  <a:pt x="1335" y="1140"/>
                  <a:pt x="1339" y="1141"/>
                  <a:pt x="1346" y="1138"/>
                </a:cubicBezTo>
                <a:cubicBezTo>
                  <a:pt x="1351" y="1147"/>
                  <a:pt x="1337" y="1148"/>
                  <a:pt x="1334" y="1154"/>
                </a:cubicBezTo>
                <a:cubicBezTo>
                  <a:pt x="1336" y="1157"/>
                  <a:pt x="1338" y="1157"/>
                  <a:pt x="1335" y="1160"/>
                </a:cubicBezTo>
                <a:cubicBezTo>
                  <a:pt x="1338" y="1158"/>
                  <a:pt x="1341" y="1156"/>
                  <a:pt x="1344" y="1154"/>
                </a:cubicBezTo>
                <a:cubicBezTo>
                  <a:pt x="1347" y="1154"/>
                  <a:pt x="1347" y="1158"/>
                  <a:pt x="1350" y="1158"/>
                </a:cubicBezTo>
                <a:cubicBezTo>
                  <a:pt x="1353" y="1154"/>
                  <a:pt x="1344" y="1155"/>
                  <a:pt x="1344" y="1151"/>
                </a:cubicBezTo>
                <a:cubicBezTo>
                  <a:pt x="1348" y="1149"/>
                  <a:pt x="1350" y="1147"/>
                  <a:pt x="1354" y="1146"/>
                </a:cubicBezTo>
                <a:cubicBezTo>
                  <a:pt x="1354" y="1142"/>
                  <a:pt x="1349" y="1145"/>
                  <a:pt x="1350" y="1142"/>
                </a:cubicBezTo>
                <a:cubicBezTo>
                  <a:pt x="1352" y="1140"/>
                  <a:pt x="1352" y="1138"/>
                  <a:pt x="1352" y="1137"/>
                </a:cubicBezTo>
                <a:cubicBezTo>
                  <a:pt x="1355" y="1138"/>
                  <a:pt x="1355" y="1140"/>
                  <a:pt x="1358" y="1138"/>
                </a:cubicBezTo>
                <a:cubicBezTo>
                  <a:pt x="1354" y="1136"/>
                  <a:pt x="1352" y="1127"/>
                  <a:pt x="1361" y="1127"/>
                </a:cubicBezTo>
                <a:close/>
                <a:moveTo>
                  <a:pt x="1325" y="1111"/>
                </a:moveTo>
                <a:cubicBezTo>
                  <a:pt x="1325" y="1114"/>
                  <a:pt x="1319" y="1113"/>
                  <a:pt x="1319" y="1116"/>
                </a:cubicBezTo>
                <a:cubicBezTo>
                  <a:pt x="1322" y="1116"/>
                  <a:pt x="1322" y="1114"/>
                  <a:pt x="1325" y="1114"/>
                </a:cubicBezTo>
                <a:cubicBezTo>
                  <a:pt x="1324" y="1112"/>
                  <a:pt x="1327" y="1110"/>
                  <a:pt x="1325" y="1111"/>
                </a:cubicBezTo>
                <a:close/>
                <a:moveTo>
                  <a:pt x="1230" y="1249"/>
                </a:moveTo>
                <a:cubicBezTo>
                  <a:pt x="1232" y="1247"/>
                  <a:pt x="1235" y="1251"/>
                  <a:pt x="1235" y="1248"/>
                </a:cubicBezTo>
                <a:cubicBezTo>
                  <a:pt x="1233" y="1249"/>
                  <a:pt x="1234" y="1246"/>
                  <a:pt x="1233" y="1246"/>
                </a:cubicBezTo>
                <a:cubicBezTo>
                  <a:pt x="1233" y="1248"/>
                  <a:pt x="1228" y="1246"/>
                  <a:pt x="1230" y="1249"/>
                </a:cubicBezTo>
                <a:close/>
                <a:moveTo>
                  <a:pt x="1137" y="1244"/>
                </a:moveTo>
                <a:cubicBezTo>
                  <a:pt x="1139" y="1245"/>
                  <a:pt x="1139" y="1249"/>
                  <a:pt x="1141" y="1250"/>
                </a:cubicBezTo>
                <a:cubicBezTo>
                  <a:pt x="1142" y="1247"/>
                  <a:pt x="1145" y="1245"/>
                  <a:pt x="1150" y="1245"/>
                </a:cubicBezTo>
                <a:cubicBezTo>
                  <a:pt x="1151" y="1243"/>
                  <a:pt x="1147" y="1241"/>
                  <a:pt x="1150" y="1241"/>
                </a:cubicBezTo>
                <a:cubicBezTo>
                  <a:pt x="1156" y="1238"/>
                  <a:pt x="1159" y="1234"/>
                  <a:pt x="1164" y="1231"/>
                </a:cubicBezTo>
                <a:cubicBezTo>
                  <a:pt x="1160" y="1232"/>
                  <a:pt x="1159" y="1228"/>
                  <a:pt x="1155" y="1230"/>
                </a:cubicBezTo>
                <a:cubicBezTo>
                  <a:pt x="1154" y="1234"/>
                  <a:pt x="1159" y="1233"/>
                  <a:pt x="1156" y="1236"/>
                </a:cubicBezTo>
                <a:cubicBezTo>
                  <a:pt x="1149" y="1237"/>
                  <a:pt x="1140" y="1237"/>
                  <a:pt x="1137" y="1244"/>
                </a:cubicBezTo>
                <a:close/>
                <a:moveTo>
                  <a:pt x="1003" y="118"/>
                </a:moveTo>
                <a:cubicBezTo>
                  <a:pt x="1001" y="118"/>
                  <a:pt x="1001" y="118"/>
                  <a:pt x="1001" y="118"/>
                </a:cubicBezTo>
                <a:cubicBezTo>
                  <a:pt x="1002" y="120"/>
                  <a:pt x="998" y="122"/>
                  <a:pt x="1001" y="125"/>
                </a:cubicBezTo>
                <a:cubicBezTo>
                  <a:pt x="1002" y="123"/>
                  <a:pt x="1001" y="120"/>
                  <a:pt x="1004" y="120"/>
                </a:cubicBezTo>
                <a:cubicBezTo>
                  <a:pt x="1004" y="119"/>
                  <a:pt x="1003" y="118"/>
                  <a:pt x="1003" y="118"/>
                </a:cubicBezTo>
                <a:close/>
                <a:moveTo>
                  <a:pt x="1034" y="1144"/>
                </a:moveTo>
                <a:cubicBezTo>
                  <a:pt x="1037" y="1142"/>
                  <a:pt x="1036" y="1138"/>
                  <a:pt x="1037" y="1134"/>
                </a:cubicBezTo>
                <a:cubicBezTo>
                  <a:pt x="1034" y="1140"/>
                  <a:pt x="1029" y="1143"/>
                  <a:pt x="1028" y="1150"/>
                </a:cubicBezTo>
                <a:cubicBezTo>
                  <a:pt x="1034" y="1150"/>
                  <a:pt x="1033" y="1145"/>
                  <a:pt x="1033" y="1142"/>
                </a:cubicBezTo>
                <a:cubicBezTo>
                  <a:pt x="1034" y="1143"/>
                  <a:pt x="1033" y="1144"/>
                  <a:pt x="1034" y="1144"/>
                </a:cubicBezTo>
                <a:close/>
                <a:moveTo>
                  <a:pt x="915" y="1242"/>
                </a:moveTo>
                <a:cubicBezTo>
                  <a:pt x="913" y="1242"/>
                  <a:pt x="914" y="1240"/>
                  <a:pt x="912" y="1240"/>
                </a:cubicBezTo>
                <a:cubicBezTo>
                  <a:pt x="913" y="1242"/>
                  <a:pt x="908" y="1247"/>
                  <a:pt x="911" y="1246"/>
                </a:cubicBezTo>
                <a:cubicBezTo>
                  <a:pt x="910" y="1243"/>
                  <a:pt x="914" y="1244"/>
                  <a:pt x="915" y="1242"/>
                </a:cubicBezTo>
                <a:close/>
                <a:moveTo>
                  <a:pt x="771" y="1227"/>
                </a:moveTo>
                <a:cubicBezTo>
                  <a:pt x="767" y="1227"/>
                  <a:pt x="767" y="1222"/>
                  <a:pt x="763" y="1221"/>
                </a:cubicBezTo>
                <a:cubicBezTo>
                  <a:pt x="762" y="1223"/>
                  <a:pt x="769" y="1230"/>
                  <a:pt x="771" y="1227"/>
                </a:cubicBezTo>
                <a:close/>
                <a:moveTo>
                  <a:pt x="672" y="1182"/>
                </a:moveTo>
                <a:cubicBezTo>
                  <a:pt x="674" y="1180"/>
                  <a:pt x="677" y="1180"/>
                  <a:pt x="678" y="1180"/>
                </a:cubicBezTo>
                <a:cubicBezTo>
                  <a:pt x="677" y="1178"/>
                  <a:pt x="670" y="1177"/>
                  <a:pt x="672" y="1182"/>
                </a:cubicBezTo>
                <a:close/>
                <a:moveTo>
                  <a:pt x="572" y="1348"/>
                </a:moveTo>
                <a:cubicBezTo>
                  <a:pt x="575" y="1347"/>
                  <a:pt x="578" y="1346"/>
                  <a:pt x="577" y="1350"/>
                </a:cubicBezTo>
                <a:cubicBezTo>
                  <a:pt x="580" y="1350"/>
                  <a:pt x="580" y="1348"/>
                  <a:pt x="581" y="1347"/>
                </a:cubicBezTo>
                <a:cubicBezTo>
                  <a:pt x="577" y="1348"/>
                  <a:pt x="573" y="1341"/>
                  <a:pt x="572" y="1348"/>
                </a:cubicBezTo>
                <a:close/>
                <a:moveTo>
                  <a:pt x="566" y="1418"/>
                </a:moveTo>
                <a:cubicBezTo>
                  <a:pt x="571" y="1416"/>
                  <a:pt x="566" y="1415"/>
                  <a:pt x="569" y="1411"/>
                </a:cubicBezTo>
                <a:cubicBezTo>
                  <a:pt x="561" y="1413"/>
                  <a:pt x="567" y="1415"/>
                  <a:pt x="566" y="1418"/>
                </a:cubicBezTo>
                <a:close/>
                <a:moveTo>
                  <a:pt x="429" y="152"/>
                </a:moveTo>
                <a:cubicBezTo>
                  <a:pt x="427" y="149"/>
                  <a:pt x="429" y="147"/>
                  <a:pt x="428" y="142"/>
                </a:cubicBezTo>
                <a:cubicBezTo>
                  <a:pt x="424" y="143"/>
                  <a:pt x="421" y="145"/>
                  <a:pt x="420" y="148"/>
                </a:cubicBezTo>
                <a:cubicBezTo>
                  <a:pt x="427" y="146"/>
                  <a:pt x="427" y="151"/>
                  <a:pt x="427" y="153"/>
                </a:cubicBezTo>
                <a:cubicBezTo>
                  <a:pt x="427" y="152"/>
                  <a:pt x="428" y="152"/>
                  <a:pt x="429" y="152"/>
                </a:cubicBezTo>
                <a:close/>
                <a:moveTo>
                  <a:pt x="418" y="170"/>
                </a:moveTo>
                <a:cubicBezTo>
                  <a:pt x="417" y="167"/>
                  <a:pt x="416" y="165"/>
                  <a:pt x="418" y="163"/>
                </a:cubicBezTo>
                <a:cubicBezTo>
                  <a:pt x="414" y="163"/>
                  <a:pt x="415" y="169"/>
                  <a:pt x="412" y="168"/>
                </a:cubicBezTo>
                <a:cubicBezTo>
                  <a:pt x="414" y="169"/>
                  <a:pt x="415" y="173"/>
                  <a:pt x="414" y="175"/>
                </a:cubicBezTo>
                <a:cubicBezTo>
                  <a:pt x="420" y="176"/>
                  <a:pt x="412" y="170"/>
                  <a:pt x="418" y="170"/>
                </a:cubicBezTo>
                <a:close/>
                <a:moveTo>
                  <a:pt x="489" y="1107"/>
                </a:moveTo>
                <a:cubicBezTo>
                  <a:pt x="492" y="1102"/>
                  <a:pt x="496" y="1095"/>
                  <a:pt x="494" y="1089"/>
                </a:cubicBezTo>
                <a:cubicBezTo>
                  <a:pt x="491" y="1090"/>
                  <a:pt x="487" y="1091"/>
                  <a:pt x="481" y="1093"/>
                </a:cubicBezTo>
                <a:cubicBezTo>
                  <a:pt x="481" y="1092"/>
                  <a:pt x="481" y="1090"/>
                  <a:pt x="480" y="1090"/>
                </a:cubicBezTo>
                <a:cubicBezTo>
                  <a:pt x="471" y="1091"/>
                  <a:pt x="461" y="1102"/>
                  <a:pt x="462" y="1106"/>
                </a:cubicBezTo>
                <a:cubicBezTo>
                  <a:pt x="463" y="1105"/>
                  <a:pt x="469" y="1103"/>
                  <a:pt x="467" y="1108"/>
                </a:cubicBezTo>
                <a:cubicBezTo>
                  <a:pt x="471" y="1104"/>
                  <a:pt x="474" y="1106"/>
                  <a:pt x="477" y="1108"/>
                </a:cubicBezTo>
                <a:cubicBezTo>
                  <a:pt x="477" y="1101"/>
                  <a:pt x="485" y="1100"/>
                  <a:pt x="491" y="1097"/>
                </a:cubicBezTo>
                <a:cubicBezTo>
                  <a:pt x="491" y="1100"/>
                  <a:pt x="490" y="1103"/>
                  <a:pt x="488" y="1101"/>
                </a:cubicBezTo>
                <a:cubicBezTo>
                  <a:pt x="490" y="1103"/>
                  <a:pt x="487" y="1106"/>
                  <a:pt x="489" y="1107"/>
                </a:cubicBezTo>
                <a:close/>
                <a:moveTo>
                  <a:pt x="500" y="1422"/>
                </a:moveTo>
                <a:cubicBezTo>
                  <a:pt x="501" y="1422"/>
                  <a:pt x="501" y="1423"/>
                  <a:pt x="502" y="1423"/>
                </a:cubicBezTo>
                <a:cubicBezTo>
                  <a:pt x="504" y="1421"/>
                  <a:pt x="508" y="1423"/>
                  <a:pt x="509" y="1420"/>
                </a:cubicBezTo>
                <a:cubicBezTo>
                  <a:pt x="507" y="1421"/>
                  <a:pt x="502" y="1418"/>
                  <a:pt x="500" y="1422"/>
                </a:cubicBezTo>
                <a:close/>
                <a:moveTo>
                  <a:pt x="459" y="1077"/>
                </a:moveTo>
                <a:cubicBezTo>
                  <a:pt x="460" y="1072"/>
                  <a:pt x="457" y="1073"/>
                  <a:pt x="455" y="1071"/>
                </a:cubicBezTo>
                <a:cubicBezTo>
                  <a:pt x="454" y="1069"/>
                  <a:pt x="457" y="1065"/>
                  <a:pt x="455" y="1065"/>
                </a:cubicBezTo>
                <a:cubicBezTo>
                  <a:pt x="454" y="1068"/>
                  <a:pt x="453" y="1070"/>
                  <a:pt x="452" y="1074"/>
                </a:cubicBezTo>
                <a:cubicBezTo>
                  <a:pt x="456" y="1071"/>
                  <a:pt x="457" y="1074"/>
                  <a:pt x="459" y="1077"/>
                </a:cubicBezTo>
                <a:close/>
                <a:moveTo>
                  <a:pt x="482" y="1418"/>
                </a:moveTo>
                <a:cubicBezTo>
                  <a:pt x="482" y="1415"/>
                  <a:pt x="482" y="1415"/>
                  <a:pt x="482" y="1415"/>
                </a:cubicBezTo>
                <a:cubicBezTo>
                  <a:pt x="482" y="1415"/>
                  <a:pt x="482" y="1414"/>
                  <a:pt x="481" y="1414"/>
                </a:cubicBezTo>
                <a:cubicBezTo>
                  <a:pt x="478" y="1413"/>
                  <a:pt x="471" y="1420"/>
                  <a:pt x="478" y="1422"/>
                </a:cubicBezTo>
                <a:cubicBezTo>
                  <a:pt x="479" y="1419"/>
                  <a:pt x="475" y="1421"/>
                  <a:pt x="476" y="1418"/>
                </a:cubicBezTo>
                <a:cubicBezTo>
                  <a:pt x="478" y="1417"/>
                  <a:pt x="481" y="1417"/>
                  <a:pt x="482" y="1418"/>
                </a:cubicBezTo>
                <a:close/>
                <a:moveTo>
                  <a:pt x="410" y="1201"/>
                </a:moveTo>
                <a:cubicBezTo>
                  <a:pt x="411" y="1194"/>
                  <a:pt x="415" y="1188"/>
                  <a:pt x="417" y="1179"/>
                </a:cubicBezTo>
                <a:cubicBezTo>
                  <a:pt x="412" y="1185"/>
                  <a:pt x="407" y="1194"/>
                  <a:pt x="410" y="1201"/>
                </a:cubicBezTo>
                <a:close/>
                <a:moveTo>
                  <a:pt x="361" y="1064"/>
                </a:moveTo>
                <a:cubicBezTo>
                  <a:pt x="361" y="1062"/>
                  <a:pt x="359" y="1062"/>
                  <a:pt x="359" y="1060"/>
                </a:cubicBezTo>
                <a:cubicBezTo>
                  <a:pt x="364" y="1059"/>
                  <a:pt x="364" y="1054"/>
                  <a:pt x="367" y="1051"/>
                </a:cubicBezTo>
                <a:cubicBezTo>
                  <a:pt x="367" y="1049"/>
                  <a:pt x="364" y="1050"/>
                  <a:pt x="364" y="1048"/>
                </a:cubicBezTo>
                <a:cubicBezTo>
                  <a:pt x="369" y="1048"/>
                  <a:pt x="369" y="1043"/>
                  <a:pt x="372" y="1041"/>
                </a:cubicBezTo>
                <a:cubicBezTo>
                  <a:pt x="371" y="1041"/>
                  <a:pt x="369" y="1040"/>
                  <a:pt x="368" y="1039"/>
                </a:cubicBezTo>
                <a:cubicBezTo>
                  <a:pt x="369" y="1037"/>
                  <a:pt x="369" y="1031"/>
                  <a:pt x="373" y="1034"/>
                </a:cubicBezTo>
                <a:cubicBezTo>
                  <a:pt x="373" y="1032"/>
                  <a:pt x="372" y="1032"/>
                  <a:pt x="372" y="1030"/>
                </a:cubicBezTo>
                <a:cubicBezTo>
                  <a:pt x="363" y="1035"/>
                  <a:pt x="362" y="1046"/>
                  <a:pt x="358" y="1054"/>
                </a:cubicBezTo>
                <a:cubicBezTo>
                  <a:pt x="357" y="1053"/>
                  <a:pt x="355" y="1053"/>
                  <a:pt x="353" y="1053"/>
                </a:cubicBezTo>
                <a:cubicBezTo>
                  <a:pt x="355" y="1056"/>
                  <a:pt x="353" y="1057"/>
                  <a:pt x="350" y="1058"/>
                </a:cubicBezTo>
                <a:cubicBezTo>
                  <a:pt x="350" y="1061"/>
                  <a:pt x="354" y="1062"/>
                  <a:pt x="350" y="1064"/>
                </a:cubicBezTo>
                <a:cubicBezTo>
                  <a:pt x="353" y="1065"/>
                  <a:pt x="356" y="1064"/>
                  <a:pt x="356" y="1067"/>
                </a:cubicBezTo>
                <a:cubicBezTo>
                  <a:pt x="355" y="1069"/>
                  <a:pt x="352" y="1070"/>
                  <a:pt x="350" y="1072"/>
                </a:cubicBezTo>
                <a:cubicBezTo>
                  <a:pt x="354" y="1075"/>
                  <a:pt x="354" y="1073"/>
                  <a:pt x="358" y="1071"/>
                </a:cubicBezTo>
                <a:cubicBezTo>
                  <a:pt x="354" y="1069"/>
                  <a:pt x="357" y="1065"/>
                  <a:pt x="361" y="1064"/>
                </a:cubicBezTo>
                <a:close/>
                <a:moveTo>
                  <a:pt x="393" y="1253"/>
                </a:moveTo>
                <a:cubicBezTo>
                  <a:pt x="389" y="1253"/>
                  <a:pt x="385" y="1257"/>
                  <a:pt x="387" y="1258"/>
                </a:cubicBezTo>
                <a:cubicBezTo>
                  <a:pt x="388" y="1256"/>
                  <a:pt x="395" y="1258"/>
                  <a:pt x="393" y="1253"/>
                </a:cubicBezTo>
                <a:close/>
                <a:moveTo>
                  <a:pt x="350" y="1018"/>
                </a:moveTo>
                <a:cubicBezTo>
                  <a:pt x="348" y="1020"/>
                  <a:pt x="345" y="1021"/>
                  <a:pt x="343" y="1023"/>
                </a:cubicBezTo>
                <a:cubicBezTo>
                  <a:pt x="347" y="1024"/>
                  <a:pt x="340" y="1027"/>
                  <a:pt x="345" y="1028"/>
                </a:cubicBezTo>
                <a:cubicBezTo>
                  <a:pt x="346" y="1025"/>
                  <a:pt x="351" y="1017"/>
                  <a:pt x="350" y="1018"/>
                </a:cubicBezTo>
                <a:close/>
                <a:moveTo>
                  <a:pt x="305" y="980"/>
                </a:moveTo>
                <a:cubicBezTo>
                  <a:pt x="300" y="984"/>
                  <a:pt x="301" y="978"/>
                  <a:pt x="300" y="979"/>
                </a:cubicBezTo>
                <a:cubicBezTo>
                  <a:pt x="299" y="982"/>
                  <a:pt x="297" y="981"/>
                  <a:pt x="295" y="981"/>
                </a:cubicBezTo>
                <a:cubicBezTo>
                  <a:pt x="294" y="983"/>
                  <a:pt x="292" y="985"/>
                  <a:pt x="292" y="987"/>
                </a:cubicBezTo>
                <a:cubicBezTo>
                  <a:pt x="293" y="988"/>
                  <a:pt x="297" y="986"/>
                  <a:pt x="297" y="988"/>
                </a:cubicBezTo>
                <a:cubicBezTo>
                  <a:pt x="298" y="991"/>
                  <a:pt x="297" y="997"/>
                  <a:pt x="300" y="997"/>
                </a:cubicBezTo>
                <a:cubicBezTo>
                  <a:pt x="300" y="988"/>
                  <a:pt x="299" y="986"/>
                  <a:pt x="305" y="980"/>
                </a:cubicBezTo>
                <a:close/>
                <a:moveTo>
                  <a:pt x="232" y="411"/>
                </a:moveTo>
                <a:cubicBezTo>
                  <a:pt x="233" y="409"/>
                  <a:pt x="235" y="408"/>
                  <a:pt x="237" y="406"/>
                </a:cubicBezTo>
                <a:cubicBezTo>
                  <a:pt x="233" y="406"/>
                  <a:pt x="230" y="410"/>
                  <a:pt x="232" y="411"/>
                </a:cubicBezTo>
                <a:close/>
                <a:moveTo>
                  <a:pt x="205" y="456"/>
                </a:moveTo>
                <a:cubicBezTo>
                  <a:pt x="206" y="451"/>
                  <a:pt x="212" y="450"/>
                  <a:pt x="214" y="445"/>
                </a:cubicBezTo>
                <a:cubicBezTo>
                  <a:pt x="214" y="442"/>
                  <a:pt x="210" y="444"/>
                  <a:pt x="210" y="440"/>
                </a:cubicBezTo>
                <a:cubicBezTo>
                  <a:pt x="224" y="439"/>
                  <a:pt x="221" y="425"/>
                  <a:pt x="233" y="423"/>
                </a:cubicBezTo>
                <a:cubicBezTo>
                  <a:pt x="231" y="416"/>
                  <a:pt x="238" y="413"/>
                  <a:pt x="236" y="410"/>
                </a:cubicBezTo>
                <a:cubicBezTo>
                  <a:pt x="235" y="412"/>
                  <a:pt x="226" y="415"/>
                  <a:pt x="228" y="415"/>
                </a:cubicBezTo>
                <a:cubicBezTo>
                  <a:pt x="231" y="415"/>
                  <a:pt x="232" y="413"/>
                  <a:pt x="233" y="416"/>
                </a:cubicBezTo>
                <a:cubicBezTo>
                  <a:pt x="230" y="420"/>
                  <a:pt x="225" y="422"/>
                  <a:pt x="223" y="427"/>
                </a:cubicBezTo>
                <a:cubicBezTo>
                  <a:pt x="212" y="430"/>
                  <a:pt x="208" y="444"/>
                  <a:pt x="198" y="450"/>
                </a:cubicBezTo>
                <a:cubicBezTo>
                  <a:pt x="199" y="452"/>
                  <a:pt x="198" y="456"/>
                  <a:pt x="200" y="457"/>
                </a:cubicBezTo>
                <a:cubicBezTo>
                  <a:pt x="200" y="454"/>
                  <a:pt x="203" y="457"/>
                  <a:pt x="205" y="456"/>
                </a:cubicBezTo>
                <a:close/>
                <a:moveTo>
                  <a:pt x="167" y="509"/>
                </a:moveTo>
                <a:cubicBezTo>
                  <a:pt x="164" y="509"/>
                  <a:pt x="165" y="512"/>
                  <a:pt x="164" y="513"/>
                </a:cubicBezTo>
                <a:cubicBezTo>
                  <a:pt x="166" y="513"/>
                  <a:pt x="166" y="512"/>
                  <a:pt x="167" y="512"/>
                </a:cubicBezTo>
                <a:cubicBezTo>
                  <a:pt x="168" y="519"/>
                  <a:pt x="168" y="519"/>
                  <a:pt x="168" y="519"/>
                </a:cubicBezTo>
                <a:cubicBezTo>
                  <a:pt x="171" y="518"/>
                  <a:pt x="174" y="512"/>
                  <a:pt x="171" y="511"/>
                </a:cubicBezTo>
                <a:cubicBezTo>
                  <a:pt x="171" y="512"/>
                  <a:pt x="172" y="514"/>
                  <a:pt x="170" y="514"/>
                </a:cubicBezTo>
                <a:cubicBezTo>
                  <a:pt x="169" y="513"/>
                  <a:pt x="167" y="512"/>
                  <a:pt x="167" y="509"/>
                </a:cubicBezTo>
                <a:close/>
                <a:moveTo>
                  <a:pt x="136" y="852"/>
                </a:moveTo>
                <a:cubicBezTo>
                  <a:pt x="135" y="855"/>
                  <a:pt x="134" y="858"/>
                  <a:pt x="130" y="859"/>
                </a:cubicBezTo>
                <a:cubicBezTo>
                  <a:pt x="130" y="861"/>
                  <a:pt x="130" y="862"/>
                  <a:pt x="130" y="863"/>
                </a:cubicBezTo>
                <a:cubicBezTo>
                  <a:pt x="132" y="861"/>
                  <a:pt x="134" y="858"/>
                  <a:pt x="137" y="857"/>
                </a:cubicBezTo>
                <a:cubicBezTo>
                  <a:pt x="133" y="857"/>
                  <a:pt x="138" y="853"/>
                  <a:pt x="136" y="852"/>
                </a:cubicBezTo>
                <a:close/>
                <a:moveTo>
                  <a:pt x="127" y="839"/>
                </a:moveTo>
                <a:cubicBezTo>
                  <a:pt x="125" y="838"/>
                  <a:pt x="122" y="837"/>
                  <a:pt x="121" y="835"/>
                </a:cubicBezTo>
                <a:cubicBezTo>
                  <a:pt x="121" y="837"/>
                  <a:pt x="118" y="838"/>
                  <a:pt x="118" y="840"/>
                </a:cubicBezTo>
                <a:cubicBezTo>
                  <a:pt x="120" y="838"/>
                  <a:pt x="126" y="841"/>
                  <a:pt x="127" y="839"/>
                </a:cubicBezTo>
                <a:close/>
                <a:moveTo>
                  <a:pt x="84" y="548"/>
                </a:moveTo>
                <a:cubicBezTo>
                  <a:pt x="85" y="554"/>
                  <a:pt x="73" y="554"/>
                  <a:pt x="77" y="560"/>
                </a:cubicBezTo>
                <a:cubicBezTo>
                  <a:pt x="77" y="555"/>
                  <a:pt x="89" y="551"/>
                  <a:pt x="84" y="548"/>
                </a:cubicBezTo>
                <a:close/>
                <a:moveTo>
                  <a:pt x="70" y="572"/>
                </a:moveTo>
                <a:cubicBezTo>
                  <a:pt x="69" y="574"/>
                  <a:pt x="65" y="574"/>
                  <a:pt x="65" y="577"/>
                </a:cubicBezTo>
                <a:cubicBezTo>
                  <a:pt x="68" y="577"/>
                  <a:pt x="71" y="572"/>
                  <a:pt x="70" y="572"/>
                </a:cubicBezTo>
                <a:close/>
                <a:moveTo>
                  <a:pt x="30" y="795"/>
                </a:moveTo>
                <a:cubicBezTo>
                  <a:pt x="30" y="792"/>
                  <a:pt x="30" y="789"/>
                  <a:pt x="32" y="786"/>
                </a:cubicBezTo>
                <a:cubicBezTo>
                  <a:pt x="30" y="788"/>
                  <a:pt x="26" y="794"/>
                  <a:pt x="30" y="795"/>
                </a:cubicBezTo>
                <a:close/>
                <a:moveTo>
                  <a:pt x="23" y="759"/>
                </a:moveTo>
                <a:cubicBezTo>
                  <a:pt x="21" y="761"/>
                  <a:pt x="20" y="765"/>
                  <a:pt x="23" y="767"/>
                </a:cubicBezTo>
                <a:cubicBezTo>
                  <a:pt x="23" y="765"/>
                  <a:pt x="24" y="760"/>
                  <a:pt x="23" y="759"/>
                </a:cubicBezTo>
                <a:close/>
                <a:moveTo>
                  <a:pt x="2639" y="266"/>
                </a:moveTo>
                <a:cubicBezTo>
                  <a:pt x="2635" y="269"/>
                  <a:pt x="2628" y="265"/>
                  <a:pt x="2626" y="269"/>
                </a:cubicBezTo>
                <a:cubicBezTo>
                  <a:pt x="2635" y="274"/>
                  <a:pt x="2650" y="271"/>
                  <a:pt x="2661" y="272"/>
                </a:cubicBezTo>
                <a:cubicBezTo>
                  <a:pt x="2662" y="268"/>
                  <a:pt x="2658" y="269"/>
                  <a:pt x="2659" y="265"/>
                </a:cubicBezTo>
                <a:cubicBezTo>
                  <a:pt x="2655" y="265"/>
                  <a:pt x="2654" y="269"/>
                  <a:pt x="2652" y="270"/>
                </a:cubicBezTo>
                <a:cubicBezTo>
                  <a:pt x="2649" y="268"/>
                  <a:pt x="2651" y="266"/>
                  <a:pt x="2649" y="264"/>
                </a:cubicBezTo>
                <a:cubicBezTo>
                  <a:pt x="2646" y="265"/>
                  <a:pt x="2642" y="265"/>
                  <a:pt x="2638" y="262"/>
                </a:cubicBezTo>
                <a:cubicBezTo>
                  <a:pt x="2638" y="264"/>
                  <a:pt x="2639" y="264"/>
                  <a:pt x="2639" y="266"/>
                </a:cubicBezTo>
                <a:close/>
                <a:moveTo>
                  <a:pt x="2566" y="369"/>
                </a:moveTo>
                <a:cubicBezTo>
                  <a:pt x="2567" y="373"/>
                  <a:pt x="2564" y="372"/>
                  <a:pt x="2561" y="373"/>
                </a:cubicBezTo>
                <a:cubicBezTo>
                  <a:pt x="2564" y="384"/>
                  <a:pt x="2549" y="383"/>
                  <a:pt x="2545" y="381"/>
                </a:cubicBezTo>
                <a:cubicBezTo>
                  <a:pt x="2535" y="390"/>
                  <a:pt x="2522" y="377"/>
                  <a:pt x="2513" y="384"/>
                </a:cubicBezTo>
                <a:cubicBezTo>
                  <a:pt x="2511" y="383"/>
                  <a:pt x="2508" y="380"/>
                  <a:pt x="2505" y="383"/>
                </a:cubicBezTo>
                <a:cubicBezTo>
                  <a:pt x="2508" y="383"/>
                  <a:pt x="2509" y="384"/>
                  <a:pt x="2508" y="386"/>
                </a:cubicBezTo>
                <a:cubicBezTo>
                  <a:pt x="2506" y="385"/>
                  <a:pt x="2504" y="384"/>
                  <a:pt x="2501" y="384"/>
                </a:cubicBezTo>
                <a:cubicBezTo>
                  <a:pt x="2502" y="388"/>
                  <a:pt x="2496" y="386"/>
                  <a:pt x="2495" y="389"/>
                </a:cubicBezTo>
                <a:cubicBezTo>
                  <a:pt x="2496" y="392"/>
                  <a:pt x="2493" y="393"/>
                  <a:pt x="2495" y="395"/>
                </a:cubicBezTo>
                <a:cubicBezTo>
                  <a:pt x="2502" y="392"/>
                  <a:pt x="2509" y="390"/>
                  <a:pt x="2517" y="390"/>
                </a:cubicBezTo>
                <a:cubicBezTo>
                  <a:pt x="2516" y="393"/>
                  <a:pt x="2517" y="395"/>
                  <a:pt x="2520" y="396"/>
                </a:cubicBezTo>
                <a:cubicBezTo>
                  <a:pt x="2516" y="390"/>
                  <a:pt x="2530" y="388"/>
                  <a:pt x="2533" y="388"/>
                </a:cubicBezTo>
                <a:cubicBezTo>
                  <a:pt x="2532" y="388"/>
                  <a:pt x="2532" y="389"/>
                  <a:pt x="2532" y="391"/>
                </a:cubicBezTo>
                <a:cubicBezTo>
                  <a:pt x="2536" y="392"/>
                  <a:pt x="2533" y="387"/>
                  <a:pt x="2535" y="388"/>
                </a:cubicBezTo>
                <a:cubicBezTo>
                  <a:pt x="2544" y="391"/>
                  <a:pt x="2550" y="382"/>
                  <a:pt x="2557" y="389"/>
                </a:cubicBezTo>
                <a:cubicBezTo>
                  <a:pt x="2560" y="388"/>
                  <a:pt x="2559" y="383"/>
                  <a:pt x="2563" y="383"/>
                </a:cubicBezTo>
                <a:cubicBezTo>
                  <a:pt x="2563" y="384"/>
                  <a:pt x="2562" y="384"/>
                  <a:pt x="2562" y="386"/>
                </a:cubicBezTo>
                <a:cubicBezTo>
                  <a:pt x="2565" y="383"/>
                  <a:pt x="2567" y="384"/>
                  <a:pt x="2571" y="385"/>
                </a:cubicBezTo>
                <a:cubicBezTo>
                  <a:pt x="2570" y="381"/>
                  <a:pt x="2573" y="382"/>
                  <a:pt x="2573" y="380"/>
                </a:cubicBezTo>
                <a:cubicBezTo>
                  <a:pt x="2569" y="381"/>
                  <a:pt x="2567" y="379"/>
                  <a:pt x="2565" y="378"/>
                </a:cubicBezTo>
                <a:cubicBezTo>
                  <a:pt x="2564" y="375"/>
                  <a:pt x="2569" y="373"/>
                  <a:pt x="2570" y="375"/>
                </a:cubicBezTo>
                <a:cubicBezTo>
                  <a:pt x="2569" y="373"/>
                  <a:pt x="2573" y="373"/>
                  <a:pt x="2571" y="370"/>
                </a:cubicBezTo>
                <a:cubicBezTo>
                  <a:pt x="2569" y="371"/>
                  <a:pt x="2569" y="368"/>
                  <a:pt x="2566" y="369"/>
                </a:cubicBezTo>
                <a:close/>
                <a:moveTo>
                  <a:pt x="2540" y="321"/>
                </a:moveTo>
                <a:cubicBezTo>
                  <a:pt x="2539" y="320"/>
                  <a:pt x="2541" y="317"/>
                  <a:pt x="2539" y="317"/>
                </a:cubicBezTo>
                <a:cubicBezTo>
                  <a:pt x="2537" y="318"/>
                  <a:pt x="2532" y="319"/>
                  <a:pt x="2529" y="321"/>
                </a:cubicBezTo>
                <a:cubicBezTo>
                  <a:pt x="2533" y="321"/>
                  <a:pt x="2536" y="322"/>
                  <a:pt x="2540" y="321"/>
                </a:cubicBezTo>
                <a:close/>
                <a:moveTo>
                  <a:pt x="2155" y="364"/>
                </a:moveTo>
                <a:cubicBezTo>
                  <a:pt x="2151" y="364"/>
                  <a:pt x="2146" y="366"/>
                  <a:pt x="2141" y="364"/>
                </a:cubicBezTo>
                <a:cubicBezTo>
                  <a:pt x="2138" y="369"/>
                  <a:pt x="2141" y="369"/>
                  <a:pt x="2139" y="372"/>
                </a:cubicBezTo>
                <a:cubicBezTo>
                  <a:pt x="2146" y="373"/>
                  <a:pt x="2151" y="366"/>
                  <a:pt x="2155" y="364"/>
                </a:cubicBezTo>
                <a:close/>
                <a:moveTo>
                  <a:pt x="1836" y="612"/>
                </a:moveTo>
                <a:cubicBezTo>
                  <a:pt x="1837" y="612"/>
                  <a:pt x="1837" y="611"/>
                  <a:pt x="1837" y="609"/>
                </a:cubicBezTo>
                <a:cubicBezTo>
                  <a:pt x="1835" y="610"/>
                  <a:pt x="1834" y="611"/>
                  <a:pt x="1834" y="614"/>
                </a:cubicBezTo>
                <a:cubicBezTo>
                  <a:pt x="1836" y="614"/>
                  <a:pt x="1838" y="615"/>
                  <a:pt x="1840" y="616"/>
                </a:cubicBezTo>
                <a:cubicBezTo>
                  <a:pt x="1840" y="613"/>
                  <a:pt x="1847" y="610"/>
                  <a:pt x="1846" y="615"/>
                </a:cubicBezTo>
                <a:cubicBezTo>
                  <a:pt x="1850" y="612"/>
                  <a:pt x="1854" y="609"/>
                  <a:pt x="1853" y="602"/>
                </a:cubicBezTo>
                <a:cubicBezTo>
                  <a:pt x="1846" y="602"/>
                  <a:pt x="1838" y="605"/>
                  <a:pt x="1839" y="609"/>
                </a:cubicBezTo>
                <a:cubicBezTo>
                  <a:pt x="1839" y="608"/>
                  <a:pt x="1841" y="608"/>
                  <a:pt x="1842" y="609"/>
                </a:cubicBezTo>
                <a:cubicBezTo>
                  <a:pt x="1842" y="612"/>
                  <a:pt x="1842" y="612"/>
                  <a:pt x="1842" y="612"/>
                </a:cubicBezTo>
                <a:cubicBezTo>
                  <a:pt x="1839" y="611"/>
                  <a:pt x="1837" y="614"/>
                  <a:pt x="1836" y="612"/>
                </a:cubicBezTo>
                <a:close/>
                <a:moveTo>
                  <a:pt x="401" y="1436"/>
                </a:moveTo>
                <a:cubicBezTo>
                  <a:pt x="399" y="1437"/>
                  <a:pt x="397" y="1437"/>
                  <a:pt x="397" y="1438"/>
                </a:cubicBezTo>
                <a:cubicBezTo>
                  <a:pt x="399" y="1439"/>
                  <a:pt x="399" y="1443"/>
                  <a:pt x="402" y="1443"/>
                </a:cubicBezTo>
                <a:cubicBezTo>
                  <a:pt x="402" y="1439"/>
                  <a:pt x="404" y="1439"/>
                  <a:pt x="401" y="1436"/>
                </a:cubicBezTo>
                <a:close/>
                <a:moveTo>
                  <a:pt x="82" y="910"/>
                </a:moveTo>
                <a:cubicBezTo>
                  <a:pt x="79" y="904"/>
                  <a:pt x="68" y="908"/>
                  <a:pt x="65" y="902"/>
                </a:cubicBezTo>
                <a:cubicBezTo>
                  <a:pt x="64" y="904"/>
                  <a:pt x="60" y="904"/>
                  <a:pt x="59" y="906"/>
                </a:cubicBezTo>
                <a:cubicBezTo>
                  <a:pt x="64" y="911"/>
                  <a:pt x="72" y="913"/>
                  <a:pt x="81" y="913"/>
                </a:cubicBezTo>
                <a:cubicBezTo>
                  <a:pt x="81" y="912"/>
                  <a:pt x="81" y="911"/>
                  <a:pt x="82" y="910"/>
                </a:cubicBezTo>
                <a:close/>
              </a:path>
            </a:pathLst>
          </a:custGeom>
          <a:solidFill>
            <a:srgbClr val="0B36F5"/>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60" name="Freeform 1815">
            <a:extLst>
              <a:ext uri="{FF2B5EF4-FFF2-40B4-BE49-F238E27FC236}">
                <a16:creationId xmlns:a16="http://schemas.microsoft.com/office/drawing/2014/main" xmlns="" id="{F6D5D60A-3881-4558-807E-C01911B3884A}"/>
              </a:ext>
            </a:extLst>
          </p:cNvPr>
          <p:cNvSpPr>
            <a:spLocks noEditPoints="1"/>
          </p:cNvSpPr>
          <p:nvPr/>
        </p:nvSpPr>
        <p:spPr bwMode="auto">
          <a:xfrm flipH="1" flipV="1">
            <a:off x="5943628" y="0"/>
            <a:ext cx="13026977" cy="6858000"/>
          </a:xfrm>
          <a:custGeom>
            <a:avLst/>
            <a:gdLst>
              <a:gd name="T0" fmla="*/ 2427 w 2671"/>
              <a:gd name="T1" fmla="*/ 397 h 1443"/>
              <a:gd name="T2" fmla="*/ 2031 w 2671"/>
              <a:gd name="T3" fmla="*/ 607 h 1443"/>
              <a:gd name="T4" fmla="*/ 1820 w 2671"/>
              <a:gd name="T5" fmla="*/ 601 h 1443"/>
              <a:gd name="T6" fmla="*/ 1690 w 2671"/>
              <a:gd name="T7" fmla="*/ 716 h 1443"/>
              <a:gd name="T8" fmla="*/ 1428 w 2671"/>
              <a:gd name="T9" fmla="*/ 954 h 1443"/>
              <a:gd name="T10" fmla="*/ 1200 w 2671"/>
              <a:gd name="T11" fmla="*/ 283 h 1443"/>
              <a:gd name="T12" fmla="*/ 929 w 2671"/>
              <a:gd name="T13" fmla="*/ 1300 h 1443"/>
              <a:gd name="T14" fmla="*/ 654 w 2671"/>
              <a:gd name="T15" fmla="*/ 1199 h 1443"/>
              <a:gd name="T16" fmla="*/ 483 w 2671"/>
              <a:gd name="T17" fmla="*/ 1114 h 1443"/>
              <a:gd name="T18" fmla="*/ 443 w 2671"/>
              <a:gd name="T19" fmla="*/ 1422 h 1443"/>
              <a:gd name="T20" fmla="*/ 387 w 2671"/>
              <a:gd name="T21" fmla="*/ 1353 h 1443"/>
              <a:gd name="T22" fmla="*/ 147 w 2671"/>
              <a:gd name="T23" fmla="*/ 811 h 1443"/>
              <a:gd name="T24" fmla="*/ 30 w 2671"/>
              <a:gd name="T25" fmla="*/ 730 h 1443"/>
              <a:gd name="T26" fmla="*/ 543 w 2671"/>
              <a:gd name="T27" fmla="*/ 1400 h 1443"/>
              <a:gd name="T28" fmla="*/ 633 w 2671"/>
              <a:gd name="T29" fmla="*/ 1222 h 1443"/>
              <a:gd name="T30" fmla="*/ 839 w 2671"/>
              <a:gd name="T31" fmla="*/ 1210 h 1443"/>
              <a:gd name="T32" fmla="*/ 967 w 2671"/>
              <a:gd name="T33" fmla="*/ 1166 h 1443"/>
              <a:gd name="T34" fmla="*/ 1180 w 2671"/>
              <a:gd name="T35" fmla="*/ 1225 h 1443"/>
              <a:gd name="T36" fmla="*/ 1310 w 2671"/>
              <a:gd name="T37" fmla="*/ 1127 h 1443"/>
              <a:gd name="T38" fmla="*/ 1442 w 2671"/>
              <a:gd name="T39" fmla="*/ 1019 h 1443"/>
              <a:gd name="T40" fmla="*/ 1630 w 2671"/>
              <a:gd name="T41" fmla="*/ 902 h 1443"/>
              <a:gd name="T42" fmla="*/ 1749 w 2671"/>
              <a:gd name="T43" fmla="*/ 710 h 1443"/>
              <a:gd name="T44" fmla="*/ 1750 w 2671"/>
              <a:gd name="T45" fmla="*/ 638 h 1443"/>
              <a:gd name="T46" fmla="*/ 1956 w 2671"/>
              <a:gd name="T47" fmla="*/ 616 h 1443"/>
              <a:gd name="T48" fmla="*/ 2334 w 2671"/>
              <a:gd name="T49" fmla="*/ 453 h 1443"/>
              <a:gd name="T50" fmla="*/ 2551 w 2671"/>
              <a:gd name="T51" fmla="*/ 362 h 1443"/>
              <a:gd name="T52" fmla="*/ 2487 w 2671"/>
              <a:gd name="T53" fmla="*/ 310 h 1443"/>
              <a:gd name="T54" fmla="*/ 2042 w 2671"/>
              <a:gd name="T55" fmla="*/ 404 h 1443"/>
              <a:gd name="T56" fmla="*/ 1657 w 2671"/>
              <a:gd name="T57" fmla="*/ 534 h 1443"/>
              <a:gd name="T58" fmla="*/ 1302 w 2671"/>
              <a:gd name="T59" fmla="*/ 504 h 1443"/>
              <a:gd name="T60" fmla="*/ 1261 w 2671"/>
              <a:gd name="T61" fmla="*/ 226 h 1443"/>
              <a:gd name="T62" fmla="*/ 1216 w 2671"/>
              <a:gd name="T63" fmla="*/ 66 h 1443"/>
              <a:gd name="T64" fmla="*/ 1013 w 2671"/>
              <a:gd name="T65" fmla="*/ 127 h 1443"/>
              <a:gd name="T66" fmla="*/ 719 w 2671"/>
              <a:gd name="T67" fmla="*/ 147 h 1443"/>
              <a:gd name="T68" fmla="*/ 381 w 2671"/>
              <a:gd name="T69" fmla="*/ 213 h 1443"/>
              <a:gd name="T70" fmla="*/ 139 w 2671"/>
              <a:gd name="T71" fmla="*/ 563 h 1443"/>
              <a:gd name="T72" fmla="*/ 109 w 2671"/>
              <a:gd name="T73" fmla="*/ 815 h 1443"/>
              <a:gd name="T74" fmla="*/ 222 w 2671"/>
              <a:gd name="T75" fmla="*/ 724 h 1443"/>
              <a:gd name="T76" fmla="*/ 335 w 2671"/>
              <a:gd name="T77" fmla="*/ 1011 h 1443"/>
              <a:gd name="T78" fmla="*/ 508 w 2671"/>
              <a:gd name="T79" fmla="*/ 1005 h 1443"/>
              <a:gd name="T80" fmla="*/ 564 w 2671"/>
              <a:gd name="T81" fmla="*/ 958 h 1443"/>
              <a:gd name="T82" fmla="*/ 402 w 2671"/>
              <a:gd name="T83" fmla="*/ 1269 h 1443"/>
              <a:gd name="T84" fmla="*/ 867 w 2671"/>
              <a:gd name="T85" fmla="*/ 1182 h 1443"/>
              <a:gd name="T86" fmla="*/ 1547 w 2671"/>
              <a:gd name="T87" fmla="*/ 931 h 1443"/>
              <a:gd name="T88" fmla="*/ 2371 w 2671"/>
              <a:gd name="T89" fmla="*/ 389 h 1443"/>
              <a:gd name="T90" fmla="*/ 2338 w 2671"/>
              <a:gd name="T91" fmla="*/ 381 h 1443"/>
              <a:gd name="T92" fmla="*/ 832 w 2671"/>
              <a:gd name="T93" fmla="*/ 139 h 1443"/>
              <a:gd name="T94" fmla="*/ 732 w 2671"/>
              <a:gd name="T95" fmla="*/ 447 h 1443"/>
              <a:gd name="T96" fmla="*/ 227 w 2671"/>
              <a:gd name="T97" fmla="*/ 584 h 1443"/>
              <a:gd name="T98" fmla="*/ 820 w 2671"/>
              <a:gd name="T99" fmla="*/ 743 h 1443"/>
              <a:gd name="T100" fmla="*/ 2063 w 2671"/>
              <a:gd name="T101" fmla="*/ 545 h 1443"/>
              <a:gd name="T102" fmla="*/ 753 w 2671"/>
              <a:gd name="T103" fmla="*/ 713 h 1443"/>
              <a:gd name="T104" fmla="*/ 875 w 2671"/>
              <a:gd name="T105" fmla="*/ 980 h 1443"/>
              <a:gd name="T106" fmla="*/ 714 w 2671"/>
              <a:gd name="T107" fmla="*/ 870 h 1443"/>
              <a:gd name="T108" fmla="*/ 672 w 2671"/>
              <a:gd name="T109" fmla="*/ 923 h 1443"/>
              <a:gd name="T110" fmla="*/ 658 w 2671"/>
              <a:gd name="T111" fmla="*/ 1057 h 1443"/>
              <a:gd name="T112" fmla="*/ 403 w 2671"/>
              <a:gd name="T113" fmla="*/ 1397 h 1443"/>
              <a:gd name="T114" fmla="*/ 2212 w 2671"/>
              <a:gd name="T115" fmla="*/ 337 h 1443"/>
              <a:gd name="T116" fmla="*/ 1414 w 2671"/>
              <a:gd name="T117" fmla="*/ 1080 h 1443"/>
              <a:gd name="T118" fmla="*/ 1319 w 2671"/>
              <a:gd name="T119" fmla="*/ 1116 h 1443"/>
              <a:gd name="T120" fmla="*/ 489 w 2671"/>
              <a:gd name="T121" fmla="*/ 1107 h 1443"/>
              <a:gd name="T122" fmla="*/ 200 w 2671"/>
              <a:gd name="T123" fmla="*/ 457 h 1443"/>
              <a:gd name="T124" fmla="*/ 2540 w 2671"/>
              <a:gd name="T125" fmla="*/ 321 h 1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671" h="1443">
                <a:moveTo>
                  <a:pt x="2661" y="311"/>
                </a:moveTo>
                <a:cubicBezTo>
                  <a:pt x="2665" y="309"/>
                  <a:pt x="2669" y="313"/>
                  <a:pt x="2671" y="309"/>
                </a:cubicBezTo>
                <a:cubicBezTo>
                  <a:pt x="2668" y="307"/>
                  <a:pt x="2662" y="311"/>
                  <a:pt x="2664" y="305"/>
                </a:cubicBezTo>
                <a:cubicBezTo>
                  <a:pt x="2661" y="305"/>
                  <a:pt x="2661" y="308"/>
                  <a:pt x="2661" y="311"/>
                </a:cubicBezTo>
                <a:close/>
                <a:moveTo>
                  <a:pt x="2661" y="296"/>
                </a:moveTo>
                <a:cubicBezTo>
                  <a:pt x="2667" y="296"/>
                  <a:pt x="2667" y="296"/>
                  <a:pt x="2667" y="296"/>
                </a:cubicBezTo>
                <a:cubicBezTo>
                  <a:pt x="2666" y="293"/>
                  <a:pt x="2666" y="293"/>
                  <a:pt x="2666" y="293"/>
                </a:cubicBezTo>
                <a:cubicBezTo>
                  <a:pt x="2664" y="293"/>
                  <a:pt x="2660" y="293"/>
                  <a:pt x="2661" y="296"/>
                </a:cubicBezTo>
                <a:close/>
                <a:moveTo>
                  <a:pt x="2653" y="260"/>
                </a:moveTo>
                <a:cubicBezTo>
                  <a:pt x="2656" y="260"/>
                  <a:pt x="2655" y="258"/>
                  <a:pt x="2655" y="255"/>
                </a:cubicBezTo>
                <a:cubicBezTo>
                  <a:pt x="2652" y="255"/>
                  <a:pt x="2652" y="258"/>
                  <a:pt x="2653" y="260"/>
                </a:cubicBezTo>
                <a:close/>
                <a:moveTo>
                  <a:pt x="2650" y="295"/>
                </a:moveTo>
                <a:cubicBezTo>
                  <a:pt x="2652" y="292"/>
                  <a:pt x="2656" y="296"/>
                  <a:pt x="2656" y="292"/>
                </a:cubicBezTo>
                <a:cubicBezTo>
                  <a:pt x="2654" y="292"/>
                  <a:pt x="2649" y="291"/>
                  <a:pt x="2650" y="295"/>
                </a:cubicBezTo>
                <a:close/>
                <a:moveTo>
                  <a:pt x="2637" y="305"/>
                </a:moveTo>
                <a:cubicBezTo>
                  <a:pt x="2638" y="301"/>
                  <a:pt x="2641" y="305"/>
                  <a:pt x="2642" y="306"/>
                </a:cubicBezTo>
                <a:cubicBezTo>
                  <a:pt x="2646" y="303"/>
                  <a:pt x="2633" y="301"/>
                  <a:pt x="2637" y="305"/>
                </a:cubicBezTo>
                <a:close/>
                <a:moveTo>
                  <a:pt x="2591" y="301"/>
                </a:moveTo>
                <a:cubicBezTo>
                  <a:pt x="2591" y="300"/>
                  <a:pt x="2589" y="297"/>
                  <a:pt x="2588" y="299"/>
                </a:cubicBezTo>
                <a:cubicBezTo>
                  <a:pt x="2591" y="300"/>
                  <a:pt x="2588" y="302"/>
                  <a:pt x="2589" y="303"/>
                </a:cubicBezTo>
                <a:cubicBezTo>
                  <a:pt x="2592" y="302"/>
                  <a:pt x="2591" y="305"/>
                  <a:pt x="2593" y="306"/>
                </a:cubicBezTo>
                <a:cubicBezTo>
                  <a:pt x="2595" y="304"/>
                  <a:pt x="2598" y="303"/>
                  <a:pt x="2600" y="301"/>
                </a:cubicBezTo>
                <a:cubicBezTo>
                  <a:pt x="2599" y="303"/>
                  <a:pt x="2599" y="304"/>
                  <a:pt x="2602" y="304"/>
                </a:cubicBezTo>
                <a:cubicBezTo>
                  <a:pt x="2599" y="300"/>
                  <a:pt x="2602" y="297"/>
                  <a:pt x="2602" y="293"/>
                </a:cubicBezTo>
                <a:cubicBezTo>
                  <a:pt x="2598" y="294"/>
                  <a:pt x="2598" y="292"/>
                  <a:pt x="2595" y="292"/>
                </a:cubicBezTo>
                <a:cubicBezTo>
                  <a:pt x="2594" y="295"/>
                  <a:pt x="2594" y="299"/>
                  <a:pt x="2591" y="301"/>
                </a:cubicBezTo>
                <a:close/>
                <a:moveTo>
                  <a:pt x="2572" y="365"/>
                </a:moveTo>
                <a:cubicBezTo>
                  <a:pt x="2576" y="364"/>
                  <a:pt x="2580" y="364"/>
                  <a:pt x="2582" y="367"/>
                </a:cubicBezTo>
                <a:cubicBezTo>
                  <a:pt x="2582" y="365"/>
                  <a:pt x="2585" y="365"/>
                  <a:pt x="2584" y="363"/>
                </a:cubicBezTo>
                <a:cubicBezTo>
                  <a:pt x="2580" y="360"/>
                  <a:pt x="2573" y="360"/>
                  <a:pt x="2572" y="365"/>
                </a:cubicBezTo>
                <a:close/>
                <a:moveTo>
                  <a:pt x="2554" y="363"/>
                </a:moveTo>
                <a:cubicBezTo>
                  <a:pt x="2557" y="365"/>
                  <a:pt x="2559" y="360"/>
                  <a:pt x="2564" y="361"/>
                </a:cubicBezTo>
                <a:cubicBezTo>
                  <a:pt x="2563" y="360"/>
                  <a:pt x="2566" y="357"/>
                  <a:pt x="2564" y="356"/>
                </a:cubicBezTo>
                <a:cubicBezTo>
                  <a:pt x="2562" y="360"/>
                  <a:pt x="2556" y="360"/>
                  <a:pt x="2554" y="363"/>
                </a:cubicBezTo>
                <a:close/>
                <a:moveTo>
                  <a:pt x="2552" y="325"/>
                </a:moveTo>
                <a:cubicBezTo>
                  <a:pt x="2555" y="325"/>
                  <a:pt x="2558" y="325"/>
                  <a:pt x="2558" y="321"/>
                </a:cubicBezTo>
                <a:cubicBezTo>
                  <a:pt x="2555" y="322"/>
                  <a:pt x="2551" y="321"/>
                  <a:pt x="2552" y="325"/>
                </a:cubicBezTo>
                <a:close/>
                <a:moveTo>
                  <a:pt x="2539" y="374"/>
                </a:moveTo>
                <a:cubicBezTo>
                  <a:pt x="2539" y="370"/>
                  <a:pt x="2537" y="367"/>
                  <a:pt x="2532" y="367"/>
                </a:cubicBezTo>
                <a:cubicBezTo>
                  <a:pt x="2533" y="371"/>
                  <a:pt x="2529" y="371"/>
                  <a:pt x="2532" y="373"/>
                </a:cubicBezTo>
                <a:cubicBezTo>
                  <a:pt x="2534" y="373"/>
                  <a:pt x="2532" y="370"/>
                  <a:pt x="2536" y="371"/>
                </a:cubicBezTo>
                <a:cubicBezTo>
                  <a:pt x="2535" y="373"/>
                  <a:pt x="2535" y="375"/>
                  <a:pt x="2539" y="374"/>
                </a:cubicBezTo>
                <a:close/>
                <a:moveTo>
                  <a:pt x="2493" y="386"/>
                </a:moveTo>
                <a:cubicBezTo>
                  <a:pt x="2489" y="386"/>
                  <a:pt x="2488" y="388"/>
                  <a:pt x="2484" y="386"/>
                </a:cubicBezTo>
                <a:cubicBezTo>
                  <a:pt x="2484" y="392"/>
                  <a:pt x="2493" y="389"/>
                  <a:pt x="2493" y="386"/>
                </a:cubicBezTo>
                <a:close/>
                <a:moveTo>
                  <a:pt x="2484" y="395"/>
                </a:moveTo>
                <a:cubicBezTo>
                  <a:pt x="2474" y="395"/>
                  <a:pt x="2467" y="397"/>
                  <a:pt x="2459" y="393"/>
                </a:cubicBezTo>
                <a:cubicBezTo>
                  <a:pt x="2458" y="394"/>
                  <a:pt x="2457" y="396"/>
                  <a:pt x="2455" y="397"/>
                </a:cubicBezTo>
                <a:cubicBezTo>
                  <a:pt x="2456" y="398"/>
                  <a:pt x="2459" y="397"/>
                  <a:pt x="2458" y="399"/>
                </a:cubicBezTo>
                <a:cubicBezTo>
                  <a:pt x="2454" y="400"/>
                  <a:pt x="2452" y="399"/>
                  <a:pt x="2449" y="399"/>
                </a:cubicBezTo>
                <a:cubicBezTo>
                  <a:pt x="2449" y="401"/>
                  <a:pt x="2451" y="401"/>
                  <a:pt x="2450" y="404"/>
                </a:cubicBezTo>
                <a:cubicBezTo>
                  <a:pt x="2461" y="400"/>
                  <a:pt x="2477" y="406"/>
                  <a:pt x="2484" y="395"/>
                </a:cubicBezTo>
                <a:close/>
                <a:moveTo>
                  <a:pt x="2474" y="409"/>
                </a:moveTo>
                <a:cubicBezTo>
                  <a:pt x="2474" y="407"/>
                  <a:pt x="2478" y="408"/>
                  <a:pt x="2478" y="406"/>
                </a:cubicBezTo>
                <a:cubicBezTo>
                  <a:pt x="2476" y="406"/>
                  <a:pt x="2476" y="403"/>
                  <a:pt x="2474" y="404"/>
                </a:cubicBezTo>
                <a:cubicBezTo>
                  <a:pt x="2473" y="405"/>
                  <a:pt x="2472" y="409"/>
                  <a:pt x="2474" y="409"/>
                </a:cubicBezTo>
                <a:close/>
                <a:moveTo>
                  <a:pt x="2425" y="196"/>
                </a:moveTo>
                <a:cubicBezTo>
                  <a:pt x="2427" y="195"/>
                  <a:pt x="2428" y="197"/>
                  <a:pt x="2430" y="196"/>
                </a:cubicBezTo>
                <a:cubicBezTo>
                  <a:pt x="2430" y="193"/>
                  <a:pt x="2430" y="193"/>
                  <a:pt x="2430" y="193"/>
                </a:cubicBezTo>
                <a:cubicBezTo>
                  <a:pt x="2426" y="192"/>
                  <a:pt x="2426" y="195"/>
                  <a:pt x="2425" y="196"/>
                </a:cubicBezTo>
                <a:close/>
                <a:moveTo>
                  <a:pt x="2427" y="397"/>
                </a:moveTo>
                <a:cubicBezTo>
                  <a:pt x="2431" y="400"/>
                  <a:pt x="2433" y="397"/>
                  <a:pt x="2434" y="394"/>
                </a:cubicBezTo>
                <a:cubicBezTo>
                  <a:pt x="2431" y="396"/>
                  <a:pt x="2428" y="394"/>
                  <a:pt x="2427" y="397"/>
                </a:cubicBezTo>
                <a:close/>
                <a:moveTo>
                  <a:pt x="2381" y="263"/>
                </a:moveTo>
                <a:cubicBezTo>
                  <a:pt x="2383" y="263"/>
                  <a:pt x="2381" y="259"/>
                  <a:pt x="2383" y="258"/>
                </a:cubicBezTo>
                <a:cubicBezTo>
                  <a:pt x="2383" y="258"/>
                  <a:pt x="2384" y="258"/>
                  <a:pt x="2383" y="257"/>
                </a:cubicBezTo>
                <a:cubicBezTo>
                  <a:pt x="2380" y="257"/>
                  <a:pt x="2379" y="263"/>
                  <a:pt x="2381" y="263"/>
                </a:cubicBezTo>
                <a:close/>
                <a:moveTo>
                  <a:pt x="2363" y="281"/>
                </a:moveTo>
                <a:cubicBezTo>
                  <a:pt x="2363" y="282"/>
                  <a:pt x="2363" y="282"/>
                  <a:pt x="2362" y="282"/>
                </a:cubicBezTo>
                <a:cubicBezTo>
                  <a:pt x="2362" y="285"/>
                  <a:pt x="2369" y="287"/>
                  <a:pt x="2369" y="283"/>
                </a:cubicBezTo>
                <a:cubicBezTo>
                  <a:pt x="2365" y="285"/>
                  <a:pt x="2366" y="281"/>
                  <a:pt x="2363" y="281"/>
                </a:cubicBezTo>
                <a:close/>
                <a:moveTo>
                  <a:pt x="2317" y="317"/>
                </a:moveTo>
                <a:cubicBezTo>
                  <a:pt x="2317" y="314"/>
                  <a:pt x="2315" y="312"/>
                  <a:pt x="2313" y="312"/>
                </a:cubicBezTo>
                <a:cubicBezTo>
                  <a:pt x="2314" y="314"/>
                  <a:pt x="2314" y="317"/>
                  <a:pt x="2317" y="317"/>
                </a:cubicBezTo>
                <a:close/>
                <a:moveTo>
                  <a:pt x="2301" y="266"/>
                </a:moveTo>
                <a:cubicBezTo>
                  <a:pt x="2302" y="266"/>
                  <a:pt x="2309" y="266"/>
                  <a:pt x="2306" y="265"/>
                </a:cubicBezTo>
                <a:cubicBezTo>
                  <a:pt x="2303" y="265"/>
                  <a:pt x="2303" y="265"/>
                  <a:pt x="2303" y="265"/>
                </a:cubicBezTo>
                <a:cubicBezTo>
                  <a:pt x="2302" y="264"/>
                  <a:pt x="2303" y="262"/>
                  <a:pt x="2302" y="262"/>
                </a:cubicBezTo>
                <a:cubicBezTo>
                  <a:pt x="2301" y="264"/>
                  <a:pt x="2300" y="264"/>
                  <a:pt x="2301" y="266"/>
                </a:cubicBezTo>
                <a:close/>
                <a:moveTo>
                  <a:pt x="2241" y="284"/>
                </a:moveTo>
                <a:cubicBezTo>
                  <a:pt x="2242" y="282"/>
                  <a:pt x="2251" y="283"/>
                  <a:pt x="2248" y="281"/>
                </a:cubicBezTo>
                <a:cubicBezTo>
                  <a:pt x="2245" y="282"/>
                  <a:pt x="2241" y="279"/>
                  <a:pt x="2241" y="284"/>
                </a:cubicBezTo>
                <a:close/>
                <a:moveTo>
                  <a:pt x="2236" y="277"/>
                </a:moveTo>
                <a:cubicBezTo>
                  <a:pt x="2234" y="277"/>
                  <a:pt x="2234" y="276"/>
                  <a:pt x="2233" y="275"/>
                </a:cubicBezTo>
                <a:cubicBezTo>
                  <a:pt x="2231" y="279"/>
                  <a:pt x="2235" y="285"/>
                  <a:pt x="2237" y="282"/>
                </a:cubicBezTo>
                <a:cubicBezTo>
                  <a:pt x="2236" y="282"/>
                  <a:pt x="2236" y="281"/>
                  <a:pt x="2235" y="281"/>
                </a:cubicBezTo>
                <a:cubicBezTo>
                  <a:pt x="2235" y="279"/>
                  <a:pt x="2236" y="279"/>
                  <a:pt x="2236" y="277"/>
                </a:cubicBezTo>
                <a:close/>
                <a:moveTo>
                  <a:pt x="2202" y="285"/>
                </a:moveTo>
                <a:cubicBezTo>
                  <a:pt x="2199" y="286"/>
                  <a:pt x="2197" y="287"/>
                  <a:pt x="2195" y="289"/>
                </a:cubicBezTo>
                <a:cubicBezTo>
                  <a:pt x="2199" y="289"/>
                  <a:pt x="2200" y="287"/>
                  <a:pt x="2202" y="285"/>
                </a:cubicBezTo>
                <a:close/>
                <a:moveTo>
                  <a:pt x="2149" y="313"/>
                </a:moveTo>
                <a:cubicBezTo>
                  <a:pt x="2151" y="313"/>
                  <a:pt x="2151" y="310"/>
                  <a:pt x="2152" y="308"/>
                </a:cubicBezTo>
                <a:cubicBezTo>
                  <a:pt x="2149" y="309"/>
                  <a:pt x="2147" y="312"/>
                  <a:pt x="2149" y="313"/>
                </a:cubicBezTo>
                <a:close/>
                <a:moveTo>
                  <a:pt x="2115" y="359"/>
                </a:moveTo>
                <a:cubicBezTo>
                  <a:pt x="2122" y="358"/>
                  <a:pt x="2134" y="363"/>
                  <a:pt x="2139" y="355"/>
                </a:cubicBezTo>
                <a:cubicBezTo>
                  <a:pt x="2133" y="359"/>
                  <a:pt x="2119" y="353"/>
                  <a:pt x="2115" y="359"/>
                </a:cubicBezTo>
                <a:close/>
                <a:moveTo>
                  <a:pt x="2142" y="553"/>
                </a:moveTo>
                <a:cubicBezTo>
                  <a:pt x="2144" y="552"/>
                  <a:pt x="2142" y="548"/>
                  <a:pt x="2143" y="548"/>
                </a:cubicBezTo>
                <a:cubicBezTo>
                  <a:pt x="2144" y="550"/>
                  <a:pt x="2144" y="552"/>
                  <a:pt x="2146" y="552"/>
                </a:cubicBezTo>
                <a:cubicBezTo>
                  <a:pt x="2146" y="549"/>
                  <a:pt x="2146" y="546"/>
                  <a:pt x="2147" y="544"/>
                </a:cubicBezTo>
                <a:cubicBezTo>
                  <a:pt x="2140" y="542"/>
                  <a:pt x="2137" y="549"/>
                  <a:pt x="2133" y="550"/>
                </a:cubicBezTo>
                <a:cubicBezTo>
                  <a:pt x="2138" y="549"/>
                  <a:pt x="2139" y="553"/>
                  <a:pt x="2142" y="553"/>
                </a:cubicBezTo>
                <a:close/>
                <a:moveTo>
                  <a:pt x="2124" y="383"/>
                </a:moveTo>
                <a:cubicBezTo>
                  <a:pt x="2124" y="381"/>
                  <a:pt x="2125" y="381"/>
                  <a:pt x="2124" y="380"/>
                </a:cubicBezTo>
                <a:cubicBezTo>
                  <a:pt x="2120" y="379"/>
                  <a:pt x="2121" y="384"/>
                  <a:pt x="2124" y="383"/>
                </a:cubicBezTo>
                <a:close/>
                <a:moveTo>
                  <a:pt x="2090" y="365"/>
                </a:moveTo>
                <a:cubicBezTo>
                  <a:pt x="2089" y="365"/>
                  <a:pt x="2088" y="364"/>
                  <a:pt x="2086" y="365"/>
                </a:cubicBezTo>
                <a:cubicBezTo>
                  <a:pt x="2088" y="369"/>
                  <a:pt x="2083" y="368"/>
                  <a:pt x="2084" y="372"/>
                </a:cubicBezTo>
                <a:cubicBezTo>
                  <a:pt x="2086" y="370"/>
                  <a:pt x="2087" y="370"/>
                  <a:pt x="2090" y="371"/>
                </a:cubicBezTo>
                <a:cubicBezTo>
                  <a:pt x="2089" y="368"/>
                  <a:pt x="2089" y="367"/>
                  <a:pt x="2090" y="365"/>
                </a:cubicBezTo>
                <a:close/>
                <a:moveTo>
                  <a:pt x="2087" y="572"/>
                </a:moveTo>
                <a:cubicBezTo>
                  <a:pt x="2087" y="568"/>
                  <a:pt x="2086" y="564"/>
                  <a:pt x="2082" y="566"/>
                </a:cubicBezTo>
                <a:cubicBezTo>
                  <a:pt x="2083" y="568"/>
                  <a:pt x="2084" y="571"/>
                  <a:pt x="2087" y="572"/>
                </a:cubicBezTo>
                <a:close/>
                <a:moveTo>
                  <a:pt x="2064" y="590"/>
                </a:moveTo>
                <a:cubicBezTo>
                  <a:pt x="2062" y="588"/>
                  <a:pt x="2062" y="590"/>
                  <a:pt x="2060" y="589"/>
                </a:cubicBezTo>
                <a:cubicBezTo>
                  <a:pt x="2059" y="592"/>
                  <a:pt x="2064" y="593"/>
                  <a:pt x="2064" y="590"/>
                </a:cubicBezTo>
                <a:close/>
                <a:moveTo>
                  <a:pt x="2025" y="372"/>
                </a:moveTo>
                <a:cubicBezTo>
                  <a:pt x="2024" y="373"/>
                  <a:pt x="2020" y="375"/>
                  <a:pt x="2023" y="375"/>
                </a:cubicBezTo>
                <a:cubicBezTo>
                  <a:pt x="2023" y="374"/>
                  <a:pt x="2024" y="374"/>
                  <a:pt x="2026" y="374"/>
                </a:cubicBezTo>
                <a:cubicBezTo>
                  <a:pt x="2027" y="370"/>
                  <a:pt x="2022" y="369"/>
                  <a:pt x="2025" y="372"/>
                </a:cubicBezTo>
                <a:close/>
                <a:moveTo>
                  <a:pt x="2024" y="608"/>
                </a:moveTo>
                <a:cubicBezTo>
                  <a:pt x="2027" y="607"/>
                  <a:pt x="2031" y="611"/>
                  <a:pt x="2031" y="607"/>
                </a:cubicBezTo>
                <a:cubicBezTo>
                  <a:pt x="2029" y="606"/>
                  <a:pt x="2024" y="605"/>
                  <a:pt x="2024" y="608"/>
                </a:cubicBezTo>
                <a:close/>
                <a:moveTo>
                  <a:pt x="1998" y="383"/>
                </a:moveTo>
                <a:cubicBezTo>
                  <a:pt x="1988" y="383"/>
                  <a:pt x="1982" y="387"/>
                  <a:pt x="1978" y="392"/>
                </a:cubicBezTo>
                <a:cubicBezTo>
                  <a:pt x="1984" y="391"/>
                  <a:pt x="1985" y="391"/>
                  <a:pt x="1988" y="387"/>
                </a:cubicBezTo>
                <a:cubicBezTo>
                  <a:pt x="1991" y="390"/>
                  <a:pt x="1992" y="388"/>
                  <a:pt x="1996" y="388"/>
                </a:cubicBezTo>
                <a:cubicBezTo>
                  <a:pt x="1996" y="385"/>
                  <a:pt x="1997" y="385"/>
                  <a:pt x="1998" y="383"/>
                </a:cubicBezTo>
                <a:close/>
                <a:moveTo>
                  <a:pt x="1975" y="389"/>
                </a:moveTo>
                <a:cubicBezTo>
                  <a:pt x="1973" y="390"/>
                  <a:pt x="1972" y="398"/>
                  <a:pt x="1975" y="395"/>
                </a:cubicBezTo>
                <a:cubicBezTo>
                  <a:pt x="1972" y="394"/>
                  <a:pt x="1978" y="390"/>
                  <a:pt x="1975" y="389"/>
                </a:cubicBezTo>
                <a:close/>
                <a:moveTo>
                  <a:pt x="1945" y="575"/>
                </a:moveTo>
                <a:cubicBezTo>
                  <a:pt x="1947" y="575"/>
                  <a:pt x="1949" y="575"/>
                  <a:pt x="1950" y="572"/>
                </a:cubicBezTo>
                <a:cubicBezTo>
                  <a:pt x="1947" y="573"/>
                  <a:pt x="1944" y="570"/>
                  <a:pt x="1945" y="575"/>
                </a:cubicBezTo>
                <a:close/>
                <a:moveTo>
                  <a:pt x="1930" y="420"/>
                </a:moveTo>
                <a:cubicBezTo>
                  <a:pt x="1930" y="417"/>
                  <a:pt x="1929" y="416"/>
                  <a:pt x="1926" y="416"/>
                </a:cubicBezTo>
                <a:cubicBezTo>
                  <a:pt x="1926" y="419"/>
                  <a:pt x="1927" y="420"/>
                  <a:pt x="1930" y="420"/>
                </a:cubicBezTo>
                <a:close/>
                <a:moveTo>
                  <a:pt x="1902" y="666"/>
                </a:moveTo>
                <a:cubicBezTo>
                  <a:pt x="1904" y="665"/>
                  <a:pt x="1911" y="667"/>
                  <a:pt x="1908" y="663"/>
                </a:cubicBezTo>
                <a:cubicBezTo>
                  <a:pt x="1914" y="663"/>
                  <a:pt x="1917" y="661"/>
                  <a:pt x="1921" y="660"/>
                </a:cubicBezTo>
                <a:cubicBezTo>
                  <a:pt x="1920" y="655"/>
                  <a:pt x="1922" y="653"/>
                  <a:pt x="1922" y="650"/>
                </a:cubicBezTo>
                <a:cubicBezTo>
                  <a:pt x="1915" y="654"/>
                  <a:pt x="1907" y="658"/>
                  <a:pt x="1902" y="666"/>
                </a:cubicBezTo>
                <a:close/>
                <a:moveTo>
                  <a:pt x="1868" y="604"/>
                </a:moveTo>
                <a:cubicBezTo>
                  <a:pt x="1872" y="604"/>
                  <a:pt x="1873" y="603"/>
                  <a:pt x="1874" y="601"/>
                </a:cubicBezTo>
                <a:cubicBezTo>
                  <a:pt x="1871" y="599"/>
                  <a:pt x="1870" y="596"/>
                  <a:pt x="1867" y="595"/>
                </a:cubicBezTo>
                <a:cubicBezTo>
                  <a:pt x="1866" y="596"/>
                  <a:pt x="1867" y="598"/>
                  <a:pt x="1865" y="598"/>
                </a:cubicBezTo>
                <a:cubicBezTo>
                  <a:pt x="1865" y="602"/>
                  <a:pt x="1868" y="602"/>
                  <a:pt x="1868" y="604"/>
                </a:cubicBezTo>
                <a:close/>
                <a:moveTo>
                  <a:pt x="1850" y="445"/>
                </a:moveTo>
                <a:cubicBezTo>
                  <a:pt x="1851" y="448"/>
                  <a:pt x="1848" y="448"/>
                  <a:pt x="1848" y="450"/>
                </a:cubicBezTo>
                <a:cubicBezTo>
                  <a:pt x="1853" y="449"/>
                  <a:pt x="1847" y="455"/>
                  <a:pt x="1851" y="454"/>
                </a:cubicBezTo>
                <a:cubicBezTo>
                  <a:pt x="1853" y="452"/>
                  <a:pt x="1854" y="449"/>
                  <a:pt x="1854" y="446"/>
                </a:cubicBezTo>
                <a:cubicBezTo>
                  <a:pt x="1852" y="447"/>
                  <a:pt x="1851" y="445"/>
                  <a:pt x="1850" y="445"/>
                </a:cubicBezTo>
                <a:close/>
                <a:moveTo>
                  <a:pt x="1858" y="614"/>
                </a:moveTo>
                <a:cubicBezTo>
                  <a:pt x="1863" y="613"/>
                  <a:pt x="1867" y="611"/>
                  <a:pt x="1870" y="608"/>
                </a:cubicBezTo>
                <a:cubicBezTo>
                  <a:pt x="1866" y="607"/>
                  <a:pt x="1860" y="610"/>
                  <a:pt x="1858" y="614"/>
                </a:cubicBezTo>
                <a:close/>
                <a:moveTo>
                  <a:pt x="1843" y="465"/>
                </a:moveTo>
                <a:cubicBezTo>
                  <a:pt x="1846" y="463"/>
                  <a:pt x="1847" y="463"/>
                  <a:pt x="1849" y="462"/>
                </a:cubicBezTo>
                <a:cubicBezTo>
                  <a:pt x="1848" y="460"/>
                  <a:pt x="1852" y="457"/>
                  <a:pt x="1849" y="456"/>
                </a:cubicBezTo>
                <a:cubicBezTo>
                  <a:pt x="1848" y="460"/>
                  <a:pt x="1841" y="459"/>
                  <a:pt x="1843" y="465"/>
                </a:cubicBezTo>
                <a:close/>
                <a:moveTo>
                  <a:pt x="1856" y="602"/>
                </a:moveTo>
                <a:cubicBezTo>
                  <a:pt x="1855" y="598"/>
                  <a:pt x="1855" y="599"/>
                  <a:pt x="1855" y="596"/>
                </a:cubicBezTo>
                <a:cubicBezTo>
                  <a:pt x="1852" y="596"/>
                  <a:pt x="1854" y="603"/>
                  <a:pt x="1856" y="602"/>
                </a:cubicBezTo>
                <a:close/>
                <a:moveTo>
                  <a:pt x="1847" y="643"/>
                </a:moveTo>
                <a:cubicBezTo>
                  <a:pt x="1850" y="640"/>
                  <a:pt x="1853" y="637"/>
                  <a:pt x="1858" y="635"/>
                </a:cubicBezTo>
                <a:cubicBezTo>
                  <a:pt x="1855" y="633"/>
                  <a:pt x="1851" y="633"/>
                  <a:pt x="1847" y="636"/>
                </a:cubicBezTo>
                <a:cubicBezTo>
                  <a:pt x="1850" y="638"/>
                  <a:pt x="1843" y="639"/>
                  <a:pt x="1843" y="642"/>
                </a:cubicBezTo>
                <a:cubicBezTo>
                  <a:pt x="1845" y="642"/>
                  <a:pt x="1848" y="640"/>
                  <a:pt x="1847" y="643"/>
                </a:cubicBezTo>
                <a:close/>
                <a:moveTo>
                  <a:pt x="1850" y="707"/>
                </a:moveTo>
                <a:cubicBezTo>
                  <a:pt x="1853" y="707"/>
                  <a:pt x="1853" y="709"/>
                  <a:pt x="1853" y="711"/>
                </a:cubicBezTo>
                <a:cubicBezTo>
                  <a:pt x="1855" y="710"/>
                  <a:pt x="1857" y="711"/>
                  <a:pt x="1857" y="709"/>
                </a:cubicBezTo>
                <a:cubicBezTo>
                  <a:pt x="1854" y="710"/>
                  <a:pt x="1855" y="705"/>
                  <a:pt x="1853" y="705"/>
                </a:cubicBezTo>
                <a:cubicBezTo>
                  <a:pt x="1853" y="707"/>
                  <a:pt x="1850" y="706"/>
                  <a:pt x="1850" y="707"/>
                </a:cubicBezTo>
                <a:close/>
                <a:moveTo>
                  <a:pt x="1834" y="688"/>
                </a:moveTo>
                <a:cubicBezTo>
                  <a:pt x="1837" y="687"/>
                  <a:pt x="1840" y="688"/>
                  <a:pt x="1843" y="689"/>
                </a:cubicBezTo>
                <a:cubicBezTo>
                  <a:pt x="1845" y="682"/>
                  <a:pt x="1840" y="677"/>
                  <a:pt x="1838" y="672"/>
                </a:cubicBezTo>
                <a:cubicBezTo>
                  <a:pt x="1831" y="674"/>
                  <a:pt x="1832" y="681"/>
                  <a:pt x="1834" y="688"/>
                </a:cubicBezTo>
                <a:close/>
                <a:moveTo>
                  <a:pt x="1833" y="646"/>
                </a:moveTo>
                <a:cubicBezTo>
                  <a:pt x="1833" y="643"/>
                  <a:pt x="1833" y="643"/>
                  <a:pt x="1833" y="643"/>
                </a:cubicBezTo>
                <a:cubicBezTo>
                  <a:pt x="1829" y="642"/>
                  <a:pt x="1830" y="648"/>
                  <a:pt x="1833" y="646"/>
                </a:cubicBezTo>
                <a:close/>
                <a:moveTo>
                  <a:pt x="1820" y="601"/>
                </a:moveTo>
                <a:cubicBezTo>
                  <a:pt x="1822" y="601"/>
                  <a:pt x="1820" y="602"/>
                  <a:pt x="1820" y="604"/>
                </a:cubicBezTo>
                <a:cubicBezTo>
                  <a:pt x="1824" y="603"/>
                  <a:pt x="1824" y="603"/>
                  <a:pt x="1824" y="603"/>
                </a:cubicBezTo>
                <a:cubicBezTo>
                  <a:pt x="1824" y="601"/>
                  <a:pt x="1821" y="599"/>
                  <a:pt x="1820" y="601"/>
                </a:cubicBezTo>
                <a:close/>
                <a:moveTo>
                  <a:pt x="1814" y="620"/>
                </a:moveTo>
                <a:cubicBezTo>
                  <a:pt x="1817" y="622"/>
                  <a:pt x="1821" y="622"/>
                  <a:pt x="1824" y="618"/>
                </a:cubicBezTo>
                <a:cubicBezTo>
                  <a:pt x="1821" y="619"/>
                  <a:pt x="1821" y="619"/>
                  <a:pt x="1821" y="619"/>
                </a:cubicBezTo>
                <a:cubicBezTo>
                  <a:pt x="1821" y="618"/>
                  <a:pt x="1821" y="616"/>
                  <a:pt x="1820" y="616"/>
                </a:cubicBezTo>
                <a:cubicBezTo>
                  <a:pt x="1819" y="619"/>
                  <a:pt x="1816" y="619"/>
                  <a:pt x="1814" y="620"/>
                </a:cubicBezTo>
                <a:close/>
                <a:moveTo>
                  <a:pt x="1821" y="633"/>
                </a:moveTo>
                <a:cubicBezTo>
                  <a:pt x="1819" y="633"/>
                  <a:pt x="1818" y="631"/>
                  <a:pt x="1816" y="631"/>
                </a:cubicBezTo>
                <a:cubicBezTo>
                  <a:pt x="1816" y="633"/>
                  <a:pt x="1816" y="635"/>
                  <a:pt x="1817" y="635"/>
                </a:cubicBezTo>
                <a:cubicBezTo>
                  <a:pt x="1817" y="631"/>
                  <a:pt x="1820" y="635"/>
                  <a:pt x="1821" y="633"/>
                </a:cubicBezTo>
                <a:close/>
                <a:moveTo>
                  <a:pt x="1817" y="717"/>
                </a:moveTo>
                <a:cubicBezTo>
                  <a:pt x="1819" y="717"/>
                  <a:pt x="1820" y="717"/>
                  <a:pt x="1821" y="718"/>
                </a:cubicBezTo>
                <a:cubicBezTo>
                  <a:pt x="1822" y="716"/>
                  <a:pt x="1824" y="715"/>
                  <a:pt x="1822" y="713"/>
                </a:cubicBezTo>
                <a:cubicBezTo>
                  <a:pt x="1819" y="714"/>
                  <a:pt x="1818" y="715"/>
                  <a:pt x="1817" y="717"/>
                </a:cubicBezTo>
                <a:close/>
                <a:moveTo>
                  <a:pt x="1812" y="710"/>
                </a:moveTo>
                <a:cubicBezTo>
                  <a:pt x="1814" y="710"/>
                  <a:pt x="1813" y="713"/>
                  <a:pt x="1814" y="713"/>
                </a:cubicBezTo>
                <a:cubicBezTo>
                  <a:pt x="1814" y="710"/>
                  <a:pt x="1814" y="710"/>
                  <a:pt x="1814" y="710"/>
                </a:cubicBezTo>
                <a:cubicBezTo>
                  <a:pt x="1815" y="710"/>
                  <a:pt x="1817" y="710"/>
                  <a:pt x="1817" y="708"/>
                </a:cubicBezTo>
                <a:cubicBezTo>
                  <a:pt x="1814" y="707"/>
                  <a:pt x="1813" y="705"/>
                  <a:pt x="1810" y="706"/>
                </a:cubicBezTo>
                <a:cubicBezTo>
                  <a:pt x="1810" y="709"/>
                  <a:pt x="1816" y="707"/>
                  <a:pt x="1812" y="710"/>
                </a:cubicBezTo>
                <a:close/>
                <a:moveTo>
                  <a:pt x="1800" y="710"/>
                </a:moveTo>
                <a:cubicBezTo>
                  <a:pt x="1797" y="711"/>
                  <a:pt x="1796" y="712"/>
                  <a:pt x="1796" y="715"/>
                </a:cubicBezTo>
                <a:cubicBezTo>
                  <a:pt x="1799" y="715"/>
                  <a:pt x="1800" y="713"/>
                  <a:pt x="1800" y="710"/>
                </a:cubicBezTo>
                <a:close/>
                <a:moveTo>
                  <a:pt x="1795" y="739"/>
                </a:moveTo>
                <a:cubicBezTo>
                  <a:pt x="1796" y="736"/>
                  <a:pt x="1800" y="734"/>
                  <a:pt x="1801" y="730"/>
                </a:cubicBezTo>
                <a:cubicBezTo>
                  <a:pt x="1799" y="729"/>
                  <a:pt x="1793" y="730"/>
                  <a:pt x="1792" y="731"/>
                </a:cubicBezTo>
                <a:cubicBezTo>
                  <a:pt x="1795" y="733"/>
                  <a:pt x="1793" y="738"/>
                  <a:pt x="1795" y="739"/>
                </a:cubicBezTo>
                <a:close/>
                <a:moveTo>
                  <a:pt x="1778" y="772"/>
                </a:moveTo>
                <a:cubicBezTo>
                  <a:pt x="1780" y="772"/>
                  <a:pt x="1780" y="772"/>
                  <a:pt x="1780" y="772"/>
                </a:cubicBezTo>
                <a:cubicBezTo>
                  <a:pt x="1782" y="772"/>
                  <a:pt x="1780" y="767"/>
                  <a:pt x="1778" y="767"/>
                </a:cubicBezTo>
                <a:lnTo>
                  <a:pt x="1778" y="772"/>
                </a:lnTo>
                <a:close/>
                <a:moveTo>
                  <a:pt x="1758" y="652"/>
                </a:moveTo>
                <a:cubicBezTo>
                  <a:pt x="1761" y="652"/>
                  <a:pt x="1760" y="649"/>
                  <a:pt x="1761" y="647"/>
                </a:cubicBezTo>
                <a:cubicBezTo>
                  <a:pt x="1759" y="648"/>
                  <a:pt x="1757" y="648"/>
                  <a:pt x="1756" y="647"/>
                </a:cubicBezTo>
                <a:cubicBezTo>
                  <a:pt x="1756" y="650"/>
                  <a:pt x="1759" y="649"/>
                  <a:pt x="1758" y="652"/>
                </a:cubicBezTo>
                <a:close/>
                <a:moveTo>
                  <a:pt x="1747" y="667"/>
                </a:moveTo>
                <a:cubicBezTo>
                  <a:pt x="1749" y="670"/>
                  <a:pt x="1746" y="671"/>
                  <a:pt x="1748" y="672"/>
                </a:cubicBezTo>
                <a:cubicBezTo>
                  <a:pt x="1750" y="672"/>
                  <a:pt x="1752" y="672"/>
                  <a:pt x="1753" y="671"/>
                </a:cubicBezTo>
                <a:cubicBezTo>
                  <a:pt x="1752" y="667"/>
                  <a:pt x="1752" y="667"/>
                  <a:pt x="1752" y="667"/>
                </a:cubicBezTo>
                <a:cubicBezTo>
                  <a:pt x="1750" y="668"/>
                  <a:pt x="1750" y="666"/>
                  <a:pt x="1747" y="667"/>
                </a:cubicBezTo>
                <a:close/>
                <a:moveTo>
                  <a:pt x="1733" y="682"/>
                </a:moveTo>
                <a:cubicBezTo>
                  <a:pt x="1735" y="680"/>
                  <a:pt x="1739" y="679"/>
                  <a:pt x="1740" y="676"/>
                </a:cubicBezTo>
                <a:cubicBezTo>
                  <a:pt x="1736" y="678"/>
                  <a:pt x="1737" y="672"/>
                  <a:pt x="1738" y="671"/>
                </a:cubicBezTo>
                <a:cubicBezTo>
                  <a:pt x="1732" y="671"/>
                  <a:pt x="1733" y="674"/>
                  <a:pt x="1735" y="676"/>
                </a:cubicBezTo>
                <a:cubicBezTo>
                  <a:pt x="1731" y="680"/>
                  <a:pt x="1728" y="679"/>
                  <a:pt x="1724" y="681"/>
                </a:cubicBezTo>
                <a:cubicBezTo>
                  <a:pt x="1725" y="683"/>
                  <a:pt x="1730" y="682"/>
                  <a:pt x="1731" y="685"/>
                </a:cubicBezTo>
                <a:cubicBezTo>
                  <a:pt x="1729" y="686"/>
                  <a:pt x="1728" y="685"/>
                  <a:pt x="1727" y="685"/>
                </a:cubicBezTo>
                <a:cubicBezTo>
                  <a:pt x="1728" y="688"/>
                  <a:pt x="1725" y="687"/>
                  <a:pt x="1726" y="690"/>
                </a:cubicBezTo>
                <a:cubicBezTo>
                  <a:pt x="1730" y="689"/>
                  <a:pt x="1725" y="695"/>
                  <a:pt x="1728" y="695"/>
                </a:cubicBezTo>
                <a:cubicBezTo>
                  <a:pt x="1728" y="689"/>
                  <a:pt x="1735" y="690"/>
                  <a:pt x="1733" y="682"/>
                </a:cubicBezTo>
                <a:close/>
                <a:moveTo>
                  <a:pt x="1715" y="502"/>
                </a:moveTo>
                <a:cubicBezTo>
                  <a:pt x="1714" y="503"/>
                  <a:pt x="1712" y="503"/>
                  <a:pt x="1711" y="502"/>
                </a:cubicBezTo>
                <a:cubicBezTo>
                  <a:pt x="1711" y="503"/>
                  <a:pt x="1710" y="505"/>
                  <a:pt x="1711" y="507"/>
                </a:cubicBezTo>
                <a:cubicBezTo>
                  <a:pt x="1714" y="507"/>
                  <a:pt x="1714" y="504"/>
                  <a:pt x="1715" y="502"/>
                </a:cubicBezTo>
                <a:close/>
                <a:moveTo>
                  <a:pt x="1732" y="700"/>
                </a:moveTo>
                <a:cubicBezTo>
                  <a:pt x="1730" y="703"/>
                  <a:pt x="1722" y="707"/>
                  <a:pt x="1718" y="711"/>
                </a:cubicBezTo>
                <a:cubicBezTo>
                  <a:pt x="1724" y="713"/>
                  <a:pt x="1725" y="705"/>
                  <a:pt x="1734" y="706"/>
                </a:cubicBezTo>
                <a:cubicBezTo>
                  <a:pt x="1734" y="703"/>
                  <a:pt x="1732" y="702"/>
                  <a:pt x="1732" y="700"/>
                </a:cubicBezTo>
                <a:close/>
                <a:moveTo>
                  <a:pt x="1708" y="692"/>
                </a:moveTo>
                <a:cubicBezTo>
                  <a:pt x="1704" y="692"/>
                  <a:pt x="1703" y="697"/>
                  <a:pt x="1698" y="695"/>
                </a:cubicBezTo>
                <a:cubicBezTo>
                  <a:pt x="1698" y="699"/>
                  <a:pt x="1698" y="702"/>
                  <a:pt x="1694" y="703"/>
                </a:cubicBezTo>
                <a:cubicBezTo>
                  <a:pt x="1696" y="709"/>
                  <a:pt x="1693" y="716"/>
                  <a:pt x="1690" y="716"/>
                </a:cubicBezTo>
                <a:cubicBezTo>
                  <a:pt x="1688" y="717"/>
                  <a:pt x="1692" y="720"/>
                  <a:pt x="1693" y="720"/>
                </a:cubicBezTo>
                <a:cubicBezTo>
                  <a:pt x="1697" y="707"/>
                  <a:pt x="1717" y="707"/>
                  <a:pt x="1718" y="693"/>
                </a:cubicBezTo>
                <a:cubicBezTo>
                  <a:pt x="1713" y="694"/>
                  <a:pt x="1710" y="694"/>
                  <a:pt x="1708" y="692"/>
                </a:cubicBezTo>
                <a:close/>
                <a:moveTo>
                  <a:pt x="1711" y="719"/>
                </a:moveTo>
                <a:cubicBezTo>
                  <a:pt x="1714" y="719"/>
                  <a:pt x="1718" y="716"/>
                  <a:pt x="1715" y="714"/>
                </a:cubicBezTo>
                <a:cubicBezTo>
                  <a:pt x="1715" y="717"/>
                  <a:pt x="1710" y="716"/>
                  <a:pt x="1711" y="719"/>
                </a:cubicBezTo>
                <a:close/>
                <a:moveTo>
                  <a:pt x="1686" y="512"/>
                </a:moveTo>
                <a:cubicBezTo>
                  <a:pt x="1683" y="512"/>
                  <a:pt x="1682" y="514"/>
                  <a:pt x="1682" y="515"/>
                </a:cubicBezTo>
                <a:cubicBezTo>
                  <a:pt x="1683" y="515"/>
                  <a:pt x="1685" y="515"/>
                  <a:pt x="1686" y="516"/>
                </a:cubicBezTo>
                <a:cubicBezTo>
                  <a:pt x="1686" y="515"/>
                  <a:pt x="1687" y="514"/>
                  <a:pt x="1686" y="512"/>
                </a:cubicBezTo>
                <a:close/>
                <a:moveTo>
                  <a:pt x="1710" y="835"/>
                </a:moveTo>
                <a:cubicBezTo>
                  <a:pt x="1710" y="832"/>
                  <a:pt x="1713" y="833"/>
                  <a:pt x="1713" y="831"/>
                </a:cubicBezTo>
                <a:cubicBezTo>
                  <a:pt x="1712" y="831"/>
                  <a:pt x="1711" y="830"/>
                  <a:pt x="1709" y="830"/>
                </a:cubicBezTo>
                <a:cubicBezTo>
                  <a:pt x="1709" y="831"/>
                  <a:pt x="1708" y="835"/>
                  <a:pt x="1710" y="835"/>
                </a:cubicBezTo>
                <a:close/>
                <a:moveTo>
                  <a:pt x="1683" y="784"/>
                </a:moveTo>
                <a:cubicBezTo>
                  <a:pt x="1684" y="788"/>
                  <a:pt x="1685" y="790"/>
                  <a:pt x="1688" y="791"/>
                </a:cubicBezTo>
                <a:cubicBezTo>
                  <a:pt x="1687" y="787"/>
                  <a:pt x="1686" y="785"/>
                  <a:pt x="1683" y="784"/>
                </a:cubicBezTo>
                <a:close/>
                <a:moveTo>
                  <a:pt x="1639" y="797"/>
                </a:moveTo>
                <a:cubicBezTo>
                  <a:pt x="1636" y="798"/>
                  <a:pt x="1634" y="801"/>
                  <a:pt x="1632" y="802"/>
                </a:cubicBezTo>
                <a:cubicBezTo>
                  <a:pt x="1635" y="803"/>
                  <a:pt x="1636" y="801"/>
                  <a:pt x="1640" y="801"/>
                </a:cubicBezTo>
                <a:cubicBezTo>
                  <a:pt x="1640" y="799"/>
                  <a:pt x="1639" y="799"/>
                  <a:pt x="1639" y="797"/>
                </a:cubicBezTo>
                <a:close/>
                <a:moveTo>
                  <a:pt x="1586" y="530"/>
                </a:moveTo>
                <a:cubicBezTo>
                  <a:pt x="1586" y="529"/>
                  <a:pt x="1585" y="527"/>
                  <a:pt x="1585" y="527"/>
                </a:cubicBezTo>
                <a:cubicBezTo>
                  <a:pt x="1579" y="528"/>
                  <a:pt x="1583" y="527"/>
                  <a:pt x="1578" y="528"/>
                </a:cubicBezTo>
                <a:cubicBezTo>
                  <a:pt x="1580" y="529"/>
                  <a:pt x="1580" y="532"/>
                  <a:pt x="1582" y="532"/>
                </a:cubicBezTo>
                <a:cubicBezTo>
                  <a:pt x="1582" y="530"/>
                  <a:pt x="1584" y="530"/>
                  <a:pt x="1585" y="528"/>
                </a:cubicBezTo>
                <a:cubicBezTo>
                  <a:pt x="1585" y="529"/>
                  <a:pt x="1585" y="530"/>
                  <a:pt x="1586" y="530"/>
                </a:cubicBezTo>
                <a:close/>
                <a:moveTo>
                  <a:pt x="1605" y="877"/>
                </a:moveTo>
                <a:cubicBezTo>
                  <a:pt x="1606" y="876"/>
                  <a:pt x="1607" y="877"/>
                  <a:pt x="1607" y="879"/>
                </a:cubicBezTo>
                <a:cubicBezTo>
                  <a:pt x="1610" y="878"/>
                  <a:pt x="1613" y="873"/>
                  <a:pt x="1612" y="871"/>
                </a:cubicBezTo>
                <a:cubicBezTo>
                  <a:pt x="1610" y="874"/>
                  <a:pt x="1606" y="874"/>
                  <a:pt x="1605" y="877"/>
                </a:cubicBezTo>
                <a:close/>
                <a:moveTo>
                  <a:pt x="1558" y="952"/>
                </a:moveTo>
                <a:cubicBezTo>
                  <a:pt x="1561" y="949"/>
                  <a:pt x="1569" y="949"/>
                  <a:pt x="1569" y="943"/>
                </a:cubicBezTo>
                <a:cubicBezTo>
                  <a:pt x="1566" y="946"/>
                  <a:pt x="1556" y="948"/>
                  <a:pt x="1558" y="952"/>
                </a:cubicBezTo>
                <a:close/>
                <a:moveTo>
                  <a:pt x="1505" y="929"/>
                </a:moveTo>
                <a:cubicBezTo>
                  <a:pt x="1507" y="929"/>
                  <a:pt x="1508" y="929"/>
                  <a:pt x="1508" y="926"/>
                </a:cubicBezTo>
                <a:cubicBezTo>
                  <a:pt x="1506" y="927"/>
                  <a:pt x="1506" y="925"/>
                  <a:pt x="1504" y="926"/>
                </a:cubicBezTo>
                <a:lnTo>
                  <a:pt x="1505" y="929"/>
                </a:lnTo>
                <a:close/>
                <a:moveTo>
                  <a:pt x="1507" y="1017"/>
                </a:moveTo>
                <a:cubicBezTo>
                  <a:pt x="1510" y="1015"/>
                  <a:pt x="1513" y="1013"/>
                  <a:pt x="1513" y="1008"/>
                </a:cubicBezTo>
                <a:cubicBezTo>
                  <a:pt x="1508" y="1009"/>
                  <a:pt x="1508" y="1013"/>
                  <a:pt x="1507" y="1017"/>
                </a:cubicBezTo>
                <a:close/>
                <a:moveTo>
                  <a:pt x="1489" y="1016"/>
                </a:moveTo>
                <a:cubicBezTo>
                  <a:pt x="1491" y="1020"/>
                  <a:pt x="1487" y="1019"/>
                  <a:pt x="1488" y="1022"/>
                </a:cubicBezTo>
                <a:cubicBezTo>
                  <a:pt x="1490" y="1021"/>
                  <a:pt x="1494" y="1021"/>
                  <a:pt x="1494" y="1019"/>
                </a:cubicBezTo>
                <a:cubicBezTo>
                  <a:pt x="1493" y="1018"/>
                  <a:pt x="1493" y="1015"/>
                  <a:pt x="1489" y="1016"/>
                </a:cubicBezTo>
                <a:close/>
                <a:moveTo>
                  <a:pt x="1458" y="948"/>
                </a:moveTo>
                <a:cubicBezTo>
                  <a:pt x="1456" y="949"/>
                  <a:pt x="1453" y="949"/>
                  <a:pt x="1453" y="952"/>
                </a:cubicBezTo>
                <a:cubicBezTo>
                  <a:pt x="1457" y="951"/>
                  <a:pt x="1457" y="951"/>
                  <a:pt x="1457" y="951"/>
                </a:cubicBezTo>
                <a:cubicBezTo>
                  <a:pt x="1457" y="950"/>
                  <a:pt x="1457" y="948"/>
                  <a:pt x="1458" y="948"/>
                </a:cubicBezTo>
                <a:close/>
                <a:moveTo>
                  <a:pt x="1444" y="985"/>
                </a:moveTo>
                <a:cubicBezTo>
                  <a:pt x="1442" y="984"/>
                  <a:pt x="1439" y="979"/>
                  <a:pt x="1437" y="982"/>
                </a:cubicBezTo>
                <a:cubicBezTo>
                  <a:pt x="1439" y="982"/>
                  <a:pt x="1441" y="988"/>
                  <a:pt x="1444" y="985"/>
                </a:cubicBezTo>
                <a:close/>
                <a:moveTo>
                  <a:pt x="1431" y="1003"/>
                </a:moveTo>
                <a:cubicBezTo>
                  <a:pt x="1429" y="997"/>
                  <a:pt x="1435" y="997"/>
                  <a:pt x="1438" y="998"/>
                </a:cubicBezTo>
                <a:cubicBezTo>
                  <a:pt x="1439" y="995"/>
                  <a:pt x="1433" y="989"/>
                  <a:pt x="1438" y="986"/>
                </a:cubicBezTo>
                <a:cubicBezTo>
                  <a:pt x="1436" y="984"/>
                  <a:pt x="1436" y="985"/>
                  <a:pt x="1433" y="986"/>
                </a:cubicBezTo>
                <a:cubicBezTo>
                  <a:pt x="1433" y="990"/>
                  <a:pt x="1430" y="991"/>
                  <a:pt x="1431" y="996"/>
                </a:cubicBezTo>
                <a:cubicBezTo>
                  <a:pt x="1427" y="996"/>
                  <a:pt x="1428" y="1000"/>
                  <a:pt x="1426" y="1001"/>
                </a:cubicBezTo>
                <a:cubicBezTo>
                  <a:pt x="1430" y="998"/>
                  <a:pt x="1427" y="1004"/>
                  <a:pt x="1431" y="1003"/>
                </a:cubicBezTo>
                <a:close/>
                <a:moveTo>
                  <a:pt x="1426" y="960"/>
                </a:moveTo>
                <a:cubicBezTo>
                  <a:pt x="1430" y="960"/>
                  <a:pt x="1430" y="955"/>
                  <a:pt x="1428" y="954"/>
                </a:cubicBezTo>
                <a:cubicBezTo>
                  <a:pt x="1427" y="956"/>
                  <a:pt x="1425" y="957"/>
                  <a:pt x="1426" y="960"/>
                </a:cubicBezTo>
                <a:close/>
                <a:moveTo>
                  <a:pt x="1429" y="1038"/>
                </a:moveTo>
                <a:cubicBezTo>
                  <a:pt x="1427" y="1034"/>
                  <a:pt x="1426" y="1032"/>
                  <a:pt x="1428" y="1028"/>
                </a:cubicBezTo>
                <a:cubicBezTo>
                  <a:pt x="1427" y="1027"/>
                  <a:pt x="1425" y="1027"/>
                  <a:pt x="1423" y="1027"/>
                </a:cubicBezTo>
                <a:cubicBezTo>
                  <a:pt x="1424" y="1030"/>
                  <a:pt x="1419" y="1034"/>
                  <a:pt x="1413" y="1036"/>
                </a:cubicBezTo>
                <a:cubicBezTo>
                  <a:pt x="1414" y="1039"/>
                  <a:pt x="1408" y="1041"/>
                  <a:pt x="1412" y="1042"/>
                </a:cubicBezTo>
                <a:cubicBezTo>
                  <a:pt x="1415" y="1038"/>
                  <a:pt x="1420" y="1036"/>
                  <a:pt x="1425" y="1033"/>
                </a:cubicBezTo>
                <a:cubicBezTo>
                  <a:pt x="1425" y="1037"/>
                  <a:pt x="1426" y="1038"/>
                  <a:pt x="1429" y="1038"/>
                </a:cubicBezTo>
                <a:close/>
                <a:moveTo>
                  <a:pt x="1295" y="157"/>
                </a:moveTo>
                <a:cubicBezTo>
                  <a:pt x="1299" y="155"/>
                  <a:pt x="1299" y="159"/>
                  <a:pt x="1301" y="158"/>
                </a:cubicBezTo>
                <a:cubicBezTo>
                  <a:pt x="1300" y="151"/>
                  <a:pt x="1312" y="154"/>
                  <a:pt x="1314" y="149"/>
                </a:cubicBezTo>
                <a:cubicBezTo>
                  <a:pt x="1307" y="152"/>
                  <a:pt x="1299" y="150"/>
                  <a:pt x="1295" y="157"/>
                </a:cubicBezTo>
                <a:close/>
                <a:moveTo>
                  <a:pt x="1403" y="1076"/>
                </a:moveTo>
                <a:cubicBezTo>
                  <a:pt x="1402" y="1073"/>
                  <a:pt x="1405" y="1071"/>
                  <a:pt x="1401" y="1071"/>
                </a:cubicBezTo>
                <a:cubicBezTo>
                  <a:pt x="1401" y="1073"/>
                  <a:pt x="1399" y="1074"/>
                  <a:pt x="1399" y="1076"/>
                </a:cubicBezTo>
                <a:lnTo>
                  <a:pt x="1403" y="1076"/>
                </a:lnTo>
                <a:close/>
                <a:moveTo>
                  <a:pt x="1285" y="153"/>
                </a:moveTo>
                <a:cubicBezTo>
                  <a:pt x="1285" y="150"/>
                  <a:pt x="1289" y="150"/>
                  <a:pt x="1291" y="148"/>
                </a:cubicBezTo>
                <a:cubicBezTo>
                  <a:pt x="1287" y="146"/>
                  <a:pt x="1280" y="151"/>
                  <a:pt x="1285" y="153"/>
                </a:cubicBezTo>
                <a:close/>
                <a:moveTo>
                  <a:pt x="1292" y="157"/>
                </a:moveTo>
                <a:cubicBezTo>
                  <a:pt x="1289" y="158"/>
                  <a:pt x="1287" y="158"/>
                  <a:pt x="1286" y="160"/>
                </a:cubicBezTo>
                <a:cubicBezTo>
                  <a:pt x="1288" y="160"/>
                  <a:pt x="1288" y="162"/>
                  <a:pt x="1290" y="161"/>
                </a:cubicBezTo>
                <a:cubicBezTo>
                  <a:pt x="1289" y="158"/>
                  <a:pt x="1293" y="160"/>
                  <a:pt x="1292" y="157"/>
                </a:cubicBezTo>
                <a:close/>
                <a:moveTo>
                  <a:pt x="1270" y="79"/>
                </a:moveTo>
                <a:cubicBezTo>
                  <a:pt x="1270" y="77"/>
                  <a:pt x="1275" y="79"/>
                  <a:pt x="1275" y="76"/>
                </a:cubicBezTo>
                <a:cubicBezTo>
                  <a:pt x="1272" y="75"/>
                  <a:pt x="1267" y="78"/>
                  <a:pt x="1270" y="79"/>
                </a:cubicBezTo>
                <a:close/>
                <a:moveTo>
                  <a:pt x="1283" y="218"/>
                </a:moveTo>
                <a:cubicBezTo>
                  <a:pt x="1284" y="214"/>
                  <a:pt x="1282" y="212"/>
                  <a:pt x="1284" y="208"/>
                </a:cubicBezTo>
                <a:cubicBezTo>
                  <a:pt x="1281" y="210"/>
                  <a:pt x="1276" y="211"/>
                  <a:pt x="1274" y="214"/>
                </a:cubicBezTo>
                <a:cubicBezTo>
                  <a:pt x="1276" y="217"/>
                  <a:pt x="1279" y="218"/>
                  <a:pt x="1283" y="218"/>
                </a:cubicBezTo>
                <a:close/>
                <a:moveTo>
                  <a:pt x="1268" y="374"/>
                </a:moveTo>
                <a:cubicBezTo>
                  <a:pt x="1263" y="374"/>
                  <a:pt x="1263" y="374"/>
                  <a:pt x="1263" y="374"/>
                </a:cubicBezTo>
                <a:cubicBezTo>
                  <a:pt x="1263" y="376"/>
                  <a:pt x="1264" y="377"/>
                  <a:pt x="1264" y="378"/>
                </a:cubicBezTo>
                <a:cubicBezTo>
                  <a:pt x="1267" y="378"/>
                  <a:pt x="1266" y="375"/>
                  <a:pt x="1268" y="374"/>
                </a:cubicBezTo>
                <a:close/>
                <a:moveTo>
                  <a:pt x="1328" y="1167"/>
                </a:moveTo>
                <a:cubicBezTo>
                  <a:pt x="1328" y="1166"/>
                  <a:pt x="1324" y="1165"/>
                  <a:pt x="1324" y="1167"/>
                </a:cubicBezTo>
                <a:cubicBezTo>
                  <a:pt x="1324" y="1168"/>
                  <a:pt x="1325" y="1177"/>
                  <a:pt x="1320" y="1176"/>
                </a:cubicBezTo>
                <a:cubicBezTo>
                  <a:pt x="1319" y="1179"/>
                  <a:pt x="1322" y="1178"/>
                  <a:pt x="1321" y="1181"/>
                </a:cubicBezTo>
                <a:cubicBezTo>
                  <a:pt x="1319" y="1186"/>
                  <a:pt x="1312" y="1188"/>
                  <a:pt x="1309" y="1193"/>
                </a:cubicBezTo>
                <a:cubicBezTo>
                  <a:pt x="1309" y="1197"/>
                  <a:pt x="1311" y="1198"/>
                  <a:pt x="1307" y="1200"/>
                </a:cubicBezTo>
                <a:cubicBezTo>
                  <a:pt x="1320" y="1204"/>
                  <a:pt x="1329" y="1190"/>
                  <a:pt x="1324" y="1176"/>
                </a:cubicBezTo>
                <a:cubicBezTo>
                  <a:pt x="1327" y="1171"/>
                  <a:pt x="1338" y="1172"/>
                  <a:pt x="1339" y="1165"/>
                </a:cubicBezTo>
                <a:cubicBezTo>
                  <a:pt x="1336" y="1165"/>
                  <a:pt x="1334" y="1163"/>
                  <a:pt x="1330" y="1163"/>
                </a:cubicBezTo>
                <a:cubicBezTo>
                  <a:pt x="1328" y="1164"/>
                  <a:pt x="1330" y="1167"/>
                  <a:pt x="1328" y="1167"/>
                </a:cubicBezTo>
                <a:close/>
                <a:moveTo>
                  <a:pt x="1218" y="267"/>
                </a:moveTo>
                <a:cubicBezTo>
                  <a:pt x="1213" y="270"/>
                  <a:pt x="1214" y="274"/>
                  <a:pt x="1213" y="278"/>
                </a:cubicBezTo>
                <a:cubicBezTo>
                  <a:pt x="1217" y="278"/>
                  <a:pt x="1219" y="276"/>
                  <a:pt x="1221" y="273"/>
                </a:cubicBezTo>
                <a:cubicBezTo>
                  <a:pt x="1222" y="275"/>
                  <a:pt x="1222" y="278"/>
                  <a:pt x="1225" y="277"/>
                </a:cubicBezTo>
                <a:cubicBezTo>
                  <a:pt x="1225" y="274"/>
                  <a:pt x="1224" y="271"/>
                  <a:pt x="1225" y="269"/>
                </a:cubicBezTo>
                <a:cubicBezTo>
                  <a:pt x="1222" y="270"/>
                  <a:pt x="1221" y="272"/>
                  <a:pt x="1218" y="271"/>
                </a:cubicBezTo>
                <a:cubicBezTo>
                  <a:pt x="1217" y="270"/>
                  <a:pt x="1217" y="268"/>
                  <a:pt x="1218" y="267"/>
                </a:cubicBezTo>
                <a:close/>
                <a:moveTo>
                  <a:pt x="1307" y="1175"/>
                </a:moveTo>
                <a:cubicBezTo>
                  <a:pt x="1311" y="1175"/>
                  <a:pt x="1306" y="1180"/>
                  <a:pt x="1309" y="1181"/>
                </a:cubicBezTo>
                <a:cubicBezTo>
                  <a:pt x="1310" y="1177"/>
                  <a:pt x="1315" y="1178"/>
                  <a:pt x="1312" y="1173"/>
                </a:cubicBezTo>
                <a:cubicBezTo>
                  <a:pt x="1314" y="1169"/>
                  <a:pt x="1318" y="1172"/>
                  <a:pt x="1320" y="1171"/>
                </a:cubicBezTo>
                <a:cubicBezTo>
                  <a:pt x="1319" y="1167"/>
                  <a:pt x="1319" y="1167"/>
                  <a:pt x="1319" y="1164"/>
                </a:cubicBezTo>
                <a:cubicBezTo>
                  <a:pt x="1316" y="1168"/>
                  <a:pt x="1312" y="1172"/>
                  <a:pt x="1307" y="1175"/>
                </a:cubicBezTo>
                <a:close/>
                <a:moveTo>
                  <a:pt x="1200" y="283"/>
                </a:moveTo>
                <a:cubicBezTo>
                  <a:pt x="1200" y="287"/>
                  <a:pt x="1202" y="288"/>
                  <a:pt x="1204" y="288"/>
                </a:cubicBezTo>
                <a:cubicBezTo>
                  <a:pt x="1206" y="286"/>
                  <a:pt x="1212" y="284"/>
                  <a:pt x="1208" y="281"/>
                </a:cubicBezTo>
                <a:cubicBezTo>
                  <a:pt x="1208" y="284"/>
                  <a:pt x="1203" y="284"/>
                  <a:pt x="1200" y="283"/>
                </a:cubicBezTo>
                <a:close/>
                <a:moveTo>
                  <a:pt x="1291" y="1197"/>
                </a:moveTo>
                <a:cubicBezTo>
                  <a:pt x="1292" y="1201"/>
                  <a:pt x="1288" y="1200"/>
                  <a:pt x="1289" y="1203"/>
                </a:cubicBezTo>
                <a:cubicBezTo>
                  <a:pt x="1293" y="1202"/>
                  <a:pt x="1294" y="1198"/>
                  <a:pt x="1293" y="1193"/>
                </a:cubicBezTo>
                <a:cubicBezTo>
                  <a:pt x="1290" y="1191"/>
                  <a:pt x="1288" y="1194"/>
                  <a:pt x="1285" y="1196"/>
                </a:cubicBezTo>
                <a:cubicBezTo>
                  <a:pt x="1287" y="1198"/>
                  <a:pt x="1289" y="1194"/>
                  <a:pt x="1291" y="1197"/>
                </a:cubicBezTo>
                <a:close/>
                <a:moveTo>
                  <a:pt x="1153" y="52"/>
                </a:moveTo>
                <a:cubicBezTo>
                  <a:pt x="1156" y="52"/>
                  <a:pt x="1157" y="53"/>
                  <a:pt x="1160" y="53"/>
                </a:cubicBezTo>
                <a:cubicBezTo>
                  <a:pt x="1159" y="48"/>
                  <a:pt x="1159" y="48"/>
                  <a:pt x="1159" y="48"/>
                </a:cubicBezTo>
                <a:cubicBezTo>
                  <a:pt x="1155" y="47"/>
                  <a:pt x="1154" y="49"/>
                  <a:pt x="1153" y="52"/>
                </a:cubicBezTo>
                <a:close/>
                <a:moveTo>
                  <a:pt x="1234" y="1253"/>
                </a:moveTo>
                <a:cubicBezTo>
                  <a:pt x="1238" y="1251"/>
                  <a:pt x="1243" y="1250"/>
                  <a:pt x="1244" y="1247"/>
                </a:cubicBezTo>
                <a:cubicBezTo>
                  <a:pt x="1240" y="1249"/>
                  <a:pt x="1235" y="1249"/>
                  <a:pt x="1234" y="1253"/>
                </a:cubicBezTo>
                <a:close/>
                <a:moveTo>
                  <a:pt x="1218" y="1261"/>
                </a:moveTo>
                <a:cubicBezTo>
                  <a:pt x="1222" y="1260"/>
                  <a:pt x="1223" y="1257"/>
                  <a:pt x="1225" y="1254"/>
                </a:cubicBezTo>
                <a:cubicBezTo>
                  <a:pt x="1219" y="1254"/>
                  <a:pt x="1220" y="1259"/>
                  <a:pt x="1218" y="1261"/>
                </a:cubicBezTo>
                <a:close/>
                <a:moveTo>
                  <a:pt x="1078" y="49"/>
                </a:moveTo>
                <a:cubicBezTo>
                  <a:pt x="1077" y="46"/>
                  <a:pt x="1081" y="43"/>
                  <a:pt x="1078" y="41"/>
                </a:cubicBezTo>
                <a:cubicBezTo>
                  <a:pt x="1077" y="43"/>
                  <a:pt x="1074" y="48"/>
                  <a:pt x="1078" y="49"/>
                </a:cubicBezTo>
                <a:close/>
                <a:moveTo>
                  <a:pt x="972" y="140"/>
                </a:moveTo>
                <a:cubicBezTo>
                  <a:pt x="965" y="145"/>
                  <a:pt x="958" y="145"/>
                  <a:pt x="953" y="153"/>
                </a:cubicBezTo>
                <a:cubicBezTo>
                  <a:pt x="957" y="150"/>
                  <a:pt x="961" y="147"/>
                  <a:pt x="967" y="146"/>
                </a:cubicBezTo>
                <a:cubicBezTo>
                  <a:pt x="967" y="148"/>
                  <a:pt x="966" y="149"/>
                  <a:pt x="967" y="152"/>
                </a:cubicBezTo>
                <a:cubicBezTo>
                  <a:pt x="971" y="150"/>
                  <a:pt x="976" y="145"/>
                  <a:pt x="972" y="140"/>
                </a:cubicBezTo>
                <a:close/>
                <a:moveTo>
                  <a:pt x="1082" y="1223"/>
                </a:moveTo>
                <a:cubicBezTo>
                  <a:pt x="1082" y="1218"/>
                  <a:pt x="1082" y="1218"/>
                  <a:pt x="1082" y="1218"/>
                </a:cubicBezTo>
                <a:cubicBezTo>
                  <a:pt x="1076" y="1219"/>
                  <a:pt x="1081" y="1222"/>
                  <a:pt x="1082" y="1223"/>
                </a:cubicBezTo>
                <a:close/>
                <a:moveTo>
                  <a:pt x="964" y="150"/>
                </a:moveTo>
                <a:cubicBezTo>
                  <a:pt x="961" y="150"/>
                  <a:pt x="961" y="152"/>
                  <a:pt x="962" y="154"/>
                </a:cubicBezTo>
                <a:cubicBezTo>
                  <a:pt x="963" y="154"/>
                  <a:pt x="963" y="154"/>
                  <a:pt x="963" y="154"/>
                </a:cubicBezTo>
                <a:cubicBezTo>
                  <a:pt x="964" y="154"/>
                  <a:pt x="964" y="154"/>
                  <a:pt x="964" y="153"/>
                </a:cubicBezTo>
                <a:cubicBezTo>
                  <a:pt x="963" y="153"/>
                  <a:pt x="964" y="152"/>
                  <a:pt x="964" y="150"/>
                </a:cubicBezTo>
                <a:close/>
                <a:moveTo>
                  <a:pt x="1036" y="1129"/>
                </a:moveTo>
                <a:cubicBezTo>
                  <a:pt x="1036" y="1131"/>
                  <a:pt x="1035" y="1131"/>
                  <a:pt x="1035" y="1133"/>
                </a:cubicBezTo>
                <a:cubicBezTo>
                  <a:pt x="1037" y="1132"/>
                  <a:pt x="1040" y="1132"/>
                  <a:pt x="1040" y="1130"/>
                </a:cubicBezTo>
                <a:cubicBezTo>
                  <a:pt x="1039" y="1130"/>
                  <a:pt x="1038" y="1128"/>
                  <a:pt x="1036" y="1129"/>
                </a:cubicBezTo>
                <a:close/>
                <a:moveTo>
                  <a:pt x="1024" y="1182"/>
                </a:moveTo>
                <a:cubicBezTo>
                  <a:pt x="1027" y="1181"/>
                  <a:pt x="1031" y="1181"/>
                  <a:pt x="1032" y="1179"/>
                </a:cubicBezTo>
                <a:cubicBezTo>
                  <a:pt x="1030" y="1180"/>
                  <a:pt x="1024" y="1178"/>
                  <a:pt x="1024" y="1182"/>
                </a:cubicBezTo>
                <a:close/>
                <a:moveTo>
                  <a:pt x="987" y="1156"/>
                </a:moveTo>
                <a:cubicBezTo>
                  <a:pt x="986" y="1157"/>
                  <a:pt x="986" y="1158"/>
                  <a:pt x="986" y="1160"/>
                </a:cubicBezTo>
                <a:cubicBezTo>
                  <a:pt x="989" y="1160"/>
                  <a:pt x="990" y="1160"/>
                  <a:pt x="990" y="1158"/>
                </a:cubicBezTo>
                <a:cubicBezTo>
                  <a:pt x="987" y="1160"/>
                  <a:pt x="989" y="1155"/>
                  <a:pt x="987" y="1156"/>
                </a:cubicBezTo>
                <a:close/>
                <a:moveTo>
                  <a:pt x="869" y="134"/>
                </a:moveTo>
                <a:cubicBezTo>
                  <a:pt x="871" y="133"/>
                  <a:pt x="876" y="135"/>
                  <a:pt x="875" y="131"/>
                </a:cubicBezTo>
                <a:cubicBezTo>
                  <a:pt x="872" y="131"/>
                  <a:pt x="870" y="132"/>
                  <a:pt x="869" y="134"/>
                </a:cubicBezTo>
                <a:close/>
                <a:moveTo>
                  <a:pt x="984" y="1196"/>
                </a:moveTo>
                <a:cubicBezTo>
                  <a:pt x="983" y="1195"/>
                  <a:pt x="983" y="1193"/>
                  <a:pt x="981" y="1193"/>
                </a:cubicBezTo>
                <a:cubicBezTo>
                  <a:pt x="981" y="1194"/>
                  <a:pt x="975" y="1195"/>
                  <a:pt x="979" y="1197"/>
                </a:cubicBezTo>
                <a:cubicBezTo>
                  <a:pt x="979" y="1196"/>
                  <a:pt x="980" y="1196"/>
                  <a:pt x="981" y="1196"/>
                </a:cubicBezTo>
                <a:cubicBezTo>
                  <a:pt x="979" y="1198"/>
                  <a:pt x="983" y="1198"/>
                  <a:pt x="984" y="1196"/>
                </a:cubicBezTo>
                <a:close/>
                <a:moveTo>
                  <a:pt x="844" y="111"/>
                </a:moveTo>
                <a:cubicBezTo>
                  <a:pt x="843" y="107"/>
                  <a:pt x="843" y="105"/>
                  <a:pt x="842" y="103"/>
                </a:cubicBezTo>
                <a:cubicBezTo>
                  <a:pt x="841" y="103"/>
                  <a:pt x="840" y="104"/>
                  <a:pt x="839" y="104"/>
                </a:cubicBezTo>
                <a:cubicBezTo>
                  <a:pt x="840" y="107"/>
                  <a:pt x="841" y="110"/>
                  <a:pt x="844" y="111"/>
                </a:cubicBezTo>
                <a:close/>
                <a:moveTo>
                  <a:pt x="824" y="109"/>
                </a:moveTo>
                <a:cubicBezTo>
                  <a:pt x="826" y="108"/>
                  <a:pt x="830" y="108"/>
                  <a:pt x="830" y="105"/>
                </a:cubicBezTo>
                <a:cubicBezTo>
                  <a:pt x="827" y="105"/>
                  <a:pt x="824" y="106"/>
                  <a:pt x="824" y="109"/>
                </a:cubicBezTo>
                <a:close/>
                <a:moveTo>
                  <a:pt x="925" y="1298"/>
                </a:moveTo>
                <a:cubicBezTo>
                  <a:pt x="925" y="1296"/>
                  <a:pt x="927" y="1292"/>
                  <a:pt x="929" y="1295"/>
                </a:cubicBezTo>
                <a:cubicBezTo>
                  <a:pt x="931" y="1297"/>
                  <a:pt x="928" y="1297"/>
                  <a:pt x="926" y="1297"/>
                </a:cubicBezTo>
                <a:cubicBezTo>
                  <a:pt x="926" y="1299"/>
                  <a:pt x="927" y="1300"/>
                  <a:pt x="929" y="1300"/>
                </a:cubicBezTo>
                <a:cubicBezTo>
                  <a:pt x="931" y="1298"/>
                  <a:pt x="932" y="1296"/>
                  <a:pt x="931" y="1294"/>
                </a:cubicBezTo>
                <a:cubicBezTo>
                  <a:pt x="930" y="1292"/>
                  <a:pt x="928" y="1291"/>
                  <a:pt x="925" y="1291"/>
                </a:cubicBezTo>
                <a:cubicBezTo>
                  <a:pt x="927" y="1294"/>
                  <a:pt x="922" y="1297"/>
                  <a:pt x="925" y="1298"/>
                </a:cubicBezTo>
                <a:close/>
                <a:moveTo>
                  <a:pt x="889" y="1253"/>
                </a:moveTo>
                <a:cubicBezTo>
                  <a:pt x="888" y="1256"/>
                  <a:pt x="885" y="1257"/>
                  <a:pt x="885" y="1260"/>
                </a:cubicBezTo>
                <a:cubicBezTo>
                  <a:pt x="887" y="1262"/>
                  <a:pt x="891" y="1255"/>
                  <a:pt x="889" y="1253"/>
                </a:cubicBezTo>
                <a:close/>
                <a:moveTo>
                  <a:pt x="739" y="100"/>
                </a:moveTo>
                <a:cubicBezTo>
                  <a:pt x="737" y="100"/>
                  <a:pt x="735" y="100"/>
                  <a:pt x="735" y="103"/>
                </a:cubicBezTo>
                <a:cubicBezTo>
                  <a:pt x="738" y="103"/>
                  <a:pt x="740" y="103"/>
                  <a:pt x="739" y="100"/>
                </a:cubicBezTo>
                <a:close/>
                <a:moveTo>
                  <a:pt x="829" y="1246"/>
                </a:moveTo>
                <a:cubicBezTo>
                  <a:pt x="828" y="1242"/>
                  <a:pt x="834" y="1240"/>
                  <a:pt x="830" y="1236"/>
                </a:cubicBezTo>
                <a:cubicBezTo>
                  <a:pt x="831" y="1242"/>
                  <a:pt x="822" y="1241"/>
                  <a:pt x="821" y="1245"/>
                </a:cubicBezTo>
                <a:cubicBezTo>
                  <a:pt x="825" y="1242"/>
                  <a:pt x="825" y="1245"/>
                  <a:pt x="829" y="1246"/>
                </a:cubicBezTo>
                <a:close/>
                <a:moveTo>
                  <a:pt x="830" y="1228"/>
                </a:moveTo>
                <a:cubicBezTo>
                  <a:pt x="827" y="1226"/>
                  <a:pt x="826" y="1223"/>
                  <a:pt x="822" y="1223"/>
                </a:cubicBezTo>
                <a:cubicBezTo>
                  <a:pt x="820" y="1227"/>
                  <a:pt x="816" y="1228"/>
                  <a:pt x="815" y="1233"/>
                </a:cubicBezTo>
                <a:cubicBezTo>
                  <a:pt x="818" y="1234"/>
                  <a:pt x="821" y="1232"/>
                  <a:pt x="822" y="1238"/>
                </a:cubicBezTo>
                <a:cubicBezTo>
                  <a:pt x="830" y="1238"/>
                  <a:pt x="826" y="1230"/>
                  <a:pt x="830" y="1228"/>
                </a:cubicBezTo>
                <a:close/>
                <a:moveTo>
                  <a:pt x="761" y="723"/>
                </a:moveTo>
                <a:cubicBezTo>
                  <a:pt x="769" y="728"/>
                  <a:pt x="769" y="718"/>
                  <a:pt x="771" y="713"/>
                </a:cubicBezTo>
                <a:cubicBezTo>
                  <a:pt x="766" y="714"/>
                  <a:pt x="766" y="721"/>
                  <a:pt x="761" y="723"/>
                </a:cubicBezTo>
                <a:close/>
                <a:moveTo>
                  <a:pt x="815" y="1211"/>
                </a:moveTo>
                <a:cubicBezTo>
                  <a:pt x="815" y="1209"/>
                  <a:pt x="814" y="1206"/>
                  <a:pt x="815" y="1205"/>
                </a:cubicBezTo>
                <a:cubicBezTo>
                  <a:pt x="811" y="1204"/>
                  <a:pt x="812" y="1212"/>
                  <a:pt x="815" y="1211"/>
                </a:cubicBezTo>
                <a:close/>
                <a:moveTo>
                  <a:pt x="680" y="107"/>
                </a:moveTo>
                <a:cubicBezTo>
                  <a:pt x="684" y="106"/>
                  <a:pt x="684" y="110"/>
                  <a:pt x="687" y="110"/>
                </a:cubicBezTo>
                <a:cubicBezTo>
                  <a:pt x="686" y="107"/>
                  <a:pt x="690" y="109"/>
                  <a:pt x="690" y="107"/>
                </a:cubicBezTo>
                <a:cubicBezTo>
                  <a:pt x="687" y="105"/>
                  <a:pt x="681" y="100"/>
                  <a:pt x="680" y="107"/>
                </a:cubicBezTo>
                <a:close/>
                <a:moveTo>
                  <a:pt x="754" y="718"/>
                </a:moveTo>
                <a:cubicBezTo>
                  <a:pt x="752" y="721"/>
                  <a:pt x="748" y="722"/>
                  <a:pt x="748" y="726"/>
                </a:cubicBezTo>
                <a:cubicBezTo>
                  <a:pt x="753" y="726"/>
                  <a:pt x="757" y="722"/>
                  <a:pt x="754" y="718"/>
                </a:cubicBezTo>
                <a:close/>
                <a:moveTo>
                  <a:pt x="798" y="1185"/>
                </a:moveTo>
                <a:cubicBezTo>
                  <a:pt x="793" y="1185"/>
                  <a:pt x="791" y="1188"/>
                  <a:pt x="788" y="1185"/>
                </a:cubicBezTo>
                <a:cubicBezTo>
                  <a:pt x="787" y="1192"/>
                  <a:pt x="798" y="1188"/>
                  <a:pt x="798" y="1185"/>
                </a:cubicBezTo>
                <a:close/>
                <a:moveTo>
                  <a:pt x="789" y="1183"/>
                </a:moveTo>
                <a:cubicBezTo>
                  <a:pt x="790" y="1181"/>
                  <a:pt x="789" y="1181"/>
                  <a:pt x="790" y="1177"/>
                </a:cubicBezTo>
                <a:cubicBezTo>
                  <a:pt x="785" y="1176"/>
                  <a:pt x="787" y="1184"/>
                  <a:pt x="789" y="1183"/>
                </a:cubicBezTo>
                <a:close/>
                <a:moveTo>
                  <a:pt x="663" y="88"/>
                </a:moveTo>
                <a:cubicBezTo>
                  <a:pt x="660" y="87"/>
                  <a:pt x="655" y="88"/>
                  <a:pt x="652" y="87"/>
                </a:cubicBezTo>
                <a:cubicBezTo>
                  <a:pt x="655" y="95"/>
                  <a:pt x="648" y="95"/>
                  <a:pt x="647" y="99"/>
                </a:cubicBezTo>
                <a:cubicBezTo>
                  <a:pt x="649" y="99"/>
                  <a:pt x="649" y="96"/>
                  <a:pt x="653" y="97"/>
                </a:cubicBezTo>
                <a:cubicBezTo>
                  <a:pt x="653" y="94"/>
                  <a:pt x="653" y="91"/>
                  <a:pt x="655" y="89"/>
                </a:cubicBezTo>
                <a:cubicBezTo>
                  <a:pt x="657" y="89"/>
                  <a:pt x="663" y="93"/>
                  <a:pt x="663" y="88"/>
                </a:cubicBezTo>
                <a:close/>
                <a:moveTo>
                  <a:pt x="773" y="1224"/>
                </a:moveTo>
                <a:cubicBezTo>
                  <a:pt x="777" y="1224"/>
                  <a:pt x="776" y="1220"/>
                  <a:pt x="780" y="1221"/>
                </a:cubicBezTo>
                <a:cubicBezTo>
                  <a:pt x="778" y="1214"/>
                  <a:pt x="774" y="1222"/>
                  <a:pt x="773" y="1224"/>
                </a:cubicBezTo>
                <a:close/>
                <a:moveTo>
                  <a:pt x="684" y="1178"/>
                </a:moveTo>
                <a:cubicBezTo>
                  <a:pt x="685" y="1176"/>
                  <a:pt x="684" y="1173"/>
                  <a:pt x="685" y="1171"/>
                </a:cubicBezTo>
                <a:cubicBezTo>
                  <a:pt x="683" y="1171"/>
                  <a:pt x="681" y="1172"/>
                  <a:pt x="680" y="1173"/>
                </a:cubicBezTo>
                <a:cubicBezTo>
                  <a:pt x="683" y="1173"/>
                  <a:pt x="681" y="1176"/>
                  <a:pt x="681" y="1177"/>
                </a:cubicBezTo>
                <a:cubicBezTo>
                  <a:pt x="683" y="1176"/>
                  <a:pt x="683" y="1178"/>
                  <a:pt x="684" y="1178"/>
                </a:cubicBezTo>
                <a:close/>
                <a:moveTo>
                  <a:pt x="678" y="1167"/>
                </a:moveTo>
                <a:cubicBezTo>
                  <a:pt x="678" y="1165"/>
                  <a:pt x="680" y="1162"/>
                  <a:pt x="677" y="1161"/>
                </a:cubicBezTo>
                <a:cubicBezTo>
                  <a:pt x="678" y="1164"/>
                  <a:pt x="674" y="1163"/>
                  <a:pt x="675" y="1166"/>
                </a:cubicBezTo>
                <a:cubicBezTo>
                  <a:pt x="676" y="1166"/>
                  <a:pt x="677" y="1166"/>
                  <a:pt x="678" y="1167"/>
                </a:cubicBezTo>
                <a:close/>
                <a:moveTo>
                  <a:pt x="668" y="1162"/>
                </a:moveTo>
                <a:cubicBezTo>
                  <a:pt x="667" y="1162"/>
                  <a:pt x="666" y="1162"/>
                  <a:pt x="665" y="1162"/>
                </a:cubicBezTo>
                <a:cubicBezTo>
                  <a:pt x="665" y="1164"/>
                  <a:pt x="666" y="1166"/>
                  <a:pt x="668" y="1166"/>
                </a:cubicBezTo>
                <a:cubicBezTo>
                  <a:pt x="668" y="1165"/>
                  <a:pt x="669" y="1164"/>
                  <a:pt x="668" y="1162"/>
                </a:cubicBezTo>
                <a:close/>
                <a:moveTo>
                  <a:pt x="653" y="1200"/>
                </a:moveTo>
                <a:cubicBezTo>
                  <a:pt x="654" y="1200"/>
                  <a:pt x="654" y="1200"/>
                  <a:pt x="654" y="1199"/>
                </a:cubicBezTo>
                <a:cubicBezTo>
                  <a:pt x="651" y="1200"/>
                  <a:pt x="651" y="1200"/>
                  <a:pt x="651" y="1200"/>
                </a:cubicBezTo>
                <a:cubicBezTo>
                  <a:pt x="650" y="1202"/>
                  <a:pt x="653" y="1205"/>
                  <a:pt x="654" y="1202"/>
                </a:cubicBezTo>
                <a:cubicBezTo>
                  <a:pt x="653" y="1202"/>
                  <a:pt x="652" y="1201"/>
                  <a:pt x="653" y="1200"/>
                </a:cubicBezTo>
                <a:close/>
                <a:moveTo>
                  <a:pt x="649" y="1194"/>
                </a:moveTo>
                <a:cubicBezTo>
                  <a:pt x="651" y="1192"/>
                  <a:pt x="651" y="1182"/>
                  <a:pt x="649" y="1183"/>
                </a:cubicBezTo>
                <a:cubicBezTo>
                  <a:pt x="647" y="1183"/>
                  <a:pt x="648" y="1192"/>
                  <a:pt x="649" y="1194"/>
                </a:cubicBezTo>
                <a:close/>
                <a:moveTo>
                  <a:pt x="633" y="1257"/>
                </a:moveTo>
                <a:cubicBezTo>
                  <a:pt x="630" y="1257"/>
                  <a:pt x="629" y="1259"/>
                  <a:pt x="626" y="1258"/>
                </a:cubicBezTo>
                <a:cubicBezTo>
                  <a:pt x="625" y="1262"/>
                  <a:pt x="632" y="1259"/>
                  <a:pt x="633" y="1257"/>
                </a:cubicBezTo>
                <a:close/>
                <a:moveTo>
                  <a:pt x="495" y="95"/>
                </a:moveTo>
                <a:cubicBezTo>
                  <a:pt x="493" y="92"/>
                  <a:pt x="490" y="98"/>
                  <a:pt x="492" y="99"/>
                </a:cubicBezTo>
                <a:cubicBezTo>
                  <a:pt x="492" y="96"/>
                  <a:pt x="495" y="97"/>
                  <a:pt x="495" y="95"/>
                </a:cubicBezTo>
                <a:close/>
                <a:moveTo>
                  <a:pt x="558" y="1018"/>
                </a:moveTo>
                <a:cubicBezTo>
                  <a:pt x="560" y="1019"/>
                  <a:pt x="565" y="1019"/>
                  <a:pt x="565" y="1017"/>
                </a:cubicBezTo>
                <a:cubicBezTo>
                  <a:pt x="562" y="1014"/>
                  <a:pt x="560" y="1016"/>
                  <a:pt x="558" y="1018"/>
                </a:cubicBezTo>
                <a:close/>
                <a:moveTo>
                  <a:pt x="537" y="1005"/>
                </a:moveTo>
                <a:cubicBezTo>
                  <a:pt x="540" y="1003"/>
                  <a:pt x="542" y="999"/>
                  <a:pt x="545" y="997"/>
                </a:cubicBezTo>
                <a:cubicBezTo>
                  <a:pt x="541" y="996"/>
                  <a:pt x="534" y="1001"/>
                  <a:pt x="537" y="1005"/>
                </a:cubicBezTo>
                <a:close/>
                <a:moveTo>
                  <a:pt x="536" y="1013"/>
                </a:moveTo>
                <a:cubicBezTo>
                  <a:pt x="534" y="1009"/>
                  <a:pt x="534" y="1009"/>
                  <a:pt x="536" y="1006"/>
                </a:cubicBezTo>
                <a:cubicBezTo>
                  <a:pt x="532" y="1005"/>
                  <a:pt x="532" y="1009"/>
                  <a:pt x="530" y="1011"/>
                </a:cubicBezTo>
                <a:cubicBezTo>
                  <a:pt x="534" y="1010"/>
                  <a:pt x="533" y="1014"/>
                  <a:pt x="536" y="1013"/>
                </a:cubicBezTo>
                <a:close/>
                <a:moveTo>
                  <a:pt x="526" y="1015"/>
                </a:moveTo>
                <a:cubicBezTo>
                  <a:pt x="526" y="1014"/>
                  <a:pt x="527" y="1014"/>
                  <a:pt x="529" y="1014"/>
                </a:cubicBezTo>
                <a:cubicBezTo>
                  <a:pt x="528" y="1011"/>
                  <a:pt x="528" y="1011"/>
                  <a:pt x="528" y="1011"/>
                </a:cubicBezTo>
                <a:cubicBezTo>
                  <a:pt x="526" y="1010"/>
                  <a:pt x="524" y="1015"/>
                  <a:pt x="526" y="1015"/>
                </a:cubicBezTo>
                <a:close/>
                <a:moveTo>
                  <a:pt x="435" y="141"/>
                </a:moveTo>
                <a:cubicBezTo>
                  <a:pt x="433" y="140"/>
                  <a:pt x="431" y="142"/>
                  <a:pt x="429" y="144"/>
                </a:cubicBezTo>
                <a:cubicBezTo>
                  <a:pt x="432" y="143"/>
                  <a:pt x="434" y="143"/>
                  <a:pt x="435" y="141"/>
                </a:cubicBezTo>
                <a:close/>
                <a:moveTo>
                  <a:pt x="521" y="1043"/>
                </a:moveTo>
                <a:cubicBezTo>
                  <a:pt x="520" y="1044"/>
                  <a:pt x="520" y="1046"/>
                  <a:pt x="519" y="1048"/>
                </a:cubicBezTo>
                <a:cubicBezTo>
                  <a:pt x="522" y="1047"/>
                  <a:pt x="524" y="1046"/>
                  <a:pt x="524" y="1044"/>
                </a:cubicBezTo>
                <a:cubicBezTo>
                  <a:pt x="522" y="1046"/>
                  <a:pt x="522" y="1043"/>
                  <a:pt x="521" y="1043"/>
                </a:cubicBezTo>
                <a:close/>
                <a:moveTo>
                  <a:pt x="542" y="1418"/>
                </a:moveTo>
                <a:cubicBezTo>
                  <a:pt x="540" y="1419"/>
                  <a:pt x="535" y="1418"/>
                  <a:pt x="535" y="1420"/>
                </a:cubicBezTo>
                <a:cubicBezTo>
                  <a:pt x="537" y="1421"/>
                  <a:pt x="534" y="1424"/>
                  <a:pt x="537" y="1424"/>
                </a:cubicBezTo>
                <a:cubicBezTo>
                  <a:pt x="538" y="1422"/>
                  <a:pt x="541" y="1421"/>
                  <a:pt x="542" y="1418"/>
                </a:cubicBezTo>
                <a:close/>
                <a:moveTo>
                  <a:pt x="490" y="1052"/>
                </a:moveTo>
                <a:cubicBezTo>
                  <a:pt x="493" y="1054"/>
                  <a:pt x="491" y="1050"/>
                  <a:pt x="495" y="1050"/>
                </a:cubicBezTo>
                <a:cubicBezTo>
                  <a:pt x="495" y="1048"/>
                  <a:pt x="495" y="1047"/>
                  <a:pt x="493" y="1047"/>
                </a:cubicBezTo>
                <a:cubicBezTo>
                  <a:pt x="493" y="1049"/>
                  <a:pt x="491" y="1050"/>
                  <a:pt x="490" y="1052"/>
                </a:cubicBezTo>
                <a:close/>
                <a:moveTo>
                  <a:pt x="488" y="1054"/>
                </a:moveTo>
                <a:cubicBezTo>
                  <a:pt x="487" y="1052"/>
                  <a:pt x="490" y="1050"/>
                  <a:pt x="488" y="1050"/>
                </a:cubicBezTo>
                <a:cubicBezTo>
                  <a:pt x="488" y="1051"/>
                  <a:pt x="486" y="1051"/>
                  <a:pt x="485" y="1051"/>
                </a:cubicBezTo>
                <a:cubicBezTo>
                  <a:pt x="485" y="1055"/>
                  <a:pt x="489" y="1057"/>
                  <a:pt x="485" y="1059"/>
                </a:cubicBezTo>
                <a:cubicBezTo>
                  <a:pt x="484" y="1056"/>
                  <a:pt x="474" y="1058"/>
                  <a:pt x="479" y="1054"/>
                </a:cubicBezTo>
                <a:cubicBezTo>
                  <a:pt x="469" y="1054"/>
                  <a:pt x="472" y="1063"/>
                  <a:pt x="467" y="1066"/>
                </a:cubicBezTo>
                <a:cubicBezTo>
                  <a:pt x="468" y="1066"/>
                  <a:pt x="469" y="1067"/>
                  <a:pt x="470" y="1068"/>
                </a:cubicBezTo>
                <a:cubicBezTo>
                  <a:pt x="469" y="1071"/>
                  <a:pt x="465" y="1071"/>
                  <a:pt x="465" y="1074"/>
                </a:cubicBezTo>
                <a:cubicBezTo>
                  <a:pt x="470" y="1072"/>
                  <a:pt x="475" y="1074"/>
                  <a:pt x="478" y="1070"/>
                </a:cubicBezTo>
                <a:cubicBezTo>
                  <a:pt x="478" y="1073"/>
                  <a:pt x="480" y="1072"/>
                  <a:pt x="481" y="1073"/>
                </a:cubicBezTo>
                <a:cubicBezTo>
                  <a:pt x="478" y="1074"/>
                  <a:pt x="480" y="1078"/>
                  <a:pt x="476" y="1078"/>
                </a:cubicBezTo>
                <a:cubicBezTo>
                  <a:pt x="476" y="1080"/>
                  <a:pt x="477" y="1082"/>
                  <a:pt x="479" y="1082"/>
                </a:cubicBezTo>
                <a:cubicBezTo>
                  <a:pt x="482" y="1079"/>
                  <a:pt x="485" y="1076"/>
                  <a:pt x="489" y="1074"/>
                </a:cubicBezTo>
                <a:cubicBezTo>
                  <a:pt x="483" y="1067"/>
                  <a:pt x="497" y="1057"/>
                  <a:pt x="488" y="1054"/>
                </a:cubicBezTo>
                <a:close/>
                <a:moveTo>
                  <a:pt x="390" y="183"/>
                </a:moveTo>
                <a:cubicBezTo>
                  <a:pt x="388" y="183"/>
                  <a:pt x="386" y="183"/>
                  <a:pt x="386" y="180"/>
                </a:cubicBezTo>
                <a:cubicBezTo>
                  <a:pt x="384" y="180"/>
                  <a:pt x="384" y="182"/>
                  <a:pt x="382" y="182"/>
                </a:cubicBezTo>
                <a:cubicBezTo>
                  <a:pt x="382" y="184"/>
                  <a:pt x="381" y="185"/>
                  <a:pt x="380" y="187"/>
                </a:cubicBezTo>
                <a:cubicBezTo>
                  <a:pt x="385" y="186"/>
                  <a:pt x="388" y="187"/>
                  <a:pt x="390" y="183"/>
                </a:cubicBezTo>
                <a:close/>
                <a:moveTo>
                  <a:pt x="483" y="1114"/>
                </a:moveTo>
                <a:cubicBezTo>
                  <a:pt x="480" y="1115"/>
                  <a:pt x="483" y="1120"/>
                  <a:pt x="481" y="1122"/>
                </a:cubicBezTo>
                <a:cubicBezTo>
                  <a:pt x="482" y="1123"/>
                  <a:pt x="487" y="1124"/>
                  <a:pt x="486" y="1121"/>
                </a:cubicBezTo>
                <a:cubicBezTo>
                  <a:pt x="482" y="1122"/>
                  <a:pt x="484" y="1116"/>
                  <a:pt x="483" y="1114"/>
                </a:cubicBezTo>
                <a:close/>
                <a:moveTo>
                  <a:pt x="377" y="222"/>
                </a:moveTo>
                <a:cubicBezTo>
                  <a:pt x="379" y="222"/>
                  <a:pt x="379" y="221"/>
                  <a:pt x="381" y="220"/>
                </a:cubicBezTo>
                <a:cubicBezTo>
                  <a:pt x="381" y="219"/>
                  <a:pt x="381" y="217"/>
                  <a:pt x="381" y="215"/>
                </a:cubicBezTo>
                <a:cubicBezTo>
                  <a:pt x="379" y="216"/>
                  <a:pt x="378" y="215"/>
                  <a:pt x="377" y="215"/>
                </a:cubicBezTo>
                <a:cubicBezTo>
                  <a:pt x="380" y="219"/>
                  <a:pt x="371" y="218"/>
                  <a:pt x="368" y="218"/>
                </a:cubicBezTo>
                <a:cubicBezTo>
                  <a:pt x="368" y="220"/>
                  <a:pt x="367" y="220"/>
                  <a:pt x="366" y="221"/>
                </a:cubicBezTo>
                <a:cubicBezTo>
                  <a:pt x="369" y="225"/>
                  <a:pt x="375" y="216"/>
                  <a:pt x="377" y="222"/>
                </a:cubicBezTo>
                <a:close/>
                <a:moveTo>
                  <a:pt x="474" y="1154"/>
                </a:moveTo>
                <a:cubicBezTo>
                  <a:pt x="475" y="1154"/>
                  <a:pt x="475" y="1155"/>
                  <a:pt x="474" y="1156"/>
                </a:cubicBezTo>
                <a:cubicBezTo>
                  <a:pt x="476" y="1157"/>
                  <a:pt x="479" y="1156"/>
                  <a:pt x="480" y="1155"/>
                </a:cubicBezTo>
                <a:cubicBezTo>
                  <a:pt x="480" y="1150"/>
                  <a:pt x="476" y="1151"/>
                  <a:pt x="474" y="1154"/>
                </a:cubicBezTo>
                <a:close/>
                <a:moveTo>
                  <a:pt x="466" y="1142"/>
                </a:moveTo>
                <a:cubicBezTo>
                  <a:pt x="456" y="1139"/>
                  <a:pt x="466" y="1126"/>
                  <a:pt x="467" y="1117"/>
                </a:cubicBezTo>
                <a:cubicBezTo>
                  <a:pt x="463" y="1118"/>
                  <a:pt x="461" y="1117"/>
                  <a:pt x="462" y="1114"/>
                </a:cubicBezTo>
                <a:cubicBezTo>
                  <a:pt x="460" y="1114"/>
                  <a:pt x="459" y="1116"/>
                  <a:pt x="456" y="1117"/>
                </a:cubicBezTo>
                <a:cubicBezTo>
                  <a:pt x="456" y="1125"/>
                  <a:pt x="450" y="1127"/>
                  <a:pt x="448" y="1133"/>
                </a:cubicBezTo>
                <a:cubicBezTo>
                  <a:pt x="446" y="1134"/>
                  <a:pt x="444" y="1133"/>
                  <a:pt x="443" y="1133"/>
                </a:cubicBezTo>
                <a:cubicBezTo>
                  <a:pt x="443" y="1136"/>
                  <a:pt x="440" y="1136"/>
                  <a:pt x="440" y="1140"/>
                </a:cubicBezTo>
                <a:cubicBezTo>
                  <a:pt x="445" y="1138"/>
                  <a:pt x="444" y="1145"/>
                  <a:pt x="449" y="1144"/>
                </a:cubicBezTo>
                <a:cubicBezTo>
                  <a:pt x="451" y="1142"/>
                  <a:pt x="450" y="1139"/>
                  <a:pt x="453" y="1137"/>
                </a:cubicBezTo>
                <a:cubicBezTo>
                  <a:pt x="450" y="1146"/>
                  <a:pt x="460" y="1151"/>
                  <a:pt x="466" y="1142"/>
                </a:cubicBezTo>
                <a:close/>
                <a:moveTo>
                  <a:pt x="492" y="1413"/>
                </a:moveTo>
                <a:cubicBezTo>
                  <a:pt x="490" y="1413"/>
                  <a:pt x="489" y="1412"/>
                  <a:pt x="486" y="1413"/>
                </a:cubicBezTo>
                <a:cubicBezTo>
                  <a:pt x="486" y="1415"/>
                  <a:pt x="488" y="1416"/>
                  <a:pt x="489" y="1417"/>
                </a:cubicBezTo>
                <a:cubicBezTo>
                  <a:pt x="489" y="1415"/>
                  <a:pt x="492" y="1416"/>
                  <a:pt x="492" y="1413"/>
                </a:cubicBezTo>
                <a:close/>
                <a:moveTo>
                  <a:pt x="365" y="225"/>
                </a:moveTo>
                <a:cubicBezTo>
                  <a:pt x="363" y="225"/>
                  <a:pt x="361" y="225"/>
                  <a:pt x="361" y="228"/>
                </a:cubicBezTo>
                <a:cubicBezTo>
                  <a:pt x="363" y="229"/>
                  <a:pt x="365" y="227"/>
                  <a:pt x="365" y="225"/>
                </a:cubicBezTo>
                <a:close/>
                <a:moveTo>
                  <a:pt x="453" y="1057"/>
                </a:moveTo>
                <a:cubicBezTo>
                  <a:pt x="452" y="1057"/>
                  <a:pt x="450" y="1053"/>
                  <a:pt x="450" y="1056"/>
                </a:cubicBezTo>
                <a:cubicBezTo>
                  <a:pt x="453" y="1059"/>
                  <a:pt x="447" y="1056"/>
                  <a:pt x="446" y="1059"/>
                </a:cubicBezTo>
                <a:cubicBezTo>
                  <a:pt x="449" y="1059"/>
                  <a:pt x="453" y="1059"/>
                  <a:pt x="453" y="1057"/>
                </a:cubicBezTo>
                <a:close/>
                <a:moveTo>
                  <a:pt x="459" y="1151"/>
                </a:moveTo>
                <a:cubicBezTo>
                  <a:pt x="455" y="1146"/>
                  <a:pt x="453" y="1155"/>
                  <a:pt x="447" y="1152"/>
                </a:cubicBezTo>
                <a:cubicBezTo>
                  <a:pt x="448" y="1155"/>
                  <a:pt x="453" y="1154"/>
                  <a:pt x="455" y="1156"/>
                </a:cubicBezTo>
                <a:cubicBezTo>
                  <a:pt x="456" y="1154"/>
                  <a:pt x="458" y="1153"/>
                  <a:pt x="459" y="1151"/>
                </a:cubicBezTo>
                <a:close/>
                <a:moveTo>
                  <a:pt x="441" y="1063"/>
                </a:moveTo>
                <a:cubicBezTo>
                  <a:pt x="442" y="1066"/>
                  <a:pt x="440" y="1066"/>
                  <a:pt x="441" y="1068"/>
                </a:cubicBezTo>
                <a:cubicBezTo>
                  <a:pt x="444" y="1068"/>
                  <a:pt x="446" y="1066"/>
                  <a:pt x="446" y="1064"/>
                </a:cubicBezTo>
                <a:cubicBezTo>
                  <a:pt x="445" y="1063"/>
                  <a:pt x="443" y="1063"/>
                  <a:pt x="441" y="1063"/>
                </a:cubicBezTo>
                <a:close/>
                <a:moveTo>
                  <a:pt x="431" y="1105"/>
                </a:moveTo>
                <a:cubicBezTo>
                  <a:pt x="432" y="1105"/>
                  <a:pt x="432" y="1106"/>
                  <a:pt x="433" y="1106"/>
                </a:cubicBezTo>
                <a:cubicBezTo>
                  <a:pt x="434" y="1102"/>
                  <a:pt x="432" y="1101"/>
                  <a:pt x="429" y="1101"/>
                </a:cubicBezTo>
                <a:cubicBezTo>
                  <a:pt x="431" y="1104"/>
                  <a:pt x="426" y="1106"/>
                  <a:pt x="429" y="1108"/>
                </a:cubicBezTo>
                <a:cubicBezTo>
                  <a:pt x="429" y="1107"/>
                  <a:pt x="430" y="1106"/>
                  <a:pt x="431" y="1105"/>
                </a:cubicBezTo>
                <a:close/>
                <a:moveTo>
                  <a:pt x="451" y="1422"/>
                </a:moveTo>
                <a:cubicBezTo>
                  <a:pt x="452" y="1420"/>
                  <a:pt x="454" y="1419"/>
                  <a:pt x="455" y="1416"/>
                </a:cubicBezTo>
                <a:cubicBezTo>
                  <a:pt x="452" y="1417"/>
                  <a:pt x="449" y="1418"/>
                  <a:pt x="448" y="1420"/>
                </a:cubicBezTo>
                <a:cubicBezTo>
                  <a:pt x="451" y="1418"/>
                  <a:pt x="449" y="1423"/>
                  <a:pt x="451" y="1422"/>
                </a:cubicBezTo>
                <a:close/>
                <a:moveTo>
                  <a:pt x="452" y="1426"/>
                </a:moveTo>
                <a:cubicBezTo>
                  <a:pt x="452" y="1429"/>
                  <a:pt x="451" y="1431"/>
                  <a:pt x="450" y="1434"/>
                </a:cubicBezTo>
                <a:cubicBezTo>
                  <a:pt x="454" y="1434"/>
                  <a:pt x="454" y="1427"/>
                  <a:pt x="452" y="1426"/>
                </a:cubicBezTo>
                <a:close/>
                <a:moveTo>
                  <a:pt x="329" y="295"/>
                </a:moveTo>
                <a:cubicBezTo>
                  <a:pt x="326" y="295"/>
                  <a:pt x="326" y="297"/>
                  <a:pt x="323" y="297"/>
                </a:cubicBezTo>
                <a:cubicBezTo>
                  <a:pt x="324" y="301"/>
                  <a:pt x="321" y="303"/>
                  <a:pt x="324" y="304"/>
                </a:cubicBezTo>
                <a:cubicBezTo>
                  <a:pt x="323" y="299"/>
                  <a:pt x="328" y="299"/>
                  <a:pt x="329" y="295"/>
                </a:cubicBezTo>
                <a:close/>
                <a:moveTo>
                  <a:pt x="445" y="1417"/>
                </a:moveTo>
                <a:cubicBezTo>
                  <a:pt x="446" y="1419"/>
                  <a:pt x="439" y="1421"/>
                  <a:pt x="443" y="1422"/>
                </a:cubicBezTo>
                <a:cubicBezTo>
                  <a:pt x="445" y="1421"/>
                  <a:pt x="450" y="1419"/>
                  <a:pt x="445" y="1417"/>
                </a:cubicBezTo>
                <a:close/>
                <a:moveTo>
                  <a:pt x="421" y="1301"/>
                </a:moveTo>
                <a:cubicBezTo>
                  <a:pt x="423" y="1302"/>
                  <a:pt x="427" y="1302"/>
                  <a:pt x="426" y="1298"/>
                </a:cubicBezTo>
                <a:cubicBezTo>
                  <a:pt x="424" y="1297"/>
                  <a:pt x="422" y="1299"/>
                  <a:pt x="421" y="1301"/>
                </a:cubicBezTo>
                <a:close/>
                <a:moveTo>
                  <a:pt x="424" y="1339"/>
                </a:moveTo>
                <a:cubicBezTo>
                  <a:pt x="422" y="1335"/>
                  <a:pt x="424" y="1331"/>
                  <a:pt x="426" y="1328"/>
                </a:cubicBezTo>
                <a:cubicBezTo>
                  <a:pt x="424" y="1327"/>
                  <a:pt x="418" y="1332"/>
                  <a:pt x="414" y="1330"/>
                </a:cubicBezTo>
                <a:cubicBezTo>
                  <a:pt x="414" y="1332"/>
                  <a:pt x="411" y="1332"/>
                  <a:pt x="411" y="1335"/>
                </a:cubicBezTo>
                <a:cubicBezTo>
                  <a:pt x="415" y="1335"/>
                  <a:pt x="414" y="1339"/>
                  <a:pt x="413" y="1341"/>
                </a:cubicBezTo>
                <a:cubicBezTo>
                  <a:pt x="416" y="1339"/>
                  <a:pt x="419" y="1338"/>
                  <a:pt x="424" y="1339"/>
                </a:cubicBezTo>
                <a:close/>
                <a:moveTo>
                  <a:pt x="423" y="1307"/>
                </a:moveTo>
                <a:cubicBezTo>
                  <a:pt x="421" y="1307"/>
                  <a:pt x="417" y="1307"/>
                  <a:pt x="418" y="1310"/>
                </a:cubicBezTo>
                <a:cubicBezTo>
                  <a:pt x="419" y="1309"/>
                  <a:pt x="424" y="1310"/>
                  <a:pt x="423" y="1307"/>
                </a:cubicBezTo>
                <a:close/>
                <a:moveTo>
                  <a:pt x="421" y="1325"/>
                </a:moveTo>
                <a:cubicBezTo>
                  <a:pt x="418" y="1327"/>
                  <a:pt x="420" y="1322"/>
                  <a:pt x="418" y="1323"/>
                </a:cubicBezTo>
                <a:cubicBezTo>
                  <a:pt x="418" y="1324"/>
                  <a:pt x="417" y="1324"/>
                  <a:pt x="415" y="1324"/>
                </a:cubicBezTo>
                <a:cubicBezTo>
                  <a:pt x="415" y="1327"/>
                  <a:pt x="419" y="1325"/>
                  <a:pt x="418" y="1329"/>
                </a:cubicBezTo>
                <a:cubicBezTo>
                  <a:pt x="420" y="1329"/>
                  <a:pt x="421" y="1327"/>
                  <a:pt x="421" y="1325"/>
                </a:cubicBezTo>
                <a:close/>
                <a:moveTo>
                  <a:pt x="416" y="1351"/>
                </a:moveTo>
                <a:cubicBezTo>
                  <a:pt x="419" y="1350"/>
                  <a:pt x="419" y="1354"/>
                  <a:pt x="421" y="1355"/>
                </a:cubicBezTo>
                <a:cubicBezTo>
                  <a:pt x="421" y="1354"/>
                  <a:pt x="424" y="1355"/>
                  <a:pt x="424" y="1352"/>
                </a:cubicBezTo>
                <a:cubicBezTo>
                  <a:pt x="423" y="1352"/>
                  <a:pt x="422" y="1351"/>
                  <a:pt x="422" y="1349"/>
                </a:cubicBezTo>
                <a:cubicBezTo>
                  <a:pt x="420" y="1350"/>
                  <a:pt x="416" y="1349"/>
                  <a:pt x="416" y="1351"/>
                </a:cubicBezTo>
                <a:close/>
                <a:moveTo>
                  <a:pt x="389" y="1078"/>
                </a:moveTo>
                <a:cubicBezTo>
                  <a:pt x="388" y="1080"/>
                  <a:pt x="389" y="1086"/>
                  <a:pt x="392" y="1085"/>
                </a:cubicBezTo>
                <a:cubicBezTo>
                  <a:pt x="391" y="1083"/>
                  <a:pt x="393" y="1077"/>
                  <a:pt x="389" y="1078"/>
                </a:cubicBezTo>
                <a:close/>
                <a:moveTo>
                  <a:pt x="412" y="1298"/>
                </a:moveTo>
                <a:cubicBezTo>
                  <a:pt x="411" y="1298"/>
                  <a:pt x="411" y="1297"/>
                  <a:pt x="411" y="1296"/>
                </a:cubicBezTo>
                <a:cubicBezTo>
                  <a:pt x="405" y="1296"/>
                  <a:pt x="406" y="1300"/>
                  <a:pt x="405" y="1303"/>
                </a:cubicBezTo>
                <a:cubicBezTo>
                  <a:pt x="408" y="1302"/>
                  <a:pt x="408" y="1299"/>
                  <a:pt x="412" y="1298"/>
                </a:cubicBezTo>
                <a:close/>
                <a:moveTo>
                  <a:pt x="396" y="1272"/>
                </a:moveTo>
                <a:cubicBezTo>
                  <a:pt x="395" y="1270"/>
                  <a:pt x="393" y="1266"/>
                  <a:pt x="392" y="1268"/>
                </a:cubicBezTo>
                <a:cubicBezTo>
                  <a:pt x="392" y="1268"/>
                  <a:pt x="393" y="1269"/>
                  <a:pt x="393" y="1270"/>
                </a:cubicBezTo>
                <a:cubicBezTo>
                  <a:pt x="392" y="1270"/>
                  <a:pt x="391" y="1270"/>
                  <a:pt x="391" y="1271"/>
                </a:cubicBezTo>
                <a:cubicBezTo>
                  <a:pt x="392" y="1272"/>
                  <a:pt x="394" y="1272"/>
                  <a:pt x="396" y="1272"/>
                </a:cubicBezTo>
                <a:close/>
                <a:moveTo>
                  <a:pt x="410" y="1427"/>
                </a:moveTo>
                <a:cubicBezTo>
                  <a:pt x="408" y="1428"/>
                  <a:pt x="406" y="1428"/>
                  <a:pt x="405" y="1430"/>
                </a:cubicBezTo>
                <a:cubicBezTo>
                  <a:pt x="406" y="1431"/>
                  <a:pt x="411" y="1430"/>
                  <a:pt x="410" y="1427"/>
                </a:cubicBezTo>
                <a:close/>
                <a:moveTo>
                  <a:pt x="394" y="1291"/>
                </a:moveTo>
                <a:cubicBezTo>
                  <a:pt x="394" y="1294"/>
                  <a:pt x="391" y="1294"/>
                  <a:pt x="391" y="1296"/>
                </a:cubicBezTo>
                <a:cubicBezTo>
                  <a:pt x="393" y="1296"/>
                  <a:pt x="397" y="1293"/>
                  <a:pt x="394" y="1291"/>
                </a:cubicBezTo>
                <a:close/>
                <a:moveTo>
                  <a:pt x="385" y="1277"/>
                </a:moveTo>
                <a:cubicBezTo>
                  <a:pt x="385" y="1282"/>
                  <a:pt x="382" y="1283"/>
                  <a:pt x="382" y="1287"/>
                </a:cubicBezTo>
                <a:cubicBezTo>
                  <a:pt x="385" y="1286"/>
                  <a:pt x="385" y="1291"/>
                  <a:pt x="388" y="1290"/>
                </a:cubicBezTo>
                <a:cubicBezTo>
                  <a:pt x="389" y="1287"/>
                  <a:pt x="387" y="1279"/>
                  <a:pt x="385" y="1277"/>
                </a:cubicBezTo>
                <a:close/>
                <a:moveTo>
                  <a:pt x="287" y="329"/>
                </a:moveTo>
                <a:cubicBezTo>
                  <a:pt x="285" y="328"/>
                  <a:pt x="282" y="328"/>
                  <a:pt x="282" y="331"/>
                </a:cubicBezTo>
                <a:cubicBezTo>
                  <a:pt x="284" y="331"/>
                  <a:pt x="286" y="332"/>
                  <a:pt x="287" y="329"/>
                </a:cubicBezTo>
                <a:close/>
                <a:moveTo>
                  <a:pt x="386" y="1290"/>
                </a:moveTo>
                <a:cubicBezTo>
                  <a:pt x="385" y="1295"/>
                  <a:pt x="386" y="1297"/>
                  <a:pt x="389" y="1294"/>
                </a:cubicBezTo>
                <a:cubicBezTo>
                  <a:pt x="389" y="1292"/>
                  <a:pt x="387" y="1291"/>
                  <a:pt x="386" y="1290"/>
                </a:cubicBezTo>
                <a:close/>
                <a:moveTo>
                  <a:pt x="356" y="1024"/>
                </a:moveTo>
                <a:cubicBezTo>
                  <a:pt x="352" y="1026"/>
                  <a:pt x="349" y="1030"/>
                  <a:pt x="351" y="1036"/>
                </a:cubicBezTo>
                <a:cubicBezTo>
                  <a:pt x="357" y="1035"/>
                  <a:pt x="357" y="1035"/>
                  <a:pt x="357" y="1035"/>
                </a:cubicBezTo>
                <a:cubicBezTo>
                  <a:pt x="353" y="1031"/>
                  <a:pt x="358" y="1026"/>
                  <a:pt x="356" y="1024"/>
                </a:cubicBezTo>
                <a:close/>
                <a:moveTo>
                  <a:pt x="399" y="1423"/>
                </a:moveTo>
                <a:cubicBezTo>
                  <a:pt x="397" y="1423"/>
                  <a:pt x="396" y="1421"/>
                  <a:pt x="395" y="1421"/>
                </a:cubicBezTo>
                <a:cubicBezTo>
                  <a:pt x="394" y="1423"/>
                  <a:pt x="393" y="1424"/>
                  <a:pt x="391" y="1426"/>
                </a:cubicBezTo>
                <a:cubicBezTo>
                  <a:pt x="394" y="1425"/>
                  <a:pt x="394" y="1428"/>
                  <a:pt x="396" y="1427"/>
                </a:cubicBezTo>
                <a:cubicBezTo>
                  <a:pt x="396" y="1425"/>
                  <a:pt x="400" y="1426"/>
                  <a:pt x="399" y="1423"/>
                </a:cubicBezTo>
                <a:close/>
                <a:moveTo>
                  <a:pt x="387" y="1353"/>
                </a:moveTo>
                <a:cubicBezTo>
                  <a:pt x="384" y="1350"/>
                  <a:pt x="387" y="1348"/>
                  <a:pt x="387" y="1344"/>
                </a:cubicBezTo>
                <a:cubicBezTo>
                  <a:pt x="383" y="1345"/>
                  <a:pt x="383" y="1349"/>
                  <a:pt x="379" y="1350"/>
                </a:cubicBezTo>
                <a:cubicBezTo>
                  <a:pt x="379" y="1356"/>
                  <a:pt x="379" y="1356"/>
                  <a:pt x="379" y="1356"/>
                </a:cubicBezTo>
                <a:cubicBezTo>
                  <a:pt x="383" y="1356"/>
                  <a:pt x="382" y="1352"/>
                  <a:pt x="387" y="1353"/>
                </a:cubicBezTo>
                <a:close/>
                <a:moveTo>
                  <a:pt x="375" y="1381"/>
                </a:moveTo>
                <a:cubicBezTo>
                  <a:pt x="373" y="1381"/>
                  <a:pt x="371" y="1381"/>
                  <a:pt x="372" y="1384"/>
                </a:cubicBezTo>
                <a:cubicBezTo>
                  <a:pt x="374" y="1383"/>
                  <a:pt x="376" y="1383"/>
                  <a:pt x="375" y="1381"/>
                </a:cubicBezTo>
                <a:close/>
                <a:moveTo>
                  <a:pt x="375" y="1400"/>
                </a:moveTo>
                <a:cubicBezTo>
                  <a:pt x="372" y="1401"/>
                  <a:pt x="372" y="1399"/>
                  <a:pt x="370" y="1400"/>
                </a:cubicBezTo>
                <a:cubicBezTo>
                  <a:pt x="370" y="1402"/>
                  <a:pt x="368" y="1403"/>
                  <a:pt x="369" y="1406"/>
                </a:cubicBezTo>
                <a:cubicBezTo>
                  <a:pt x="372" y="1405"/>
                  <a:pt x="373" y="1402"/>
                  <a:pt x="375" y="1400"/>
                </a:cubicBezTo>
                <a:close/>
                <a:moveTo>
                  <a:pt x="336" y="1048"/>
                </a:moveTo>
                <a:cubicBezTo>
                  <a:pt x="332" y="1049"/>
                  <a:pt x="331" y="1052"/>
                  <a:pt x="330" y="1055"/>
                </a:cubicBezTo>
                <a:cubicBezTo>
                  <a:pt x="333" y="1054"/>
                  <a:pt x="335" y="1051"/>
                  <a:pt x="336" y="1048"/>
                </a:cubicBezTo>
                <a:close/>
                <a:moveTo>
                  <a:pt x="370" y="1371"/>
                </a:moveTo>
                <a:cubicBezTo>
                  <a:pt x="364" y="1372"/>
                  <a:pt x="362" y="1375"/>
                  <a:pt x="359" y="1378"/>
                </a:cubicBezTo>
                <a:cubicBezTo>
                  <a:pt x="363" y="1378"/>
                  <a:pt x="363" y="1378"/>
                  <a:pt x="367" y="1377"/>
                </a:cubicBezTo>
                <a:cubicBezTo>
                  <a:pt x="366" y="1374"/>
                  <a:pt x="368" y="1374"/>
                  <a:pt x="370" y="1371"/>
                </a:cubicBezTo>
                <a:close/>
                <a:moveTo>
                  <a:pt x="287" y="705"/>
                </a:moveTo>
                <a:cubicBezTo>
                  <a:pt x="287" y="708"/>
                  <a:pt x="284" y="707"/>
                  <a:pt x="285" y="711"/>
                </a:cubicBezTo>
                <a:cubicBezTo>
                  <a:pt x="287" y="712"/>
                  <a:pt x="289" y="709"/>
                  <a:pt x="291" y="708"/>
                </a:cubicBezTo>
                <a:cubicBezTo>
                  <a:pt x="289" y="708"/>
                  <a:pt x="290" y="705"/>
                  <a:pt x="287" y="705"/>
                </a:cubicBezTo>
                <a:close/>
                <a:moveTo>
                  <a:pt x="299" y="864"/>
                </a:moveTo>
                <a:cubicBezTo>
                  <a:pt x="300" y="871"/>
                  <a:pt x="290" y="874"/>
                  <a:pt x="294" y="880"/>
                </a:cubicBezTo>
                <a:cubicBezTo>
                  <a:pt x="294" y="874"/>
                  <a:pt x="303" y="868"/>
                  <a:pt x="299" y="864"/>
                </a:cubicBezTo>
                <a:close/>
                <a:moveTo>
                  <a:pt x="275" y="923"/>
                </a:moveTo>
                <a:cubicBezTo>
                  <a:pt x="275" y="915"/>
                  <a:pt x="286" y="902"/>
                  <a:pt x="279" y="897"/>
                </a:cubicBezTo>
                <a:cubicBezTo>
                  <a:pt x="281" y="902"/>
                  <a:pt x="272" y="907"/>
                  <a:pt x="268" y="907"/>
                </a:cubicBezTo>
                <a:cubicBezTo>
                  <a:pt x="272" y="915"/>
                  <a:pt x="253" y="919"/>
                  <a:pt x="261" y="927"/>
                </a:cubicBezTo>
                <a:cubicBezTo>
                  <a:pt x="264" y="927"/>
                  <a:pt x="265" y="924"/>
                  <a:pt x="268" y="924"/>
                </a:cubicBezTo>
                <a:cubicBezTo>
                  <a:pt x="269" y="925"/>
                  <a:pt x="270" y="927"/>
                  <a:pt x="270" y="929"/>
                </a:cubicBezTo>
                <a:cubicBezTo>
                  <a:pt x="272" y="927"/>
                  <a:pt x="273" y="924"/>
                  <a:pt x="275" y="923"/>
                </a:cubicBezTo>
                <a:close/>
                <a:moveTo>
                  <a:pt x="313" y="1279"/>
                </a:moveTo>
                <a:cubicBezTo>
                  <a:pt x="312" y="1280"/>
                  <a:pt x="310" y="1280"/>
                  <a:pt x="310" y="1282"/>
                </a:cubicBezTo>
                <a:cubicBezTo>
                  <a:pt x="312" y="1281"/>
                  <a:pt x="310" y="1288"/>
                  <a:pt x="312" y="1288"/>
                </a:cubicBezTo>
                <a:cubicBezTo>
                  <a:pt x="313" y="1286"/>
                  <a:pt x="311" y="1282"/>
                  <a:pt x="313" y="1279"/>
                </a:cubicBezTo>
                <a:close/>
                <a:moveTo>
                  <a:pt x="306" y="1241"/>
                </a:moveTo>
                <a:cubicBezTo>
                  <a:pt x="300" y="1239"/>
                  <a:pt x="298" y="1241"/>
                  <a:pt x="293" y="1243"/>
                </a:cubicBezTo>
                <a:cubicBezTo>
                  <a:pt x="294" y="1245"/>
                  <a:pt x="295" y="1247"/>
                  <a:pt x="297" y="1248"/>
                </a:cubicBezTo>
                <a:cubicBezTo>
                  <a:pt x="299" y="1245"/>
                  <a:pt x="305" y="1245"/>
                  <a:pt x="306" y="1241"/>
                </a:cubicBezTo>
                <a:close/>
                <a:moveTo>
                  <a:pt x="239" y="719"/>
                </a:moveTo>
                <a:cubicBezTo>
                  <a:pt x="241" y="719"/>
                  <a:pt x="240" y="722"/>
                  <a:pt x="243" y="721"/>
                </a:cubicBezTo>
                <a:cubicBezTo>
                  <a:pt x="243" y="720"/>
                  <a:pt x="244" y="720"/>
                  <a:pt x="244" y="718"/>
                </a:cubicBezTo>
                <a:cubicBezTo>
                  <a:pt x="242" y="719"/>
                  <a:pt x="239" y="717"/>
                  <a:pt x="239" y="719"/>
                </a:cubicBezTo>
                <a:close/>
                <a:moveTo>
                  <a:pt x="208" y="568"/>
                </a:moveTo>
                <a:cubicBezTo>
                  <a:pt x="202" y="570"/>
                  <a:pt x="206" y="577"/>
                  <a:pt x="212" y="576"/>
                </a:cubicBezTo>
                <a:cubicBezTo>
                  <a:pt x="211" y="573"/>
                  <a:pt x="209" y="571"/>
                  <a:pt x="208" y="568"/>
                </a:cubicBezTo>
                <a:close/>
                <a:moveTo>
                  <a:pt x="132" y="555"/>
                </a:moveTo>
                <a:cubicBezTo>
                  <a:pt x="125" y="554"/>
                  <a:pt x="116" y="557"/>
                  <a:pt x="116" y="561"/>
                </a:cubicBezTo>
                <a:cubicBezTo>
                  <a:pt x="117" y="558"/>
                  <a:pt x="118" y="562"/>
                  <a:pt x="119" y="562"/>
                </a:cubicBezTo>
                <a:cubicBezTo>
                  <a:pt x="119" y="556"/>
                  <a:pt x="130" y="559"/>
                  <a:pt x="132" y="555"/>
                </a:cubicBezTo>
                <a:close/>
                <a:moveTo>
                  <a:pt x="151" y="846"/>
                </a:moveTo>
                <a:cubicBezTo>
                  <a:pt x="154" y="846"/>
                  <a:pt x="159" y="848"/>
                  <a:pt x="161" y="846"/>
                </a:cubicBezTo>
                <a:cubicBezTo>
                  <a:pt x="158" y="845"/>
                  <a:pt x="152" y="842"/>
                  <a:pt x="151" y="846"/>
                </a:cubicBezTo>
                <a:close/>
                <a:moveTo>
                  <a:pt x="154" y="795"/>
                </a:moveTo>
                <a:cubicBezTo>
                  <a:pt x="152" y="796"/>
                  <a:pt x="150" y="799"/>
                  <a:pt x="152" y="801"/>
                </a:cubicBezTo>
                <a:cubicBezTo>
                  <a:pt x="155" y="801"/>
                  <a:pt x="155" y="798"/>
                  <a:pt x="154" y="795"/>
                </a:cubicBezTo>
                <a:close/>
                <a:moveTo>
                  <a:pt x="150" y="812"/>
                </a:moveTo>
                <a:cubicBezTo>
                  <a:pt x="148" y="807"/>
                  <a:pt x="154" y="809"/>
                  <a:pt x="154" y="805"/>
                </a:cubicBezTo>
                <a:cubicBezTo>
                  <a:pt x="153" y="805"/>
                  <a:pt x="153" y="804"/>
                  <a:pt x="151" y="804"/>
                </a:cubicBezTo>
                <a:cubicBezTo>
                  <a:pt x="150" y="807"/>
                  <a:pt x="147" y="807"/>
                  <a:pt x="147" y="811"/>
                </a:cubicBezTo>
                <a:cubicBezTo>
                  <a:pt x="148" y="810"/>
                  <a:pt x="149" y="812"/>
                  <a:pt x="150" y="812"/>
                </a:cubicBezTo>
                <a:close/>
                <a:moveTo>
                  <a:pt x="150" y="838"/>
                </a:moveTo>
                <a:cubicBezTo>
                  <a:pt x="146" y="837"/>
                  <a:pt x="148" y="830"/>
                  <a:pt x="149" y="828"/>
                </a:cubicBezTo>
                <a:cubicBezTo>
                  <a:pt x="147" y="828"/>
                  <a:pt x="146" y="827"/>
                  <a:pt x="143" y="828"/>
                </a:cubicBezTo>
                <a:cubicBezTo>
                  <a:pt x="146" y="831"/>
                  <a:pt x="146" y="832"/>
                  <a:pt x="147" y="837"/>
                </a:cubicBezTo>
                <a:cubicBezTo>
                  <a:pt x="145" y="838"/>
                  <a:pt x="142" y="838"/>
                  <a:pt x="143" y="842"/>
                </a:cubicBezTo>
                <a:cubicBezTo>
                  <a:pt x="147" y="841"/>
                  <a:pt x="148" y="841"/>
                  <a:pt x="150" y="838"/>
                </a:cubicBezTo>
                <a:close/>
                <a:moveTo>
                  <a:pt x="139" y="825"/>
                </a:moveTo>
                <a:cubicBezTo>
                  <a:pt x="140" y="825"/>
                  <a:pt x="141" y="826"/>
                  <a:pt x="143" y="825"/>
                </a:cubicBezTo>
                <a:cubicBezTo>
                  <a:pt x="143" y="822"/>
                  <a:pt x="143" y="822"/>
                  <a:pt x="143" y="822"/>
                </a:cubicBezTo>
                <a:cubicBezTo>
                  <a:pt x="141" y="823"/>
                  <a:pt x="139" y="823"/>
                  <a:pt x="139" y="825"/>
                </a:cubicBezTo>
                <a:close/>
                <a:moveTo>
                  <a:pt x="109" y="529"/>
                </a:moveTo>
                <a:cubicBezTo>
                  <a:pt x="107" y="529"/>
                  <a:pt x="103" y="529"/>
                  <a:pt x="103" y="531"/>
                </a:cubicBezTo>
                <a:cubicBezTo>
                  <a:pt x="106" y="531"/>
                  <a:pt x="109" y="532"/>
                  <a:pt x="109" y="529"/>
                </a:cubicBezTo>
                <a:close/>
                <a:moveTo>
                  <a:pt x="107" y="581"/>
                </a:moveTo>
                <a:cubicBezTo>
                  <a:pt x="106" y="581"/>
                  <a:pt x="106" y="579"/>
                  <a:pt x="106" y="578"/>
                </a:cubicBezTo>
                <a:cubicBezTo>
                  <a:pt x="109" y="575"/>
                  <a:pt x="115" y="571"/>
                  <a:pt x="110" y="566"/>
                </a:cubicBezTo>
                <a:cubicBezTo>
                  <a:pt x="110" y="568"/>
                  <a:pt x="108" y="569"/>
                  <a:pt x="106" y="569"/>
                </a:cubicBezTo>
                <a:cubicBezTo>
                  <a:pt x="107" y="575"/>
                  <a:pt x="107" y="575"/>
                  <a:pt x="107" y="575"/>
                </a:cubicBezTo>
                <a:cubicBezTo>
                  <a:pt x="106" y="577"/>
                  <a:pt x="102" y="577"/>
                  <a:pt x="101" y="579"/>
                </a:cubicBezTo>
                <a:cubicBezTo>
                  <a:pt x="104" y="580"/>
                  <a:pt x="99" y="583"/>
                  <a:pt x="100" y="585"/>
                </a:cubicBezTo>
                <a:cubicBezTo>
                  <a:pt x="104" y="585"/>
                  <a:pt x="106" y="583"/>
                  <a:pt x="107" y="581"/>
                </a:cubicBezTo>
                <a:close/>
                <a:moveTo>
                  <a:pt x="94" y="609"/>
                </a:moveTo>
                <a:cubicBezTo>
                  <a:pt x="92" y="608"/>
                  <a:pt x="89" y="610"/>
                  <a:pt x="88" y="612"/>
                </a:cubicBezTo>
                <a:cubicBezTo>
                  <a:pt x="90" y="613"/>
                  <a:pt x="95" y="612"/>
                  <a:pt x="94" y="609"/>
                </a:cubicBezTo>
                <a:close/>
                <a:moveTo>
                  <a:pt x="88" y="624"/>
                </a:moveTo>
                <a:cubicBezTo>
                  <a:pt x="90" y="621"/>
                  <a:pt x="87" y="620"/>
                  <a:pt x="89" y="617"/>
                </a:cubicBezTo>
                <a:cubicBezTo>
                  <a:pt x="85" y="617"/>
                  <a:pt x="86" y="621"/>
                  <a:pt x="81" y="620"/>
                </a:cubicBezTo>
                <a:cubicBezTo>
                  <a:pt x="80" y="624"/>
                  <a:pt x="79" y="629"/>
                  <a:pt x="75" y="631"/>
                </a:cubicBezTo>
                <a:cubicBezTo>
                  <a:pt x="81" y="633"/>
                  <a:pt x="79" y="622"/>
                  <a:pt x="88" y="624"/>
                </a:cubicBezTo>
                <a:close/>
                <a:moveTo>
                  <a:pt x="112" y="850"/>
                </a:moveTo>
                <a:cubicBezTo>
                  <a:pt x="110" y="850"/>
                  <a:pt x="110" y="848"/>
                  <a:pt x="110" y="846"/>
                </a:cubicBezTo>
                <a:cubicBezTo>
                  <a:pt x="106" y="846"/>
                  <a:pt x="108" y="849"/>
                  <a:pt x="109" y="851"/>
                </a:cubicBezTo>
                <a:cubicBezTo>
                  <a:pt x="110" y="851"/>
                  <a:pt x="112" y="851"/>
                  <a:pt x="112" y="850"/>
                </a:cubicBezTo>
                <a:close/>
                <a:moveTo>
                  <a:pt x="73" y="644"/>
                </a:moveTo>
                <a:cubicBezTo>
                  <a:pt x="74" y="641"/>
                  <a:pt x="75" y="637"/>
                  <a:pt x="75" y="633"/>
                </a:cubicBezTo>
                <a:cubicBezTo>
                  <a:pt x="73" y="633"/>
                  <a:pt x="73" y="635"/>
                  <a:pt x="71" y="634"/>
                </a:cubicBezTo>
                <a:cubicBezTo>
                  <a:pt x="71" y="638"/>
                  <a:pt x="71" y="643"/>
                  <a:pt x="68" y="644"/>
                </a:cubicBezTo>
                <a:cubicBezTo>
                  <a:pt x="70" y="643"/>
                  <a:pt x="70" y="645"/>
                  <a:pt x="73" y="644"/>
                </a:cubicBezTo>
                <a:close/>
                <a:moveTo>
                  <a:pt x="96" y="855"/>
                </a:moveTo>
                <a:cubicBezTo>
                  <a:pt x="94" y="855"/>
                  <a:pt x="94" y="854"/>
                  <a:pt x="92" y="854"/>
                </a:cubicBezTo>
                <a:cubicBezTo>
                  <a:pt x="92" y="855"/>
                  <a:pt x="90" y="859"/>
                  <a:pt x="93" y="859"/>
                </a:cubicBezTo>
                <a:cubicBezTo>
                  <a:pt x="90" y="855"/>
                  <a:pt x="96" y="857"/>
                  <a:pt x="96" y="855"/>
                </a:cubicBezTo>
                <a:close/>
                <a:moveTo>
                  <a:pt x="87" y="815"/>
                </a:moveTo>
                <a:cubicBezTo>
                  <a:pt x="86" y="812"/>
                  <a:pt x="88" y="812"/>
                  <a:pt x="87" y="810"/>
                </a:cubicBezTo>
                <a:cubicBezTo>
                  <a:pt x="85" y="811"/>
                  <a:pt x="85" y="808"/>
                  <a:pt x="83" y="809"/>
                </a:cubicBezTo>
                <a:cubicBezTo>
                  <a:pt x="84" y="812"/>
                  <a:pt x="81" y="811"/>
                  <a:pt x="81" y="813"/>
                </a:cubicBezTo>
                <a:cubicBezTo>
                  <a:pt x="85" y="809"/>
                  <a:pt x="84" y="815"/>
                  <a:pt x="87" y="815"/>
                </a:cubicBezTo>
                <a:close/>
                <a:moveTo>
                  <a:pt x="41" y="654"/>
                </a:moveTo>
                <a:cubicBezTo>
                  <a:pt x="38" y="654"/>
                  <a:pt x="37" y="656"/>
                  <a:pt x="37" y="657"/>
                </a:cubicBezTo>
                <a:cubicBezTo>
                  <a:pt x="39" y="657"/>
                  <a:pt x="41" y="657"/>
                  <a:pt x="41" y="654"/>
                </a:cubicBezTo>
                <a:close/>
                <a:moveTo>
                  <a:pt x="50" y="795"/>
                </a:moveTo>
                <a:cubicBezTo>
                  <a:pt x="48" y="795"/>
                  <a:pt x="48" y="794"/>
                  <a:pt x="46" y="794"/>
                </a:cubicBezTo>
                <a:cubicBezTo>
                  <a:pt x="48" y="798"/>
                  <a:pt x="41" y="800"/>
                  <a:pt x="46" y="802"/>
                </a:cubicBezTo>
                <a:cubicBezTo>
                  <a:pt x="46" y="798"/>
                  <a:pt x="49" y="797"/>
                  <a:pt x="50" y="795"/>
                </a:cubicBezTo>
                <a:close/>
                <a:moveTo>
                  <a:pt x="20" y="748"/>
                </a:moveTo>
                <a:cubicBezTo>
                  <a:pt x="21" y="749"/>
                  <a:pt x="23" y="750"/>
                  <a:pt x="23" y="752"/>
                </a:cubicBezTo>
                <a:cubicBezTo>
                  <a:pt x="25" y="751"/>
                  <a:pt x="28" y="751"/>
                  <a:pt x="28" y="748"/>
                </a:cubicBezTo>
                <a:cubicBezTo>
                  <a:pt x="25" y="749"/>
                  <a:pt x="24" y="750"/>
                  <a:pt x="23" y="748"/>
                </a:cubicBezTo>
                <a:cubicBezTo>
                  <a:pt x="20" y="742"/>
                  <a:pt x="26" y="738"/>
                  <a:pt x="31" y="740"/>
                </a:cubicBezTo>
                <a:cubicBezTo>
                  <a:pt x="34" y="736"/>
                  <a:pt x="28" y="734"/>
                  <a:pt x="30" y="730"/>
                </a:cubicBezTo>
                <a:cubicBezTo>
                  <a:pt x="28" y="730"/>
                  <a:pt x="26" y="730"/>
                  <a:pt x="25" y="729"/>
                </a:cubicBezTo>
                <a:cubicBezTo>
                  <a:pt x="21" y="722"/>
                  <a:pt x="29" y="711"/>
                  <a:pt x="34" y="714"/>
                </a:cubicBezTo>
                <a:cubicBezTo>
                  <a:pt x="34" y="711"/>
                  <a:pt x="38" y="713"/>
                  <a:pt x="38" y="711"/>
                </a:cubicBezTo>
                <a:cubicBezTo>
                  <a:pt x="36" y="710"/>
                  <a:pt x="33" y="712"/>
                  <a:pt x="33" y="710"/>
                </a:cubicBezTo>
                <a:cubicBezTo>
                  <a:pt x="33" y="705"/>
                  <a:pt x="36" y="703"/>
                  <a:pt x="33" y="698"/>
                </a:cubicBezTo>
                <a:cubicBezTo>
                  <a:pt x="28" y="706"/>
                  <a:pt x="30" y="720"/>
                  <a:pt x="17" y="722"/>
                </a:cubicBezTo>
                <a:cubicBezTo>
                  <a:pt x="17" y="725"/>
                  <a:pt x="16" y="727"/>
                  <a:pt x="14" y="728"/>
                </a:cubicBezTo>
                <a:cubicBezTo>
                  <a:pt x="14" y="727"/>
                  <a:pt x="14" y="726"/>
                  <a:pt x="13" y="726"/>
                </a:cubicBezTo>
                <a:cubicBezTo>
                  <a:pt x="13" y="728"/>
                  <a:pt x="12" y="732"/>
                  <a:pt x="8" y="734"/>
                </a:cubicBezTo>
                <a:cubicBezTo>
                  <a:pt x="9" y="734"/>
                  <a:pt x="10" y="735"/>
                  <a:pt x="10" y="736"/>
                </a:cubicBezTo>
                <a:cubicBezTo>
                  <a:pt x="7" y="737"/>
                  <a:pt x="4" y="747"/>
                  <a:pt x="7" y="748"/>
                </a:cubicBezTo>
                <a:cubicBezTo>
                  <a:pt x="8" y="748"/>
                  <a:pt x="7" y="745"/>
                  <a:pt x="8" y="745"/>
                </a:cubicBezTo>
                <a:cubicBezTo>
                  <a:pt x="13" y="744"/>
                  <a:pt x="14" y="747"/>
                  <a:pt x="15" y="750"/>
                </a:cubicBezTo>
                <a:cubicBezTo>
                  <a:pt x="15" y="751"/>
                  <a:pt x="12" y="750"/>
                  <a:pt x="12" y="752"/>
                </a:cubicBezTo>
                <a:cubicBezTo>
                  <a:pt x="14" y="752"/>
                  <a:pt x="14" y="755"/>
                  <a:pt x="17" y="754"/>
                </a:cubicBezTo>
                <a:cubicBezTo>
                  <a:pt x="15" y="751"/>
                  <a:pt x="17" y="749"/>
                  <a:pt x="20" y="748"/>
                </a:cubicBezTo>
                <a:close/>
                <a:moveTo>
                  <a:pt x="18" y="652"/>
                </a:moveTo>
                <a:cubicBezTo>
                  <a:pt x="16" y="656"/>
                  <a:pt x="20" y="660"/>
                  <a:pt x="14" y="662"/>
                </a:cubicBezTo>
                <a:cubicBezTo>
                  <a:pt x="17" y="669"/>
                  <a:pt x="24" y="655"/>
                  <a:pt x="18" y="652"/>
                </a:cubicBezTo>
                <a:close/>
                <a:moveTo>
                  <a:pt x="21" y="682"/>
                </a:moveTo>
                <a:cubicBezTo>
                  <a:pt x="19" y="683"/>
                  <a:pt x="16" y="683"/>
                  <a:pt x="14" y="685"/>
                </a:cubicBezTo>
                <a:cubicBezTo>
                  <a:pt x="16" y="688"/>
                  <a:pt x="19" y="686"/>
                  <a:pt x="22" y="684"/>
                </a:cubicBezTo>
                <a:lnTo>
                  <a:pt x="21" y="682"/>
                </a:lnTo>
                <a:close/>
                <a:moveTo>
                  <a:pt x="14" y="720"/>
                </a:moveTo>
                <a:cubicBezTo>
                  <a:pt x="10" y="722"/>
                  <a:pt x="6" y="719"/>
                  <a:pt x="4" y="723"/>
                </a:cubicBezTo>
                <a:cubicBezTo>
                  <a:pt x="7" y="724"/>
                  <a:pt x="14" y="723"/>
                  <a:pt x="14" y="720"/>
                </a:cubicBezTo>
                <a:close/>
                <a:moveTo>
                  <a:pt x="7" y="733"/>
                </a:moveTo>
                <a:cubicBezTo>
                  <a:pt x="4" y="732"/>
                  <a:pt x="2" y="736"/>
                  <a:pt x="5" y="738"/>
                </a:cubicBezTo>
                <a:cubicBezTo>
                  <a:pt x="5" y="735"/>
                  <a:pt x="8" y="736"/>
                  <a:pt x="7" y="733"/>
                </a:cubicBezTo>
                <a:close/>
                <a:moveTo>
                  <a:pt x="3" y="713"/>
                </a:moveTo>
                <a:cubicBezTo>
                  <a:pt x="0" y="712"/>
                  <a:pt x="1" y="719"/>
                  <a:pt x="3" y="719"/>
                </a:cubicBezTo>
                <a:cubicBezTo>
                  <a:pt x="4" y="718"/>
                  <a:pt x="4" y="716"/>
                  <a:pt x="3" y="713"/>
                </a:cubicBezTo>
                <a:close/>
                <a:moveTo>
                  <a:pt x="815" y="1200"/>
                </a:moveTo>
                <a:cubicBezTo>
                  <a:pt x="815" y="1201"/>
                  <a:pt x="815" y="1201"/>
                  <a:pt x="815" y="1202"/>
                </a:cubicBezTo>
                <a:cubicBezTo>
                  <a:pt x="815" y="1201"/>
                  <a:pt x="815" y="1201"/>
                  <a:pt x="815" y="1200"/>
                </a:cubicBezTo>
                <a:close/>
                <a:moveTo>
                  <a:pt x="1630" y="902"/>
                </a:moveTo>
                <a:cubicBezTo>
                  <a:pt x="1630" y="902"/>
                  <a:pt x="1630" y="903"/>
                  <a:pt x="1630" y="903"/>
                </a:cubicBezTo>
                <a:cubicBezTo>
                  <a:pt x="1630" y="903"/>
                  <a:pt x="1630" y="903"/>
                  <a:pt x="1630" y="902"/>
                </a:cubicBezTo>
                <a:close/>
                <a:moveTo>
                  <a:pt x="434" y="1423"/>
                </a:moveTo>
                <a:cubicBezTo>
                  <a:pt x="440" y="1414"/>
                  <a:pt x="453" y="1416"/>
                  <a:pt x="460" y="1408"/>
                </a:cubicBezTo>
                <a:cubicBezTo>
                  <a:pt x="461" y="1410"/>
                  <a:pt x="462" y="1411"/>
                  <a:pt x="463" y="1412"/>
                </a:cubicBezTo>
                <a:cubicBezTo>
                  <a:pt x="462" y="1413"/>
                  <a:pt x="461" y="1414"/>
                  <a:pt x="461" y="1416"/>
                </a:cubicBezTo>
                <a:cubicBezTo>
                  <a:pt x="463" y="1415"/>
                  <a:pt x="464" y="1414"/>
                  <a:pt x="467" y="1414"/>
                </a:cubicBezTo>
                <a:cubicBezTo>
                  <a:pt x="466" y="1411"/>
                  <a:pt x="468" y="1410"/>
                  <a:pt x="467" y="1408"/>
                </a:cubicBezTo>
                <a:cubicBezTo>
                  <a:pt x="466" y="1408"/>
                  <a:pt x="465" y="1408"/>
                  <a:pt x="464" y="1407"/>
                </a:cubicBezTo>
                <a:cubicBezTo>
                  <a:pt x="465" y="1405"/>
                  <a:pt x="466" y="1404"/>
                  <a:pt x="468" y="1403"/>
                </a:cubicBezTo>
                <a:cubicBezTo>
                  <a:pt x="475" y="1404"/>
                  <a:pt x="479" y="1398"/>
                  <a:pt x="482" y="1405"/>
                </a:cubicBezTo>
                <a:cubicBezTo>
                  <a:pt x="488" y="1407"/>
                  <a:pt x="490" y="1401"/>
                  <a:pt x="496" y="1403"/>
                </a:cubicBezTo>
                <a:cubicBezTo>
                  <a:pt x="493" y="1406"/>
                  <a:pt x="495" y="1414"/>
                  <a:pt x="495" y="1417"/>
                </a:cubicBezTo>
                <a:cubicBezTo>
                  <a:pt x="496" y="1414"/>
                  <a:pt x="500" y="1413"/>
                  <a:pt x="501" y="1411"/>
                </a:cubicBezTo>
                <a:cubicBezTo>
                  <a:pt x="501" y="1409"/>
                  <a:pt x="500" y="1409"/>
                  <a:pt x="500" y="1406"/>
                </a:cubicBezTo>
                <a:cubicBezTo>
                  <a:pt x="505" y="1404"/>
                  <a:pt x="506" y="1396"/>
                  <a:pt x="501" y="1393"/>
                </a:cubicBezTo>
                <a:cubicBezTo>
                  <a:pt x="506" y="1392"/>
                  <a:pt x="510" y="1392"/>
                  <a:pt x="515" y="1389"/>
                </a:cubicBezTo>
                <a:cubicBezTo>
                  <a:pt x="516" y="1391"/>
                  <a:pt x="517" y="1393"/>
                  <a:pt x="517" y="1396"/>
                </a:cubicBezTo>
                <a:cubicBezTo>
                  <a:pt x="509" y="1399"/>
                  <a:pt x="508" y="1402"/>
                  <a:pt x="504" y="1408"/>
                </a:cubicBezTo>
                <a:cubicBezTo>
                  <a:pt x="509" y="1406"/>
                  <a:pt x="507" y="1413"/>
                  <a:pt x="509" y="1414"/>
                </a:cubicBezTo>
                <a:cubicBezTo>
                  <a:pt x="509" y="1412"/>
                  <a:pt x="510" y="1411"/>
                  <a:pt x="511" y="1410"/>
                </a:cubicBezTo>
                <a:cubicBezTo>
                  <a:pt x="513" y="1410"/>
                  <a:pt x="513" y="1412"/>
                  <a:pt x="515" y="1411"/>
                </a:cubicBezTo>
                <a:cubicBezTo>
                  <a:pt x="516" y="1412"/>
                  <a:pt x="515" y="1414"/>
                  <a:pt x="517" y="1414"/>
                </a:cubicBezTo>
                <a:cubicBezTo>
                  <a:pt x="519" y="1407"/>
                  <a:pt x="533" y="1400"/>
                  <a:pt x="539" y="1407"/>
                </a:cubicBezTo>
                <a:cubicBezTo>
                  <a:pt x="540" y="1405"/>
                  <a:pt x="541" y="1402"/>
                  <a:pt x="543" y="1400"/>
                </a:cubicBezTo>
                <a:cubicBezTo>
                  <a:pt x="543" y="1399"/>
                  <a:pt x="540" y="1401"/>
                  <a:pt x="539" y="1399"/>
                </a:cubicBezTo>
                <a:cubicBezTo>
                  <a:pt x="540" y="1396"/>
                  <a:pt x="544" y="1395"/>
                  <a:pt x="542" y="1393"/>
                </a:cubicBezTo>
                <a:cubicBezTo>
                  <a:pt x="540" y="1392"/>
                  <a:pt x="534" y="1395"/>
                  <a:pt x="534" y="1390"/>
                </a:cubicBezTo>
                <a:cubicBezTo>
                  <a:pt x="542" y="1387"/>
                  <a:pt x="552" y="1391"/>
                  <a:pt x="554" y="1399"/>
                </a:cubicBezTo>
                <a:cubicBezTo>
                  <a:pt x="562" y="1397"/>
                  <a:pt x="568" y="1394"/>
                  <a:pt x="573" y="1391"/>
                </a:cubicBezTo>
                <a:cubicBezTo>
                  <a:pt x="567" y="1387"/>
                  <a:pt x="573" y="1380"/>
                  <a:pt x="574" y="1374"/>
                </a:cubicBezTo>
                <a:cubicBezTo>
                  <a:pt x="570" y="1376"/>
                  <a:pt x="569" y="1373"/>
                  <a:pt x="568" y="1370"/>
                </a:cubicBezTo>
                <a:cubicBezTo>
                  <a:pt x="571" y="1362"/>
                  <a:pt x="582" y="1366"/>
                  <a:pt x="583" y="1360"/>
                </a:cubicBezTo>
                <a:cubicBezTo>
                  <a:pt x="579" y="1361"/>
                  <a:pt x="576" y="1359"/>
                  <a:pt x="572" y="1360"/>
                </a:cubicBezTo>
                <a:cubicBezTo>
                  <a:pt x="572" y="1364"/>
                  <a:pt x="565" y="1369"/>
                  <a:pt x="563" y="1365"/>
                </a:cubicBezTo>
                <a:cubicBezTo>
                  <a:pt x="560" y="1368"/>
                  <a:pt x="560" y="1372"/>
                  <a:pt x="561" y="1376"/>
                </a:cubicBezTo>
                <a:cubicBezTo>
                  <a:pt x="559" y="1377"/>
                  <a:pt x="559" y="1380"/>
                  <a:pt x="555" y="1380"/>
                </a:cubicBezTo>
                <a:cubicBezTo>
                  <a:pt x="556" y="1384"/>
                  <a:pt x="555" y="1387"/>
                  <a:pt x="555" y="1389"/>
                </a:cubicBezTo>
                <a:cubicBezTo>
                  <a:pt x="551" y="1387"/>
                  <a:pt x="547" y="1386"/>
                  <a:pt x="542" y="1385"/>
                </a:cubicBezTo>
                <a:cubicBezTo>
                  <a:pt x="543" y="1383"/>
                  <a:pt x="543" y="1381"/>
                  <a:pt x="546" y="1382"/>
                </a:cubicBezTo>
                <a:cubicBezTo>
                  <a:pt x="546" y="1379"/>
                  <a:pt x="548" y="1379"/>
                  <a:pt x="546" y="1376"/>
                </a:cubicBezTo>
                <a:cubicBezTo>
                  <a:pt x="550" y="1373"/>
                  <a:pt x="554" y="1371"/>
                  <a:pt x="556" y="1367"/>
                </a:cubicBezTo>
                <a:cubicBezTo>
                  <a:pt x="551" y="1366"/>
                  <a:pt x="549" y="1366"/>
                  <a:pt x="545" y="1369"/>
                </a:cubicBezTo>
                <a:cubicBezTo>
                  <a:pt x="547" y="1372"/>
                  <a:pt x="545" y="1374"/>
                  <a:pt x="542" y="1375"/>
                </a:cubicBezTo>
                <a:cubicBezTo>
                  <a:pt x="535" y="1372"/>
                  <a:pt x="540" y="1361"/>
                  <a:pt x="545" y="1360"/>
                </a:cubicBezTo>
                <a:cubicBezTo>
                  <a:pt x="545" y="1350"/>
                  <a:pt x="549" y="1340"/>
                  <a:pt x="556" y="1332"/>
                </a:cubicBezTo>
                <a:cubicBezTo>
                  <a:pt x="559" y="1332"/>
                  <a:pt x="562" y="1332"/>
                  <a:pt x="564" y="1332"/>
                </a:cubicBezTo>
                <a:cubicBezTo>
                  <a:pt x="565" y="1327"/>
                  <a:pt x="559" y="1329"/>
                  <a:pt x="561" y="1323"/>
                </a:cubicBezTo>
                <a:cubicBezTo>
                  <a:pt x="567" y="1319"/>
                  <a:pt x="573" y="1306"/>
                  <a:pt x="568" y="1295"/>
                </a:cubicBezTo>
                <a:cubicBezTo>
                  <a:pt x="573" y="1294"/>
                  <a:pt x="573" y="1293"/>
                  <a:pt x="575" y="1289"/>
                </a:cubicBezTo>
                <a:cubicBezTo>
                  <a:pt x="580" y="1292"/>
                  <a:pt x="581" y="1300"/>
                  <a:pt x="588" y="1301"/>
                </a:cubicBezTo>
                <a:cubicBezTo>
                  <a:pt x="590" y="1308"/>
                  <a:pt x="586" y="1310"/>
                  <a:pt x="584" y="1314"/>
                </a:cubicBezTo>
                <a:cubicBezTo>
                  <a:pt x="587" y="1313"/>
                  <a:pt x="583" y="1320"/>
                  <a:pt x="581" y="1321"/>
                </a:cubicBezTo>
                <a:cubicBezTo>
                  <a:pt x="581" y="1319"/>
                  <a:pt x="580" y="1318"/>
                  <a:pt x="580" y="1317"/>
                </a:cubicBezTo>
                <a:cubicBezTo>
                  <a:pt x="577" y="1317"/>
                  <a:pt x="578" y="1319"/>
                  <a:pt x="575" y="1318"/>
                </a:cubicBezTo>
                <a:cubicBezTo>
                  <a:pt x="575" y="1322"/>
                  <a:pt x="577" y="1322"/>
                  <a:pt x="578" y="1323"/>
                </a:cubicBezTo>
                <a:cubicBezTo>
                  <a:pt x="576" y="1325"/>
                  <a:pt x="573" y="1325"/>
                  <a:pt x="572" y="1328"/>
                </a:cubicBezTo>
                <a:cubicBezTo>
                  <a:pt x="580" y="1327"/>
                  <a:pt x="576" y="1340"/>
                  <a:pt x="575" y="1343"/>
                </a:cubicBezTo>
                <a:cubicBezTo>
                  <a:pt x="578" y="1342"/>
                  <a:pt x="579" y="1344"/>
                  <a:pt x="580" y="1342"/>
                </a:cubicBezTo>
                <a:cubicBezTo>
                  <a:pt x="581" y="1339"/>
                  <a:pt x="579" y="1339"/>
                  <a:pt x="579" y="1337"/>
                </a:cubicBezTo>
                <a:cubicBezTo>
                  <a:pt x="581" y="1334"/>
                  <a:pt x="586" y="1335"/>
                  <a:pt x="589" y="1333"/>
                </a:cubicBezTo>
                <a:cubicBezTo>
                  <a:pt x="585" y="1330"/>
                  <a:pt x="591" y="1327"/>
                  <a:pt x="594" y="1328"/>
                </a:cubicBezTo>
                <a:cubicBezTo>
                  <a:pt x="594" y="1326"/>
                  <a:pt x="593" y="1322"/>
                  <a:pt x="594" y="1321"/>
                </a:cubicBezTo>
                <a:cubicBezTo>
                  <a:pt x="587" y="1320"/>
                  <a:pt x="592" y="1315"/>
                  <a:pt x="587" y="1311"/>
                </a:cubicBezTo>
                <a:cubicBezTo>
                  <a:pt x="591" y="1312"/>
                  <a:pt x="591" y="1309"/>
                  <a:pt x="594" y="1309"/>
                </a:cubicBezTo>
                <a:cubicBezTo>
                  <a:pt x="594" y="1306"/>
                  <a:pt x="590" y="1308"/>
                  <a:pt x="590" y="1304"/>
                </a:cubicBezTo>
                <a:cubicBezTo>
                  <a:pt x="596" y="1305"/>
                  <a:pt x="593" y="1302"/>
                  <a:pt x="592" y="1300"/>
                </a:cubicBezTo>
                <a:cubicBezTo>
                  <a:pt x="593" y="1296"/>
                  <a:pt x="598" y="1294"/>
                  <a:pt x="603" y="1294"/>
                </a:cubicBezTo>
                <a:cubicBezTo>
                  <a:pt x="604" y="1296"/>
                  <a:pt x="604" y="1296"/>
                  <a:pt x="604" y="1296"/>
                </a:cubicBezTo>
                <a:cubicBezTo>
                  <a:pt x="610" y="1295"/>
                  <a:pt x="617" y="1292"/>
                  <a:pt x="621" y="1286"/>
                </a:cubicBezTo>
                <a:cubicBezTo>
                  <a:pt x="620" y="1286"/>
                  <a:pt x="619" y="1285"/>
                  <a:pt x="619" y="1284"/>
                </a:cubicBezTo>
                <a:cubicBezTo>
                  <a:pt x="621" y="1282"/>
                  <a:pt x="623" y="1280"/>
                  <a:pt x="626" y="1279"/>
                </a:cubicBezTo>
                <a:cubicBezTo>
                  <a:pt x="626" y="1275"/>
                  <a:pt x="623" y="1277"/>
                  <a:pt x="625" y="1273"/>
                </a:cubicBezTo>
                <a:cubicBezTo>
                  <a:pt x="620" y="1273"/>
                  <a:pt x="621" y="1282"/>
                  <a:pt x="618" y="1281"/>
                </a:cubicBezTo>
                <a:cubicBezTo>
                  <a:pt x="621" y="1277"/>
                  <a:pt x="617" y="1273"/>
                  <a:pt x="615" y="1270"/>
                </a:cubicBezTo>
                <a:cubicBezTo>
                  <a:pt x="618" y="1267"/>
                  <a:pt x="615" y="1253"/>
                  <a:pt x="622" y="1258"/>
                </a:cubicBezTo>
                <a:cubicBezTo>
                  <a:pt x="622" y="1251"/>
                  <a:pt x="615" y="1258"/>
                  <a:pt x="613" y="1252"/>
                </a:cubicBezTo>
                <a:cubicBezTo>
                  <a:pt x="616" y="1250"/>
                  <a:pt x="622" y="1249"/>
                  <a:pt x="625" y="1248"/>
                </a:cubicBezTo>
                <a:cubicBezTo>
                  <a:pt x="623" y="1245"/>
                  <a:pt x="623" y="1239"/>
                  <a:pt x="628" y="1239"/>
                </a:cubicBezTo>
                <a:cubicBezTo>
                  <a:pt x="630" y="1241"/>
                  <a:pt x="627" y="1246"/>
                  <a:pt x="632" y="1245"/>
                </a:cubicBezTo>
                <a:cubicBezTo>
                  <a:pt x="632" y="1240"/>
                  <a:pt x="636" y="1240"/>
                  <a:pt x="637" y="1236"/>
                </a:cubicBezTo>
                <a:cubicBezTo>
                  <a:pt x="633" y="1235"/>
                  <a:pt x="631" y="1239"/>
                  <a:pt x="630" y="1237"/>
                </a:cubicBezTo>
                <a:cubicBezTo>
                  <a:pt x="630" y="1233"/>
                  <a:pt x="634" y="1233"/>
                  <a:pt x="638" y="1233"/>
                </a:cubicBezTo>
                <a:cubicBezTo>
                  <a:pt x="639" y="1228"/>
                  <a:pt x="641" y="1225"/>
                  <a:pt x="644" y="1222"/>
                </a:cubicBezTo>
                <a:cubicBezTo>
                  <a:pt x="641" y="1222"/>
                  <a:pt x="642" y="1219"/>
                  <a:pt x="641" y="1218"/>
                </a:cubicBezTo>
                <a:cubicBezTo>
                  <a:pt x="640" y="1222"/>
                  <a:pt x="636" y="1219"/>
                  <a:pt x="633" y="1222"/>
                </a:cubicBezTo>
                <a:cubicBezTo>
                  <a:pt x="631" y="1217"/>
                  <a:pt x="634" y="1209"/>
                  <a:pt x="640" y="1208"/>
                </a:cubicBezTo>
                <a:cubicBezTo>
                  <a:pt x="640" y="1207"/>
                  <a:pt x="640" y="1206"/>
                  <a:pt x="641" y="1205"/>
                </a:cubicBezTo>
                <a:cubicBezTo>
                  <a:pt x="633" y="1197"/>
                  <a:pt x="644" y="1188"/>
                  <a:pt x="645" y="1182"/>
                </a:cubicBezTo>
                <a:cubicBezTo>
                  <a:pt x="643" y="1182"/>
                  <a:pt x="643" y="1181"/>
                  <a:pt x="643" y="1179"/>
                </a:cubicBezTo>
                <a:cubicBezTo>
                  <a:pt x="648" y="1178"/>
                  <a:pt x="650" y="1178"/>
                  <a:pt x="654" y="1175"/>
                </a:cubicBezTo>
                <a:cubicBezTo>
                  <a:pt x="650" y="1164"/>
                  <a:pt x="657" y="1157"/>
                  <a:pt x="664" y="1152"/>
                </a:cubicBezTo>
                <a:cubicBezTo>
                  <a:pt x="666" y="1155"/>
                  <a:pt x="665" y="1155"/>
                  <a:pt x="664" y="1158"/>
                </a:cubicBezTo>
                <a:cubicBezTo>
                  <a:pt x="670" y="1152"/>
                  <a:pt x="680" y="1157"/>
                  <a:pt x="685" y="1153"/>
                </a:cubicBezTo>
                <a:cubicBezTo>
                  <a:pt x="679" y="1151"/>
                  <a:pt x="685" y="1148"/>
                  <a:pt x="682" y="1143"/>
                </a:cubicBezTo>
                <a:cubicBezTo>
                  <a:pt x="676" y="1145"/>
                  <a:pt x="670" y="1149"/>
                  <a:pt x="665" y="1148"/>
                </a:cubicBezTo>
                <a:cubicBezTo>
                  <a:pt x="667" y="1142"/>
                  <a:pt x="673" y="1129"/>
                  <a:pt x="681" y="1136"/>
                </a:cubicBezTo>
                <a:cubicBezTo>
                  <a:pt x="684" y="1130"/>
                  <a:pt x="691" y="1128"/>
                  <a:pt x="694" y="1124"/>
                </a:cubicBezTo>
                <a:cubicBezTo>
                  <a:pt x="698" y="1126"/>
                  <a:pt x="704" y="1125"/>
                  <a:pt x="707" y="1127"/>
                </a:cubicBezTo>
                <a:cubicBezTo>
                  <a:pt x="705" y="1129"/>
                  <a:pt x="703" y="1131"/>
                  <a:pt x="700" y="1132"/>
                </a:cubicBezTo>
                <a:cubicBezTo>
                  <a:pt x="698" y="1135"/>
                  <a:pt x="703" y="1132"/>
                  <a:pt x="703" y="1134"/>
                </a:cubicBezTo>
                <a:cubicBezTo>
                  <a:pt x="701" y="1134"/>
                  <a:pt x="697" y="1134"/>
                  <a:pt x="698" y="1137"/>
                </a:cubicBezTo>
                <a:cubicBezTo>
                  <a:pt x="700" y="1134"/>
                  <a:pt x="704" y="1137"/>
                  <a:pt x="704" y="1139"/>
                </a:cubicBezTo>
                <a:cubicBezTo>
                  <a:pt x="704" y="1135"/>
                  <a:pt x="706" y="1133"/>
                  <a:pt x="710" y="1132"/>
                </a:cubicBezTo>
                <a:cubicBezTo>
                  <a:pt x="715" y="1135"/>
                  <a:pt x="725" y="1137"/>
                  <a:pt x="722" y="1144"/>
                </a:cubicBezTo>
                <a:cubicBezTo>
                  <a:pt x="724" y="1144"/>
                  <a:pt x="726" y="1144"/>
                  <a:pt x="726" y="1145"/>
                </a:cubicBezTo>
                <a:cubicBezTo>
                  <a:pt x="729" y="1152"/>
                  <a:pt x="716" y="1151"/>
                  <a:pt x="718" y="1155"/>
                </a:cubicBezTo>
                <a:cubicBezTo>
                  <a:pt x="718" y="1154"/>
                  <a:pt x="720" y="1154"/>
                  <a:pt x="721" y="1155"/>
                </a:cubicBezTo>
                <a:cubicBezTo>
                  <a:pt x="722" y="1159"/>
                  <a:pt x="717" y="1158"/>
                  <a:pt x="718" y="1162"/>
                </a:cubicBezTo>
                <a:cubicBezTo>
                  <a:pt x="726" y="1161"/>
                  <a:pt x="726" y="1162"/>
                  <a:pt x="731" y="1155"/>
                </a:cubicBezTo>
                <a:cubicBezTo>
                  <a:pt x="733" y="1157"/>
                  <a:pt x="738" y="1152"/>
                  <a:pt x="739" y="1155"/>
                </a:cubicBezTo>
                <a:cubicBezTo>
                  <a:pt x="737" y="1158"/>
                  <a:pt x="741" y="1161"/>
                  <a:pt x="737" y="1162"/>
                </a:cubicBezTo>
                <a:cubicBezTo>
                  <a:pt x="739" y="1171"/>
                  <a:pt x="741" y="1185"/>
                  <a:pt x="737" y="1195"/>
                </a:cubicBezTo>
                <a:cubicBezTo>
                  <a:pt x="743" y="1196"/>
                  <a:pt x="738" y="1202"/>
                  <a:pt x="738" y="1206"/>
                </a:cubicBezTo>
                <a:cubicBezTo>
                  <a:pt x="751" y="1206"/>
                  <a:pt x="741" y="1188"/>
                  <a:pt x="754" y="1186"/>
                </a:cubicBezTo>
                <a:cubicBezTo>
                  <a:pt x="757" y="1176"/>
                  <a:pt x="751" y="1170"/>
                  <a:pt x="757" y="1164"/>
                </a:cubicBezTo>
                <a:cubicBezTo>
                  <a:pt x="760" y="1166"/>
                  <a:pt x="762" y="1167"/>
                  <a:pt x="764" y="1170"/>
                </a:cubicBezTo>
                <a:cubicBezTo>
                  <a:pt x="760" y="1173"/>
                  <a:pt x="760" y="1178"/>
                  <a:pt x="760" y="1184"/>
                </a:cubicBezTo>
                <a:cubicBezTo>
                  <a:pt x="765" y="1184"/>
                  <a:pt x="765" y="1181"/>
                  <a:pt x="770" y="1181"/>
                </a:cubicBezTo>
                <a:cubicBezTo>
                  <a:pt x="773" y="1176"/>
                  <a:pt x="775" y="1170"/>
                  <a:pt x="779" y="1166"/>
                </a:cubicBezTo>
                <a:cubicBezTo>
                  <a:pt x="773" y="1165"/>
                  <a:pt x="766" y="1166"/>
                  <a:pt x="767" y="1156"/>
                </a:cubicBezTo>
                <a:cubicBezTo>
                  <a:pt x="768" y="1156"/>
                  <a:pt x="770" y="1155"/>
                  <a:pt x="772" y="1154"/>
                </a:cubicBezTo>
                <a:cubicBezTo>
                  <a:pt x="774" y="1156"/>
                  <a:pt x="769" y="1157"/>
                  <a:pt x="772" y="1158"/>
                </a:cubicBezTo>
                <a:cubicBezTo>
                  <a:pt x="777" y="1153"/>
                  <a:pt x="768" y="1132"/>
                  <a:pt x="784" y="1132"/>
                </a:cubicBezTo>
                <a:cubicBezTo>
                  <a:pt x="784" y="1134"/>
                  <a:pt x="785" y="1136"/>
                  <a:pt x="786" y="1138"/>
                </a:cubicBezTo>
                <a:cubicBezTo>
                  <a:pt x="783" y="1139"/>
                  <a:pt x="783" y="1143"/>
                  <a:pt x="783" y="1147"/>
                </a:cubicBezTo>
                <a:cubicBezTo>
                  <a:pt x="784" y="1147"/>
                  <a:pt x="786" y="1147"/>
                  <a:pt x="787" y="1148"/>
                </a:cubicBezTo>
                <a:cubicBezTo>
                  <a:pt x="785" y="1153"/>
                  <a:pt x="785" y="1155"/>
                  <a:pt x="782" y="1160"/>
                </a:cubicBezTo>
                <a:cubicBezTo>
                  <a:pt x="783" y="1163"/>
                  <a:pt x="785" y="1157"/>
                  <a:pt x="785" y="1160"/>
                </a:cubicBezTo>
                <a:cubicBezTo>
                  <a:pt x="783" y="1167"/>
                  <a:pt x="792" y="1171"/>
                  <a:pt x="789" y="1176"/>
                </a:cubicBezTo>
                <a:cubicBezTo>
                  <a:pt x="791" y="1176"/>
                  <a:pt x="792" y="1175"/>
                  <a:pt x="792" y="1176"/>
                </a:cubicBezTo>
                <a:cubicBezTo>
                  <a:pt x="795" y="1177"/>
                  <a:pt x="793" y="1173"/>
                  <a:pt x="796" y="1173"/>
                </a:cubicBezTo>
                <a:cubicBezTo>
                  <a:pt x="798" y="1175"/>
                  <a:pt x="802" y="1174"/>
                  <a:pt x="803" y="1178"/>
                </a:cubicBezTo>
                <a:cubicBezTo>
                  <a:pt x="799" y="1178"/>
                  <a:pt x="801" y="1184"/>
                  <a:pt x="799" y="1185"/>
                </a:cubicBezTo>
                <a:cubicBezTo>
                  <a:pt x="800" y="1185"/>
                  <a:pt x="802" y="1184"/>
                  <a:pt x="803" y="1185"/>
                </a:cubicBezTo>
                <a:cubicBezTo>
                  <a:pt x="802" y="1190"/>
                  <a:pt x="802" y="1191"/>
                  <a:pt x="802" y="1196"/>
                </a:cubicBezTo>
                <a:cubicBezTo>
                  <a:pt x="803" y="1194"/>
                  <a:pt x="805" y="1190"/>
                  <a:pt x="812" y="1190"/>
                </a:cubicBezTo>
                <a:cubicBezTo>
                  <a:pt x="812" y="1196"/>
                  <a:pt x="816" y="1196"/>
                  <a:pt x="815" y="1200"/>
                </a:cubicBezTo>
                <a:cubicBezTo>
                  <a:pt x="817" y="1193"/>
                  <a:pt x="825" y="1191"/>
                  <a:pt x="829" y="1188"/>
                </a:cubicBezTo>
                <a:cubicBezTo>
                  <a:pt x="828" y="1188"/>
                  <a:pt x="826" y="1189"/>
                  <a:pt x="826" y="1187"/>
                </a:cubicBezTo>
                <a:cubicBezTo>
                  <a:pt x="827" y="1184"/>
                  <a:pt x="829" y="1182"/>
                  <a:pt x="830" y="1180"/>
                </a:cubicBezTo>
                <a:cubicBezTo>
                  <a:pt x="832" y="1178"/>
                  <a:pt x="833" y="1183"/>
                  <a:pt x="834" y="1180"/>
                </a:cubicBezTo>
                <a:cubicBezTo>
                  <a:pt x="830" y="1179"/>
                  <a:pt x="836" y="1175"/>
                  <a:pt x="839" y="1174"/>
                </a:cubicBezTo>
                <a:cubicBezTo>
                  <a:pt x="838" y="1178"/>
                  <a:pt x="839" y="1181"/>
                  <a:pt x="839" y="1184"/>
                </a:cubicBezTo>
                <a:cubicBezTo>
                  <a:pt x="839" y="1192"/>
                  <a:pt x="838" y="1194"/>
                  <a:pt x="831" y="1198"/>
                </a:cubicBezTo>
                <a:cubicBezTo>
                  <a:pt x="837" y="1198"/>
                  <a:pt x="837" y="1198"/>
                  <a:pt x="837" y="1198"/>
                </a:cubicBezTo>
                <a:cubicBezTo>
                  <a:pt x="839" y="1202"/>
                  <a:pt x="840" y="1205"/>
                  <a:pt x="839" y="1210"/>
                </a:cubicBezTo>
                <a:cubicBezTo>
                  <a:pt x="840" y="1212"/>
                  <a:pt x="842" y="1208"/>
                  <a:pt x="843" y="1210"/>
                </a:cubicBezTo>
                <a:cubicBezTo>
                  <a:pt x="842" y="1211"/>
                  <a:pt x="841" y="1213"/>
                  <a:pt x="840" y="1214"/>
                </a:cubicBezTo>
                <a:cubicBezTo>
                  <a:pt x="843" y="1214"/>
                  <a:pt x="845" y="1216"/>
                  <a:pt x="847" y="1217"/>
                </a:cubicBezTo>
                <a:cubicBezTo>
                  <a:pt x="846" y="1218"/>
                  <a:pt x="844" y="1217"/>
                  <a:pt x="844" y="1219"/>
                </a:cubicBezTo>
                <a:cubicBezTo>
                  <a:pt x="849" y="1220"/>
                  <a:pt x="853" y="1225"/>
                  <a:pt x="855" y="1230"/>
                </a:cubicBezTo>
                <a:cubicBezTo>
                  <a:pt x="850" y="1231"/>
                  <a:pt x="847" y="1234"/>
                  <a:pt x="843" y="1232"/>
                </a:cubicBezTo>
                <a:cubicBezTo>
                  <a:pt x="843" y="1235"/>
                  <a:pt x="847" y="1234"/>
                  <a:pt x="847" y="1237"/>
                </a:cubicBezTo>
                <a:cubicBezTo>
                  <a:pt x="844" y="1237"/>
                  <a:pt x="845" y="1241"/>
                  <a:pt x="843" y="1242"/>
                </a:cubicBezTo>
                <a:cubicBezTo>
                  <a:pt x="845" y="1242"/>
                  <a:pt x="848" y="1241"/>
                  <a:pt x="847" y="1244"/>
                </a:cubicBezTo>
                <a:cubicBezTo>
                  <a:pt x="847" y="1245"/>
                  <a:pt x="845" y="1244"/>
                  <a:pt x="844" y="1244"/>
                </a:cubicBezTo>
                <a:cubicBezTo>
                  <a:pt x="844" y="1246"/>
                  <a:pt x="846" y="1246"/>
                  <a:pt x="846" y="1247"/>
                </a:cubicBezTo>
                <a:cubicBezTo>
                  <a:pt x="856" y="1242"/>
                  <a:pt x="854" y="1226"/>
                  <a:pt x="871" y="1225"/>
                </a:cubicBezTo>
                <a:cubicBezTo>
                  <a:pt x="874" y="1215"/>
                  <a:pt x="873" y="1207"/>
                  <a:pt x="881" y="1201"/>
                </a:cubicBezTo>
                <a:cubicBezTo>
                  <a:pt x="883" y="1202"/>
                  <a:pt x="888" y="1202"/>
                  <a:pt x="885" y="1205"/>
                </a:cubicBezTo>
                <a:cubicBezTo>
                  <a:pt x="891" y="1205"/>
                  <a:pt x="891" y="1211"/>
                  <a:pt x="897" y="1207"/>
                </a:cubicBezTo>
                <a:cubicBezTo>
                  <a:pt x="898" y="1210"/>
                  <a:pt x="900" y="1212"/>
                  <a:pt x="901" y="1216"/>
                </a:cubicBezTo>
                <a:cubicBezTo>
                  <a:pt x="899" y="1216"/>
                  <a:pt x="899" y="1217"/>
                  <a:pt x="898" y="1218"/>
                </a:cubicBezTo>
                <a:cubicBezTo>
                  <a:pt x="896" y="1218"/>
                  <a:pt x="897" y="1215"/>
                  <a:pt x="895" y="1216"/>
                </a:cubicBezTo>
                <a:cubicBezTo>
                  <a:pt x="895" y="1218"/>
                  <a:pt x="898" y="1221"/>
                  <a:pt x="896" y="1222"/>
                </a:cubicBezTo>
                <a:cubicBezTo>
                  <a:pt x="893" y="1224"/>
                  <a:pt x="892" y="1222"/>
                  <a:pt x="891" y="1221"/>
                </a:cubicBezTo>
                <a:cubicBezTo>
                  <a:pt x="893" y="1225"/>
                  <a:pt x="888" y="1224"/>
                  <a:pt x="889" y="1227"/>
                </a:cubicBezTo>
                <a:cubicBezTo>
                  <a:pt x="890" y="1228"/>
                  <a:pt x="890" y="1230"/>
                  <a:pt x="893" y="1229"/>
                </a:cubicBezTo>
                <a:cubicBezTo>
                  <a:pt x="896" y="1223"/>
                  <a:pt x="902" y="1219"/>
                  <a:pt x="909" y="1215"/>
                </a:cubicBezTo>
                <a:cubicBezTo>
                  <a:pt x="907" y="1223"/>
                  <a:pt x="898" y="1228"/>
                  <a:pt x="902" y="1237"/>
                </a:cubicBezTo>
                <a:cubicBezTo>
                  <a:pt x="897" y="1241"/>
                  <a:pt x="894" y="1247"/>
                  <a:pt x="890" y="1252"/>
                </a:cubicBezTo>
                <a:cubicBezTo>
                  <a:pt x="891" y="1255"/>
                  <a:pt x="894" y="1249"/>
                  <a:pt x="895" y="1253"/>
                </a:cubicBezTo>
                <a:cubicBezTo>
                  <a:pt x="894" y="1254"/>
                  <a:pt x="894" y="1256"/>
                  <a:pt x="893" y="1257"/>
                </a:cubicBezTo>
                <a:cubicBezTo>
                  <a:pt x="895" y="1259"/>
                  <a:pt x="896" y="1257"/>
                  <a:pt x="898" y="1256"/>
                </a:cubicBezTo>
                <a:cubicBezTo>
                  <a:pt x="895" y="1252"/>
                  <a:pt x="898" y="1247"/>
                  <a:pt x="902" y="1246"/>
                </a:cubicBezTo>
                <a:cubicBezTo>
                  <a:pt x="900" y="1240"/>
                  <a:pt x="905" y="1237"/>
                  <a:pt x="902" y="1233"/>
                </a:cubicBezTo>
                <a:cubicBezTo>
                  <a:pt x="910" y="1231"/>
                  <a:pt x="907" y="1220"/>
                  <a:pt x="915" y="1219"/>
                </a:cubicBezTo>
                <a:cubicBezTo>
                  <a:pt x="915" y="1219"/>
                  <a:pt x="916" y="1220"/>
                  <a:pt x="916" y="1220"/>
                </a:cubicBezTo>
                <a:cubicBezTo>
                  <a:pt x="914" y="1225"/>
                  <a:pt x="916" y="1228"/>
                  <a:pt x="919" y="1230"/>
                </a:cubicBezTo>
                <a:cubicBezTo>
                  <a:pt x="918" y="1233"/>
                  <a:pt x="914" y="1237"/>
                  <a:pt x="915" y="1238"/>
                </a:cubicBezTo>
                <a:cubicBezTo>
                  <a:pt x="915" y="1237"/>
                  <a:pt x="916" y="1237"/>
                  <a:pt x="917" y="1237"/>
                </a:cubicBezTo>
                <a:cubicBezTo>
                  <a:pt x="915" y="1246"/>
                  <a:pt x="922" y="1250"/>
                  <a:pt x="930" y="1250"/>
                </a:cubicBezTo>
                <a:cubicBezTo>
                  <a:pt x="926" y="1244"/>
                  <a:pt x="933" y="1244"/>
                  <a:pt x="938" y="1240"/>
                </a:cubicBezTo>
                <a:cubicBezTo>
                  <a:pt x="932" y="1235"/>
                  <a:pt x="941" y="1233"/>
                  <a:pt x="937" y="1227"/>
                </a:cubicBezTo>
                <a:cubicBezTo>
                  <a:pt x="940" y="1227"/>
                  <a:pt x="942" y="1225"/>
                  <a:pt x="944" y="1224"/>
                </a:cubicBezTo>
                <a:cubicBezTo>
                  <a:pt x="939" y="1222"/>
                  <a:pt x="940" y="1219"/>
                  <a:pt x="938" y="1213"/>
                </a:cubicBezTo>
                <a:cubicBezTo>
                  <a:pt x="941" y="1212"/>
                  <a:pt x="942" y="1210"/>
                  <a:pt x="945" y="1209"/>
                </a:cubicBezTo>
                <a:cubicBezTo>
                  <a:pt x="945" y="1206"/>
                  <a:pt x="942" y="1207"/>
                  <a:pt x="942" y="1203"/>
                </a:cubicBezTo>
                <a:cubicBezTo>
                  <a:pt x="947" y="1202"/>
                  <a:pt x="948" y="1196"/>
                  <a:pt x="948" y="1191"/>
                </a:cubicBezTo>
                <a:cubicBezTo>
                  <a:pt x="953" y="1189"/>
                  <a:pt x="952" y="1193"/>
                  <a:pt x="956" y="1192"/>
                </a:cubicBezTo>
                <a:cubicBezTo>
                  <a:pt x="955" y="1190"/>
                  <a:pt x="960" y="1189"/>
                  <a:pt x="957" y="1188"/>
                </a:cubicBezTo>
                <a:cubicBezTo>
                  <a:pt x="956" y="1190"/>
                  <a:pt x="952" y="1187"/>
                  <a:pt x="951" y="1186"/>
                </a:cubicBezTo>
                <a:cubicBezTo>
                  <a:pt x="951" y="1184"/>
                  <a:pt x="949" y="1180"/>
                  <a:pt x="951" y="1179"/>
                </a:cubicBezTo>
                <a:cubicBezTo>
                  <a:pt x="956" y="1184"/>
                  <a:pt x="959" y="1185"/>
                  <a:pt x="962" y="1193"/>
                </a:cubicBezTo>
                <a:cubicBezTo>
                  <a:pt x="958" y="1199"/>
                  <a:pt x="953" y="1204"/>
                  <a:pt x="949" y="1209"/>
                </a:cubicBezTo>
                <a:cubicBezTo>
                  <a:pt x="949" y="1214"/>
                  <a:pt x="954" y="1214"/>
                  <a:pt x="956" y="1216"/>
                </a:cubicBezTo>
                <a:cubicBezTo>
                  <a:pt x="953" y="1217"/>
                  <a:pt x="954" y="1219"/>
                  <a:pt x="950" y="1218"/>
                </a:cubicBezTo>
                <a:cubicBezTo>
                  <a:pt x="952" y="1220"/>
                  <a:pt x="954" y="1224"/>
                  <a:pt x="956" y="1221"/>
                </a:cubicBezTo>
                <a:cubicBezTo>
                  <a:pt x="958" y="1224"/>
                  <a:pt x="953" y="1224"/>
                  <a:pt x="956" y="1226"/>
                </a:cubicBezTo>
                <a:cubicBezTo>
                  <a:pt x="959" y="1224"/>
                  <a:pt x="964" y="1221"/>
                  <a:pt x="964" y="1216"/>
                </a:cubicBezTo>
                <a:cubicBezTo>
                  <a:pt x="963" y="1215"/>
                  <a:pt x="959" y="1210"/>
                  <a:pt x="965" y="1210"/>
                </a:cubicBezTo>
                <a:cubicBezTo>
                  <a:pt x="963" y="1204"/>
                  <a:pt x="961" y="1205"/>
                  <a:pt x="957" y="1204"/>
                </a:cubicBezTo>
                <a:cubicBezTo>
                  <a:pt x="960" y="1201"/>
                  <a:pt x="963" y="1203"/>
                  <a:pt x="966" y="1204"/>
                </a:cubicBezTo>
                <a:cubicBezTo>
                  <a:pt x="968" y="1202"/>
                  <a:pt x="971" y="1201"/>
                  <a:pt x="972" y="1198"/>
                </a:cubicBezTo>
                <a:cubicBezTo>
                  <a:pt x="968" y="1195"/>
                  <a:pt x="975" y="1187"/>
                  <a:pt x="976" y="1182"/>
                </a:cubicBezTo>
                <a:cubicBezTo>
                  <a:pt x="974" y="1177"/>
                  <a:pt x="968" y="1175"/>
                  <a:pt x="971" y="1169"/>
                </a:cubicBezTo>
                <a:cubicBezTo>
                  <a:pt x="970" y="1168"/>
                  <a:pt x="968" y="1168"/>
                  <a:pt x="967" y="1166"/>
                </a:cubicBezTo>
                <a:cubicBezTo>
                  <a:pt x="968" y="1162"/>
                  <a:pt x="967" y="1157"/>
                  <a:pt x="970" y="1155"/>
                </a:cubicBezTo>
                <a:cubicBezTo>
                  <a:pt x="973" y="1153"/>
                  <a:pt x="975" y="1157"/>
                  <a:pt x="976" y="1154"/>
                </a:cubicBezTo>
                <a:cubicBezTo>
                  <a:pt x="974" y="1154"/>
                  <a:pt x="972" y="1153"/>
                  <a:pt x="970" y="1151"/>
                </a:cubicBezTo>
                <a:cubicBezTo>
                  <a:pt x="968" y="1141"/>
                  <a:pt x="977" y="1139"/>
                  <a:pt x="978" y="1134"/>
                </a:cubicBezTo>
                <a:cubicBezTo>
                  <a:pt x="978" y="1137"/>
                  <a:pt x="978" y="1141"/>
                  <a:pt x="981" y="1140"/>
                </a:cubicBezTo>
                <a:cubicBezTo>
                  <a:pt x="983" y="1137"/>
                  <a:pt x="981" y="1134"/>
                  <a:pt x="984" y="1131"/>
                </a:cubicBezTo>
                <a:cubicBezTo>
                  <a:pt x="985" y="1132"/>
                  <a:pt x="987" y="1132"/>
                  <a:pt x="988" y="1133"/>
                </a:cubicBezTo>
                <a:cubicBezTo>
                  <a:pt x="991" y="1129"/>
                  <a:pt x="993" y="1129"/>
                  <a:pt x="998" y="1130"/>
                </a:cubicBezTo>
                <a:cubicBezTo>
                  <a:pt x="999" y="1125"/>
                  <a:pt x="1003" y="1122"/>
                  <a:pt x="1008" y="1121"/>
                </a:cubicBezTo>
                <a:cubicBezTo>
                  <a:pt x="1008" y="1124"/>
                  <a:pt x="1011" y="1123"/>
                  <a:pt x="1012" y="1125"/>
                </a:cubicBezTo>
                <a:cubicBezTo>
                  <a:pt x="1015" y="1121"/>
                  <a:pt x="1017" y="1116"/>
                  <a:pt x="1021" y="1112"/>
                </a:cubicBezTo>
                <a:cubicBezTo>
                  <a:pt x="1022" y="1112"/>
                  <a:pt x="1022" y="1113"/>
                  <a:pt x="1023" y="1113"/>
                </a:cubicBezTo>
                <a:cubicBezTo>
                  <a:pt x="1023" y="1118"/>
                  <a:pt x="1021" y="1118"/>
                  <a:pt x="1019" y="1119"/>
                </a:cubicBezTo>
                <a:cubicBezTo>
                  <a:pt x="1018" y="1123"/>
                  <a:pt x="1026" y="1120"/>
                  <a:pt x="1023" y="1125"/>
                </a:cubicBezTo>
                <a:cubicBezTo>
                  <a:pt x="1032" y="1123"/>
                  <a:pt x="1031" y="1114"/>
                  <a:pt x="1038" y="1110"/>
                </a:cubicBezTo>
                <a:cubicBezTo>
                  <a:pt x="1039" y="1110"/>
                  <a:pt x="1040" y="1111"/>
                  <a:pt x="1041" y="1111"/>
                </a:cubicBezTo>
                <a:cubicBezTo>
                  <a:pt x="1040" y="1117"/>
                  <a:pt x="1041" y="1124"/>
                  <a:pt x="1038" y="1128"/>
                </a:cubicBezTo>
                <a:cubicBezTo>
                  <a:pt x="1042" y="1127"/>
                  <a:pt x="1045" y="1122"/>
                  <a:pt x="1048" y="1125"/>
                </a:cubicBezTo>
                <a:cubicBezTo>
                  <a:pt x="1048" y="1119"/>
                  <a:pt x="1052" y="1117"/>
                  <a:pt x="1056" y="1114"/>
                </a:cubicBezTo>
                <a:cubicBezTo>
                  <a:pt x="1059" y="1114"/>
                  <a:pt x="1055" y="1118"/>
                  <a:pt x="1059" y="1119"/>
                </a:cubicBezTo>
                <a:cubicBezTo>
                  <a:pt x="1062" y="1118"/>
                  <a:pt x="1064" y="1116"/>
                  <a:pt x="1067" y="1114"/>
                </a:cubicBezTo>
                <a:cubicBezTo>
                  <a:pt x="1072" y="1127"/>
                  <a:pt x="1061" y="1129"/>
                  <a:pt x="1066" y="1139"/>
                </a:cubicBezTo>
                <a:cubicBezTo>
                  <a:pt x="1069" y="1138"/>
                  <a:pt x="1071" y="1139"/>
                  <a:pt x="1072" y="1140"/>
                </a:cubicBezTo>
                <a:cubicBezTo>
                  <a:pt x="1068" y="1145"/>
                  <a:pt x="1069" y="1150"/>
                  <a:pt x="1065" y="1156"/>
                </a:cubicBezTo>
                <a:cubicBezTo>
                  <a:pt x="1056" y="1158"/>
                  <a:pt x="1054" y="1166"/>
                  <a:pt x="1051" y="1172"/>
                </a:cubicBezTo>
                <a:cubicBezTo>
                  <a:pt x="1039" y="1177"/>
                  <a:pt x="1046" y="1190"/>
                  <a:pt x="1044" y="1199"/>
                </a:cubicBezTo>
                <a:cubicBezTo>
                  <a:pt x="1047" y="1196"/>
                  <a:pt x="1048" y="1191"/>
                  <a:pt x="1050" y="1187"/>
                </a:cubicBezTo>
                <a:cubicBezTo>
                  <a:pt x="1053" y="1190"/>
                  <a:pt x="1062" y="1186"/>
                  <a:pt x="1064" y="1191"/>
                </a:cubicBezTo>
                <a:cubicBezTo>
                  <a:pt x="1061" y="1193"/>
                  <a:pt x="1059" y="1203"/>
                  <a:pt x="1053" y="1197"/>
                </a:cubicBezTo>
                <a:cubicBezTo>
                  <a:pt x="1052" y="1199"/>
                  <a:pt x="1050" y="1201"/>
                  <a:pt x="1047" y="1201"/>
                </a:cubicBezTo>
                <a:cubicBezTo>
                  <a:pt x="1048" y="1204"/>
                  <a:pt x="1046" y="1204"/>
                  <a:pt x="1047" y="1206"/>
                </a:cubicBezTo>
                <a:cubicBezTo>
                  <a:pt x="1049" y="1206"/>
                  <a:pt x="1052" y="1206"/>
                  <a:pt x="1053" y="1205"/>
                </a:cubicBezTo>
                <a:cubicBezTo>
                  <a:pt x="1057" y="1208"/>
                  <a:pt x="1054" y="1213"/>
                  <a:pt x="1054" y="1215"/>
                </a:cubicBezTo>
                <a:cubicBezTo>
                  <a:pt x="1056" y="1215"/>
                  <a:pt x="1057" y="1211"/>
                  <a:pt x="1060" y="1210"/>
                </a:cubicBezTo>
                <a:cubicBezTo>
                  <a:pt x="1070" y="1207"/>
                  <a:pt x="1071" y="1197"/>
                  <a:pt x="1082" y="1202"/>
                </a:cubicBezTo>
                <a:cubicBezTo>
                  <a:pt x="1083" y="1204"/>
                  <a:pt x="1079" y="1206"/>
                  <a:pt x="1082" y="1206"/>
                </a:cubicBezTo>
                <a:cubicBezTo>
                  <a:pt x="1083" y="1205"/>
                  <a:pt x="1086" y="1209"/>
                  <a:pt x="1088" y="1209"/>
                </a:cubicBezTo>
                <a:cubicBezTo>
                  <a:pt x="1088" y="1211"/>
                  <a:pt x="1084" y="1216"/>
                  <a:pt x="1087" y="1218"/>
                </a:cubicBezTo>
                <a:cubicBezTo>
                  <a:pt x="1087" y="1216"/>
                  <a:pt x="1090" y="1218"/>
                  <a:pt x="1090" y="1219"/>
                </a:cubicBezTo>
                <a:cubicBezTo>
                  <a:pt x="1089" y="1220"/>
                  <a:pt x="1089" y="1223"/>
                  <a:pt x="1089" y="1225"/>
                </a:cubicBezTo>
                <a:cubicBezTo>
                  <a:pt x="1091" y="1229"/>
                  <a:pt x="1097" y="1230"/>
                  <a:pt x="1096" y="1235"/>
                </a:cubicBezTo>
                <a:cubicBezTo>
                  <a:pt x="1101" y="1235"/>
                  <a:pt x="1104" y="1236"/>
                  <a:pt x="1109" y="1236"/>
                </a:cubicBezTo>
                <a:cubicBezTo>
                  <a:pt x="1109" y="1230"/>
                  <a:pt x="1115" y="1230"/>
                  <a:pt x="1120" y="1232"/>
                </a:cubicBezTo>
                <a:cubicBezTo>
                  <a:pt x="1122" y="1227"/>
                  <a:pt x="1122" y="1222"/>
                  <a:pt x="1129" y="1221"/>
                </a:cubicBezTo>
                <a:cubicBezTo>
                  <a:pt x="1129" y="1222"/>
                  <a:pt x="1130" y="1222"/>
                  <a:pt x="1130" y="1223"/>
                </a:cubicBezTo>
                <a:cubicBezTo>
                  <a:pt x="1129" y="1225"/>
                  <a:pt x="1129" y="1229"/>
                  <a:pt x="1126" y="1230"/>
                </a:cubicBezTo>
                <a:cubicBezTo>
                  <a:pt x="1126" y="1235"/>
                  <a:pt x="1132" y="1233"/>
                  <a:pt x="1134" y="1236"/>
                </a:cubicBezTo>
                <a:cubicBezTo>
                  <a:pt x="1135" y="1232"/>
                  <a:pt x="1135" y="1228"/>
                  <a:pt x="1139" y="1227"/>
                </a:cubicBezTo>
                <a:cubicBezTo>
                  <a:pt x="1140" y="1229"/>
                  <a:pt x="1136" y="1232"/>
                  <a:pt x="1139" y="1233"/>
                </a:cubicBezTo>
                <a:cubicBezTo>
                  <a:pt x="1139" y="1228"/>
                  <a:pt x="1144" y="1228"/>
                  <a:pt x="1147" y="1226"/>
                </a:cubicBezTo>
                <a:cubicBezTo>
                  <a:pt x="1144" y="1220"/>
                  <a:pt x="1149" y="1214"/>
                  <a:pt x="1154" y="1212"/>
                </a:cubicBezTo>
                <a:cubicBezTo>
                  <a:pt x="1152" y="1216"/>
                  <a:pt x="1156" y="1216"/>
                  <a:pt x="1159" y="1217"/>
                </a:cubicBezTo>
                <a:cubicBezTo>
                  <a:pt x="1162" y="1216"/>
                  <a:pt x="1162" y="1213"/>
                  <a:pt x="1165" y="1213"/>
                </a:cubicBezTo>
                <a:cubicBezTo>
                  <a:pt x="1165" y="1210"/>
                  <a:pt x="1163" y="1208"/>
                  <a:pt x="1163" y="1205"/>
                </a:cubicBezTo>
                <a:cubicBezTo>
                  <a:pt x="1164" y="1204"/>
                  <a:pt x="1168" y="1203"/>
                  <a:pt x="1168" y="1206"/>
                </a:cubicBezTo>
                <a:cubicBezTo>
                  <a:pt x="1165" y="1207"/>
                  <a:pt x="1169" y="1210"/>
                  <a:pt x="1167" y="1212"/>
                </a:cubicBezTo>
                <a:cubicBezTo>
                  <a:pt x="1173" y="1212"/>
                  <a:pt x="1170" y="1205"/>
                  <a:pt x="1174" y="1203"/>
                </a:cubicBezTo>
                <a:cubicBezTo>
                  <a:pt x="1176" y="1205"/>
                  <a:pt x="1178" y="1202"/>
                  <a:pt x="1180" y="1201"/>
                </a:cubicBezTo>
                <a:cubicBezTo>
                  <a:pt x="1180" y="1206"/>
                  <a:pt x="1183" y="1207"/>
                  <a:pt x="1186" y="1211"/>
                </a:cubicBezTo>
                <a:cubicBezTo>
                  <a:pt x="1185" y="1217"/>
                  <a:pt x="1181" y="1220"/>
                  <a:pt x="1178" y="1223"/>
                </a:cubicBezTo>
                <a:cubicBezTo>
                  <a:pt x="1179" y="1223"/>
                  <a:pt x="1180" y="1224"/>
                  <a:pt x="1180" y="1225"/>
                </a:cubicBezTo>
                <a:cubicBezTo>
                  <a:pt x="1177" y="1225"/>
                  <a:pt x="1174" y="1225"/>
                  <a:pt x="1174" y="1228"/>
                </a:cubicBezTo>
                <a:cubicBezTo>
                  <a:pt x="1176" y="1228"/>
                  <a:pt x="1176" y="1230"/>
                  <a:pt x="1178" y="1229"/>
                </a:cubicBezTo>
                <a:cubicBezTo>
                  <a:pt x="1179" y="1224"/>
                  <a:pt x="1184" y="1227"/>
                  <a:pt x="1188" y="1223"/>
                </a:cubicBezTo>
                <a:cubicBezTo>
                  <a:pt x="1186" y="1216"/>
                  <a:pt x="1194" y="1216"/>
                  <a:pt x="1196" y="1212"/>
                </a:cubicBezTo>
                <a:cubicBezTo>
                  <a:pt x="1196" y="1211"/>
                  <a:pt x="1194" y="1212"/>
                  <a:pt x="1193" y="1211"/>
                </a:cubicBezTo>
                <a:cubicBezTo>
                  <a:pt x="1195" y="1206"/>
                  <a:pt x="1201" y="1204"/>
                  <a:pt x="1206" y="1202"/>
                </a:cubicBezTo>
                <a:cubicBezTo>
                  <a:pt x="1207" y="1203"/>
                  <a:pt x="1208" y="1203"/>
                  <a:pt x="1208" y="1204"/>
                </a:cubicBezTo>
                <a:cubicBezTo>
                  <a:pt x="1206" y="1208"/>
                  <a:pt x="1208" y="1211"/>
                  <a:pt x="1206" y="1216"/>
                </a:cubicBezTo>
                <a:cubicBezTo>
                  <a:pt x="1207" y="1217"/>
                  <a:pt x="1209" y="1216"/>
                  <a:pt x="1210" y="1218"/>
                </a:cubicBezTo>
                <a:cubicBezTo>
                  <a:pt x="1205" y="1222"/>
                  <a:pt x="1202" y="1229"/>
                  <a:pt x="1195" y="1232"/>
                </a:cubicBezTo>
                <a:cubicBezTo>
                  <a:pt x="1194" y="1233"/>
                  <a:pt x="1196" y="1237"/>
                  <a:pt x="1193" y="1237"/>
                </a:cubicBezTo>
                <a:cubicBezTo>
                  <a:pt x="1189" y="1237"/>
                  <a:pt x="1188" y="1238"/>
                  <a:pt x="1185" y="1239"/>
                </a:cubicBezTo>
                <a:cubicBezTo>
                  <a:pt x="1185" y="1236"/>
                  <a:pt x="1185" y="1236"/>
                  <a:pt x="1185" y="1236"/>
                </a:cubicBezTo>
                <a:cubicBezTo>
                  <a:pt x="1179" y="1236"/>
                  <a:pt x="1180" y="1242"/>
                  <a:pt x="1174" y="1241"/>
                </a:cubicBezTo>
                <a:cubicBezTo>
                  <a:pt x="1172" y="1239"/>
                  <a:pt x="1176" y="1237"/>
                  <a:pt x="1174" y="1237"/>
                </a:cubicBezTo>
                <a:cubicBezTo>
                  <a:pt x="1173" y="1240"/>
                  <a:pt x="1171" y="1244"/>
                  <a:pt x="1167" y="1242"/>
                </a:cubicBezTo>
                <a:cubicBezTo>
                  <a:pt x="1167" y="1247"/>
                  <a:pt x="1164" y="1249"/>
                  <a:pt x="1159" y="1251"/>
                </a:cubicBezTo>
                <a:cubicBezTo>
                  <a:pt x="1159" y="1253"/>
                  <a:pt x="1159" y="1255"/>
                  <a:pt x="1158" y="1258"/>
                </a:cubicBezTo>
                <a:cubicBezTo>
                  <a:pt x="1164" y="1255"/>
                  <a:pt x="1161" y="1263"/>
                  <a:pt x="1166" y="1263"/>
                </a:cubicBezTo>
                <a:cubicBezTo>
                  <a:pt x="1165" y="1255"/>
                  <a:pt x="1171" y="1255"/>
                  <a:pt x="1176" y="1252"/>
                </a:cubicBezTo>
                <a:cubicBezTo>
                  <a:pt x="1174" y="1256"/>
                  <a:pt x="1181" y="1253"/>
                  <a:pt x="1182" y="1258"/>
                </a:cubicBezTo>
                <a:cubicBezTo>
                  <a:pt x="1181" y="1259"/>
                  <a:pt x="1176" y="1260"/>
                  <a:pt x="1179" y="1262"/>
                </a:cubicBezTo>
                <a:cubicBezTo>
                  <a:pt x="1180" y="1259"/>
                  <a:pt x="1185" y="1263"/>
                  <a:pt x="1181" y="1264"/>
                </a:cubicBezTo>
                <a:cubicBezTo>
                  <a:pt x="1183" y="1264"/>
                  <a:pt x="1184" y="1264"/>
                  <a:pt x="1185" y="1265"/>
                </a:cubicBezTo>
                <a:cubicBezTo>
                  <a:pt x="1188" y="1257"/>
                  <a:pt x="1188" y="1246"/>
                  <a:pt x="1196" y="1241"/>
                </a:cubicBezTo>
                <a:cubicBezTo>
                  <a:pt x="1194" y="1241"/>
                  <a:pt x="1194" y="1240"/>
                  <a:pt x="1194" y="1239"/>
                </a:cubicBezTo>
                <a:cubicBezTo>
                  <a:pt x="1201" y="1234"/>
                  <a:pt x="1207" y="1230"/>
                  <a:pt x="1211" y="1224"/>
                </a:cubicBezTo>
                <a:cubicBezTo>
                  <a:pt x="1216" y="1224"/>
                  <a:pt x="1225" y="1231"/>
                  <a:pt x="1224" y="1220"/>
                </a:cubicBezTo>
                <a:cubicBezTo>
                  <a:pt x="1228" y="1219"/>
                  <a:pt x="1234" y="1219"/>
                  <a:pt x="1229" y="1215"/>
                </a:cubicBezTo>
                <a:cubicBezTo>
                  <a:pt x="1235" y="1216"/>
                  <a:pt x="1242" y="1212"/>
                  <a:pt x="1247" y="1216"/>
                </a:cubicBezTo>
                <a:cubicBezTo>
                  <a:pt x="1243" y="1223"/>
                  <a:pt x="1234" y="1226"/>
                  <a:pt x="1231" y="1234"/>
                </a:cubicBezTo>
                <a:cubicBezTo>
                  <a:pt x="1228" y="1235"/>
                  <a:pt x="1226" y="1233"/>
                  <a:pt x="1225" y="1234"/>
                </a:cubicBezTo>
                <a:cubicBezTo>
                  <a:pt x="1225" y="1240"/>
                  <a:pt x="1230" y="1244"/>
                  <a:pt x="1232" y="1240"/>
                </a:cubicBezTo>
                <a:cubicBezTo>
                  <a:pt x="1232" y="1243"/>
                  <a:pt x="1234" y="1242"/>
                  <a:pt x="1233" y="1245"/>
                </a:cubicBezTo>
                <a:cubicBezTo>
                  <a:pt x="1238" y="1245"/>
                  <a:pt x="1236" y="1239"/>
                  <a:pt x="1240" y="1238"/>
                </a:cubicBezTo>
                <a:cubicBezTo>
                  <a:pt x="1241" y="1239"/>
                  <a:pt x="1242" y="1239"/>
                  <a:pt x="1243" y="1240"/>
                </a:cubicBezTo>
                <a:cubicBezTo>
                  <a:pt x="1241" y="1242"/>
                  <a:pt x="1244" y="1243"/>
                  <a:pt x="1245" y="1245"/>
                </a:cubicBezTo>
                <a:cubicBezTo>
                  <a:pt x="1249" y="1245"/>
                  <a:pt x="1249" y="1242"/>
                  <a:pt x="1252" y="1242"/>
                </a:cubicBezTo>
                <a:cubicBezTo>
                  <a:pt x="1252" y="1239"/>
                  <a:pt x="1250" y="1230"/>
                  <a:pt x="1255" y="1232"/>
                </a:cubicBezTo>
                <a:cubicBezTo>
                  <a:pt x="1252" y="1223"/>
                  <a:pt x="1257" y="1220"/>
                  <a:pt x="1263" y="1215"/>
                </a:cubicBezTo>
                <a:cubicBezTo>
                  <a:pt x="1263" y="1217"/>
                  <a:pt x="1263" y="1219"/>
                  <a:pt x="1264" y="1219"/>
                </a:cubicBezTo>
                <a:cubicBezTo>
                  <a:pt x="1267" y="1216"/>
                  <a:pt x="1265" y="1209"/>
                  <a:pt x="1269" y="1206"/>
                </a:cubicBezTo>
                <a:cubicBezTo>
                  <a:pt x="1269" y="1213"/>
                  <a:pt x="1274" y="1216"/>
                  <a:pt x="1273" y="1224"/>
                </a:cubicBezTo>
                <a:cubicBezTo>
                  <a:pt x="1276" y="1223"/>
                  <a:pt x="1276" y="1222"/>
                  <a:pt x="1278" y="1220"/>
                </a:cubicBezTo>
                <a:cubicBezTo>
                  <a:pt x="1275" y="1218"/>
                  <a:pt x="1276" y="1211"/>
                  <a:pt x="1278" y="1209"/>
                </a:cubicBezTo>
                <a:cubicBezTo>
                  <a:pt x="1278" y="1206"/>
                  <a:pt x="1275" y="1207"/>
                  <a:pt x="1275" y="1204"/>
                </a:cubicBezTo>
                <a:cubicBezTo>
                  <a:pt x="1283" y="1196"/>
                  <a:pt x="1287" y="1185"/>
                  <a:pt x="1295" y="1177"/>
                </a:cubicBezTo>
                <a:cubicBezTo>
                  <a:pt x="1296" y="1176"/>
                  <a:pt x="1296" y="1178"/>
                  <a:pt x="1297" y="1177"/>
                </a:cubicBezTo>
                <a:cubicBezTo>
                  <a:pt x="1299" y="1172"/>
                  <a:pt x="1303" y="1169"/>
                  <a:pt x="1307" y="1166"/>
                </a:cubicBezTo>
                <a:cubicBezTo>
                  <a:pt x="1307" y="1167"/>
                  <a:pt x="1310" y="1166"/>
                  <a:pt x="1309" y="1169"/>
                </a:cubicBezTo>
                <a:cubicBezTo>
                  <a:pt x="1311" y="1169"/>
                  <a:pt x="1312" y="1167"/>
                  <a:pt x="1315" y="1166"/>
                </a:cubicBezTo>
                <a:cubicBezTo>
                  <a:pt x="1311" y="1162"/>
                  <a:pt x="1316" y="1164"/>
                  <a:pt x="1316" y="1159"/>
                </a:cubicBezTo>
                <a:cubicBezTo>
                  <a:pt x="1314" y="1159"/>
                  <a:pt x="1313" y="1159"/>
                  <a:pt x="1312" y="1158"/>
                </a:cubicBezTo>
                <a:cubicBezTo>
                  <a:pt x="1316" y="1156"/>
                  <a:pt x="1319" y="1147"/>
                  <a:pt x="1324" y="1152"/>
                </a:cubicBezTo>
                <a:cubicBezTo>
                  <a:pt x="1326" y="1148"/>
                  <a:pt x="1327" y="1145"/>
                  <a:pt x="1325" y="1139"/>
                </a:cubicBezTo>
                <a:cubicBezTo>
                  <a:pt x="1318" y="1139"/>
                  <a:pt x="1312" y="1141"/>
                  <a:pt x="1305" y="1145"/>
                </a:cubicBezTo>
                <a:cubicBezTo>
                  <a:pt x="1303" y="1144"/>
                  <a:pt x="1302" y="1141"/>
                  <a:pt x="1302" y="1137"/>
                </a:cubicBezTo>
                <a:cubicBezTo>
                  <a:pt x="1303" y="1137"/>
                  <a:pt x="1303" y="1136"/>
                  <a:pt x="1304" y="1135"/>
                </a:cubicBezTo>
                <a:cubicBezTo>
                  <a:pt x="1309" y="1135"/>
                  <a:pt x="1309" y="1135"/>
                  <a:pt x="1313" y="1134"/>
                </a:cubicBezTo>
                <a:cubicBezTo>
                  <a:pt x="1315" y="1129"/>
                  <a:pt x="1314" y="1127"/>
                  <a:pt x="1318" y="1124"/>
                </a:cubicBezTo>
                <a:cubicBezTo>
                  <a:pt x="1314" y="1124"/>
                  <a:pt x="1312" y="1126"/>
                  <a:pt x="1310" y="1127"/>
                </a:cubicBezTo>
                <a:cubicBezTo>
                  <a:pt x="1307" y="1123"/>
                  <a:pt x="1310" y="1119"/>
                  <a:pt x="1316" y="1120"/>
                </a:cubicBezTo>
                <a:cubicBezTo>
                  <a:pt x="1315" y="1116"/>
                  <a:pt x="1315" y="1116"/>
                  <a:pt x="1315" y="1116"/>
                </a:cubicBezTo>
                <a:cubicBezTo>
                  <a:pt x="1312" y="1116"/>
                  <a:pt x="1314" y="1120"/>
                  <a:pt x="1311" y="1119"/>
                </a:cubicBezTo>
                <a:cubicBezTo>
                  <a:pt x="1309" y="1117"/>
                  <a:pt x="1315" y="1113"/>
                  <a:pt x="1311" y="1109"/>
                </a:cubicBezTo>
                <a:cubicBezTo>
                  <a:pt x="1315" y="1107"/>
                  <a:pt x="1320" y="1105"/>
                  <a:pt x="1328" y="1105"/>
                </a:cubicBezTo>
                <a:cubicBezTo>
                  <a:pt x="1329" y="1096"/>
                  <a:pt x="1334" y="1079"/>
                  <a:pt x="1345" y="1078"/>
                </a:cubicBezTo>
                <a:cubicBezTo>
                  <a:pt x="1339" y="1072"/>
                  <a:pt x="1344" y="1057"/>
                  <a:pt x="1349" y="1052"/>
                </a:cubicBezTo>
                <a:cubicBezTo>
                  <a:pt x="1348" y="1050"/>
                  <a:pt x="1344" y="1053"/>
                  <a:pt x="1343" y="1051"/>
                </a:cubicBezTo>
                <a:cubicBezTo>
                  <a:pt x="1343" y="1047"/>
                  <a:pt x="1347" y="1047"/>
                  <a:pt x="1344" y="1043"/>
                </a:cubicBezTo>
                <a:cubicBezTo>
                  <a:pt x="1348" y="1041"/>
                  <a:pt x="1355" y="1037"/>
                  <a:pt x="1351" y="1034"/>
                </a:cubicBezTo>
                <a:cubicBezTo>
                  <a:pt x="1356" y="1033"/>
                  <a:pt x="1360" y="1031"/>
                  <a:pt x="1362" y="1029"/>
                </a:cubicBezTo>
                <a:cubicBezTo>
                  <a:pt x="1363" y="1025"/>
                  <a:pt x="1358" y="1028"/>
                  <a:pt x="1359" y="1024"/>
                </a:cubicBezTo>
                <a:cubicBezTo>
                  <a:pt x="1353" y="1024"/>
                  <a:pt x="1351" y="1021"/>
                  <a:pt x="1348" y="1019"/>
                </a:cubicBezTo>
                <a:cubicBezTo>
                  <a:pt x="1353" y="1019"/>
                  <a:pt x="1358" y="1014"/>
                  <a:pt x="1359" y="1020"/>
                </a:cubicBezTo>
                <a:cubicBezTo>
                  <a:pt x="1362" y="1017"/>
                  <a:pt x="1357" y="1014"/>
                  <a:pt x="1361" y="1013"/>
                </a:cubicBezTo>
                <a:cubicBezTo>
                  <a:pt x="1363" y="1012"/>
                  <a:pt x="1363" y="1020"/>
                  <a:pt x="1364" y="1016"/>
                </a:cubicBezTo>
                <a:cubicBezTo>
                  <a:pt x="1361" y="1006"/>
                  <a:pt x="1369" y="996"/>
                  <a:pt x="1381" y="1001"/>
                </a:cubicBezTo>
                <a:cubicBezTo>
                  <a:pt x="1386" y="997"/>
                  <a:pt x="1383" y="987"/>
                  <a:pt x="1391" y="986"/>
                </a:cubicBezTo>
                <a:cubicBezTo>
                  <a:pt x="1391" y="983"/>
                  <a:pt x="1389" y="984"/>
                  <a:pt x="1389" y="981"/>
                </a:cubicBezTo>
                <a:cubicBezTo>
                  <a:pt x="1394" y="979"/>
                  <a:pt x="1392" y="977"/>
                  <a:pt x="1397" y="979"/>
                </a:cubicBezTo>
                <a:cubicBezTo>
                  <a:pt x="1398" y="973"/>
                  <a:pt x="1400" y="967"/>
                  <a:pt x="1396" y="963"/>
                </a:cubicBezTo>
                <a:cubicBezTo>
                  <a:pt x="1397" y="962"/>
                  <a:pt x="1399" y="962"/>
                  <a:pt x="1400" y="962"/>
                </a:cubicBezTo>
                <a:cubicBezTo>
                  <a:pt x="1400" y="960"/>
                  <a:pt x="1400" y="958"/>
                  <a:pt x="1399" y="957"/>
                </a:cubicBezTo>
                <a:cubicBezTo>
                  <a:pt x="1400" y="957"/>
                  <a:pt x="1402" y="957"/>
                  <a:pt x="1402" y="956"/>
                </a:cubicBezTo>
                <a:cubicBezTo>
                  <a:pt x="1401" y="955"/>
                  <a:pt x="1399" y="956"/>
                  <a:pt x="1399" y="954"/>
                </a:cubicBezTo>
                <a:cubicBezTo>
                  <a:pt x="1402" y="948"/>
                  <a:pt x="1411" y="938"/>
                  <a:pt x="1417" y="944"/>
                </a:cubicBezTo>
                <a:cubicBezTo>
                  <a:pt x="1417" y="942"/>
                  <a:pt x="1417" y="941"/>
                  <a:pt x="1416" y="940"/>
                </a:cubicBezTo>
                <a:cubicBezTo>
                  <a:pt x="1420" y="938"/>
                  <a:pt x="1421" y="933"/>
                  <a:pt x="1425" y="931"/>
                </a:cubicBezTo>
                <a:cubicBezTo>
                  <a:pt x="1425" y="927"/>
                  <a:pt x="1422" y="933"/>
                  <a:pt x="1421" y="929"/>
                </a:cubicBezTo>
                <a:cubicBezTo>
                  <a:pt x="1425" y="929"/>
                  <a:pt x="1428" y="924"/>
                  <a:pt x="1431" y="926"/>
                </a:cubicBezTo>
                <a:cubicBezTo>
                  <a:pt x="1431" y="929"/>
                  <a:pt x="1429" y="931"/>
                  <a:pt x="1429" y="934"/>
                </a:cubicBezTo>
                <a:cubicBezTo>
                  <a:pt x="1435" y="935"/>
                  <a:pt x="1451" y="928"/>
                  <a:pt x="1449" y="940"/>
                </a:cubicBezTo>
                <a:cubicBezTo>
                  <a:pt x="1452" y="939"/>
                  <a:pt x="1456" y="940"/>
                  <a:pt x="1457" y="938"/>
                </a:cubicBezTo>
                <a:cubicBezTo>
                  <a:pt x="1453" y="936"/>
                  <a:pt x="1459" y="934"/>
                  <a:pt x="1459" y="931"/>
                </a:cubicBezTo>
                <a:cubicBezTo>
                  <a:pt x="1456" y="932"/>
                  <a:pt x="1457" y="929"/>
                  <a:pt x="1456" y="927"/>
                </a:cubicBezTo>
                <a:cubicBezTo>
                  <a:pt x="1452" y="927"/>
                  <a:pt x="1446" y="930"/>
                  <a:pt x="1445" y="926"/>
                </a:cubicBezTo>
                <a:cubicBezTo>
                  <a:pt x="1447" y="925"/>
                  <a:pt x="1447" y="923"/>
                  <a:pt x="1450" y="923"/>
                </a:cubicBezTo>
                <a:cubicBezTo>
                  <a:pt x="1453" y="922"/>
                  <a:pt x="1452" y="927"/>
                  <a:pt x="1454" y="925"/>
                </a:cubicBezTo>
                <a:cubicBezTo>
                  <a:pt x="1458" y="924"/>
                  <a:pt x="1460" y="922"/>
                  <a:pt x="1461" y="920"/>
                </a:cubicBezTo>
                <a:cubicBezTo>
                  <a:pt x="1460" y="920"/>
                  <a:pt x="1456" y="922"/>
                  <a:pt x="1457" y="919"/>
                </a:cubicBezTo>
                <a:cubicBezTo>
                  <a:pt x="1465" y="916"/>
                  <a:pt x="1465" y="912"/>
                  <a:pt x="1472" y="916"/>
                </a:cubicBezTo>
                <a:cubicBezTo>
                  <a:pt x="1471" y="913"/>
                  <a:pt x="1470" y="913"/>
                  <a:pt x="1474" y="911"/>
                </a:cubicBezTo>
                <a:cubicBezTo>
                  <a:pt x="1474" y="908"/>
                  <a:pt x="1472" y="909"/>
                  <a:pt x="1472" y="907"/>
                </a:cubicBezTo>
                <a:cubicBezTo>
                  <a:pt x="1475" y="904"/>
                  <a:pt x="1482" y="899"/>
                  <a:pt x="1485" y="904"/>
                </a:cubicBezTo>
                <a:cubicBezTo>
                  <a:pt x="1485" y="909"/>
                  <a:pt x="1484" y="909"/>
                  <a:pt x="1485" y="916"/>
                </a:cubicBezTo>
                <a:cubicBezTo>
                  <a:pt x="1483" y="916"/>
                  <a:pt x="1483" y="917"/>
                  <a:pt x="1482" y="917"/>
                </a:cubicBezTo>
                <a:cubicBezTo>
                  <a:pt x="1480" y="931"/>
                  <a:pt x="1461" y="935"/>
                  <a:pt x="1458" y="946"/>
                </a:cubicBezTo>
                <a:cubicBezTo>
                  <a:pt x="1460" y="944"/>
                  <a:pt x="1463" y="943"/>
                  <a:pt x="1465" y="941"/>
                </a:cubicBezTo>
                <a:cubicBezTo>
                  <a:pt x="1466" y="946"/>
                  <a:pt x="1472" y="941"/>
                  <a:pt x="1473" y="944"/>
                </a:cubicBezTo>
                <a:cubicBezTo>
                  <a:pt x="1473" y="946"/>
                  <a:pt x="1470" y="945"/>
                  <a:pt x="1470" y="946"/>
                </a:cubicBezTo>
                <a:cubicBezTo>
                  <a:pt x="1474" y="961"/>
                  <a:pt x="1451" y="961"/>
                  <a:pt x="1448" y="973"/>
                </a:cubicBezTo>
                <a:cubicBezTo>
                  <a:pt x="1449" y="973"/>
                  <a:pt x="1450" y="974"/>
                  <a:pt x="1451" y="974"/>
                </a:cubicBezTo>
                <a:cubicBezTo>
                  <a:pt x="1451" y="974"/>
                  <a:pt x="1451" y="975"/>
                  <a:pt x="1452" y="974"/>
                </a:cubicBezTo>
                <a:cubicBezTo>
                  <a:pt x="1453" y="973"/>
                  <a:pt x="1449" y="972"/>
                  <a:pt x="1452" y="971"/>
                </a:cubicBezTo>
                <a:cubicBezTo>
                  <a:pt x="1455" y="969"/>
                  <a:pt x="1458" y="972"/>
                  <a:pt x="1460" y="970"/>
                </a:cubicBezTo>
                <a:cubicBezTo>
                  <a:pt x="1463" y="973"/>
                  <a:pt x="1462" y="980"/>
                  <a:pt x="1457" y="981"/>
                </a:cubicBezTo>
                <a:cubicBezTo>
                  <a:pt x="1457" y="986"/>
                  <a:pt x="1460" y="985"/>
                  <a:pt x="1460" y="989"/>
                </a:cubicBezTo>
                <a:cubicBezTo>
                  <a:pt x="1449" y="995"/>
                  <a:pt x="1453" y="1009"/>
                  <a:pt x="1439" y="1012"/>
                </a:cubicBezTo>
                <a:cubicBezTo>
                  <a:pt x="1439" y="1016"/>
                  <a:pt x="1437" y="1021"/>
                  <a:pt x="1433" y="1020"/>
                </a:cubicBezTo>
                <a:cubicBezTo>
                  <a:pt x="1434" y="1023"/>
                  <a:pt x="1431" y="1023"/>
                  <a:pt x="1430" y="1024"/>
                </a:cubicBezTo>
                <a:cubicBezTo>
                  <a:pt x="1436" y="1024"/>
                  <a:pt x="1438" y="1021"/>
                  <a:pt x="1442" y="1019"/>
                </a:cubicBezTo>
                <a:cubicBezTo>
                  <a:pt x="1443" y="1023"/>
                  <a:pt x="1441" y="1024"/>
                  <a:pt x="1443" y="1027"/>
                </a:cubicBezTo>
                <a:cubicBezTo>
                  <a:pt x="1448" y="1026"/>
                  <a:pt x="1449" y="1030"/>
                  <a:pt x="1451" y="1033"/>
                </a:cubicBezTo>
                <a:cubicBezTo>
                  <a:pt x="1450" y="1033"/>
                  <a:pt x="1448" y="1031"/>
                  <a:pt x="1448" y="1033"/>
                </a:cubicBezTo>
                <a:cubicBezTo>
                  <a:pt x="1452" y="1039"/>
                  <a:pt x="1443" y="1042"/>
                  <a:pt x="1444" y="1048"/>
                </a:cubicBezTo>
                <a:cubicBezTo>
                  <a:pt x="1449" y="1048"/>
                  <a:pt x="1449" y="1048"/>
                  <a:pt x="1449" y="1048"/>
                </a:cubicBezTo>
                <a:cubicBezTo>
                  <a:pt x="1449" y="1050"/>
                  <a:pt x="1451" y="1051"/>
                  <a:pt x="1452" y="1053"/>
                </a:cubicBezTo>
                <a:cubicBezTo>
                  <a:pt x="1447" y="1054"/>
                  <a:pt x="1444" y="1052"/>
                  <a:pt x="1442" y="1049"/>
                </a:cubicBezTo>
                <a:cubicBezTo>
                  <a:pt x="1440" y="1052"/>
                  <a:pt x="1438" y="1056"/>
                  <a:pt x="1441" y="1059"/>
                </a:cubicBezTo>
                <a:cubicBezTo>
                  <a:pt x="1441" y="1060"/>
                  <a:pt x="1441" y="1062"/>
                  <a:pt x="1439" y="1063"/>
                </a:cubicBezTo>
                <a:cubicBezTo>
                  <a:pt x="1436" y="1064"/>
                  <a:pt x="1436" y="1062"/>
                  <a:pt x="1434" y="1062"/>
                </a:cubicBezTo>
                <a:cubicBezTo>
                  <a:pt x="1433" y="1067"/>
                  <a:pt x="1436" y="1065"/>
                  <a:pt x="1437" y="1069"/>
                </a:cubicBezTo>
                <a:cubicBezTo>
                  <a:pt x="1436" y="1071"/>
                  <a:pt x="1432" y="1067"/>
                  <a:pt x="1433" y="1071"/>
                </a:cubicBezTo>
                <a:cubicBezTo>
                  <a:pt x="1437" y="1070"/>
                  <a:pt x="1438" y="1072"/>
                  <a:pt x="1441" y="1072"/>
                </a:cubicBezTo>
                <a:cubicBezTo>
                  <a:pt x="1445" y="1068"/>
                  <a:pt x="1443" y="1064"/>
                  <a:pt x="1447" y="1059"/>
                </a:cubicBezTo>
                <a:cubicBezTo>
                  <a:pt x="1451" y="1061"/>
                  <a:pt x="1450" y="1058"/>
                  <a:pt x="1454" y="1057"/>
                </a:cubicBezTo>
                <a:cubicBezTo>
                  <a:pt x="1454" y="1053"/>
                  <a:pt x="1454" y="1053"/>
                  <a:pt x="1454" y="1053"/>
                </a:cubicBezTo>
                <a:cubicBezTo>
                  <a:pt x="1459" y="1053"/>
                  <a:pt x="1458" y="1048"/>
                  <a:pt x="1463" y="1047"/>
                </a:cubicBezTo>
                <a:cubicBezTo>
                  <a:pt x="1462" y="1045"/>
                  <a:pt x="1461" y="1045"/>
                  <a:pt x="1461" y="1042"/>
                </a:cubicBezTo>
                <a:cubicBezTo>
                  <a:pt x="1465" y="1040"/>
                  <a:pt x="1464" y="1039"/>
                  <a:pt x="1465" y="1035"/>
                </a:cubicBezTo>
                <a:cubicBezTo>
                  <a:pt x="1474" y="1039"/>
                  <a:pt x="1475" y="1026"/>
                  <a:pt x="1484" y="1028"/>
                </a:cubicBezTo>
                <a:cubicBezTo>
                  <a:pt x="1479" y="1025"/>
                  <a:pt x="1483" y="1017"/>
                  <a:pt x="1476" y="1014"/>
                </a:cubicBezTo>
                <a:cubicBezTo>
                  <a:pt x="1478" y="1012"/>
                  <a:pt x="1478" y="1009"/>
                  <a:pt x="1479" y="1006"/>
                </a:cubicBezTo>
                <a:cubicBezTo>
                  <a:pt x="1482" y="1006"/>
                  <a:pt x="1481" y="1010"/>
                  <a:pt x="1484" y="1010"/>
                </a:cubicBezTo>
                <a:cubicBezTo>
                  <a:pt x="1483" y="1005"/>
                  <a:pt x="1483" y="1003"/>
                  <a:pt x="1485" y="1000"/>
                </a:cubicBezTo>
                <a:cubicBezTo>
                  <a:pt x="1488" y="1001"/>
                  <a:pt x="1493" y="1000"/>
                  <a:pt x="1491" y="1005"/>
                </a:cubicBezTo>
                <a:cubicBezTo>
                  <a:pt x="1495" y="1006"/>
                  <a:pt x="1495" y="1004"/>
                  <a:pt x="1499" y="1003"/>
                </a:cubicBezTo>
                <a:cubicBezTo>
                  <a:pt x="1498" y="993"/>
                  <a:pt x="1509" y="995"/>
                  <a:pt x="1512" y="990"/>
                </a:cubicBezTo>
                <a:cubicBezTo>
                  <a:pt x="1510" y="990"/>
                  <a:pt x="1509" y="990"/>
                  <a:pt x="1509" y="988"/>
                </a:cubicBezTo>
                <a:cubicBezTo>
                  <a:pt x="1515" y="986"/>
                  <a:pt x="1521" y="977"/>
                  <a:pt x="1524" y="988"/>
                </a:cubicBezTo>
                <a:cubicBezTo>
                  <a:pt x="1525" y="986"/>
                  <a:pt x="1529" y="983"/>
                  <a:pt x="1532" y="985"/>
                </a:cubicBezTo>
                <a:cubicBezTo>
                  <a:pt x="1534" y="980"/>
                  <a:pt x="1538" y="977"/>
                  <a:pt x="1538" y="972"/>
                </a:cubicBezTo>
                <a:cubicBezTo>
                  <a:pt x="1534" y="971"/>
                  <a:pt x="1538" y="964"/>
                  <a:pt x="1532" y="963"/>
                </a:cubicBezTo>
                <a:cubicBezTo>
                  <a:pt x="1531" y="963"/>
                  <a:pt x="1532" y="965"/>
                  <a:pt x="1531" y="965"/>
                </a:cubicBezTo>
                <a:cubicBezTo>
                  <a:pt x="1530" y="969"/>
                  <a:pt x="1534" y="968"/>
                  <a:pt x="1534" y="971"/>
                </a:cubicBezTo>
                <a:cubicBezTo>
                  <a:pt x="1529" y="969"/>
                  <a:pt x="1520" y="976"/>
                  <a:pt x="1514" y="971"/>
                </a:cubicBezTo>
                <a:cubicBezTo>
                  <a:pt x="1515" y="964"/>
                  <a:pt x="1523" y="962"/>
                  <a:pt x="1527" y="958"/>
                </a:cubicBezTo>
                <a:cubicBezTo>
                  <a:pt x="1526" y="958"/>
                  <a:pt x="1525" y="957"/>
                  <a:pt x="1525" y="954"/>
                </a:cubicBezTo>
                <a:cubicBezTo>
                  <a:pt x="1527" y="954"/>
                  <a:pt x="1528" y="953"/>
                  <a:pt x="1530" y="952"/>
                </a:cubicBezTo>
                <a:cubicBezTo>
                  <a:pt x="1530" y="953"/>
                  <a:pt x="1531" y="958"/>
                  <a:pt x="1532" y="955"/>
                </a:cubicBezTo>
                <a:cubicBezTo>
                  <a:pt x="1532" y="951"/>
                  <a:pt x="1528" y="949"/>
                  <a:pt x="1531" y="947"/>
                </a:cubicBezTo>
                <a:cubicBezTo>
                  <a:pt x="1534" y="950"/>
                  <a:pt x="1537" y="945"/>
                  <a:pt x="1541" y="948"/>
                </a:cubicBezTo>
                <a:cubicBezTo>
                  <a:pt x="1541" y="946"/>
                  <a:pt x="1542" y="946"/>
                  <a:pt x="1543" y="945"/>
                </a:cubicBezTo>
                <a:cubicBezTo>
                  <a:pt x="1543" y="947"/>
                  <a:pt x="1547" y="945"/>
                  <a:pt x="1548" y="946"/>
                </a:cubicBezTo>
                <a:cubicBezTo>
                  <a:pt x="1547" y="950"/>
                  <a:pt x="1541" y="949"/>
                  <a:pt x="1540" y="950"/>
                </a:cubicBezTo>
                <a:cubicBezTo>
                  <a:pt x="1544" y="953"/>
                  <a:pt x="1536" y="950"/>
                  <a:pt x="1537" y="954"/>
                </a:cubicBezTo>
                <a:cubicBezTo>
                  <a:pt x="1552" y="951"/>
                  <a:pt x="1560" y="943"/>
                  <a:pt x="1567" y="931"/>
                </a:cubicBezTo>
                <a:cubicBezTo>
                  <a:pt x="1569" y="932"/>
                  <a:pt x="1570" y="930"/>
                  <a:pt x="1572" y="930"/>
                </a:cubicBezTo>
                <a:cubicBezTo>
                  <a:pt x="1571" y="926"/>
                  <a:pt x="1573" y="924"/>
                  <a:pt x="1576" y="923"/>
                </a:cubicBezTo>
                <a:cubicBezTo>
                  <a:pt x="1580" y="923"/>
                  <a:pt x="1586" y="926"/>
                  <a:pt x="1587" y="921"/>
                </a:cubicBezTo>
                <a:cubicBezTo>
                  <a:pt x="1584" y="921"/>
                  <a:pt x="1582" y="921"/>
                  <a:pt x="1580" y="920"/>
                </a:cubicBezTo>
                <a:cubicBezTo>
                  <a:pt x="1583" y="916"/>
                  <a:pt x="1581" y="909"/>
                  <a:pt x="1587" y="908"/>
                </a:cubicBezTo>
                <a:cubicBezTo>
                  <a:pt x="1591" y="909"/>
                  <a:pt x="1588" y="919"/>
                  <a:pt x="1591" y="921"/>
                </a:cubicBezTo>
                <a:cubicBezTo>
                  <a:pt x="1594" y="921"/>
                  <a:pt x="1592" y="916"/>
                  <a:pt x="1595" y="919"/>
                </a:cubicBezTo>
                <a:cubicBezTo>
                  <a:pt x="1594" y="921"/>
                  <a:pt x="1594" y="922"/>
                  <a:pt x="1596" y="924"/>
                </a:cubicBezTo>
                <a:cubicBezTo>
                  <a:pt x="1604" y="920"/>
                  <a:pt x="1605" y="916"/>
                  <a:pt x="1611" y="918"/>
                </a:cubicBezTo>
                <a:cubicBezTo>
                  <a:pt x="1609" y="918"/>
                  <a:pt x="1609" y="919"/>
                  <a:pt x="1608" y="920"/>
                </a:cubicBezTo>
                <a:cubicBezTo>
                  <a:pt x="1618" y="916"/>
                  <a:pt x="1621" y="908"/>
                  <a:pt x="1627" y="901"/>
                </a:cubicBezTo>
                <a:cubicBezTo>
                  <a:pt x="1626" y="901"/>
                  <a:pt x="1625" y="899"/>
                  <a:pt x="1624" y="898"/>
                </a:cubicBezTo>
                <a:cubicBezTo>
                  <a:pt x="1630" y="898"/>
                  <a:pt x="1623" y="892"/>
                  <a:pt x="1627" y="892"/>
                </a:cubicBezTo>
                <a:cubicBezTo>
                  <a:pt x="1628" y="892"/>
                  <a:pt x="1629" y="893"/>
                  <a:pt x="1630" y="894"/>
                </a:cubicBezTo>
                <a:cubicBezTo>
                  <a:pt x="1627" y="896"/>
                  <a:pt x="1630" y="900"/>
                  <a:pt x="1630" y="902"/>
                </a:cubicBezTo>
                <a:cubicBezTo>
                  <a:pt x="1631" y="901"/>
                  <a:pt x="1633" y="902"/>
                  <a:pt x="1634" y="903"/>
                </a:cubicBezTo>
                <a:cubicBezTo>
                  <a:pt x="1634" y="899"/>
                  <a:pt x="1633" y="899"/>
                  <a:pt x="1634" y="897"/>
                </a:cubicBezTo>
                <a:cubicBezTo>
                  <a:pt x="1636" y="897"/>
                  <a:pt x="1647" y="891"/>
                  <a:pt x="1643" y="890"/>
                </a:cubicBezTo>
                <a:cubicBezTo>
                  <a:pt x="1644" y="889"/>
                  <a:pt x="1644" y="889"/>
                  <a:pt x="1644" y="888"/>
                </a:cubicBezTo>
                <a:cubicBezTo>
                  <a:pt x="1646" y="890"/>
                  <a:pt x="1647" y="890"/>
                  <a:pt x="1648" y="888"/>
                </a:cubicBezTo>
                <a:cubicBezTo>
                  <a:pt x="1645" y="887"/>
                  <a:pt x="1647" y="885"/>
                  <a:pt x="1645" y="883"/>
                </a:cubicBezTo>
                <a:cubicBezTo>
                  <a:pt x="1648" y="882"/>
                  <a:pt x="1648" y="882"/>
                  <a:pt x="1648" y="882"/>
                </a:cubicBezTo>
                <a:cubicBezTo>
                  <a:pt x="1649" y="879"/>
                  <a:pt x="1645" y="879"/>
                  <a:pt x="1647" y="877"/>
                </a:cubicBezTo>
                <a:cubicBezTo>
                  <a:pt x="1652" y="880"/>
                  <a:pt x="1650" y="877"/>
                  <a:pt x="1656" y="877"/>
                </a:cubicBezTo>
                <a:cubicBezTo>
                  <a:pt x="1657" y="874"/>
                  <a:pt x="1653" y="876"/>
                  <a:pt x="1654" y="873"/>
                </a:cubicBezTo>
                <a:cubicBezTo>
                  <a:pt x="1654" y="872"/>
                  <a:pt x="1655" y="871"/>
                  <a:pt x="1656" y="870"/>
                </a:cubicBezTo>
                <a:cubicBezTo>
                  <a:pt x="1659" y="871"/>
                  <a:pt x="1663" y="871"/>
                  <a:pt x="1664" y="874"/>
                </a:cubicBezTo>
                <a:cubicBezTo>
                  <a:pt x="1664" y="873"/>
                  <a:pt x="1662" y="869"/>
                  <a:pt x="1664" y="869"/>
                </a:cubicBezTo>
                <a:cubicBezTo>
                  <a:pt x="1665" y="870"/>
                  <a:pt x="1669" y="869"/>
                  <a:pt x="1671" y="869"/>
                </a:cubicBezTo>
                <a:cubicBezTo>
                  <a:pt x="1671" y="864"/>
                  <a:pt x="1678" y="865"/>
                  <a:pt x="1678" y="861"/>
                </a:cubicBezTo>
                <a:cubicBezTo>
                  <a:pt x="1677" y="860"/>
                  <a:pt x="1671" y="861"/>
                  <a:pt x="1672" y="856"/>
                </a:cubicBezTo>
                <a:cubicBezTo>
                  <a:pt x="1678" y="854"/>
                  <a:pt x="1680" y="850"/>
                  <a:pt x="1681" y="844"/>
                </a:cubicBezTo>
                <a:cubicBezTo>
                  <a:pt x="1678" y="842"/>
                  <a:pt x="1677" y="845"/>
                  <a:pt x="1675" y="841"/>
                </a:cubicBezTo>
                <a:cubicBezTo>
                  <a:pt x="1674" y="836"/>
                  <a:pt x="1677" y="833"/>
                  <a:pt x="1676" y="831"/>
                </a:cubicBezTo>
                <a:cubicBezTo>
                  <a:pt x="1676" y="832"/>
                  <a:pt x="1681" y="829"/>
                  <a:pt x="1684" y="830"/>
                </a:cubicBezTo>
                <a:cubicBezTo>
                  <a:pt x="1684" y="832"/>
                  <a:pt x="1682" y="833"/>
                  <a:pt x="1682" y="836"/>
                </a:cubicBezTo>
                <a:cubicBezTo>
                  <a:pt x="1683" y="837"/>
                  <a:pt x="1687" y="836"/>
                  <a:pt x="1687" y="838"/>
                </a:cubicBezTo>
                <a:cubicBezTo>
                  <a:pt x="1685" y="837"/>
                  <a:pt x="1683" y="840"/>
                  <a:pt x="1685" y="840"/>
                </a:cubicBezTo>
                <a:cubicBezTo>
                  <a:pt x="1686" y="837"/>
                  <a:pt x="1689" y="841"/>
                  <a:pt x="1692" y="839"/>
                </a:cubicBezTo>
                <a:cubicBezTo>
                  <a:pt x="1694" y="830"/>
                  <a:pt x="1702" y="826"/>
                  <a:pt x="1708" y="821"/>
                </a:cubicBezTo>
                <a:cubicBezTo>
                  <a:pt x="1708" y="819"/>
                  <a:pt x="1707" y="818"/>
                  <a:pt x="1707" y="815"/>
                </a:cubicBezTo>
                <a:cubicBezTo>
                  <a:pt x="1709" y="815"/>
                  <a:pt x="1710" y="815"/>
                  <a:pt x="1711" y="814"/>
                </a:cubicBezTo>
                <a:cubicBezTo>
                  <a:pt x="1708" y="807"/>
                  <a:pt x="1714" y="803"/>
                  <a:pt x="1714" y="798"/>
                </a:cubicBezTo>
                <a:cubicBezTo>
                  <a:pt x="1723" y="797"/>
                  <a:pt x="1732" y="800"/>
                  <a:pt x="1732" y="808"/>
                </a:cubicBezTo>
                <a:cubicBezTo>
                  <a:pt x="1731" y="806"/>
                  <a:pt x="1735" y="807"/>
                  <a:pt x="1737" y="806"/>
                </a:cubicBezTo>
                <a:cubicBezTo>
                  <a:pt x="1734" y="803"/>
                  <a:pt x="1736" y="803"/>
                  <a:pt x="1738" y="800"/>
                </a:cubicBezTo>
                <a:cubicBezTo>
                  <a:pt x="1737" y="798"/>
                  <a:pt x="1734" y="800"/>
                  <a:pt x="1734" y="797"/>
                </a:cubicBezTo>
                <a:cubicBezTo>
                  <a:pt x="1736" y="793"/>
                  <a:pt x="1737" y="792"/>
                  <a:pt x="1733" y="789"/>
                </a:cubicBezTo>
                <a:cubicBezTo>
                  <a:pt x="1737" y="787"/>
                  <a:pt x="1741" y="785"/>
                  <a:pt x="1742" y="781"/>
                </a:cubicBezTo>
                <a:cubicBezTo>
                  <a:pt x="1745" y="782"/>
                  <a:pt x="1744" y="782"/>
                  <a:pt x="1746" y="779"/>
                </a:cubicBezTo>
                <a:cubicBezTo>
                  <a:pt x="1748" y="784"/>
                  <a:pt x="1750" y="777"/>
                  <a:pt x="1755" y="778"/>
                </a:cubicBezTo>
                <a:cubicBezTo>
                  <a:pt x="1756" y="775"/>
                  <a:pt x="1757" y="772"/>
                  <a:pt x="1760" y="771"/>
                </a:cubicBezTo>
                <a:cubicBezTo>
                  <a:pt x="1759" y="761"/>
                  <a:pt x="1767" y="761"/>
                  <a:pt x="1775" y="761"/>
                </a:cubicBezTo>
                <a:cubicBezTo>
                  <a:pt x="1775" y="757"/>
                  <a:pt x="1780" y="758"/>
                  <a:pt x="1782" y="756"/>
                </a:cubicBezTo>
                <a:cubicBezTo>
                  <a:pt x="1781" y="754"/>
                  <a:pt x="1778" y="756"/>
                  <a:pt x="1777" y="754"/>
                </a:cubicBezTo>
                <a:cubicBezTo>
                  <a:pt x="1781" y="753"/>
                  <a:pt x="1779" y="748"/>
                  <a:pt x="1783" y="747"/>
                </a:cubicBezTo>
                <a:cubicBezTo>
                  <a:pt x="1782" y="745"/>
                  <a:pt x="1781" y="742"/>
                  <a:pt x="1785" y="742"/>
                </a:cubicBezTo>
                <a:cubicBezTo>
                  <a:pt x="1785" y="740"/>
                  <a:pt x="1782" y="739"/>
                  <a:pt x="1783" y="734"/>
                </a:cubicBezTo>
                <a:cubicBezTo>
                  <a:pt x="1777" y="736"/>
                  <a:pt x="1772" y="750"/>
                  <a:pt x="1766" y="743"/>
                </a:cubicBezTo>
                <a:cubicBezTo>
                  <a:pt x="1766" y="745"/>
                  <a:pt x="1764" y="747"/>
                  <a:pt x="1763" y="748"/>
                </a:cubicBezTo>
                <a:cubicBezTo>
                  <a:pt x="1758" y="748"/>
                  <a:pt x="1757" y="750"/>
                  <a:pt x="1754" y="748"/>
                </a:cubicBezTo>
                <a:cubicBezTo>
                  <a:pt x="1761" y="741"/>
                  <a:pt x="1766" y="735"/>
                  <a:pt x="1777" y="732"/>
                </a:cubicBezTo>
                <a:cubicBezTo>
                  <a:pt x="1778" y="730"/>
                  <a:pt x="1776" y="730"/>
                  <a:pt x="1776" y="727"/>
                </a:cubicBezTo>
                <a:cubicBezTo>
                  <a:pt x="1785" y="726"/>
                  <a:pt x="1787" y="720"/>
                  <a:pt x="1793" y="717"/>
                </a:cubicBezTo>
                <a:cubicBezTo>
                  <a:pt x="1793" y="714"/>
                  <a:pt x="1790" y="715"/>
                  <a:pt x="1791" y="712"/>
                </a:cubicBezTo>
                <a:cubicBezTo>
                  <a:pt x="1796" y="700"/>
                  <a:pt x="1813" y="703"/>
                  <a:pt x="1824" y="696"/>
                </a:cubicBezTo>
                <a:cubicBezTo>
                  <a:pt x="1822" y="694"/>
                  <a:pt x="1819" y="697"/>
                  <a:pt x="1817" y="698"/>
                </a:cubicBezTo>
                <a:cubicBezTo>
                  <a:pt x="1816" y="695"/>
                  <a:pt x="1813" y="694"/>
                  <a:pt x="1811" y="692"/>
                </a:cubicBezTo>
                <a:cubicBezTo>
                  <a:pt x="1812" y="690"/>
                  <a:pt x="1813" y="689"/>
                  <a:pt x="1812" y="686"/>
                </a:cubicBezTo>
                <a:cubicBezTo>
                  <a:pt x="1808" y="687"/>
                  <a:pt x="1808" y="687"/>
                  <a:pt x="1808" y="687"/>
                </a:cubicBezTo>
                <a:cubicBezTo>
                  <a:pt x="1802" y="675"/>
                  <a:pt x="1795" y="690"/>
                  <a:pt x="1786" y="686"/>
                </a:cubicBezTo>
                <a:cubicBezTo>
                  <a:pt x="1785" y="689"/>
                  <a:pt x="1783" y="691"/>
                  <a:pt x="1781" y="694"/>
                </a:cubicBezTo>
                <a:cubicBezTo>
                  <a:pt x="1775" y="694"/>
                  <a:pt x="1770" y="702"/>
                  <a:pt x="1761" y="698"/>
                </a:cubicBezTo>
                <a:cubicBezTo>
                  <a:pt x="1758" y="701"/>
                  <a:pt x="1762" y="704"/>
                  <a:pt x="1760" y="707"/>
                </a:cubicBezTo>
                <a:cubicBezTo>
                  <a:pt x="1758" y="708"/>
                  <a:pt x="1758" y="705"/>
                  <a:pt x="1756" y="705"/>
                </a:cubicBezTo>
                <a:cubicBezTo>
                  <a:pt x="1757" y="709"/>
                  <a:pt x="1753" y="712"/>
                  <a:pt x="1749" y="710"/>
                </a:cubicBezTo>
                <a:cubicBezTo>
                  <a:pt x="1749" y="712"/>
                  <a:pt x="1748" y="713"/>
                  <a:pt x="1745" y="713"/>
                </a:cubicBezTo>
                <a:cubicBezTo>
                  <a:pt x="1743" y="718"/>
                  <a:pt x="1734" y="730"/>
                  <a:pt x="1726" y="725"/>
                </a:cubicBezTo>
                <a:cubicBezTo>
                  <a:pt x="1730" y="726"/>
                  <a:pt x="1730" y="723"/>
                  <a:pt x="1733" y="724"/>
                </a:cubicBezTo>
                <a:cubicBezTo>
                  <a:pt x="1731" y="720"/>
                  <a:pt x="1727" y="721"/>
                  <a:pt x="1722" y="722"/>
                </a:cubicBezTo>
                <a:cubicBezTo>
                  <a:pt x="1721" y="727"/>
                  <a:pt x="1720" y="732"/>
                  <a:pt x="1715" y="735"/>
                </a:cubicBezTo>
                <a:cubicBezTo>
                  <a:pt x="1714" y="734"/>
                  <a:pt x="1712" y="733"/>
                  <a:pt x="1710" y="733"/>
                </a:cubicBezTo>
                <a:cubicBezTo>
                  <a:pt x="1710" y="737"/>
                  <a:pt x="1710" y="737"/>
                  <a:pt x="1710" y="737"/>
                </a:cubicBezTo>
                <a:cubicBezTo>
                  <a:pt x="1712" y="737"/>
                  <a:pt x="1714" y="735"/>
                  <a:pt x="1715" y="738"/>
                </a:cubicBezTo>
                <a:cubicBezTo>
                  <a:pt x="1713" y="740"/>
                  <a:pt x="1711" y="742"/>
                  <a:pt x="1709" y="744"/>
                </a:cubicBezTo>
                <a:cubicBezTo>
                  <a:pt x="1709" y="747"/>
                  <a:pt x="1712" y="748"/>
                  <a:pt x="1713" y="750"/>
                </a:cubicBezTo>
                <a:cubicBezTo>
                  <a:pt x="1706" y="755"/>
                  <a:pt x="1707" y="765"/>
                  <a:pt x="1699" y="769"/>
                </a:cubicBezTo>
                <a:cubicBezTo>
                  <a:pt x="1697" y="766"/>
                  <a:pt x="1692" y="766"/>
                  <a:pt x="1690" y="762"/>
                </a:cubicBezTo>
                <a:cubicBezTo>
                  <a:pt x="1692" y="761"/>
                  <a:pt x="1692" y="763"/>
                  <a:pt x="1695" y="762"/>
                </a:cubicBezTo>
                <a:cubicBezTo>
                  <a:pt x="1695" y="755"/>
                  <a:pt x="1698" y="753"/>
                  <a:pt x="1703" y="748"/>
                </a:cubicBezTo>
                <a:cubicBezTo>
                  <a:pt x="1695" y="748"/>
                  <a:pt x="1695" y="757"/>
                  <a:pt x="1688" y="755"/>
                </a:cubicBezTo>
                <a:cubicBezTo>
                  <a:pt x="1688" y="761"/>
                  <a:pt x="1685" y="766"/>
                  <a:pt x="1679" y="768"/>
                </a:cubicBezTo>
                <a:cubicBezTo>
                  <a:pt x="1679" y="765"/>
                  <a:pt x="1681" y="765"/>
                  <a:pt x="1678" y="764"/>
                </a:cubicBezTo>
                <a:cubicBezTo>
                  <a:pt x="1677" y="765"/>
                  <a:pt x="1677" y="767"/>
                  <a:pt x="1678" y="770"/>
                </a:cubicBezTo>
                <a:cubicBezTo>
                  <a:pt x="1667" y="774"/>
                  <a:pt x="1667" y="787"/>
                  <a:pt x="1658" y="792"/>
                </a:cubicBezTo>
                <a:cubicBezTo>
                  <a:pt x="1656" y="791"/>
                  <a:pt x="1656" y="787"/>
                  <a:pt x="1653" y="786"/>
                </a:cubicBezTo>
                <a:cubicBezTo>
                  <a:pt x="1654" y="799"/>
                  <a:pt x="1642" y="808"/>
                  <a:pt x="1630" y="813"/>
                </a:cubicBezTo>
                <a:cubicBezTo>
                  <a:pt x="1630" y="817"/>
                  <a:pt x="1630" y="817"/>
                  <a:pt x="1630" y="817"/>
                </a:cubicBezTo>
                <a:cubicBezTo>
                  <a:pt x="1625" y="821"/>
                  <a:pt x="1620" y="821"/>
                  <a:pt x="1615" y="821"/>
                </a:cubicBezTo>
                <a:cubicBezTo>
                  <a:pt x="1616" y="824"/>
                  <a:pt x="1616" y="828"/>
                  <a:pt x="1612" y="830"/>
                </a:cubicBezTo>
                <a:cubicBezTo>
                  <a:pt x="1615" y="834"/>
                  <a:pt x="1612" y="835"/>
                  <a:pt x="1610" y="838"/>
                </a:cubicBezTo>
                <a:cubicBezTo>
                  <a:pt x="1613" y="836"/>
                  <a:pt x="1612" y="840"/>
                  <a:pt x="1612" y="841"/>
                </a:cubicBezTo>
                <a:cubicBezTo>
                  <a:pt x="1610" y="842"/>
                  <a:pt x="1609" y="844"/>
                  <a:pt x="1606" y="845"/>
                </a:cubicBezTo>
                <a:cubicBezTo>
                  <a:pt x="1604" y="838"/>
                  <a:pt x="1595" y="847"/>
                  <a:pt x="1594" y="852"/>
                </a:cubicBezTo>
                <a:cubicBezTo>
                  <a:pt x="1596" y="851"/>
                  <a:pt x="1597" y="849"/>
                  <a:pt x="1598" y="852"/>
                </a:cubicBezTo>
                <a:cubicBezTo>
                  <a:pt x="1596" y="855"/>
                  <a:pt x="1598" y="862"/>
                  <a:pt x="1593" y="863"/>
                </a:cubicBezTo>
                <a:cubicBezTo>
                  <a:pt x="1590" y="861"/>
                  <a:pt x="1587" y="859"/>
                  <a:pt x="1584" y="857"/>
                </a:cubicBezTo>
                <a:cubicBezTo>
                  <a:pt x="1585" y="860"/>
                  <a:pt x="1581" y="859"/>
                  <a:pt x="1581" y="861"/>
                </a:cubicBezTo>
                <a:cubicBezTo>
                  <a:pt x="1579" y="859"/>
                  <a:pt x="1579" y="857"/>
                  <a:pt x="1579" y="854"/>
                </a:cubicBezTo>
                <a:cubicBezTo>
                  <a:pt x="1573" y="857"/>
                  <a:pt x="1571" y="855"/>
                  <a:pt x="1565" y="854"/>
                </a:cubicBezTo>
                <a:cubicBezTo>
                  <a:pt x="1573" y="848"/>
                  <a:pt x="1580" y="842"/>
                  <a:pt x="1589" y="837"/>
                </a:cubicBezTo>
                <a:cubicBezTo>
                  <a:pt x="1588" y="832"/>
                  <a:pt x="1596" y="830"/>
                  <a:pt x="1601" y="826"/>
                </a:cubicBezTo>
                <a:cubicBezTo>
                  <a:pt x="1605" y="823"/>
                  <a:pt x="1611" y="815"/>
                  <a:pt x="1612" y="821"/>
                </a:cubicBezTo>
                <a:cubicBezTo>
                  <a:pt x="1615" y="815"/>
                  <a:pt x="1617" y="804"/>
                  <a:pt x="1626" y="807"/>
                </a:cubicBezTo>
                <a:cubicBezTo>
                  <a:pt x="1626" y="803"/>
                  <a:pt x="1625" y="798"/>
                  <a:pt x="1628" y="796"/>
                </a:cubicBezTo>
                <a:cubicBezTo>
                  <a:pt x="1637" y="795"/>
                  <a:pt x="1639" y="788"/>
                  <a:pt x="1642" y="782"/>
                </a:cubicBezTo>
                <a:cubicBezTo>
                  <a:pt x="1649" y="785"/>
                  <a:pt x="1648" y="775"/>
                  <a:pt x="1655" y="775"/>
                </a:cubicBezTo>
                <a:cubicBezTo>
                  <a:pt x="1655" y="767"/>
                  <a:pt x="1663" y="766"/>
                  <a:pt x="1663" y="758"/>
                </a:cubicBezTo>
                <a:cubicBezTo>
                  <a:pt x="1666" y="757"/>
                  <a:pt x="1670" y="756"/>
                  <a:pt x="1674" y="756"/>
                </a:cubicBezTo>
                <a:cubicBezTo>
                  <a:pt x="1674" y="754"/>
                  <a:pt x="1675" y="754"/>
                  <a:pt x="1675" y="752"/>
                </a:cubicBezTo>
                <a:cubicBezTo>
                  <a:pt x="1674" y="751"/>
                  <a:pt x="1671" y="751"/>
                  <a:pt x="1672" y="748"/>
                </a:cubicBezTo>
                <a:cubicBezTo>
                  <a:pt x="1674" y="748"/>
                  <a:pt x="1676" y="749"/>
                  <a:pt x="1676" y="746"/>
                </a:cubicBezTo>
                <a:cubicBezTo>
                  <a:pt x="1675" y="746"/>
                  <a:pt x="1674" y="744"/>
                  <a:pt x="1674" y="742"/>
                </a:cubicBezTo>
                <a:cubicBezTo>
                  <a:pt x="1680" y="740"/>
                  <a:pt x="1679" y="747"/>
                  <a:pt x="1683" y="748"/>
                </a:cubicBezTo>
                <a:cubicBezTo>
                  <a:pt x="1688" y="743"/>
                  <a:pt x="1689" y="736"/>
                  <a:pt x="1687" y="730"/>
                </a:cubicBezTo>
                <a:cubicBezTo>
                  <a:pt x="1675" y="728"/>
                  <a:pt x="1667" y="734"/>
                  <a:pt x="1657" y="727"/>
                </a:cubicBezTo>
                <a:cubicBezTo>
                  <a:pt x="1658" y="727"/>
                  <a:pt x="1652" y="721"/>
                  <a:pt x="1651" y="720"/>
                </a:cubicBezTo>
                <a:cubicBezTo>
                  <a:pt x="1653" y="720"/>
                  <a:pt x="1654" y="718"/>
                  <a:pt x="1656" y="718"/>
                </a:cubicBezTo>
                <a:cubicBezTo>
                  <a:pt x="1656" y="717"/>
                  <a:pt x="1656" y="716"/>
                  <a:pt x="1655" y="715"/>
                </a:cubicBezTo>
                <a:cubicBezTo>
                  <a:pt x="1662" y="712"/>
                  <a:pt x="1663" y="701"/>
                  <a:pt x="1672" y="703"/>
                </a:cubicBezTo>
                <a:cubicBezTo>
                  <a:pt x="1678" y="694"/>
                  <a:pt x="1685" y="686"/>
                  <a:pt x="1696" y="684"/>
                </a:cubicBezTo>
                <a:cubicBezTo>
                  <a:pt x="1698" y="678"/>
                  <a:pt x="1700" y="677"/>
                  <a:pt x="1706" y="675"/>
                </a:cubicBezTo>
                <a:cubicBezTo>
                  <a:pt x="1705" y="672"/>
                  <a:pt x="1706" y="669"/>
                  <a:pt x="1707" y="666"/>
                </a:cubicBezTo>
                <a:cubicBezTo>
                  <a:pt x="1712" y="667"/>
                  <a:pt x="1714" y="661"/>
                  <a:pt x="1718" y="665"/>
                </a:cubicBezTo>
                <a:cubicBezTo>
                  <a:pt x="1719" y="655"/>
                  <a:pt x="1733" y="655"/>
                  <a:pt x="1736" y="647"/>
                </a:cubicBezTo>
                <a:cubicBezTo>
                  <a:pt x="1740" y="647"/>
                  <a:pt x="1740" y="647"/>
                  <a:pt x="1740" y="647"/>
                </a:cubicBezTo>
                <a:cubicBezTo>
                  <a:pt x="1741" y="642"/>
                  <a:pt x="1743" y="638"/>
                  <a:pt x="1750" y="638"/>
                </a:cubicBezTo>
                <a:cubicBezTo>
                  <a:pt x="1749" y="633"/>
                  <a:pt x="1756" y="634"/>
                  <a:pt x="1754" y="631"/>
                </a:cubicBezTo>
                <a:cubicBezTo>
                  <a:pt x="1758" y="630"/>
                  <a:pt x="1758" y="632"/>
                  <a:pt x="1761" y="633"/>
                </a:cubicBezTo>
                <a:cubicBezTo>
                  <a:pt x="1762" y="626"/>
                  <a:pt x="1766" y="623"/>
                  <a:pt x="1769" y="618"/>
                </a:cubicBezTo>
                <a:cubicBezTo>
                  <a:pt x="1774" y="619"/>
                  <a:pt x="1773" y="612"/>
                  <a:pt x="1780" y="615"/>
                </a:cubicBezTo>
                <a:cubicBezTo>
                  <a:pt x="1783" y="610"/>
                  <a:pt x="1789" y="608"/>
                  <a:pt x="1792" y="604"/>
                </a:cubicBezTo>
                <a:cubicBezTo>
                  <a:pt x="1800" y="606"/>
                  <a:pt x="1804" y="597"/>
                  <a:pt x="1810" y="593"/>
                </a:cubicBezTo>
                <a:cubicBezTo>
                  <a:pt x="1813" y="592"/>
                  <a:pt x="1814" y="593"/>
                  <a:pt x="1817" y="593"/>
                </a:cubicBezTo>
                <a:cubicBezTo>
                  <a:pt x="1821" y="585"/>
                  <a:pt x="1832" y="574"/>
                  <a:pt x="1835" y="590"/>
                </a:cubicBezTo>
                <a:cubicBezTo>
                  <a:pt x="1833" y="590"/>
                  <a:pt x="1831" y="591"/>
                  <a:pt x="1831" y="592"/>
                </a:cubicBezTo>
                <a:cubicBezTo>
                  <a:pt x="1834" y="596"/>
                  <a:pt x="1836" y="590"/>
                  <a:pt x="1840" y="592"/>
                </a:cubicBezTo>
                <a:cubicBezTo>
                  <a:pt x="1838" y="588"/>
                  <a:pt x="1844" y="587"/>
                  <a:pt x="1844" y="588"/>
                </a:cubicBezTo>
                <a:cubicBezTo>
                  <a:pt x="1845" y="586"/>
                  <a:pt x="1848" y="586"/>
                  <a:pt x="1849" y="584"/>
                </a:cubicBezTo>
                <a:cubicBezTo>
                  <a:pt x="1847" y="576"/>
                  <a:pt x="1852" y="573"/>
                  <a:pt x="1859" y="572"/>
                </a:cubicBezTo>
                <a:cubicBezTo>
                  <a:pt x="1861" y="576"/>
                  <a:pt x="1860" y="577"/>
                  <a:pt x="1858" y="579"/>
                </a:cubicBezTo>
                <a:cubicBezTo>
                  <a:pt x="1862" y="578"/>
                  <a:pt x="1866" y="578"/>
                  <a:pt x="1868" y="577"/>
                </a:cubicBezTo>
                <a:cubicBezTo>
                  <a:pt x="1869" y="574"/>
                  <a:pt x="1867" y="575"/>
                  <a:pt x="1867" y="573"/>
                </a:cubicBezTo>
                <a:cubicBezTo>
                  <a:pt x="1869" y="571"/>
                  <a:pt x="1875" y="572"/>
                  <a:pt x="1875" y="568"/>
                </a:cubicBezTo>
                <a:cubicBezTo>
                  <a:pt x="1873" y="565"/>
                  <a:pt x="1872" y="569"/>
                  <a:pt x="1872" y="566"/>
                </a:cubicBezTo>
                <a:cubicBezTo>
                  <a:pt x="1881" y="565"/>
                  <a:pt x="1887" y="575"/>
                  <a:pt x="1895" y="569"/>
                </a:cubicBezTo>
                <a:cubicBezTo>
                  <a:pt x="1896" y="570"/>
                  <a:pt x="1901" y="571"/>
                  <a:pt x="1898" y="575"/>
                </a:cubicBezTo>
                <a:cubicBezTo>
                  <a:pt x="1900" y="576"/>
                  <a:pt x="1901" y="572"/>
                  <a:pt x="1902" y="575"/>
                </a:cubicBezTo>
                <a:cubicBezTo>
                  <a:pt x="1899" y="576"/>
                  <a:pt x="1895" y="578"/>
                  <a:pt x="1891" y="578"/>
                </a:cubicBezTo>
                <a:cubicBezTo>
                  <a:pt x="1892" y="582"/>
                  <a:pt x="1889" y="583"/>
                  <a:pt x="1888" y="585"/>
                </a:cubicBezTo>
                <a:cubicBezTo>
                  <a:pt x="1887" y="582"/>
                  <a:pt x="1883" y="584"/>
                  <a:pt x="1882" y="586"/>
                </a:cubicBezTo>
                <a:cubicBezTo>
                  <a:pt x="1883" y="586"/>
                  <a:pt x="1883" y="587"/>
                  <a:pt x="1882" y="588"/>
                </a:cubicBezTo>
                <a:cubicBezTo>
                  <a:pt x="1886" y="591"/>
                  <a:pt x="1891" y="585"/>
                  <a:pt x="1893" y="587"/>
                </a:cubicBezTo>
                <a:cubicBezTo>
                  <a:pt x="1894" y="590"/>
                  <a:pt x="1890" y="588"/>
                  <a:pt x="1890" y="591"/>
                </a:cubicBezTo>
                <a:cubicBezTo>
                  <a:pt x="1892" y="590"/>
                  <a:pt x="1900" y="590"/>
                  <a:pt x="1898" y="595"/>
                </a:cubicBezTo>
                <a:cubicBezTo>
                  <a:pt x="1892" y="591"/>
                  <a:pt x="1884" y="600"/>
                  <a:pt x="1879" y="603"/>
                </a:cubicBezTo>
                <a:cubicBezTo>
                  <a:pt x="1884" y="604"/>
                  <a:pt x="1882" y="599"/>
                  <a:pt x="1887" y="600"/>
                </a:cubicBezTo>
                <a:cubicBezTo>
                  <a:pt x="1889" y="600"/>
                  <a:pt x="1891" y="602"/>
                  <a:pt x="1894" y="603"/>
                </a:cubicBezTo>
                <a:cubicBezTo>
                  <a:pt x="1892" y="604"/>
                  <a:pt x="1891" y="605"/>
                  <a:pt x="1891" y="607"/>
                </a:cubicBezTo>
                <a:cubicBezTo>
                  <a:pt x="1895" y="606"/>
                  <a:pt x="1897" y="607"/>
                  <a:pt x="1899" y="606"/>
                </a:cubicBezTo>
                <a:cubicBezTo>
                  <a:pt x="1900" y="603"/>
                  <a:pt x="1895" y="603"/>
                  <a:pt x="1897" y="601"/>
                </a:cubicBezTo>
                <a:cubicBezTo>
                  <a:pt x="1900" y="601"/>
                  <a:pt x="1900" y="602"/>
                  <a:pt x="1899" y="604"/>
                </a:cubicBezTo>
                <a:cubicBezTo>
                  <a:pt x="1904" y="600"/>
                  <a:pt x="1906" y="604"/>
                  <a:pt x="1910" y="603"/>
                </a:cubicBezTo>
                <a:cubicBezTo>
                  <a:pt x="1911" y="599"/>
                  <a:pt x="1906" y="603"/>
                  <a:pt x="1907" y="599"/>
                </a:cubicBezTo>
                <a:cubicBezTo>
                  <a:pt x="1914" y="600"/>
                  <a:pt x="1912" y="594"/>
                  <a:pt x="1917" y="594"/>
                </a:cubicBezTo>
                <a:cubicBezTo>
                  <a:pt x="1923" y="597"/>
                  <a:pt x="1920" y="607"/>
                  <a:pt x="1915" y="609"/>
                </a:cubicBezTo>
                <a:cubicBezTo>
                  <a:pt x="1914" y="611"/>
                  <a:pt x="1919" y="608"/>
                  <a:pt x="1919" y="610"/>
                </a:cubicBezTo>
                <a:cubicBezTo>
                  <a:pt x="1910" y="614"/>
                  <a:pt x="1902" y="623"/>
                  <a:pt x="1893" y="622"/>
                </a:cubicBezTo>
                <a:cubicBezTo>
                  <a:pt x="1892" y="632"/>
                  <a:pt x="1877" y="630"/>
                  <a:pt x="1877" y="640"/>
                </a:cubicBezTo>
                <a:cubicBezTo>
                  <a:pt x="1881" y="637"/>
                  <a:pt x="1887" y="644"/>
                  <a:pt x="1886" y="641"/>
                </a:cubicBezTo>
                <a:cubicBezTo>
                  <a:pt x="1885" y="641"/>
                  <a:pt x="1884" y="641"/>
                  <a:pt x="1884" y="640"/>
                </a:cubicBezTo>
                <a:cubicBezTo>
                  <a:pt x="1885" y="639"/>
                  <a:pt x="1885" y="638"/>
                  <a:pt x="1887" y="637"/>
                </a:cubicBezTo>
                <a:cubicBezTo>
                  <a:pt x="1887" y="642"/>
                  <a:pt x="1897" y="636"/>
                  <a:pt x="1898" y="633"/>
                </a:cubicBezTo>
                <a:cubicBezTo>
                  <a:pt x="1903" y="631"/>
                  <a:pt x="1903" y="636"/>
                  <a:pt x="1903" y="640"/>
                </a:cubicBezTo>
                <a:cubicBezTo>
                  <a:pt x="1901" y="641"/>
                  <a:pt x="1901" y="644"/>
                  <a:pt x="1898" y="643"/>
                </a:cubicBezTo>
                <a:cubicBezTo>
                  <a:pt x="1900" y="648"/>
                  <a:pt x="1894" y="648"/>
                  <a:pt x="1897" y="651"/>
                </a:cubicBezTo>
                <a:cubicBezTo>
                  <a:pt x="1908" y="648"/>
                  <a:pt x="1928" y="651"/>
                  <a:pt x="1936" y="648"/>
                </a:cubicBezTo>
                <a:cubicBezTo>
                  <a:pt x="1936" y="650"/>
                  <a:pt x="1937" y="650"/>
                  <a:pt x="1938" y="652"/>
                </a:cubicBezTo>
                <a:cubicBezTo>
                  <a:pt x="1943" y="652"/>
                  <a:pt x="1943" y="652"/>
                  <a:pt x="1943" y="652"/>
                </a:cubicBezTo>
                <a:cubicBezTo>
                  <a:pt x="1942" y="644"/>
                  <a:pt x="1954" y="647"/>
                  <a:pt x="1957" y="642"/>
                </a:cubicBezTo>
                <a:cubicBezTo>
                  <a:pt x="1950" y="644"/>
                  <a:pt x="1940" y="649"/>
                  <a:pt x="1935" y="643"/>
                </a:cubicBezTo>
                <a:cubicBezTo>
                  <a:pt x="1934" y="638"/>
                  <a:pt x="1937" y="638"/>
                  <a:pt x="1936" y="633"/>
                </a:cubicBezTo>
                <a:cubicBezTo>
                  <a:pt x="1941" y="631"/>
                  <a:pt x="1944" y="624"/>
                  <a:pt x="1950" y="628"/>
                </a:cubicBezTo>
                <a:cubicBezTo>
                  <a:pt x="1951" y="625"/>
                  <a:pt x="1946" y="628"/>
                  <a:pt x="1946" y="624"/>
                </a:cubicBezTo>
                <a:cubicBezTo>
                  <a:pt x="1949" y="622"/>
                  <a:pt x="1947" y="622"/>
                  <a:pt x="1947" y="618"/>
                </a:cubicBezTo>
                <a:cubicBezTo>
                  <a:pt x="1949" y="620"/>
                  <a:pt x="1950" y="618"/>
                  <a:pt x="1953" y="618"/>
                </a:cubicBezTo>
                <a:cubicBezTo>
                  <a:pt x="1953" y="619"/>
                  <a:pt x="1953" y="623"/>
                  <a:pt x="1955" y="621"/>
                </a:cubicBezTo>
                <a:cubicBezTo>
                  <a:pt x="1956" y="620"/>
                  <a:pt x="1954" y="616"/>
                  <a:pt x="1956" y="616"/>
                </a:cubicBezTo>
                <a:cubicBezTo>
                  <a:pt x="1960" y="614"/>
                  <a:pt x="1960" y="618"/>
                  <a:pt x="1967" y="615"/>
                </a:cubicBezTo>
                <a:cubicBezTo>
                  <a:pt x="1969" y="614"/>
                  <a:pt x="1969" y="610"/>
                  <a:pt x="1971" y="608"/>
                </a:cubicBezTo>
                <a:cubicBezTo>
                  <a:pt x="1974" y="610"/>
                  <a:pt x="1977" y="604"/>
                  <a:pt x="1982" y="604"/>
                </a:cubicBezTo>
                <a:cubicBezTo>
                  <a:pt x="1982" y="605"/>
                  <a:pt x="1983" y="605"/>
                  <a:pt x="1983" y="606"/>
                </a:cubicBezTo>
                <a:cubicBezTo>
                  <a:pt x="1983" y="607"/>
                  <a:pt x="1980" y="610"/>
                  <a:pt x="1982" y="610"/>
                </a:cubicBezTo>
                <a:cubicBezTo>
                  <a:pt x="1993" y="609"/>
                  <a:pt x="2003" y="597"/>
                  <a:pt x="2017" y="596"/>
                </a:cubicBezTo>
                <a:cubicBezTo>
                  <a:pt x="2018" y="594"/>
                  <a:pt x="2019" y="592"/>
                  <a:pt x="2018" y="588"/>
                </a:cubicBezTo>
                <a:cubicBezTo>
                  <a:pt x="2021" y="588"/>
                  <a:pt x="2021" y="586"/>
                  <a:pt x="2024" y="586"/>
                </a:cubicBezTo>
                <a:cubicBezTo>
                  <a:pt x="2024" y="582"/>
                  <a:pt x="2019" y="586"/>
                  <a:pt x="2020" y="582"/>
                </a:cubicBezTo>
                <a:cubicBezTo>
                  <a:pt x="2024" y="581"/>
                  <a:pt x="2025" y="583"/>
                  <a:pt x="2026" y="585"/>
                </a:cubicBezTo>
                <a:cubicBezTo>
                  <a:pt x="2034" y="578"/>
                  <a:pt x="2042" y="570"/>
                  <a:pt x="2056" y="569"/>
                </a:cubicBezTo>
                <a:cubicBezTo>
                  <a:pt x="2056" y="571"/>
                  <a:pt x="2056" y="572"/>
                  <a:pt x="2057" y="573"/>
                </a:cubicBezTo>
                <a:cubicBezTo>
                  <a:pt x="2063" y="572"/>
                  <a:pt x="2068" y="570"/>
                  <a:pt x="2073" y="569"/>
                </a:cubicBezTo>
                <a:cubicBezTo>
                  <a:pt x="2073" y="565"/>
                  <a:pt x="2073" y="565"/>
                  <a:pt x="2073" y="565"/>
                </a:cubicBezTo>
                <a:cubicBezTo>
                  <a:pt x="2082" y="561"/>
                  <a:pt x="2087" y="555"/>
                  <a:pt x="2097" y="552"/>
                </a:cubicBezTo>
                <a:cubicBezTo>
                  <a:pt x="2100" y="550"/>
                  <a:pt x="2094" y="549"/>
                  <a:pt x="2097" y="547"/>
                </a:cubicBezTo>
                <a:cubicBezTo>
                  <a:pt x="2098" y="548"/>
                  <a:pt x="2098" y="548"/>
                  <a:pt x="2100" y="548"/>
                </a:cubicBezTo>
                <a:cubicBezTo>
                  <a:pt x="2100" y="551"/>
                  <a:pt x="2102" y="551"/>
                  <a:pt x="2102" y="554"/>
                </a:cubicBezTo>
                <a:cubicBezTo>
                  <a:pt x="2103" y="552"/>
                  <a:pt x="2104" y="550"/>
                  <a:pt x="2109" y="549"/>
                </a:cubicBezTo>
                <a:cubicBezTo>
                  <a:pt x="2108" y="549"/>
                  <a:pt x="2108" y="547"/>
                  <a:pt x="2109" y="547"/>
                </a:cubicBezTo>
                <a:cubicBezTo>
                  <a:pt x="2115" y="549"/>
                  <a:pt x="2129" y="552"/>
                  <a:pt x="2130" y="543"/>
                </a:cubicBezTo>
                <a:cubicBezTo>
                  <a:pt x="2130" y="541"/>
                  <a:pt x="2127" y="543"/>
                  <a:pt x="2127" y="541"/>
                </a:cubicBezTo>
                <a:cubicBezTo>
                  <a:pt x="2132" y="539"/>
                  <a:pt x="2139" y="538"/>
                  <a:pt x="2145" y="535"/>
                </a:cubicBezTo>
                <a:cubicBezTo>
                  <a:pt x="2146" y="537"/>
                  <a:pt x="2144" y="542"/>
                  <a:pt x="2147" y="541"/>
                </a:cubicBezTo>
                <a:cubicBezTo>
                  <a:pt x="2147" y="534"/>
                  <a:pt x="2156" y="533"/>
                  <a:pt x="2160" y="529"/>
                </a:cubicBezTo>
                <a:cubicBezTo>
                  <a:pt x="2161" y="532"/>
                  <a:pt x="2163" y="532"/>
                  <a:pt x="2166" y="532"/>
                </a:cubicBezTo>
                <a:cubicBezTo>
                  <a:pt x="2166" y="525"/>
                  <a:pt x="2176" y="526"/>
                  <a:pt x="2181" y="523"/>
                </a:cubicBezTo>
                <a:cubicBezTo>
                  <a:pt x="2181" y="526"/>
                  <a:pt x="2182" y="528"/>
                  <a:pt x="2184" y="529"/>
                </a:cubicBezTo>
                <a:cubicBezTo>
                  <a:pt x="2185" y="525"/>
                  <a:pt x="2190" y="523"/>
                  <a:pt x="2194" y="522"/>
                </a:cubicBezTo>
                <a:cubicBezTo>
                  <a:pt x="2194" y="517"/>
                  <a:pt x="2193" y="512"/>
                  <a:pt x="2197" y="511"/>
                </a:cubicBezTo>
                <a:cubicBezTo>
                  <a:pt x="2202" y="509"/>
                  <a:pt x="2203" y="513"/>
                  <a:pt x="2206" y="513"/>
                </a:cubicBezTo>
                <a:cubicBezTo>
                  <a:pt x="2207" y="511"/>
                  <a:pt x="2208" y="510"/>
                  <a:pt x="2210" y="509"/>
                </a:cubicBezTo>
                <a:cubicBezTo>
                  <a:pt x="2222" y="514"/>
                  <a:pt x="2229" y="494"/>
                  <a:pt x="2239" y="501"/>
                </a:cubicBezTo>
                <a:cubicBezTo>
                  <a:pt x="2239" y="503"/>
                  <a:pt x="2235" y="502"/>
                  <a:pt x="2235" y="505"/>
                </a:cubicBezTo>
                <a:cubicBezTo>
                  <a:pt x="2242" y="505"/>
                  <a:pt x="2241" y="496"/>
                  <a:pt x="2247" y="499"/>
                </a:cubicBezTo>
                <a:cubicBezTo>
                  <a:pt x="2249" y="497"/>
                  <a:pt x="2248" y="492"/>
                  <a:pt x="2252" y="492"/>
                </a:cubicBezTo>
                <a:cubicBezTo>
                  <a:pt x="2253" y="493"/>
                  <a:pt x="2255" y="495"/>
                  <a:pt x="2253" y="497"/>
                </a:cubicBezTo>
                <a:cubicBezTo>
                  <a:pt x="2260" y="497"/>
                  <a:pt x="2255" y="489"/>
                  <a:pt x="2260" y="490"/>
                </a:cubicBezTo>
                <a:cubicBezTo>
                  <a:pt x="2258" y="489"/>
                  <a:pt x="2259" y="485"/>
                  <a:pt x="2260" y="485"/>
                </a:cubicBezTo>
                <a:cubicBezTo>
                  <a:pt x="2260" y="488"/>
                  <a:pt x="2261" y="487"/>
                  <a:pt x="2261" y="491"/>
                </a:cubicBezTo>
                <a:cubicBezTo>
                  <a:pt x="2264" y="491"/>
                  <a:pt x="2264" y="489"/>
                  <a:pt x="2266" y="488"/>
                </a:cubicBezTo>
                <a:cubicBezTo>
                  <a:pt x="2266" y="489"/>
                  <a:pt x="2265" y="490"/>
                  <a:pt x="2266" y="491"/>
                </a:cubicBezTo>
                <a:cubicBezTo>
                  <a:pt x="2269" y="490"/>
                  <a:pt x="2274" y="491"/>
                  <a:pt x="2275" y="489"/>
                </a:cubicBezTo>
                <a:cubicBezTo>
                  <a:pt x="2273" y="486"/>
                  <a:pt x="2270" y="489"/>
                  <a:pt x="2269" y="484"/>
                </a:cubicBezTo>
                <a:cubicBezTo>
                  <a:pt x="2271" y="484"/>
                  <a:pt x="2271" y="482"/>
                  <a:pt x="2274" y="483"/>
                </a:cubicBezTo>
                <a:cubicBezTo>
                  <a:pt x="2275" y="480"/>
                  <a:pt x="2272" y="481"/>
                  <a:pt x="2271" y="479"/>
                </a:cubicBezTo>
                <a:cubicBezTo>
                  <a:pt x="2275" y="478"/>
                  <a:pt x="2272" y="470"/>
                  <a:pt x="2277" y="469"/>
                </a:cubicBezTo>
                <a:cubicBezTo>
                  <a:pt x="2277" y="471"/>
                  <a:pt x="2277" y="472"/>
                  <a:pt x="2278" y="473"/>
                </a:cubicBezTo>
                <a:cubicBezTo>
                  <a:pt x="2275" y="473"/>
                  <a:pt x="2274" y="474"/>
                  <a:pt x="2274" y="476"/>
                </a:cubicBezTo>
                <a:cubicBezTo>
                  <a:pt x="2276" y="476"/>
                  <a:pt x="2275" y="477"/>
                  <a:pt x="2275" y="478"/>
                </a:cubicBezTo>
                <a:cubicBezTo>
                  <a:pt x="2276" y="478"/>
                  <a:pt x="2277" y="476"/>
                  <a:pt x="2277" y="478"/>
                </a:cubicBezTo>
                <a:cubicBezTo>
                  <a:pt x="2277" y="479"/>
                  <a:pt x="2276" y="479"/>
                  <a:pt x="2275" y="482"/>
                </a:cubicBezTo>
                <a:cubicBezTo>
                  <a:pt x="2277" y="480"/>
                  <a:pt x="2279" y="480"/>
                  <a:pt x="2281" y="482"/>
                </a:cubicBezTo>
                <a:cubicBezTo>
                  <a:pt x="2280" y="478"/>
                  <a:pt x="2285" y="478"/>
                  <a:pt x="2285" y="474"/>
                </a:cubicBezTo>
                <a:cubicBezTo>
                  <a:pt x="2284" y="473"/>
                  <a:pt x="2283" y="472"/>
                  <a:pt x="2282" y="471"/>
                </a:cubicBezTo>
                <a:cubicBezTo>
                  <a:pt x="2280" y="471"/>
                  <a:pt x="2279" y="473"/>
                  <a:pt x="2278" y="470"/>
                </a:cubicBezTo>
                <a:cubicBezTo>
                  <a:pt x="2281" y="470"/>
                  <a:pt x="2282" y="468"/>
                  <a:pt x="2286" y="468"/>
                </a:cubicBezTo>
                <a:cubicBezTo>
                  <a:pt x="2286" y="470"/>
                  <a:pt x="2287" y="470"/>
                  <a:pt x="2288" y="472"/>
                </a:cubicBezTo>
                <a:cubicBezTo>
                  <a:pt x="2297" y="466"/>
                  <a:pt x="2312" y="473"/>
                  <a:pt x="2315" y="464"/>
                </a:cubicBezTo>
                <a:cubicBezTo>
                  <a:pt x="2321" y="468"/>
                  <a:pt x="2327" y="459"/>
                  <a:pt x="2328" y="454"/>
                </a:cubicBezTo>
                <a:cubicBezTo>
                  <a:pt x="2331" y="454"/>
                  <a:pt x="2331" y="453"/>
                  <a:pt x="2334" y="453"/>
                </a:cubicBezTo>
                <a:cubicBezTo>
                  <a:pt x="2337" y="460"/>
                  <a:pt x="2344" y="452"/>
                  <a:pt x="2350" y="452"/>
                </a:cubicBezTo>
                <a:cubicBezTo>
                  <a:pt x="2350" y="455"/>
                  <a:pt x="2352" y="456"/>
                  <a:pt x="2354" y="456"/>
                </a:cubicBezTo>
                <a:cubicBezTo>
                  <a:pt x="2355" y="451"/>
                  <a:pt x="2359" y="445"/>
                  <a:pt x="2364" y="446"/>
                </a:cubicBezTo>
                <a:cubicBezTo>
                  <a:pt x="2366" y="443"/>
                  <a:pt x="2369" y="435"/>
                  <a:pt x="2372" y="439"/>
                </a:cubicBezTo>
                <a:cubicBezTo>
                  <a:pt x="2369" y="427"/>
                  <a:pt x="2383" y="434"/>
                  <a:pt x="2385" y="427"/>
                </a:cubicBezTo>
                <a:cubicBezTo>
                  <a:pt x="2388" y="430"/>
                  <a:pt x="2388" y="427"/>
                  <a:pt x="2391" y="426"/>
                </a:cubicBezTo>
                <a:cubicBezTo>
                  <a:pt x="2391" y="430"/>
                  <a:pt x="2391" y="430"/>
                  <a:pt x="2391" y="430"/>
                </a:cubicBezTo>
                <a:cubicBezTo>
                  <a:pt x="2394" y="430"/>
                  <a:pt x="2396" y="424"/>
                  <a:pt x="2399" y="426"/>
                </a:cubicBezTo>
                <a:cubicBezTo>
                  <a:pt x="2396" y="429"/>
                  <a:pt x="2399" y="431"/>
                  <a:pt x="2395" y="433"/>
                </a:cubicBezTo>
                <a:cubicBezTo>
                  <a:pt x="2398" y="435"/>
                  <a:pt x="2400" y="431"/>
                  <a:pt x="2399" y="427"/>
                </a:cubicBezTo>
                <a:cubicBezTo>
                  <a:pt x="2402" y="428"/>
                  <a:pt x="2401" y="425"/>
                  <a:pt x="2404" y="425"/>
                </a:cubicBezTo>
                <a:cubicBezTo>
                  <a:pt x="2405" y="426"/>
                  <a:pt x="2405" y="427"/>
                  <a:pt x="2405" y="429"/>
                </a:cubicBezTo>
                <a:cubicBezTo>
                  <a:pt x="2411" y="429"/>
                  <a:pt x="2411" y="429"/>
                  <a:pt x="2411" y="429"/>
                </a:cubicBezTo>
                <a:cubicBezTo>
                  <a:pt x="2408" y="423"/>
                  <a:pt x="2414" y="425"/>
                  <a:pt x="2416" y="423"/>
                </a:cubicBezTo>
                <a:cubicBezTo>
                  <a:pt x="2410" y="419"/>
                  <a:pt x="2421" y="411"/>
                  <a:pt x="2425" y="416"/>
                </a:cubicBezTo>
                <a:cubicBezTo>
                  <a:pt x="2430" y="410"/>
                  <a:pt x="2438" y="409"/>
                  <a:pt x="2445" y="407"/>
                </a:cubicBezTo>
                <a:cubicBezTo>
                  <a:pt x="2448" y="409"/>
                  <a:pt x="2444" y="412"/>
                  <a:pt x="2448" y="412"/>
                </a:cubicBezTo>
                <a:cubicBezTo>
                  <a:pt x="2447" y="409"/>
                  <a:pt x="2448" y="408"/>
                  <a:pt x="2449" y="405"/>
                </a:cubicBezTo>
                <a:cubicBezTo>
                  <a:pt x="2445" y="407"/>
                  <a:pt x="2435" y="408"/>
                  <a:pt x="2433" y="407"/>
                </a:cubicBezTo>
                <a:cubicBezTo>
                  <a:pt x="2431" y="403"/>
                  <a:pt x="2435" y="405"/>
                  <a:pt x="2434" y="402"/>
                </a:cubicBezTo>
                <a:cubicBezTo>
                  <a:pt x="2431" y="403"/>
                  <a:pt x="2418" y="399"/>
                  <a:pt x="2418" y="407"/>
                </a:cubicBezTo>
                <a:cubicBezTo>
                  <a:pt x="2422" y="407"/>
                  <a:pt x="2425" y="401"/>
                  <a:pt x="2427" y="406"/>
                </a:cubicBezTo>
                <a:cubicBezTo>
                  <a:pt x="2426" y="407"/>
                  <a:pt x="2426" y="409"/>
                  <a:pt x="2425" y="410"/>
                </a:cubicBezTo>
                <a:cubicBezTo>
                  <a:pt x="2411" y="413"/>
                  <a:pt x="2397" y="415"/>
                  <a:pt x="2391" y="424"/>
                </a:cubicBezTo>
                <a:cubicBezTo>
                  <a:pt x="2391" y="421"/>
                  <a:pt x="2389" y="422"/>
                  <a:pt x="2388" y="420"/>
                </a:cubicBezTo>
                <a:cubicBezTo>
                  <a:pt x="2390" y="418"/>
                  <a:pt x="2391" y="416"/>
                  <a:pt x="2393" y="415"/>
                </a:cubicBezTo>
                <a:cubicBezTo>
                  <a:pt x="2391" y="415"/>
                  <a:pt x="2391" y="415"/>
                  <a:pt x="2390" y="416"/>
                </a:cubicBezTo>
                <a:cubicBezTo>
                  <a:pt x="2390" y="414"/>
                  <a:pt x="2388" y="411"/>
                  <a:pt x="2390" y="410"/>
                </a:cubicBezTo>
                <a:cubicBezTo>
                  <a:pt x="2394" y="411"/>
                  <a:pt x="2393" y="416"/>
                  <a:pt x="2397" y="416"/>
                </a:cubicBezTo>
                <a:cubicBezTo>
                  <a:pt x="2395" y="408"/>
                  <a:pt x="2391" y="402"/>
                  <a:pt x="2387" y="397"/>
                </a:cubicBezTo>
                <a:cubicBezTo>
                  <a:pt x="2401" y="395"/>
                  <a:pt x="2407" y="388"/>
                  <a:pt x="2410" y="377"/>
                </a:cubicBezTo>
                <a:cubicBezTo>
                  <a:pt x="2413" y="377"/>
                  <a:pt x="2415" y="377"/>
                  <a:pt x="2418" y="378"/>
                </a:cubicBezTo>
                <a:cubicBezTo>
                  <a:pt x="2416" y="373"/>
                  <a:pt x="2421" y="374"/>
                  <a:pt x="2423" y="374"/>
                </a:cubicBezTo>
                <a:cubicBezTo>
                  <a:pt x="2424" y="368"/>
                  <a:pt x="2431" y="369"/>
                  <a:pt x="2436" y="369"/>
                </a:cubicBezTo>
                <a:cubicBezTo>
                  <a:pt x="2437" y="367"/>
                  <a:pt x="2433" y="366"/>
                  <a:pt x="2436" y="365"/>
                </a:cubicBezTo>
                <a:cubicBezTo>
                  <a:pt x="2439" y="364"/>
                  <a:pt x="2437" y="370"/>
                  <a:pt x="2440" y="369"/>
                </a:cubicBezTo>
                <a:cubicBezTo>
                  <a:pt x="2442" y="367"/>
                  <a:pt x="2439" y="365"/>
                  <a:pt x="2441" y="365"/>
                </a:cubicBezTo>
                <a:cubicBezTo>
                  <a:pt x="2446" y="367"/>
                  <a:pt x="2450" y="361"/>
                  <a:pt x="2457" y="361"/>
                </a:cubicBezTo>
                <a:cubicBezTo>
                  <a:pt x="2458" y="364"/>
                  <a:pt x="2460" y="371"/>
                  <a:pt x="2463" y="366"/>
                </a:cubicBezTo>
                <a:cubicBezTo>
                  <a:pt x="2462" y="365"/>
                  <a:pt x="2460" y="366"/>
                  <a:pt x="2460" y="364"/>
                </a:cubicBezTo>
                <a:cubicBezTo>
                  <a:pt x="2467" y="363"/>
                  <a:pt x="2463" y="371"/>
                  <a:pt x="2472" y="369"/>
                </a:cubicBezTo>
                <a:cubicBezTo>
                  <a:pt x="2475" y="365"/>
                  <a:pt x="2479" y="362"/>
                  <a:pt x="2485" y="360"/>
                </a:cubicBezTo>
                <a:cubicBezTo>
                  <a:pt x="2485" y="363"/>
                  <a:pt x="2486" y="364"/>
                  <a:pt x="2487" y="366"/>
                </a:cubicBezTo>
                <a:cubicBezTo>
                  <a:pt x="2496" y="365"/>
                  <a:pt x="2501" y="365"/>
                  <a:pt x="2504" y="358"/>
                </a:cubicBezTo>
                <a:cubicBezTo>
                  <a:pt x="2508" y="358"/>
                  <a:pt x="2503" y="364"/>
                  <a:pt x="2505" y="364"/>
                </a:cubicBezTo>
                <a:cubicBezTo>
                  <a:pt x="2505" y="362"/>
                  <a:pt x="2507" y="362"/>
                  <a:pt x="2509" y="362"/>
                </a:cubicBezTo>
                <a:cubicBezTo>
                  <a:pt x="2507" y="357"/>
                  <a:pt x="2514" y="358"/>
                  <a:pt x="2515" y="354"/>
                </a:cubicBezTo>
                <a:cubicBezTo>
                  <a:pt x="2513" y="352"/>
                  <a:pt x="2515" y="347"/>
                  <a:pt x="2516" y="346"/>
                </a:cubicBezTo>
                <a:cubicBezTo>
                  <a:pt x="2513" y="345"/>
                  <a:pt x="2511" y="342"/>
                  <a:pt x="2508" y="340"/>
                </a:cubicBezTo>
                <a:cubicBezTo>
                  <a:pt x="2511" y="338"/>
                  <a:pt x="2512" y="335"/>
                  <a:pt x="2515" y="334"/>
                </a:cubicBezTo>
                <a:cubicBezTo>
                  <a:pt x="2516" y="337"/>
                  <a:pt x="2520" y="336"/>
                  <a:pt x="2521" y="338"/>
                </a:cubicBezTo>
                <a:cubicBezTo>
                  <a:pt x="2520" y="340"/>
                  <a:pt x="2518" y="344"/>
                  <a:pt x="2522" y="345"/>
                </a:cubicBezTo>
                <a:cubicBezTo>
                  <a:pt x="2523" y="340"/>
                  <a:pt x="2531" y="341"/>
                  <a:pt x="2536" y="341"/>
                </a:cubicBezTo>
                <a:cubicBezTo>
                  <a:pt x="2535" y="343"/>
                  <a:pt x="2537" y="343"/>
                  <a:pt x="2537" y="345"/>
                </a:cubicBezTo>
                <a:cubicBezTo>
                  <a:pt x="2535" y="347"/>
                  <a:pt x="2536" y="345"/>
                  <a:pt x="2533" y="346"/>
                </a:cubicBezTo>
                <a:cubicBezTo>
                  <a:pt x="2534" y="349"/>
                  <a:pt x="2533" y="350"/>
                  <a:pt x="2533" y="352"/>
                </a:cubicBezTo>
                <a:cubicBezTo>
                  <a:pt x="2532" y="351"/>
                  <a:pt x="2528" y="351"/>
                  <a:pt x="2529" y="354"/>
                </a:cubicBezTo>
                <a:cubicBezTo>
                  <a:pt x="2532" y="355"/>
                  <a:pt x="2537" y="354"/>
                  <a:pt x="2538" y="358"/>
                </a:cubicBezTo>
                <a:cubicBezTo>
                  <a:pt x="2541" y="359"/>
                  <a:pt x="2540" y="355"/>
                  <a:pt x="2543" y="356"/>
                </a:cubicBezTo>
                <a:cubicBezTo>
                  <a:pt x="2545" y="357"/>
                  <a:pt x="2543" y="358"/>
                  <a:pt x="2543" y="360"/>
                </a:cubicBezTo>
                <a:cubicBezTo>
                  <a:pt x="2547" y="362"/>
                  <a:pt x="2548" y="359"/>
                  <a:pt x="2551" y="362"/>
                </a:cubicBezTo>
                <a:cubicBezTo>
                  <a:pt x="2552" y="361"/>
                  <a:pt x="2550" y="357"/>
                  <a:pt x="2553" y="358"/>
                </a:cubicBezTo>
                <a:cubicBezTo>
                  <a:pt x="2553" y="355"/>
                  <a:pt x="2551" y="355"/>
                  <a:pt x="2550" y="352"/>
                </a:cubicBezTo>
                <a:cubicBezTo>
                  <a:pt x="2551" y="352"/>
                  <a:pt x="2552" y="352"/>
                  <a:pt x="2553" y="351"/>
                </a:cubicBezTo>
                <a:cubicBezTo>
                  <a:pt x="2557" y="351"/>
                  <a:pt x="2558" y="356"/>
                  <a:pt x="2562" y="356"/>
                </a:cubicBezTo>
                <a:cubicBezTo>
                  <a:pt x="2564" y="351"/>
                  <a:pt x="2558" y="348"/>
                  <a:pt x="2559" y="341"/>
                </a:cubicBezTo>
                <a:cubicBezTo>
                  <a:pt x="2563" y="337"/>
                  <a:pt x="2567" y="341"/>
                  <a:pt x="2571" y="339"/>
                </a:cubicBezTo>
                <a:cubicBezTo>
                  <a:pt x="2571" y="337"/>
                  <a:pt x="2570" y="336"/>
                  <a:pt x="2569" y="335"/>
                </a:cubicBezTo>
                <a:cubicBezTo>
                  <a:pt x="2569" y="340"/>
                  <a:pt x="2565" y="336"/>
                  <a:pt x="2562" y="338"/>
                </a:cubicBezTo>
                <a:cubicBezTo>
                  <a:pt x="2562" y="335"/>
                  <a:pt x="2560" y="335"/>
                  <a:pt x="2560" y="332"/>
                </a:cubicBezTo>
                <a:cubicBezTo>
                  <a:pt x="2567" y="328"/>
                  <a:pt x="2577" y="318"/>
                  <a:pt x="2585" y="325"/>
                </a:cubicBezTo>
                <a:cubicBezTo>
                  <a:pt x="2589" y="325"/>
                  <a:pt x="2588" y="321"/>
                  <a:pt x="2592" y="322"/>
                </a:cubicBezTo>
                <a:cubicBezTo>
                  <a:pt x="2593" y="324"/>
                  <a:pt x="2590" y="325"/>
                  <a:pt x="2592" y="325"/>
                </a:cubicBezTo>
                <a:cubicBezTo>
                  <a:pt x="2592" y="322"/>
                  <a:pt x="2598" y="323"/>
                  <a:pt x="2601" y="323"/>
                </a:cubicBezTo>
                <a:cubicBezTo>
                  <a:pt x="2600" y="324"/>
                  <a:pt x="2603" y="326"/>
                  <a:pt x="2603" y="329"/>
                </a:cubicBezTo>
                <a:cubicBezTo>
                  <a:pt x="2599" y="333"/>
                  <a:pt x="2593" y="327"/>
                  <a:pt x="2594" y="333"/>
                </a:cubicBezTo>
                <a:cubicBezTo>
                  <a:pt x="2589" y="332"/>
                  <a:pt x="2586" y="331"/>
                  <a:pt x="2582" y="331"/>
                </a:cubicBezTo>
                <a:cubicBezTo>
                  <a:pt x="2582" y="334"/>
                  <a:pt x="2586" y="334"/>
                  <a:pt x="2584" y="337"/>
                </a:cubicBezTo>
                <a:cubicBezTo>
                  <a:pt x="2587" y="337"/>
                  <a:pt x="2586" y="335"/>
                  <a:pt x="2587" y="334"/>
                </a:cubicBezTo>
                <a:cubicBezTo>
                  <a:pt x="2590" y="335"/>
                  <a:pt x="2586" y="337"/>
                  <a:pt x="2589" y="338"/>
                </a:cubicBezTo>
                <a:cubicBezTo>
                  <a:pt x="2589" y="336"/>
                  <a:pt x="2591" y="335"/>
                  <a:pt x="2592" y="337"/>
                </a:cubicBezTo>
                <a:cubicBezTo>
                  <a:pt x="2590" y="342"/>
                  <a:pt x="2591" y="346"/>
                  <a:pt x="2586" y="349"/>
                </a:cubicBezTo>
                <a:cubicBezTo>
                  <a:pt x="2588" y="352"/>
                  <a:pt x="2594" y="348"/>
                  <a:pt x="2594" y="353"/>
                </a:cubicBezTo>
                <a:cubicBezTo>
                  <a:pt x="2597" y="353"/>
                  <a:pt x="2598" y="352"/>
                  <a:pt x="2599" y="351"/>
                </a:cubicBezTo>
                <a:cubicBezTo>
                  <a:pt x="2597" y="348"/>
                  <a:pt x="2599" y="342"/>
                  <a:pt x="2596" y="340"/>
                </a:cubicBezTo>
                <a:cubicBezTo>
                  <a:pt x="2601" y="341"/>
                  <a:pt x="2598" y="335"/>
                  <a:pt x="2601" y="335"/>
                </a:cubicBezTo>
                <a:cubicBezTo>
                  <a:pt x="2604" y="335"/>
                  <a:pt x="2604" y="336"/>
                  <a:pt x="2607" y="334"/>
                </a:cubicBezTo>
                <a:cubicBezTo>
                  <a:pt x="2608" y="338"/>
                  <a:pt x="2614" y="340"/>
                  <a:pt x="2618" y="342"/>
                </a:cubicBezTo>
                <a:cubicBezTo>
                  <a:pt x="2616" y="339"/>
                  <a:pt x="2612" y="339"/>
                  <a:pt x="2613" y="334"/>
                </a:cubicBezTo>
                <a:cubicBezTo>
                  <a:pt x="2611" y="332"/>
                  <a:pt x="2609" y="336"/>
                  <a:pt x="2608" y="334"/>
                </a:cubicBezTo>
                <a:cubicBezTo>
                  <a:pt x="2609" y="331"/>
                  <a:pt x="2607" y="331"/>
                  <a:pt x="2611" y="333"/>
                </a:cubicBezTo>
                <a:cubicBezTo>
                  <a:pt x="2610" y="329"/>
                  <a:pt x="2610" y="327"/>
                  <a:pt x="2611" y="326"/>
                </a:cubicBezTo>
                <a:cubicBezTo>
                  <a:pt x="2616" y="328"/>
                  <a:pt x="2618" y="322"/>
                  <a:pt x="2624" y="322"/>
                </a:cubicBezTo>
                <a:cubicBezTo>
                  <a:pt x="2626" y="318"/>
                  <a:pt x="2620" y="322"/>
                  <a:pt x="2620" y="320"/>
                </a:cubicBezTo>
                <a:cubicBezTo>
                  <a:pt x="2621" y="314"/>
                  <a:pt x="2624" y="306"/>
                  <a:pt x="2629" y="302"/>
                </a:cubicBezTo>
                <a:cubicBezTo>
                  <a:pt x="2626" y="303"/>
                  <a:pt x="2625" y="301"/>
                  <a:pt x="2623" y="301"/>
                </a:cubicBezTo>
                <a:cubicBezTo>
                  <a:pt x="2623" y="305"/>
                  <a:pt x="2621" y="305"/>
                  <a:pt x="2618" y="307"/>
                </a:cubicBezTo>
                <a:cubicBezTo>
                  <a:pt x="2616" y="305"/>
                  <a:pt x="2619" y="305"/>
                  <a:pt x="2618" y="302"/>
                </a:cubicBezTo>
                <a:cubicBezTo>
                  <a:pt x="2614" y="304"/>
                  <a:pt x="2615" y="299"/>
                  <a:pt x="2612" y="300"/>
                </a:cubicBezTo>
                <a:cubicBezTo>
                  <a:pt x="2612" y="302"/>
                  <a:pt x="2612" y="303"/>
                  <a:pt x="2611" y="305"/>
                </a:cubicBezTo>
                <a:cubicBezTo>
                  <a:pt x="2613" y="305"/>
                  <a:pt x="2615" y="304"/>
                  <a:pt x="2615" y="305"/>
                </a:cubicBezTo>
                <a:cubicBezTo>
                  <a:pt x="2613" y="309"/>
                  <a:pt x="2612" y="318"/>
                  <a:pt x="2605" y="316"/>
                </a:cubicBezTo>
                <a:cubicBezTo>
                  <a:pt x="2604" y="318"/>
                  <a:pt x="2608" y="320"/>
                  <a:pt x="2606" y="321"/>
                </a:cubicBezTo>
                <a:cubicBezTo>
                  <a:pt x="2602" y="320"/>
                  <a:pt x="2602" y="321"/>
                  <a:pt x="2598" y="319"/>
                </a:cubicBezTo>
                <a:cubicBezTo>
                  <a:pt x="2585" y="325"/>
                  <a:pt x="2574" y="314"/>
                  <a:pt x="2563" y="322"/>
                </a:cubicBezTo>
                <a:cubicBezTo>
                  <a:pt x="2564" y="325"/>
                  <a:pt x="2567" y="321"/>
                  <a:pt x="2569" y="324"/>
                </a:cubicBezTo>
                <a:cubicBezTo>
                  <a:pt x="2566" y="326"/>
                  <a:pt x="2564" y="329"/>
                  <a:pt x="2559" y="329"/>
                </a:cubicBezTo>
                <a:cubicBezTo>
                  <a:pt x="2559" y="331"/>
                  <a:pt x="2559" y="333"/>
                  <a:pt x="2557" y="334"/>
                </a:cubicBezTo>
                <a:cubicBezTo>
                  <a:pt x="2553" y="332"/>
                  <a:pt x="2551" y="337"/>
                  <a:pt x="2548" y="333"/>
                </a:cubicBezTo>
                <a:cubicBezTo>
                  <a:pt x="2551" y="330"/>
                  <a:pt x="2548" y="328"/>
                  <a:pt x="2549" y="324"/>
                </a:cubicBezTo>
                <a:cubicBezTo>
                  <a:pt x="2543" y="324"/>
                  <a:pt x="2542" y="324"/>
                  <a:pt x="2538" y="326"/>
                </a:cubicBezTo>
                <a:cubicBezTo>
                  <a:pt x="2539" y="328"/>
                  <a:pt x="2537" y="332"/>
                  <a:pt x="2539" y="332"/>
                </a:cubicBezTo>
                <a:cubicBezTo>
                  <a:pt x="2541" y="329"/>
                  <a:pt x="2544" y="333"/>
                  <a:pt x="2545" y="335"/>
                </a:cubicBezTo>
                <a:cubicBezTo>
                  <a:pt x="2540" y="338"/>
                  <a:pt x="2535" y="335"/>
                  <a:pt x="2532" y="337"/>
                </a:cubicBezTo>
                <a:cubicBezTo>
                  <a:pt x="2528" y="334"/>
                  <a:pt x="2526" y="331"/>
                  <a:pt x="2522" y="328"/>
                </a:cubicBezTo>
                <a:cubicBezTo>
                  <a:pt x="2522" y="327"/>
                  <a:pt x="2524" y="327"/>
                  <a:pt x="2525" y="326"/>
                </a:cubicBezTo>
                <a:cubicBezTo>
                  <a:pt x="2523" y="322"/>
                  <a:pt x="2520" y="320"/>
                  <a:pt x="2517" y="318"/>
                </a:cubicBezTo>
                <a:cubicBezTo>
                  <a:pt x="2516" y="316"/>
                  <a:pt x="2516" y="321"/>
                  <a:pt x="2513" y="321"/>
                </a:cubicBezTo>
                <a:cubicBezTo>
                  <a:pt x="2513" y="316"/>
                  <a:pt x="2510" y="322"/>
                  <a:pt x="2509" y="319"/>
                </a:cubicBezTo>
                <a:cubicBezTo>
                  <a:pt x="2509" y="318"/>
                  <a:pt x="2511" y="318"/>
                  <a:pt x="2511" y="316"/>
                </a:cubicBezTo>
                <a:cubicBezTo>
                  <a:pt x="2508" y="316"/>
                  <a:pt x="2503" y="321"/>
                  <a:pt x="2498" y="321"/>
                </a:cubicBezTo>
                <a:cubicBezTo>
                  <a:pt x="2499" y="316"/>
                  <a:pt x="2488" y="317"/>
                  <a:pt x="2487" y="310"/>
                </a:cubicBezTo>
                <a:cubicBezTo>
                  <a:pt x="2488" y="308"/>
                  <a:pt x="2488" y="306"/>
                  <a:pt x="2492" y="306"/>
                </a:cubicBezTo>
                <a:cubicBezTo>
                  <a:pt x="2490" y="303"/>
                  <a:pt x="2492" y="304"/>
                  <a:pt x="2492" y="300"/>
                </a:cubicBezTo>
                <a:cubicBezTo>
                  <a:pt x="2488" y="301"/>
                  <a:pt x="2488" y="300"/>
                  <a:pt x="2489" y="297"/>
                </a:cubicBezTo>
                <a:cubicBezTo>
                  <a:pt x="2485" y="306"/>
                  <a:pt x="2470" y="300"/>
                  <a:pt x="2461" y="300"/>
                </a:cubicBezTo>
                <a:cubicBezTo>
                  <a:pt x="2465" y="297"/>
                  <a:pt x="2467" y="291"/>
                  <a:pt x="2474" y="290"/>
                </a:cubicBezTo>
                <a:cubicBezTo>
                  <a:pt x="2474" y="285"/>
                  <a:pt x="2475" y="284"/>
                  <a:pt x="2475" y="278"/>
                </a:cubicBezTo>
                <a:cubicBezTo>
                  <a:pt x="2472" y="281"/>
                  <a:pt x="2468" y="281"/>
                  <a:pt x="2469" y="285"/>
                </a:cubicBezTo>
                <a:cubicBezTo>
                  <a:pt x="2467" y="285"/>
                  <a:pt x="2467" y="284"/>
                  <a:pt x="2468" y="283"/>
                </a:cubicBezTo>
                <a:cubicBezTo>
                  <a:pt x="2456" y="290"/>
                  <a:pt x="2438" y="296"/>
                  <a:pt x="2424" y="291"/>
                </a:cubicBezTo>
                <a:cubicBezTo>
                  <a:pt x="2422" y="294"/>
                  <a:pt x="2419" y="294"/>
                  <a:pt x="2416" y="291"/>
                </a:cubicBezTo>
                <a:cubicBezTo>
                  <a:pt x="2416" y="295"/>
                  <a:pt x="2414" y="297"/>
                  <a:pt x="2412" y="299"/>
                </a:cubicBezTo>
                <a:cubicBezTo>
                  <a:pt x="2411" y="299"/>
                  <a:pt x="2412" y="296"/>
                  <a:pt x="2409" y="297"/>
                </a:cubicBezTo>
                <a:cubicBezTo>
                  <a:pt x="2406" y="301"/>
                  <a:pt x="2390" y="308"/>
                  <a:pt x="2388" y="305"/>
                </a:cubicBezTo>
                <a:cubicBezTo>
                  <a:pt x="2385" y="305"/>
                  <a:pt x="2387" y="308"/>
                  <a:pt x="2385" y="309"/>
                </a:cubicBezTo>
                <a:cubicBezTo>
                  <a:pt x="2374" y="306"/>
                  <a:pt x="2368" y="311"/>
                  <a:pt x="2358" y="313"/>
                </a:cubicBezTo>
                <a:cubicBezTo>
                  <a:pt x="2360" y="316"/>
                  <a:pt x="2356" y="316"/>
                  <a:pt x="2354" y="317"/>
                </a:cubicBezTo>
                <a:cubicBezTo>
                  <a:pt x="2353" y="316"/>
                  <a:pt x="2353" y="313"/>
                  <a:pt x="2350" y="313"/>
                </a:cubicBezTo>
                <a:cubicBezTo>
                  <a:pt x="2343" y="324"/>
                  <a:pt x="2317" y="320"/>
                  <a:pt x="2308" y="330"/>
                </a:cubicBezTo>
                <a:cubicBezTo>
                  <a:pt x="2306" y="326"/>
                  <a:pt x="2305" y="330"/>
                  <a:pt x="2300" y="327"/>
                </a:cubicBezTo>
                <a:cubicBezTo>
                  <a:pt x="2293" y="333"/>
                  <a:pt x="2284" y="333"/>
                  <a:pt x="2277" y="336"/>
                </a:cubicBezTo>
                <a:cubicBezTo>
                  <a:pt x="2269" y="345"/>
                  <a:pt x="2253" y="347"/>
                  <a:pt x="2242" y="353"/>
                </a:cubicBezTo>
                <a:cubicBezTo>
                  <a:pt x="2239" y="354"/>
                  <a:pt x="2239" y="352"/>
                  <a:pt x="2237" y="352"/>
                </a:cubicBezTo>
                <a:cubicBezTo>
                  <a:pt x="2237" y="357"/>
                  <a:pt x="2228" y="356"/>
                  <a:pt x="2227" y="360"/>
                </a:cubicBezTo>
                <a:cubicBezTo>
                  <a:pt x="2214" y="360"/>
                  <a:pt x="2207" y="372"/>
                  <a:pt x="2190" y="371"/>
                </a:cubicBezTo>
                <a:cubicBezTo>
                  <a:pt x="2189" y="371"/>
                  <a:pt x="2190" y="374"/>
                  <a:pt x="2188" y="374"/>
                </a:cubicBezTo>
                <a:cubicBezTo>
                  <a:pt x="2188" y="372"/>
                  <a:pt x="2188" y="371"/>
                  <a:pt x="2188" y="370"/>
                </a:cubicBezTo>
                <a:cubicBezTo>
                  <a:pt x="2184" y="371"/>
                  <a:pt x="2182" y="373"/>
                  <a:pt x="2178" y="375"/>
                </a:cubicBezTo>
                <a:cubicBezTo>
                  <a:pt x="2177" y="373"/>
                  <a:pt x="2173" y="372"/>
                  <a:pt x="2171" y="374"/>
                </a:cubicBezTo>
                <a:cubicBezTo>
                  <a:pt x="2170" y="377"/>
                  <a:pt x="2175" y="374"/>
                  <a:pt x="2175" y="376"/>
                </a:cubicBezTo>
                <a:cubicBezTo>
                  <a:pt x="2171" y="384"/>
                  <a:pt x="2158" y="379"/>
                  <a:pt x="2152" y="383"/>
                </a:cubicBezTo>
                <a:cubicBezTo>
                  <a:pt x="2154" y="383"/>
                  <a:pt x="2156" y="383"/>
                  <a:pt x="2156" y="385"/>
                </a:cubicBezTo>
                <a:cubicBezTo>
                  <a:pt x="2155" y="385"/>
                  <a:pt x="2155" y="386"/>
                  <a:pt x="2154" y="387"/>
                </a:cubicBezTo>
                <a:cubicBezTo>
                  <a:pt x="2147" y="384"/>
                  <a:pt x="2138" y="385"/>
                  <a:pt x="2135" y="392"/>
                </a:cubicBezTo>
                <a:cubicBezTo>
                  <a:pt x="2132" y="390"/>
                  <a:pt x="2133" y="388"/>
                  <a:pt x="2128" y="390"/>
                </a:cubicBezTo>
                <a:cubicBezTo>
                  <a:pt x="2130" y="387"/>
                  <a:pt x="2118" y="391"/>
                  <a:pt x="2118" y="383"/>
                </a:cubicBezTo>
                <a:cubicBezTo>
                  <a:pt x="2114" y="385"/>
                  <a:pt x="2113" y="386"/>
                  <a:pt x="2108" y="384"/>
                </a:cubicBezTo>
                <a:cubicBezTo>
                  <a:pt x="2108" y="389"/>
                  <a:pt x="2101" y="391"/>
                  <a:pt x="2097" y="390"/>
                </a:cubicBezTo>
                <a:cubicBezTo>
                  <a:pt x="2097" y="394"/>
                  <a:pt x="2097" y="394"/>
                  <a:pt x="2097" y="394"/>
                </a:cubicBezTo>
                <a:cubicBezTo>
                  <a:pt x="2102" y="393"/>
                  <a:pt x="2109" y="390"/>
                  <a:pt x="2112" y="390"/>
                </a:cubicBezTo>
                <a:cubicBezTo>
                  <a:pt x="2112" y="393"/>
                  <a:pt x="2108" y="391"/>
                  <a:pt x="2109" y="394"/>
                </a:cubicBezTo>
                <a:cubicBezTo>
                  <a:pt x="2112" y="398"/>
                  <a:pt x="2116" y="397"/>
                  <a:pt x="2116" y="402"/>
                </a:cubicBezTo>
                <a:cubicBezTo>
                  <a:pt x="2112" y="402"/>
                  <a:pt x="2111" y="405"/>
                  <a:pt x="2108" y="406"/>
                </a:cubicBezTo>
                <a:cubicBezTo>
                  <a:pt x="2110" y="404"/>
                  <a:pt x="2109" y="403"/>
                  <a:pt x="2106" y="402"/>
                </a:cubicBezTo>
                <a:cubicBezTo>
                  <a:pt x="2106" y="409"/>
                  <a:pt x="2095" y="410"/>
                  <a:pt x="2088" y="410"/>
                </a:cubicBezTo>
                <a:cubicBezTo>
                  <a:pt x="2086" y="412"/>
                  <a:pt x="2090" y="411"/>
                  <a:pt x="2090" y="414"/>
                </a:cubicBezTo>
                <a:cubicBezTo>
                  <a:pt x="2088" y="417"/>
                  <a:pt x="2084" y="417"/>
                  <a:pt x="2080" y="416"/>
                </a:cubicBezTo>
                <a:cubicBezTo>
                  <a:pt x="2080" y="420"/>
                  <a:pt x="2079" y="422"/>
                  <a:pt x="2078" y="424"/>
                </a:cubicBezTo>
                <a:cubicBezTo>
                  <a:pt x="2078" y="418"/>
                  <a:pt x="2069" y="422"/>
                  <a:pt x="2073" y="416"/>
                </a:cubicBezTo>
                <a:cubicBezTo>
                  <a:pt x="2069" y="416"/>
                  <a:pt x="2068" y="417"/>
                  <a:pt x="2065" y="418"/>
                </a:cubicBezTo>
                <a:cubicBezTo>
                  <a:pt x="2063" y="416"/>
                  <a:pt x="2062" y="414"/>
                  <a:pt x="2064" y="412"/>
                </a:cubicBezTo>
                <a:cubicBezTo>
                  <a:pt x="2063" y="413"/>
                  <a:pt x="2062" y="411"/>
                  <a:pt x="2063" y="410"/>
                </a:cubicBezTo>
                <a:cubicBezTo>
                  <a:pt x="2066" y="410"/>
                  <a:pt x="2065" y="415"/>
                  <a:pt x="2067" y="415"/>
                </a:cubicBezTo>
                <a:cubicBezTo>
                  <a:pt x="2069" y="413"/>
                  <a:pt x="2067" y="413"/>
                  <a:pt x="2067" y="410"/>
                </a:cubicBezTo>
                <a:cubicBezTo>
                  <a:pt x="2050" y="405"/>
                  <a:pt x="2043" y="423"/>
                  <a:pt x="2026" y="424"/>
                </a:cubicBezTo>
                <a:cubicBezTo>
                  <a:pt x="2025" y="421"/>
                  <a:pt x="2022" y="421"/>
                  <a:pt x="2022" y="418"/>
                </a:cubicBezTo>
                <a:cubicBezTo>
                  <a:pt x="2026" y="414"/>
                  <a:pt x="2035" y="406"/>
                  <a:pt x="2041" y="410"/>
                </a:cubicBezTo>
                <a:cubicBezTo>
                  <a:pt x="2042" y="412"/>
                  <a:pt x="2039" y="412"/>
                  <a:pt x="2039" y="414"/>
                </a:cubicBezTo>
                <a:cubicBezTo>
                  <a:pt x="2041" y="414"/>
                  <a:pt x="2042" y="415"/>
                  <a:pt x="2045" y="414"/>
                </a:cubicBezTo>
                <a:cubicBezTo>
                  <a:pt x="2046" y="411"/>
                  <a:pt x="2044" y="412"/>
                  <a:pt x="2044" y="408"/>
                </a:cubicBezTo>
                <a:cubicBezTo>
                  <a:pt x="2041" y="406"/>
                  <a:pt x="2036" y="409"/>
                  <a:pt x="2031" y="407"/>
                </a:cubicBezTo>
                <a:cubicBezTo>
                  <a:pt x="2035" y="405"/>
                  <a:pt x="2038" y="401"/>
                  <a:pt x="2042" y="404"/>
                </a:cubicBezTo>
                <a:cubicBezTo>
                  <a:pt x="2047" y="401"/>
                  <a:pt x="2046" y="390"/>
                  <a:pt x="2055" y="392"/>
                </a:cubicBezTo>
                <a:cubicBezTo>
                  <a:pt x="2056" y="390"/>
                  <a:pt x="2056" y="388"/>
                  <a:pt x="2060" y="387"/>
                </a:cubicBezTo>
                <a:cubicBezTo>
                  <a:pt x="2060" y="385"/>
                  <a:pt x="2058" y="386"/>
                  <a:pt x="2058" y="384"/>
                </a:cubicBezTo>
                <a:cubicBezTo>
                  <a:pt x="2062" y="381"/>
                  <a:pt x="2069" y="381"/>
                  <a:pt x="2067" y="373"/>
                </a:cubicBezTo>
                <a:cubicBezTo>
                  <a:pt x="2075" y="370"/>
                  <a:pt x="2080" y="363"/>
                  <a:pt x="2084" y="355"/>
                </a:cubicBezTo>
                <a:cubicBezTo>
                  <a:pt x="2078" y="359"/>
                  <a:pt x="2080" y="351"/>
                  <a:pt x="2074" y="352"/>
                </a:cubicBezTo>
                <a:cubicBezTo>
                  <a:pt x="2073" y="353"/>
                  <a:pt x="2070" y="357"/>
                  <a:pt x="2073" y="359"/>
                </a:cubicBezTo>
                <a:cubicBezTo>
                  <a:pt x="2074" y="356"/>
                  <a:pt x="2074" y="354"/>
                  <a:pt x="2077" y="354"/>
                </a:cubicBezTo>
                <a:cubicBezTo>
                  <a:pt x="2078" y="356"/>
                  <a:pt x="2076" y="357"/>
                  <a:pt x="2077" y="360"/>
                </a:cubicBezTo>
                <a:cubicBezTo>
                  <a:pt x="2071" y="364"/>
                  <a:pt x="2067" y="368"/>
                  <a:pt x="2060" y="369"/>
                </a:cubicBezTo>
                <a:cubicBezTo>
                  <a:pt x="2059" y="371"/>
                  <a:pt x="2060" y="371"/>
                  <a:pt x="2060" y="373"/>
                </a:cubicBezTo>
                <a:cubicBezTo>
                  <a:pt x="2056" y="372"/>
                  <a:pt x="2057" y="376"/>
                  <a:pt x="2053" y="376"/>
                </a:cubicBezTo>
                <a:cubicBezTo>
                  <a:pt x="2053" y="375"/>
                  <a:pt x="2053" y="373"/>
                  <a:pt x="2052" y="373"/>
                </a:cubicBezTo>
                <a:cubicBezTo>
                  <a:pt x="2050" y="379"/>
                  <a:pt x="2041" y="378"/>
                  <a:pt x="2038" y="383"/>
                </a:cubicBezTo>
                <a:cubicBezTo>
                  <a:pt x="2022" y="388"/>
                  <a:pt x="2008" y="399"/>
                  <a:pt x="1992" y="401"/>
                </a:cubicBezTo>
                <a:cubicBezTo>
                  <a:pt x="1989" y="403"/>
                  <a:pt x="1985" y="411"/>
                  <a:pt x="1979" y="413"/>
                </a:cubicBezTo>
                <a:cubicBezTo>
                  <a:pt x="1979" y="416"/>
                  <a:pt x="1980" y="416"/>
                  <a:pt x="1979" y="417"/>
                </a:cubicBezTo>
                <a:cubicBezTo>
                  <a:pt x="1961" y="427"/>
                  <a:pt x="1943" y="428"/>
                  <a:pt x="1925" y="430"/>
                </a:cubicBezTo>
                <a:cubicBezTo>
                  <a:pt x="1926" y="439"/>
                  <a:pt x="1920" y="437"/>
                  <a:pt x="1916" y="442"/>
                </a:cubicBezTo>
                <a:cubicBezTo>
                  <a:pt x="1914" y="440"/>
                  <a:pt x="1917" y="437"/>
                  <a:pt x="1912" y="438"/>
                </a:cubicBezTo>
                <a:cubicBezTo>
                  <a:pt x="1912" y="439"/>
                  <a:pt x="1913" y="444"/>
                  <a:pt x="1907" y="443"/>
                </a:cubicBezTo>
                <a:cubicBezTo>
                  <a:pt x="1907" y="440"/>
                  <a:pt x="1907" y="439"/>
                  <a:pt x="1904" y="439"/>
                </a:cubicBezTo>
                <a:cubicBezTo>
                  <a:pt x="1899" y="446"/>
                  <a:pt x="1887" y="447"/>
                  <a:pt x="1882" y="454"/>
                </a:cubicBezTo>
                <a:cubicBezTo>
                  <a:pt x="1873" y="453"/>
                  <a:pt x="1868" y="465"/>
                  <a:pt x="1856" y="464"/>
                </a:cubicBezTo>
                <a:cubicBezTo>
                  <a:pt x="1856" y="469"/>
                  <a:pt x="1847" y="467"/>
                  <a:pt x="1850" y="475"/>
                </a:cubicBezTo>
                <a:cubicBezTo>
                  <a:pt x="1848" y="475"/>
                  <a:pt x="1845" y="475"/>
                  <a:pt x="1844" y="477"/>
                </a:cubicBezTo>
                <a:cubicBezTo>
                  <a:pt x="1844" y="480"/>
                  <a:pt x="1848" y="477"/>
                  <a:pt x="1848" y="481"/>
                </a:cubicBezTo>
                <a:cubicBezTo>
                  <a:pt x="1844" y="482"/>
                  <a:pt x="1843" y="484"/>
                  <a:pt x="1838" y="484"/>
                </a:cubicBezTo>
                <a:cubicBezTo>
                  <a:pt x="1839" y="488"/>
                  <a:pt x="1837" y="490"/>
                  <a:pt x="1834" y="491"/>
                </a:cubicBezTo>
                <a:cubicBezTo>
                  <a:pt x="1834" y="488"/>
                  <a:pt x="1832" y="487"/>
                  <a:pt x="1831" y="485"/>
                </a:cubicBezTo>
                <a:cubicBezTo>
                  <a:pt x="1811" y="496"/>
                  <a:pt x="1792" y="504"/>
                  <a:pt x="1775" y="519"/>
                </a:cubicBezTo>
                <a:cubicBezTo>
                  <a:pt x="1769" y="519"/>
                  <a:pt x="1769" y="519"/>
                  <a:pt x="1769" y="519"/>
                </a:cubicBezTo>
                <a:cubicBezTo>
                  <a:pt x="1771" y="522"/>
                  <a:pt x="1771" y="524"/>
                  <a:pt x="1768" y="525"/>
                </a:cubicBezTo>
                <a:cubicBezTo>
                  <a:pt x="1769" y="520"/>
                  <a:pt x="1764" y="522"/>
                  <a:pt x="1763" y="519"/>
                </a:cubicBezTo>
                <a:cubicBezTo>
                  <a:pt x="1764" y="516"/>
                  <a:pt x="1763" y="512"/>
                  <a:pt x="1766" y="510"/>
                </a:cubicBezTo>
                <a:cubicBezTo>
                  <a:pt x="1777" y="508"/>
                  <a:pt x="1782" y="499"/>
                  <a:pt x="1793" y="499"/>
                </a:cubicBezTo>
                <a:cubicBezTo>
                  <a:pt x="1792" y="491"/>
                  <a:pt x="1801" y="492"/>
                  <a:pt x="1806" y="489"/>
                </a:cubicBezTo>
                <a:cubicBezTo>
                  <a:pt x="1805" y="485"/>
                  <a:pt x="1809" y="485"/>
                  <a:pt x="1813" y="485"/>
                </a:cubicBezTo>
                <a:cubicBezTo>
                  <a:pt x="1814" y="480"/>
                  <a:pt x="1820" y="474"/>
                  <a:pt x="1824" y="473"/>
                </a:cubicBezTo>
                <a:cubicBezTo>
                  <a:pt x="1825" y="473"/>
                  <a:pt x="1828" y="475"/>
                  <a:pt x="1828" y="475"/>
                </a:cubicBezTo>
                <a:cubicBezTo>
                  <a:pt x="1831" y="473"/>
                  <a:pt x="1830" y="467"/>
                  <a:pt x="1835" y="469"/>
                </a:cubicBezTo>
                <a:cubicBezTo>
                  <a:pt x="1835" y="464"/>
                  <a:pt x="1835" y="464"/>
                  <a:pt x="1835" y="464"/>
                </a:cubicBezTo>
                <a:cubicBezTo>
                  <a:pt x="1828" y="463"/>
                  <a:pt x="1825" y="468"/>
                  <a:pt x="1817" y="469"/>
                </a:cubicBezTo>
                <a:cubicBezTo>
                  <a:pt x="1807" y="486"/>
                  <a:pt x="1777" y="495"/>
                  <a:pt x="1763" y="508"/>
                </a:cubicBezTo>
                <a:cubicBezTo>
                  <a:pt x="1754" y="508"/>
                  <a:pt x="1746" y="511"/>
                  <a:pt x="1747" y="517"/>
                </a:cubicBezTo>
                <a:cubicBezTo>
                  <a:pt x="1744" y="513"/>
                  <a:pt x="1740" y="519"/>
                  <a:pt x="1738" y="522"/>
                </a:cubicBezTo>
                <a:cubicBezTo>
                  <a:pt x="1738" y="520"/>
                  <a:pt x="1739" y="520"/>
                  <a:pt x="1737" y="519"/>
                </a:cubicBezTo>
                <a:cubicBezTo>
                  <a:pt x="1733" y="518"/>
                  <a:pt x="1734" y="522"/>
                  <a:pt x="1729" y="522"/>
                </a:cubicBezTo>
                <a:cubicBezTo>
                  <a:pt x="1730" y="528"/>
                  <a:pt x="1719" y="526"/>
                  <a:pt x="1719" y="533"/>
                </a:cubicBezTo>
                <a:cubicBezTo>
                  <a:pt x="1715" y="536"/>
                  <a:pt x="1705" y="532"/>
                  <a:pt x="1703" y="537"/>
                </a:cubicBezTo>
                <a:cubicBezTo>
                  <a:pt x="1702" y="537"/>
                  <a:pt x="1700" y="536"/>
                  <a:pt x="1700" y="535"/>
                </a:cubicBezTo>
                <a:cubicBezTo>
                  <a:pt x="1699" y="533"/>
                  <a:pt x="1702" y="534"/>
                  <a:pt x="1702" y="532"/>
                </a:cubicBezTo>
                <a:cubicBezTo>
                  <a:pt x="1699" y="532"/>
                  <a:pt x="1701" y="527"/>
                  <a:pt x="1699" y="526"/>
                </a:cubicBezTo>
                <a:cubicBezTo>
                  <a:pt x="1700" y="526"/>
                  <a:pt x="1700" y="524"/>
                  <a:pt x="1702" y="524"/>
                </a:cubicBezTo>
                <a:cubicBezTo>
                  <a:pt x="1700" y="521"/>
                  <a:pt x="1699" y="520"/>
                  <a:pt x="1698" y="516"/>
                </a:cubicBezTo>
                <a:cubicBezTo>
                  <a:pt x="1700" y="514"/>
                  <a:pt x="1702" y="512"/>
                  <a:pt x="1707" y="513"/>
                </a:cubicBezTo>
                <a:cubicBezTo>
                  <a:pt x="1708" y="513"/>
                  <a:pt x="1707" y="517"/>
                  <a:pt x="1710" y="516"/>
                </a:cubicBezTo>
                <a:cubicBezTo>
                  <a:pt x="1712" y="511"/>
                  <a:pt x="1713" y="506"/>
                  <a:pt x="1706" y="506"/>
                </a:cubicBezTo>
                <a:cubicBezTo>
                  <a:pt x="1699" y="510"/>
                  <a:pt x="1693" y="515"/>
                  <a:pt x="1683" y="517"/>
                </a:cubicBezTo>
                <a:cubicBezTo>
                  <a:pt x="1682" y="520"/>
                  <a:pt x="1679" y="521"/>
                  <a:pt x="1681" y="526"/>
                </a:cubicBezTo>
                <a:cubicBezTo>
                  <a:pt x="1674" y="529"/>
                  <a:pt x="1665" y="540"/>
                  <a:pt x="1657" y="534"/>
                </a:cubicBezTo>
                <a:cubicBezTo>
                  <a:pt x="1650" y="535"/>
                  <a:pt x="1650" y="535"/>
                  <a:pt x="1650" y="535"/>
                </a:cubicBezTo>
                <a:cubicBezTo>
                  <a:pt x="1640" y="546"/>
                  <a:pt x="1626" y="554"/>
                  <a:pt x="1612" y="564"/>
                </a:cubicBezTo>
                <a:cubicBezTo>
                  <a:pt x="1611" y="562"/>
                  <a:pt x="1609" y="561"/>
                  <a:pt x="1608" y="560"/>
                </a:cubicBezTo>
                <a:cubicBezTo>
                  <a:pt x="1609" y="558"/>
                  <a:pt x="1611" y="556"/>
                  <a:pt x="1609" y="555"/>
                </a:cubicBezTo>
                <a:cubicBezTo>
                  <a:pt x="1600" y="556"/>
                  <a:pt x="1594" y="556"/>
                  <a:pt x="1587" y="552"/>
                </a:cubicBezTo>
                <a:cubicBezTo>
                  <a:pt x="1587" y="548"/>
                  <a:pt x="1588" y="545"/>
                  <a:pt x="1591" y="545"/>
                </a:cubicBezTo>
                <a:cubicBezTo>
                  <a:pt x="1589" y="541"/>
                  <a:pt x="1588" y="542"/>
                  <a:pt x="1588" y="537"/>
                </a:cubicBezTo>
                <a:cubicBezTo>
                  <a:pt x="1576" y="534"/>
                  <a:pt x="1570" y="538"/>
                  <a:pt x="1559" y="541"/>
                </a:cubicBezTo>
                <a:cubicBezTo>
                  <a:pt x="1558" y="536"/>
                  <a:pt x="1557" y="528"/>
                  <a:pt x="1561" y="524"/>
                </a:cubicBezTo>
                <a:cubicBezTo>
                  <a:pt x="1564" y="524"/>
                  <a:pt x="1559" y="527"/>
                  <a:pt x="1563" y="526"/>
                </a:cubicBezTo>
                <a:cubicBezTo>
                  <a:pt x="1565" y="524"/>
                  <a:pt x="1563" y="520"/>
                  <a:pt x="1560" y="520"/>
                </a:cubicBezTo>
                <a:cubicBezTo>
                  <a:pt x="1557" y="522"/>
                  <a:pt x="1557" y="526"/>
                  <a:pt x="1554" y="528"/>
                </a:cubicBezTo>
                <a:cubicBezTo>
                  <a:pt x="1553" y="525"/>
                  <a:pt x="1555" y="525"/>
                  <a:pt x="1553" y="523"/>
                </a:cubicBezTo>
                <a:cubicBezTo>
                  <a:pt x="1547" y="524"/>
                  <a:pt x="1539" y="523"/>
                  <a:pt x="1534" y="528"/>
                </a:cubicBezTo>
                <a:cubicBezTo>
                  <a:pt x="1532" y="528"/>
                  <a:pt x="1531" y="525"/>
                  <a:pt x="1529" y="525"/>
                </a:cubicBezTo>
                <a:cubicBezTo>
                  <a:pt x="1529" y="528"/>
                  <a:pt x="1525" y="529"/>
                  <a:pt x="1525" y="533"/>
                </a:cubicBezTo>
                <a:cubicBezTo>
                  <a:pt x="1519" y="534"/>
                  <a:pt x="1517" y="529"/>
                  <a:pt x="1514" y="527"/>
                </a:cubicBezTo>
                <a:cubicBezTo>
                  <a:pt x="1513" y="534"/>
                  <a:pt x="1499" y="532"/>
                  <a:pt x="1505" y="526"/>
                </a:cubicBezTo>
                <a:cubicBezTo>
                  <a:pt x="1507" y="525"/>
                  <a:pt x="1506" y="528"/>
                  <a:pt x="1509" y="527"/>
                </a:cubicBezTo>
                <a:cubicBezTo>
                  <a:pt x="1510" y="519"/>
                  <a:pt x="1522" y="524"/>
                  <a:pt x="1526" y="524"/>
                </a:cubicBezTo>
                <a:cubicBezTo>
                  <a:pt x="1527" y="520"/>
                  <a:pt x="1526" y="521"/>
                  <a:pt x="1525" y="517"/>
                </a:cubicBezTo>
                <a:cubicBezTo>
                  <a:pt x="1526" y="513"/>
                  <a:pt x="1529" y="515"/>
                  <a:pt x="1530" y="511"/>
                </a:cubicBezTo>
                <a:cubicBezTo>
                  <a:pt x="1527" y="514"/>
                  <a:pt x="1524" y="510"/>
                  <a:pt x="1520" y="510"/>
                </a:cubicBezTo>
                <a:cubicBezTo>
                  <a:pt x="1518" y="512"/>
                  <a:pt x="1513" y="516"/>
                  <a:pt x="1509" y="514"/>
                </a:cubicBezTo>
                <a:cubicBezTo>
                  <a:pt x="1508" y="510"/>
                  <a:pt x="1514" y="512"/>
                  <a:pt x="1513" y="508"/>
                </a:cubicBezTo>
                <a:cubicBezTo>
                  <a:pt x="1510" y="506"/>
                  <a:pt x="1504" y="511"/>
                  <a:pt x="1504" y="504"/>
                </a:cubicBezTo>
                <a:cubicBezTo>
                  <a:pt x="1498" y="503"/>
                  <a:pt x="1500" y="506"/>
                  <a:pt x="1494" y="506"/>
                </a:cubicBezTo>
                <a:cubicBezTo>
                  <a:pt x="1493" y="510"/>
                  <a:pt x="1495" y="513"/>
                  <a:pt x="1496" y="515"/>
                </a:cubicBezTo>
                <a:cubicBezTo>
                  <a:pt x="1488" y="521"/>
                  <a:pt x="1479" y="511"/>
                  <a:pt x="1474" y="519"/>
                </a:cubicBezTo>
                <a:cubicBezTo>
                  <a:pt x="1471" y="520"/>
                  <a:pt x="1472" y="516"/>
                  <a:pt x="1469" y="517"/>
                </a:cubicBezTo>
                <a:cubicBezTo>
                  <a:pt x="1463" y="528"/>
                  <a:pt x="1449" y="531"/>
                  <a:pt x="1443" y="540"/>
                </a:cubicBezTo>
                <a:cubicBezTo>
                  <a:pt x="1440" y="541"/>
                  <a:pt x="1439" y="539"/>
                  <a:pt x="1437" y="539"/>
                </a:cubicBezTo>
                <a:cubicBezTo>
                  <a:pt x="1437" y="540"/>
                  <a:pt x="1437" y="542"/>
                  <a:pt x="1436" y="542"/>
                </a:cubicBezTo>
                <a:cubicBezTo>
                  <a:pt x="1426" y="545"/>
                  <a:pt x="1418" y="556"/>
                  <a:pt x="1410" y="563"/>
                </a:cubicBezTo>
                <a:cubicBezTo>
                  <a:pt x="1408" y="562"/>
                  <a:pt x="1405" y="562"/>
                  <a:pt x="1404" y="560"/>
                </a:cubicBezTo>
                <a:cubicBezTo>
                  <a:pt x="1400" y="563"/>
                  <a:pt x="1393" y="569"/>
                  <a:pt x="1387" y="569"/>
                </a:cubicBezTo>
                <a:cubicBezTo>
                  <a:pt x="1388" y="572"/>
                  <a:pt x="1385" y="573"/>
                  <a:pt x="1384" y="574"/>
                </a:cubicBezTo>
                <a:cubicBezTo>
                  <a:pt x="1382" y="570"/>
                  <a:pt x="1380" y="575"/>
                  <a:pt x="1379" y="574"/>
                </a:cubicBezTo>
                <a:cubicBezTo>
                  <a:pt x="1379" y="571"/>
                  <a:pt x="1379" y="571"/>
                  <a:pt x="1379" y="571"/>
                </a:cubicBezTo>
                <a:cubicBezTo>
                  <a:pt x="1380" y="572"/>
                  <a:pt x="1384" y="572"/>
                  <a:pt x="1384" y="569"/>
                </a:cubicBezTo>
                <a:cubicBezTo>
                  <a:pt x="1382" y="568"/>
                  <a:pt x="1379" y="568"/>
                  <a:pt x="1377" y="566"/>
                </a:cubicBezTo>
                <a:cubicBezTo>
                  <a:pt x="1376" y="563"/>
                  <a:pt x="1380" y="564"/>
                  <a:pt x="1380" y="562"/>
                </a:cubicBezTo>
                <a:cubicBezTo>
                  <a:pt x="1378" y="561"/>
                  <a:pt x="1374" y="564"/>
                  <a:pt x="1373" y="560"/>
                </a:cubicBezTo>
                <a:cubicBezTo>
                  <a:pt x="1373" y="553"/>
                  <a:pt x="1363" y="555"/>
                  <a:pt x="1360" y="548"/>
                </a:cubicBezTo>
                <a:cubicBezTo>
                  <a:pt x="1358" y="544"/>
                  <a:pt x="1361" y="541"/>
                  <a:pt x="1359" y="536"/>
                </a:cubicBezTo>
                <a:cubicBezTo>
                  <a:pt x="1353" y="535"/>
                  <a:pt x="1353" y="536"/>
                  <a:pt x="1348" y="538"/>
                </a:cubicBezTo>
                <a:cubicBezTo>
                  <a:pt x="1348" y="540"/>
                  <a:pt x="1350" y="544"/>
                  <a:pt x="1348" y="544"/>
                </a:cubicBezTo>
                <a:cubicBezTo>
                  <a:pt x="1345" y="544"/>
                  <a:pt x="1345" y="541"/>
                  <a:pt x="1346" y="540"/>
                </a:cubicBezTo>
                <a:cubicBezTo>
                  <a:pt x="1339" y="541"/>
                  <a:pt x="1334" y="544"/>
                  <a:pt x="1329" y="542"/>
                </a:cubicBezTo>
                <a:cubicBezTo>
                  <a:pt x="1333" y="540"/>
                  <a:pt x="1331" y="533"/>
                  <a:pt x="1337" y="533"/>
                </a:cubicBezTo>
                <a:cubicBezTo>
                  <a:pt x="1338" y="529"/>
                  <a:pt x="1333" y="533"/>
                  <a:pt x="1333" y="531"/>
                </a:cubicBezTo>
                <a:cubicBezTo>
                  <a:pt x="1334" y="529"/>
                  <a:pt x="1336" y="528"/>
                  <a:pt x="1338" y="529"/>
                </a:cubicBezTo>
                <a:cubicBezTo>
                  <a:pt x="1338" y="526"/>
                  <a:pt x="1339" y="520"/>
                  <a:pt x="1341" y="521"/>
                </a:cubicBezTo>
                <a:cubicBezTo>
                  <a:pt x="1341" y="519"/>
                  <a:pt x="1341" y="517"/>
                  <a:pt x="1339" y="517"/>
                </a:cubicBezTo>
                <a:cubicBezTo>
                  <a:pt x="1341" y="519"/>
                  <a:pt x="1334" y="523"/>
                  <a:pt x="1336" y="519"/>
                </a:cubicBezTo>
                <a:cubicBezTo>
                  <a:pt x="1334" y="522"/>
                  <a:pt x="1330" y="524"/>
                  <a:pt x="1326" y="522"/>
                </a:cubicBezTo>
                <a:cubicBezTo>
                  <a:pt x="1327" y="524"/>
                  <a:pt x="1329" y="525"/>
                  <a:pt x="1326" y="526"/>
                </a:cubicBezTo>
                <a:cubicBezTo>
                  <a:pt x="1326" y="522"/>
                  <a:pt x="1320" y="527"/>
                  <a:pt x="1318" y="524"/>
                </a:cubicBezTo>
                <a:cubicBezTo>
                  <a:pt x="1317" y="530"/>
                  <a:pt x="1307" y="535"/>
                  <a:pt x="1301" y="541"/>
                </a:cubicBezTo>
                <a:cubicBezTo>
                  <a:pt x="1299" y="540"/>
                  <a:pt x="1298" y="537"/>
                  <a:pt x="1295" y="536"/>
                </a:cubicBezTo>
                <a:cubicBezTo>
                  <a:pt x="1299" y="526"/>
                  <a:pt x="1311" y="513"/>
                  <a:pt x="1302" y="504"/>
                </a:cubicBezTo>
                <a:cubicBezTo>
                  <a:pt x="1302" y="502"/>
                  <a:pt x="1305" y="501"/>
                  <a:pt x="1305" y="499"/>
                </a:cubicBezTo>
                <a:cubicBezTo>
                  <a:pt x="1300" y="499"/>
                  <a:pt x="1304" y="494"/>
                  <a:pt x="1302" y="490"/>
                </a:cubicBezTo>
                <a:cubicBezTo>
                  <a:pt x="1304" y="491"/>
                  <a:pt x="1306" y="492"/>
                  <a:pt x="1308" y="490"/>
                </a:cubicBezTo>
                <a:cubicBezTo>
                  <a:pt x="1309" y="486"/>
                  <a:pt x="1306" y="487"/>
                  <a:pt x="1306" y="485"/>
                </a:cubicBezTo>
                <a:cubicBezTo>
                  <a:pt x="1307" y="486"/>
                  <a:pt x="1310" y="488"/>
                  <a:pt x="1310" y="484"/>
                </a:cubicBezTo>
                <a:cubicBezTo>
                  <a:pt x="1308" y="482"/>
                  <a:pt x="1306" y="485"/>
                  <a:pt x="1304" y="482"/>
                </a:cubicBezTo>
                <a:cubicBezTo>
                  <a:pt x="1309" y="474"/>
                  <a:pt x="1309" y="462"/>
                  <a:pt x="1313" y="453"/>
                </a:cubicBezTo>
                <a:cubicBezTo>
                  <a:pt x="1310" y="453"/>
                  <a:pt x="1311" y="450"/>
                  <a:pt x="1309" y="450"/>
                </a:cubicBezTo>
                <a:cubicBezTo>
                  <a:pt x="1309" y="452"/>
                  <a:pt x="1307" y="452"/>
                  <a:pt x="1305" y="452"/>
                </a:cubicBezTo>
                <a:cubicBezTo>
                  <a:pt x="1304" y="451"/>
                  <a:pt x="1302" y="450"/>
                  <a:pt x="1303" y="447"/>
                </a:cubicBezTo>
                <a:cubicBezTo>
                  <a:pt x="1306" y="446"/>
                  <a:pt x="1307" y="444"/>
                  <a:pt x="1309" y="442"/>
                </a:cubicBezTo>
                <a:cubicBezTo>
                  <a:pt x="1305" y="442"/>
                  <a:pt x="1304" y="444"/>
                  <a:pt x="1301" y="444"/>
                </a:cubicBezTo>
                <a:cubicBezTo>
                  <a:pt x="1301" y="439"/>
                  <a:pt x="1301" y="439"/>
                  <a:pt x="1301" y="439"/>
                </a:cubicBezTo>
                <a:cubicBezTo>
                  <a:pt x="1295" y="440"/>
                  <a:pt x="1283" y="437"/>
                  <a:pt x="1286" y="429"/>
                </a:cubicBezTo>
                <a:cubicBezTo>
                  <a:pt x="1278" y="432"/>
                  <a:pt x="1275" y="425"/>
                  <a:pt x="1272" y="419"/>
                </a:cubicBezTo>
                <a:cubicBezTo>
                  <a:pt x="1273" y="415"/>
                  <a:pt x="1280" y="417"/>
                  <a:pt x="1279" y="411"/>
                </a:cubicBezTo>
                <a:cubicBezTo>
                  <a:pt x="1277" y="408"/>
                  <a:pt x="1272" y="414"/>
                  <a:pt x="1270" y="412"/>
                </a:cubicBezTo>
                <a:cubicBezTo>
                  <a:pt x="1271" y="401"/>
                  <a:pt x="1281" y="398"/>
                  <a:pt x="1289" y="393"/>
                </a:cubicBezTo>
                <a:cubicBezTo>
                  <a:pt x="1292" y="392"/>
                  <a:pt x="1291" y="396"/>
                  <a:pt x="1293" y="395"/>
                </a:cubicBezTo>
                <a:cubicBezTo>
                  <a:pt x="1295" y="394"/>
                  <a:pt x="1295" y="391"/>
                  <a:pt x="1296" y="389"/>
                </a:cubicBezTo>
                <a:cubicBezTo>
                  <a:pt x="1282" y="388"/>
                  <a:pt x="1276" y="393"/>
                  <a:pt x="1264" y="394"/>
                </a:cubicBezTo>
                <a:cubicBezTo>
                  <a:pt x="1260" y="392"/>
                  <a:pt x="1260" y="389"/>
                  <a:pt x="1260" y="384"/>
                </a:cubicBezTo>
                <a:cubicBezTo>
                  <a:pt x="1257" y="384"/>
                  <a:pt x="1260" y="389"/>
                  <a:pt x="1256" y="389"/>
                </a:cubicBezTo>
                <a:cubicBezTo>
                  <a:pt x="1254" y="383"/>
                  <a:pt x="1255" y="377"/>
                  <a:pt x="1253" y="371"/>
                </a:cubicBezTo>
                <a:cubicBezTo>
                  <a:pt x="1259" y="370"/>
                  <a:pt x="1256" y="364"/>
                  <a:pt x="1257" y="362"/>
                </a:cubicBezTo>
                <a:cubicBezTo>
                  <a:pt x="1253" y="361"/>
                  <a:pt x="1251" y="365"/>
                  <a:pt x="1250" y="361"/>
                </a:cubicBezTo>
                <a:cubicBezTo>
                  <a:pt x="1250" y="357"/>
                  <a:pt x="1251" y="358"/>
                  <a:pt x="1249" y="354"/>
                </a:cubicBezTo>
                <a:cubicBezTo>
                  <a:pt x="1254" y="355"/>
                  <a:pt x="1253" y="352"/>
                  <a:pt x="1257" y="353"/>
                </a:cubicBezTo>
                <a:cubicBezTo>
                  <a:pt x="1254" y="347"/>
                  <a:pt x="1247" y="345"/>
                  <a:pt x="1240" y="348"/>
                </a:cubicBezTo>
                <a:cubicBezTo>
                  <a:pt x="1241" y="353"/>
                  <a:pt x="1236" y="353"/>
                  <a:pt x="1233" y="354"/>
                </a:cubicBezTo>
                <a:cubicBezTo>
                  <a:pt x="1233" y="351"/>
                  <a:pt x="1230" y="352"/>
                  <a:pt x="1230" y="349"/>
                </a:cubicBezTo>
                <a:cubicBezTo>
                  <a:pt x="1233" y="350"/>
                  <a:pt x="1236" y="350"/>
                  <a:pt x="1235" y="345"/>
                </a:cubicBezTo>
                <a:cubicBezTo>
                  <a:pt x="1232" y="344"/>
                  <a:pt x="1231" y="348"/>
                  <a:pt x="1230" y="346"/>
                </a:cubicBezTo>
                <a:cubicBezTo>
                  <a:pt x="1230" y="343"/>
                  <a:pt x="1230" y="343"/>
                  <a:pt x="1230" y="343"/>
                </a:cubicBezTo>
                <a:cubicBezTo>
                  <a:pt x="1235" y="342"/>
                  <a:pt x="1239" y="343"/>
                  <a:pt x="1241" y="345"/>
                </a:cubicBezTo>
                <a:cubicBezTo>
                  <a:pt x="1244" y="341"/>
                  <a:pt x="1239" y="341"/>
                  <a:pt x="1238" y="339"/>
                </a:cubicBezTo>
                <a:cubicBezTo>
                  <a:pt x="1238" y="337"/>
                  <a:pt x="1242" y="338"/>
                  <a:pt x="1241" y="334"/>
                </a:cubicBezTo>
                <a:cubicBezTo>
                  <a:pt x="1234" y="335"/>
                  <a:pt x="1234" y="335"/>
                  <a:pt x="1234" y="335"/>
                </a:cubicBezTo>
                <a:cubicBezTo>
                  <a:pt x="1234" y="333"/>
                  <a:pt x="1232" y="333"/>
                  <a:pt x="1232" y="331"/>
                </a:cubicBezTo>
                <a:cubicBezTo>
                  <a:pt x="1229" y="329"/>
                  <a:pt x="1228" y="333"/>
                  <a:pt x="1224" y="331"/>
                </a:cubicBezTo>
                <a:cubicBezTo>
                  <a:pt x="1224" y="336"/>
                  <a:pt x="1228" y="334"/>
                  <a:pt x="1229" y="337"/>
                </a:cubicBezTo>
                <a:cubicBezTo>
                  <a:pt x="1224" y="344"/>
                  <a:pt x="1214" y="338"/>
                  <a:pt x="1208" y="342"/>
                </a:cubicBezTo>
                <a:cubicBezTo>
                  <a:pt x="1208" y="339"/>
                  <a:pt x="1206" y="339"/>
                  <a:pt x="1206" y="335"/>
                </a:cubicBezTo>
                <a:cubicBezTo>
                  <a:pt x="1211" y="333"/>
                  <a:pt x="1213" y="329"/>
                  <a:pt x="1216" y="325"/>
                </a:cubicBezTo>
                <a:cubicBezTo>
                  <a:pt x="1210" y="325"/>
                  <a:pt x="1207" y="319"/>
                  <a:pt x="1208" y="314"/>
                </a:cubicBezTo>
                <a:cubicBezTo>
                  <a:pt x="1204" y="315"/>
                  <a:pt x="1207" y="323"/>
                  <a:pt x="1200" y="322"/>
                </a:cubicBezTo>
                <a:cubicBezTo>
                  <a:pt x="1200" y="319"/>
                  <a:pt x="1198" y="319"/>
                  <a:pt x="1198" y="316"/>
                </a:cubicBezTo>
                <a:cubicBezTo>
                  <a:pt x="1206" y="317"/>
                  <a:pt x="1199" y="310"/>
                  <a:pt x="1207" y="310"/>
                </a:cubicBezTo>
                <a:cubicBezTo>
                  <a:pt x="1206" y="305"/>
                  <a:pt x="1206" y="305"/>
                  <a:pt x="1206" y="305"/>
                </a:cubicBezTo>
                <a:cubicBezTo>
                  <a:pt x="1201" y="305"/>
                  <a:pt x="1198" y="302"/>
                  <a:pt x="1194" y="301"/>
                </a:cubicBezTo>
                <a:cubicBezTo>
                  <a:pt x="1195" y="297"/>
                  <a:pt x="1192" y="298"/>
                  <a:pt x="1192" y="295"/>
                </a:cubicBezTo>
                <a:cubicBezTo>
                  <a:pt x="1195" y="292"/>
                  <a:pt x="1198" y="287"/>
                  <a:pt x="1199" y="282"/>
                </a:cubicBezTo>
                <a:cubicBezTo>
                  <a:pt x="1198" y="280"/>
                  <a:pt x="1195" y="282"/>
                  <a:pt x="1195" y="280"/>
                </a:cubicBezTo>
                <a:cubicBezTo>
                  <a:pt x="1198" y="278"/>
                  <a:pt x="1199" y="274"/>
                  <a:pt x="1200" y="270"/>
                </a:cubicBezTo>
                <a:cubicBezTo>
                  <a:pt x="1205" y="270"/>
                  <a:pt x="1211" y="272"/>
                  <a:pt x="1209" y="266"/>
                </a:cubicBezTo>
                <a:cubicBezTo>
                  <a:pt x="1209" y="268"/>
                  <a:pt x="1206" y="268"/>
                  <a:pt x="1206" y="267"/>
                </a:cubicBezTo>
                <a:cubicBezTo>
                  <a:pt x="1205" y="261"/>
                  <a:pt x="1208" y="259"/>
                  <a:pt x="1212" y="258"/>
                </a:cubicBezTo>
                <a:cubicBezTo>
                  <a:pt x="1210" y="247"/>
                  <a:pt x="1226" y="250"/>
                  <a:pt x="1228" y="243"/>
                </a:cubicBezTo>
                <a:cubicBezTo>
                  <a:pt x="1232" y="245"/>
                  <a:pt x="1230" y="251"/>
                  <a:pt x="1234" y="254"/>
                </a:cubicBezTo>
                <a:cubicBezTo>
                  <a:pt x="1233" y="249"/>
                  <a:pt x="1248" y="233"/>
                  <a:pt x="1251" y="232"/>
                </a:cubicBezTo>
                <a:cubicBezTo>
                  <a:pt x="1257" y="230"/>
                  <a:pt x="1259" y="231"/>
                  <a:pt x="1261" y="226"/>
                </a:cubicBezTo>
                <a:cubicBezTo>
                  <a:pt x="1263" y="225"/>
                  <a:pt x="1263" y="228"/>
                  <a:pt x="1266" y="227"/>
                </a:cubicBezTo>
                <a:cubicBezTo>
                  <a:pt x="1267" y="224"/>
                  <a:pt x="1268" y="220"/>
                  <a:pt x="1272" y="220"/>
                </a:cubicBezTo>
                <a:cubicBezTo>
                  <a:pt x="1271" y="219"/>
                  <a:pt x="1270" y="219"/>
                  <a:pt x="1269" y="218"/>
                </a:cubicBezTo>
                <a:cubicBezTo>
                  <a:pt x="1273" y="215"/>
                  <a:pt x="1271" y="213"/>
                  <a:pt x="1275" y="212"/>
                </a:cubicBezTo>
                <a:cubicBezTo>
                  <a:pt x="1274" y="209"/>
                  <a:pt x="1275" y="205"/>
                  <a:pt x="1272" y="205"/>
                </a:cubicBezTo>
                <a:cubicBezTo>
                  <a:pt x="1272" y="208"/>
                  <a:pt x="1271" y="212"/>
                  <a:pt x="1268" y="212"/>
                </a:cubicBezTo>
                <a:cubicBezTo>
                  <a:pt x="1266" y="212"/>
                  <a:pt x="1267" y="208"/>
                  <a:pt x="1264" y="209"/>
                </a:cubicBezTo>
                <a:cubicBezTo>
                  <a:pt x="1267" y="213"/>
                  <a:pt x="1260" y="214"/>
                  <a:pt x="1256" y="215"/>
                </a:cubicBezTo>
                <a:cubicBezTo>
                  <a:pt x="1255" y="219"/>
                  <a:pt x="1260" y="216"/>
                  <a:pt x="1260" y="220"/>
                </a:cubicBezTo>
                <a:cubicBezTo>
                  <a:pt x="1258" y="225"/>
                  <a:pt x="1249" y="231"/>
                  <a:pt x="1242" y="227"/>
                </a:cubicBezTo>
                <a:cubicBezTo>
                  <a:pt x="1242" y="223"/>
                  <a:pt x="1247" y="224"/>
                  <a:pt x="1246" y="219"/>
                </a:cubicBezTo>
                <a:cubicBezTo>
                  <a:pt x="1248" y="219"/>
                  <a:pt x="1252" y="216"/>
                  <a:pt x="1249" y="215"/>
                </a:cubicBezTo>
                <a:cubicBezTo>
                  <a:pt x="1248" y="218"/>
                  <a:pt x="1247" y="217"/>
                  <a:pt x="1245" y="217"/>
                </a:cubicBezTo>
                <a:cubicBezTo>
                  <a:pt x="1247" y="214"/>
                  <a:pt x="1244" y="212"/>
                  <a:pt x="1243" y="209"/>
                </a:cubicBezTo>
                <a:cubicBezTo>
                  <a:pt x="1244" y="207"/>
                  <a:pt x="1245" y="205"/>
                  <a:pt x="1247" y="202"/>
                </a:cubicBezTo>
                <a:cubicBezTo>
                  <a:pt x="1249" y="204"/>
                  <a:pt x="1248" y="202"/>
                  <a:pt x="1250" y="202"/>
                </a:cubicBezTo>
                <a:cubicBezTo>
                  <a:pt x="1250" y="195"/>
                  <a:pt x="1265" y="185"/>
                  <a:pt x="1272" y="193"/>
                </a:cubicBezTo>
                <a:cubicBezTo>
                  <a:pt x="1277" y="193"/>
                  <a:pt x="1277" y="193"/>
                  <a:pt x="1277" y="193"/>
                </a:cubicBezTo>
                <a:cubicBezTo>
                  <a:pt x="1277" y="196"/>
                  <a:pt x="1280" y="195"/>
                  <a:pt x="1279" y="199"/>
                </a:cubicBezTo>
                <a:cubicBezTo>
                  <a:pt x="1289" y="207"/>
                  <a:pt x="1300" y="193"/>
                  <a:pt x="1308" y="196"/>
                </a:cubicBezTo>
                <a:cubicBezTo>
                  <a:pt x="1316" y="192"/>
                  <a:pt x="1310" y="184"/>
                  <a:pt x="1309" y="179"/>
                </a:cubicBezTo>
                <a:cubicBezTo>
                  <a:pt x="1306" y="179"/>
                  <a:pt x="1306" y="180"/>
                  <a:pt x="1303" y="181"/>
                </a:cubicBezTo>
                <a:cubicBezTo>
                  <a:pt x="1304" y="178"/>
                  <a:pt x="1303" y="178"/>
                  <a:pt x="1303" y="175"/>
                </a:cubicBezTo>
                <a:cubicBezTo>
                  <a:pt x="1299" y="176"/>
                  <a:pt x="1296" y="175"/>
                  <a:pt x="1296" y="172"/>
                </a:cubicBezTo>
                <a:cubicBezTo>
                  <a:pt x="1296" y="169"/>
                  <a:pt x="1300" y="172"/>
                  <a:pt x="1300" y="170"/>
                </a:cubicBezTo>
                <a:cubicBezTo>
                  <a:pt x="1292" y="163"/>
                  <a:pt x="1283" y="178"/>
                  <a:pt x="1275" y="175"/>
                </a:cubicBezTo>
                <a:cubicBezTo>
                  <a:pt x="1274" y="178"/>
                  <a:pt x="1278" y="177"/>
                  <a:pt x="1277" y="180"/>
                </a:cubicBezTo>
                <a:cubicBezTo>
                  <a:pt x="1271" y="179"/>
                  <a:pt x="1270" y="178"/>
                  <a:pt x="1264" y="181"/>
                </a:cubicBezTo>
                <a:cubicBezTo>
                  <a:pt x="1262" y="180"/>
                  <a:pt x="1261" y="179"/>
                  <a:pt x="1259" y="178"/>
                </a:cubicBezTo>
                <a:cubicBezTo>
                  <a:pt x="1262" y="174"/>
                  <a:pt x="1266" y="172"/>
                  <a:pt x="1269" y="169"/>
                </a:cubicBezTo>
                <a:cubicBezTo>
                  <a:pt x="1272" y="174"/>
                  <a:pt x="1281" y="172"/>
                  <a:pt x="1283" y="168"/>
                </a:cubicBezTo>
                <a:cubicBezTo>
                  <a:pt x="1281" y="167"/>
                  <a:pt x="1277" y="169"/>
                  <a:pt x="1277" y="167"/>
                </a:cubicBezTo>
                <a:cubicBezTo>
                  <a:pt x="1277" y="163"/>
                  <a:pt x="1285" y="165"/>
                  <a:pt x="1284" y="159"/>
                </a:cubicBezTo>
                <a:cubicBezTo>
                  <a:pt x="1281" y="158"/>
                  <a:pt x="1278" y="157"/>
                  <a:pt x="1276" y="154"/>
                </a:cubicBezTo>
                <a:cubicBezTo>
                  <a:pt x="1275" y="155"/>
                  <a:pt x="1274" y="157"/>
                  <a:pt x="1273" y="158"/>
                </a:cubicBezTo>
                <a:cubicBezTo>
                  <a:pt x="1271" y="156"/>
                  <a:pt x="1272" y="158"/>
                  <a:pt x="1268" y="158"/>
                </a:cubicBezTo>
                <a:cubicBezTo>
                  <a:pt x="1259" y="149"/>
                  <a:pt x="1274" y="145"/>
                  <a:pt x="1279" y="139"/>
                </a:cubicBezTo>
                <a:cubicBezTo>
                  <a:pt x="1277" y="138"/>
                  <a:pt x="1275" y="137"/>
                  <a:pt x="1275" y="133"/>
                </a:cubicBezTo>
                <a:cubicBezTo>
                  <a:pt x="1273" y="133"/>
                  <a:pt x="1270" y="134"/>
                  <a:pt x="1269" y="132"/>
                </a:cubicBezTo>
                <a:cubicBezTo>
                  <a:pt x="1273" y="131"/>
                  <a:pt x="1276" y="129"/>
                  <a:pt x="1279" y="131"/>
                </a:cubicBezTo>
                <a:cubicBezTo>
                  <a:pt x="1279" y="128"/>
                  <a:pt x="1278" y="124"/>
                  <a:pt x="1281" y="124"/>
                </a:cubicBezTo>
                <a:cubicBezTo>
                  <a:pt x="1283" y="125"/>
                  <a:pt x="1284" y="126"/>
                  <a:pt x="1287" y="125"/>
                </a:cubicBezTo>
                <a:cubicBezTo>
                  <a:pt x="1289" y="124"/>
                  <a:pt x="1289" y="121"/>
                  <a:pt x="1291" y="120"/>
                </a:cubicBezTo>
                <a:cubicBezTo>
                  <a:pt x="1284" y="121"/>
                  <a:pt x="1280" y="118"/>
                  <a:pt x="1272" y="119"/>
                </a:cubicBezTo>
                <a:cubicBezTo>
                  <a:pt x="1270" y="114"/>
                  <a:pt x="1269" y="111"/>
                  <a:pt x="1269" y="105"/>
                </a:cubicBezTo>
                <a:cubicBezTo>
                  <a:pt x="1268" y="105"/>
                  <a:pt x="1266" y="105"/>
                  <a:pt x="1265" y="104"/>
                </a:cubicBezTo>
                <a:cubicBezTo>
                  <a:pt x="1266" y="101"/>
                  <a:pt x="1268" y="99"/>
                  <a:pt x="1269" y="97"/>
                </a:cubicBezTo>
                <a:cubicBezTo>
                  <a:pt x="1262" y="99"/>
                  <a:pt x="1264" y="90"/>
                  <a:pt x="1259" y="89"/>
                </a:cubicBezTo>
                <a:cubicBezTo>
                  <a:pt x="1259" y="85"/>
                  <a:pt x="1263" y="84"/>
                  <a:pt x="1265" y="82"/>
                </a:cubicBezTo>
                <a:cubicBezTo>
                  <a:pt x="1261" y="81"/>
                  <a:pt x="1260" y="83"/>
                  <a:pt x="1257" y="83"/>
                </a:cubicBezTo>
                <a:cubicBezTo>
                  <a:pt x="1255" y="83"/>
                  <a:pt x="1253" y="81"/>
                  <a:pt x="1252" y="80"/>
                </a:cubicBezTo>
                <a:cubicBezTo>
                  <a:pt x="1253" y="79"/>
                  <a:pt x="1255" y="78"/>
                  <a:pt x="1256" y="76"/>
                </a:cubicBezTo>
                <a:cubicBezTo>
                  <a:pt x="1250" y="75"/>
                  <a:pt x="1241" y="78"/>
                  <a:pt x="1236" y="74"/>
                </a:cubicBezTo>
                <a:cubicBezTo>
                  <a:pt x="1234" y="78"/>
                  <a:pt x="1231" y="80"/>
                  <a:pt x="1225" y="80"/>
                </a:cubicBezTo>
                <a:cubicBezTo>
                  <a:pt x="1225" y="75"/>
                  <a:pt x="1225" y="75"/>
                  <a:pt x="1225" y="75"/>
                </a:cubicBezTo>
                <a:cubicBezTo>
                  <a:pt x="1219" y="76"/>
                  <a:pt x="1218" y="73"/>
                  <a:pt x="1214" y="72"/>
                </a:cubicBezTo>
                <a:cubicBezTo>
                  <a:pt x="1217" y="71"/>
                  <a:pt x="1221" y="70"/>
                  <a:pt x="1222" y="67"/>
                </a:cubicBezTo>
                <a:cubicBezTo>
                  <a:pt x="1220" y="68"/>
                  <a:pt x="1221" y="64"/>
                  <a:pt x="1221" y="63"/>
                </a:cubicBezTo>
                <a:cubicBezTo>
                  <a:pt x="1221" y="63"/>
                  <a:pt x="1225" y="65"/>
                  <a:pt x="1225" y="62"/>
                </a:cubicBezTo>
                <a:cubicBezTo>
                  <a:pt x="1222" y="62"/>
                  <a:pt x="1220" y="60"/>
                  <a:pt x="1216" y="61"/>
                </a:cubicBezTo>
                <a:cubicBezTo>
                  <a:pt x="1216" y="64"/>
                  <a:pt x="1220" y="65"/>
                  <a:pt x="1216" y="66"/>
                </a:cubicBezTo>
                <a:cubicBezTo>
                  <a:pt x="1212" y="63"/>
                  <a:pt x="1210" y="69"/>
                  <a:pt x="1205" y="67"/>
                </a:cubicBezTo>
                <a:cubicBezTo>
                  <a:pt x="1208" y="64"/>
                  <a:pt x="1212" y="62"/>
                  <a:pt x="1214" y="59"/>
                </a:cubicBezTo>
                <a:cubicBezTo>
                  <a:pt x="1212" y="57"/>
                  <a:pt x="1211" y="56"/>
                  <a:pt x="1209" y="52"/>
                </a:cubicBezTo>
                <a:cubicBezTo>
                  <a:pt x="1209" y="49"/>
                  <a:pt x="1214" y="50"/>
                  <a:pt x="1213" y="47"/>
                </a:cubicBezTo>
                <a:cubicBezTo>
                  <a:pt x="1209" y="49"/>
                  <a:pt x="1207" y="43"/>
                  <a:pt x="1208" y="42"/>
                </a:cubicBezTo>
                <a:cubicBezTo>
                  <a:pt x="1205" y="46"/>
                  <a:pt x="1199" y="44"/>
                  <a:pt x="1194" y="45"/>
                </a:cubicBezTo>
                <a:cubicBezTo>
                  <a:pt x="1194" y="50"/>
                  <a:pt x="1188" y="49"/>
                  <a:pt x="1185" y="51"/>
                </a:cubicBezTo>
                <a:cubicBezTo>
                  <a:pt x="1182" y="48"/>
                  <a:pt x="1177" y="48"/>
                  <a:pt x="1173" y="45"/>
                </a:cubicBezTo>
                <a:cubicBezTo>
                  <a:pt x="1172" y="52"/>
                  <a:pt x="1157" y="49"/>
                  <a:pt x="1162" y="59"/>
                </a:cubicBezTo>
                <a:cubicBezTo>
                  <a:pt x="1160" y="61"/>
                  <a:pt x="1156" y="61"/>
                  <a:pt x="1151" y="62"/>
                </a:cubicBezTo>
                <a:cubicBezTo>
                  <a:pt x="1152" y="59"/>
                  <a:pt x="1155" y="59"/>
                  <a:pt x="1154" y="56"/>
                </a:cubicBezTo>
                <a:cubicBezTo>
                  <a:pt x="1151" y="56"/>
                  <a:pt x="1151" y="53"/>
                  <a:pt x="1149" y="54"/>
                </a:cubicBezTo>
                <a:cubicBezTo>
                  <a:pt x="1148" y="56"/>
                  <a:pt x="1150" y="55"/>
                  <a:pt x="1150" y="58"/>
                </a:cubicBezTo>
                <a:cubicBezTo>
                  <a:pt x="1147" y="59"/>
                  <a:pt x="1148" y="62"/>
                  <a:pt x="1145" y="62"/>
                </a:cubicBezTo>
                <a:cubicBezTo>
                  <a:pt x="1139" y="60"/>
                  <a:pt x="1136" y="66"/>
                  <a:pt x="1132" y="68"/>
                </a:cubicBezTo>
                <a:cubicBezTo>
                  <a:pt x="1129" y="63"/>
                  <a:pt x="1122" y="67"/>
                  <a:pt x="1120" y="64"/>
                </a:cubicBezTo>
                <a:cubicBezTo>
                  <a:pt x="1123" y="59"/>
                  <a:pt x="1126" y="61"/>
                  <a:pt x="1130" y="59"/>
                </a:cubicBezTo>
                <a:cubicBezTo>
                  <a:pt x="1131" y="61"/>
                  <a:pt x="1131" y="62"/>
                  <a:pt x="1132" y="63"/>
                </a:cubicBezTo>
                <a:cubicBezTo>
                  <a:pt x="1134" y="63"/>
                  <a:pt x="1134" y="61"/>
                  <a:pt x="1136" y="61"/>
                </a:cubicBezTo>
                <a:cubicBezTo>
                  <a:pt x="1136" y="55"/>
                  <a:pt x="1142" y="53"/>
                  <a:pt x="1145" y="49"/>
                </a:cubicBezTo>
                <a:cubicBezTo>
                  <a:pt x="1142" y="49"/>
                  <a:pt x="1143" y="46"/>
                  <a:pt x="1145" y="45"/>
                </a:cubicBezTo>
                <a:cubicBezTo>
                  <a:pt x="1149" y="44"/>
                  <a:pt x="1153" y="41"/>
                  <a:pt x="1156" y="44"/>
                </a:cubicBezTo>
                <a:cubicBezTo>
                  <a:pt x="1154" y="36"/>
                  <a:pt x="1165" y="37"/>
                  <a:pt x="1161" y="29"/>
                </a:cubicBezTo>
                <a:cubicBezTo>
                  <a:pt x="1162" y="27"/>
                  <a:pt x="1165" y="27"/>
                  <a:pt x="1166" y="26"/>
                </a:cubicBezTo>
                <a:cubicBezTo>
                  <a:pt x="1163" y="24"/>
                  <a:pt x="1168" y="22"/>
                  <a:pt x="1169" y="21"/>
                </a:cubicBezTo>
                <a:cubicBezTo>
                  <a:pt x="1163" y="20"/>
                  <a:pt x="1162" y="23"/>
                  <a:pt x="1156" y="23"/>
                </a:cubicBezTo>
                <a:cubicBezTo>
                  <a:pt x="1155" y="25"/>
                  <a:pt x="1156" y="29"/>
                  <a:pt x="1153" y="30"/>
                </a:cubicBezTo>
                <a:cubicBezTo>
                  <a:pt x="1151" y="29"/>
                  <a:pt x="1151" y="25"/>
                  <a:pt x="1151" y="22"/>
                </a:cubicBezTo>
                <a:cubicBezTo>
                  <a:pt x="1154" y="23"/>
                  <a:pt x="1154" y="22"/>
                  <a:pt x="1156" y="20"/>
                </a:cubicBezTo>
                <a:cubicBezTo>
                  <a:pt x="1153" y="19"/>
                  <a:pt x="1149" y="16"/>
                  <a:pt x="1147" y="17"/>
                </a:cubicBezTo>
                <a:cubicBezTo>
                  <a:pt x="1146" y="14"/>
                  <a:pt x="1146" y="14"/>
                  <a:pt x="1146" y="14"/>
                </a:cubicBezTo>
                <a:cubicBezTo>
                  <a:pt x="1153" y="14"/>
                  <a:pt x="1157" y="15"/>
                  <a:pt x="1159" y="9"/>
                </a:cubicBezTo>
                <a:cubicBezTo>
                  <a:pt x="1157" y="5"/>
                  <a:pt x="1152" y="10"/>
                  <a:pt x="1148" y="10"/>
                </a:cubicBezTo>
                <a:cubicBezTo>
                  <a:pt x="1148" y="7"/>
                  <a:pt x="1147" y="4"/>
                  <a:pt x="1148" y="2"/>
                </a:cubicBezTo>
                <a:cubicBezTo>
                  <a:pt x="1136" y="0"/>
                  <a:pt x="1135" y="1"/>
                  <a:pt x="1126" y="3"/>
                </a:cubicBezTo>
                <a:cubicBezTo>
                  <a:pt x="1128" y="8"/>
                  <a:pt x="1125" y="16"/>
                  <a:pt x="1117" y="19"/>
                </a:cubicBezTo>
                <a:cubicBezTo>
                  <a:pt x="1116" y="23"/>
                  <a:pt x="1120" y="21"/>
                  <a:pt x="1119" y="25"/>
                </a:cubicBezTo>
                <a:cubicBezTo>
                  <a:pt x="1110" y="29"/>
                  <a:pt x="1101" y="34"/>
                  <a:pt x="1096" y="41"/>
                </a:cubicBezTo>
                <a:cubicBezTo>
                  <a:pt x="1093" y="40"/>
                  <a:pt x="1092" y="36"/>
                  <a:pt x="1086" y="38"/>
                </a:cubicBezTo>
                <a:cubicBezTo>
                  <a:pt x="1086" y="40"/>
                  <a:pt x="1087" y="45"/>
                  <a:pt x="1081" y="45"/>
                </a:cubicBezTo>
                <a:cubicBezTo>
                  <a:pt x="1080" y="49"/>
                  <a:pt x="1077" y="52"/>
                  <a:pt x="1080" y="56"/>
                </a:cubicBezTo>
                <a:cubicBezTo>
                  <a:pt x="1075" y="58"/>
                  <a:pt x="1074" y="63"/>
                  <a:pt x="1073" y="67"/>
                </a:cubicBezTo>
                <a:cubicBezTo>
                  <a:pt x="1077" y="66"/>
                  <a:pt x="1078" y="63"/>
                  <a:pt x="1082" y="63"/>
                </a:cubicBezTo>
                <a:cubicBezTo>
                  <a:pt x="1082" y="63"/>
                  <a:pt x="1083" y="64"/>
                  <a:pt x="1083" y="64"/>
                </a:cubicBezTo>
                <a:cubicBezTo>
                  <a:pt x="1080" y="70"/>
                  <a:pt x="1079" y="78"/>
                  <a:pt x="1069" y="78"/>
                </a:cubicBezTo>
                <a:cubicBezTo>
                  <a:pt x="1064" y="85"/>
                  <a:pt x="1056" y="89"/>
                  <a:pt x="1050" y="94"/>
                </a:cubicBezTo>
                <a:cubicBezTo>
                  <a:pt x="1045" y="94"/>
                  <a:pt x="1043" y="96"/>
                  <a:pt x="1037" y="94"/>
                </a:cubicBezTo>
                <a:cubicBezTo>
                  <a:pt x="1036" y="98"/>
                  <a:pt x="1029" y="96"/>
                  <a:pt x="1029" y="101"/>
                </a:cubicBezTo>
                <a:cubicBezTo>
                  <a:pt x="1029" y="102"/>
                  <a:pt x="1033" y="99"/>
                  <a:pt x="1033" y="103"/>
                </a:cubicBezTo>
                <a:cubicBezTo>
                  <a:pt x="1032" y="106"/>
                  <a:pt x="1029" y="106"/>
                  <a:pt x="1028" y="109"/>
                </a:cubicBezTo>
                <a:cubicBezTo>
                  <a:pt x="1034" y="106"/>
                  <a:pt x="1039" y="100"/>
                  <a:pt x="1040" y="96"/>
                </a:cubicBezTo>
                <a:cubicBezTo>
                  <a:pt x="1060" y="100"/>
                  <a:pt x="1043" y="130"/>
                  <a:pt x="1026" y="127"/>
                </a:cubicBezTo>
                <a:cubicBezTo>
                  <a:pt x="1025" y="139"/>
                  <a:pt x="1012" y="140"/>
                  <a:pt x="1007" y="147"/>
                </a:cubicBezTo>
                <a:cubicBezTo>
                  <a:pt x="1007" y="150"/>
                  <a:pt x="1009" y="154"/>
                  <a:pt x="1006" y="155"/>
                </a:cubicBezTo>
                <a:cubicBezTo>
                  <a:pt x="999" y="153"/>
                  <a:pt x="997" y="159"/>
                  <a:pt x="991" y="160"/>
                </a:cubicBezTo>
                <a:cubicBezTo>
                  <a:pt x="991" y="159"/>
                  <a:pt x="990" y="159"/>
                  <a:pt x="990" y="158"/>
                </a:cubicBezTo>
                <a:cubicBezTo>
                  <a:pt x="993" y="151"/>
                  <a:pt x="1000" y="143"/>
                  <a:pt x="1007" y="142"/>
                </a:cubicBezTo>
                <a:cubicBezTo>
                  <a:pt x="1007" y="138"/>
                  <a:pt x="1010" y="134"/>
                  <a:pt x="1013" y="136"/>
                </a:cubicBezTo>
                <a:cubicBezTo>
                  <a:pt x="1013" y="135"/>
                  <a:pt x="1012" y="134"/>
                  <a:pt x="1012" y="133"/>
                </a:cubicBezTo>
                <a:cubicBezTo>
                  <a:pt x="1014" y="131"/>
                  <a:pt x="1017" y="130"/>
                  <a:pt x="1019" y="128"/>
                </a:cubicBezTo>
                <a:cubicBezTo>
                  <a:pt x="1017" y="128"/>
                  <a:pt x="1012" y="130"/>
                  <a:pt x="1013" y="127"/>
                </a:cubicBezTo>
                <a:cubicBezTo>
                  <a:pt x="1017" y="125"/>
                  <a:pt x="1018" y="121"/>
                  <a:pt x="1021" y="119"/>
                </a:cubicBezTo>
                <a:cubicBezTo>
                  <a:pt x="1018" y="116"/>
                  <a:pt x="1022" y="114"/>
                  <a:pt x="1019" y="110"/>
                </a:cubicBezTo>
                <a:cubicBezTo>
                  <a:pt x="1022" y="110"/>
                  <a:pt x="1028" y="106"/>
                  <a:pt x="1026" y="104"/>
                </a:cubicBezTo>
                <a:cubicBezTo>
                  <a:pt x="1025" y="107"/>
                  <a:pt x="1021" y="110"/>
                  <a:pt x="1018" y="108"/>
                </a:cubicBezTo>
                <a:cubicBezTo>
                  <a:pt x="1016" y="110"/>
                  <a:pt x="1015" y="112"/>
                  <a:pt x="1013" y="114"/>
                </a:cubicBezTo>
                <a:cubicBezTo>
                  <a:pt x="1011" y="112"/>
                  <a:pt x="1007" y="115"/>
                  <a:pt x="1005" y="117"/>
                </a:cubicBezTo>
                <a:cubicBezTo>
                  <a:pt x="1008" y="119"/>
                  <a:pt x="1010" y="116"/>
                  <a:pt x="1013" y="116"/>
                </a:cubicBezTo>
                <a:cubicBezTo>
                  <a:pt x="1012" y="119"/>
                  <a:pt x="1011" y="124"/>
                  <a:pt x="1007" y="121"/>
                </a:cubicBezTo>
                <a:cubicBezTo>
                  <a:pt x="1003" y="126"/>
                  <a:pt x="1000" y="132"/>
                  <a:pt x="993" y="135"/>
                </a:cubicBezTo>
                <a:cubicBezTo>
                  <a:pt x="995" y="141"/>
                  <a:pt x="988" y="139"/>
                  <a:pt x="992" y="142"/>
                </a:cubicBezTo>
                <a:cubicBezTo>
                  <a:pt x="989" y="144"/>
                  <a:pt x="989" y="142"/>
                  <a:pt x="986" y="143"/>
                </a:cubicBezTo>
                <a:cubicBezTo>
                  <a:pt x="971" y="164"/>
                  <a:pt x="947" y="174"/>
                  <a:pt x="931" y="189"/>
                </a:cubicBezTo>
                <a:cubicBezTo>
                  <a:pt x="926" y="189"/>
                  <a:pt x="921" y="195"/>
                  <a:pt x="914" y="196"/>
                </a:cubicBezTo>
                <a:cubicBezTo>
                  <a:pt x="914" y="193"/>
                  <a:pt x="911" y="191"/>
                  <a:pt x="912" y="186"/>
                </a:cubicBezTo>
                <a:cubicBezTo>
                  <a:pt x="919" y="183"/>
                  <a:pt x="923" y="176"/>
                  <a:pt x="930" y="175"/>
                </a:cubicBezTo>
                <a:cubicBezTo>
                  <a:pt x="932" y="166"/>
                  <a:pt x="943" y="165"/>
                  <a:pt x="946" y="157"/>
                </a:cubicBezTo>
                <a:cubicBezTo>
                  <a:pt x="929" y="162"/>
                  <a:pt x="918" y="180"/>
                  <a:pt x="901" y="179"/>
                </a:cubicBezTo>
                <a:cubicBezTo>
                  <a:pt x="903" y="177"/>
                  <a:pt x="906" y="176"/>
                  <a:pt x="905" y="173"/>
                </a:cubicBezTo>
                <a:cubicBezTo>
                  <a:pt x="899" y="176"/>
                  <a:pt x="891" y="184"/>
                  <a:pt x="885" y="182"/>
                </a:cubicBezTo>
                <a:cubicBezTo>
                  <a:pt x="886" y="177"/>
                  <a:pt x="897" y="177"/>
                  <a:pt x="893" y="172"/>
                </a:cubicBezTo>
                <a:cubicBezTo>
                  <a:pt x="889" y="174"/>
                  <a:pt x="885" y="175"/>
                  <a:pt x="882" y="171"/>
                </a:cubicBezTo>
                <a:cubicBezTo>
                  <a:pt x="885" y="169"/>
                  <a:pt x="892" y="166"/>
                  <a:pt x="888" y="162"/>
                </a:cubicBezTo>
                <a:cubicBezTo>
                  <a:pt x="885" y="162"/>
                  <a:pt x="883" y="169"/>
                  <a:pt x="880" y="164"/>
                </a:cubicBezTo>
                <a:cubicBezTo>
                  <a:pt x="883" y="164"/>
                  <a:pt x="884" y="162"/>
                  <a:pt x="884" y="159"/>
                </a:cubicBezTo>
                <a:cubicBezTo>
                  <a:pt x="881" y="156"/>
                  <a:pt x="878" y="160"/>
                  <a:pt x="875" y="162"/>
                </a:cubicBezTo>
                <a:cubicBezTo>
                  <a:pt x="869" y="150"/>
                  <a:pt x="888" y="156"/>
                  <a:pt x="892" y="149"/>
                </a:cubicBezTo>
                <a:cubicBezTo>
                  <a:pt x="889" y="149"/>
                  <a:pt x="889" y="151"/>
                  <a:pt x="886" y="151"/>
                </a:cubicBezTo>
                <a:cubicBezTo>
                  <a:pt x="886" y="147"/>
                  <a:pt x="886" y="147"/>
                  <a:pt x="886" y="147"/>
                </a:cubicBezTo>
                <a:cubicBezTo>
                  <a:pt x="876" y="145"/>
                  <a:pt x="868" y="138"/>
                  <a:pt x="859" y="139"/>
                </a:cubicBezTo>
                <a:cubicBezTo>
                  <a:pt x="857" y="135"/>
                  <a:pt x="860" y="134"/>
                  <a:pt x="860" y="132"/>
                </a:cubicBezTo>
                <a:cubicBezTo>
                  <a:pt x="859" y="130"/>
                  <a:pt x="859" y="127"/>
                  <a:pt x="857" y="127"/>
                </a:cubicBezTo>
                <a:cubicBezTo>
                  <a:pt x="857" y="129"/>
                  <a:pt x="853" y="127"/>
                  <a:pt x="851" y="128"/>
                </a:cubicBezTo>
                <a:cubicBezTo>
                  <a:pt x="851" y="125"/>
                  <a:pt x="848" y="127"/>
                  <a:pt x="849" y="124"/>
                </a:cubicBezTo>
                <a:cubicBezTo>
                  <a:pt x="850" y="122"/>
                  <a:pt x="855" y="122"/>
                  <a:pt x="858" y="122"/>
                </a:cubicBezTo>
                <a:cubicBezTo>
                  <a:pt x="859" y="117"/>
                  <a:pt x="853" y="121"/>
                  <a:pt x="852" y="119"/>
                </a:cubicBezTo>
                <a:cubicBezTo>
                  <a:pt x="852" y="116"/>
                  <a:pt x="855" y="116"/>
                  <a:pt x="854" y="114"/>
                </a:cubicBezTo>
                <a:cubicBezTo>
                  <a:pt x="848" y="114"/>
                  <a:pt x="845" y="112"/>
                  <a:pt x="838" y="114"/>
                </a:cubicBezTo>
                <a:cubicBezTo>
                  <a:pt x="836" y="119"/>
                  <a:pt x="827" y="117"/>
                  <a:pt x="823" y="114"/>
                </a:cubicBezTo>
                <a:cubicBezTo>
                  <a:pt x="822" y="117"/>
                  <a:pt x="820" y="118"/>
                  <a:pt x="819" y="120"/>
                </a:cubicBezTo>
                <a:cubicBezTo>
                  <a:pt x="817" y="119"/>
                  <a:pt x="812" y="120"/>
                  <a:pt x="811" y="116"/>
                </a:cubicBezTo>
                <a:cubicBezTo>
                  <a:pt x="795" y="120"/>
                  <a:pt x="795" y="105"/>
                  <a:pt x="786" y="100"/>
                </a:cubicBezTo>
                <a:cubicBezTo>
                  <a:pt x="786" y="99"/>
                  <a:pt x="789" y="100"/>
                  <a:pt x="789" y="98"/>
                </a:cubicBezTo>
                <a:cubicBezTo>
                  <a:pt x="787" y="96"/>
                  <a:pt x="783" y="95"/>
                  <a:pt x="779" y="97"/>
                </a:cubicBezTo>
                <a:cubicBezTo>
                  <a:pt x="780" y="94"/>
                  <a:pt x="778" y="94"/>
                  <a:pt x="777" y="93"/>
                </a:cubicBezTo>
                <a:cubicBezTo>
                  <a:pt x="780" y="90"/>
                  <a:pt x="782" y="86"/>
                  <a:pt x="784" y="82"/>
                </a:cubicBezTo>
                <a:cubicBezTo>
                  <a:pt x="780" y="79"/>
                  <a:pt x="775" y="84"/>
                  <a:pt x="770" y="83"/>
                </a:cubicBezTo>
                <a:cubicBezTo>
                  <a:pt x="769" y="81"/>
                  <a:pt x="769" y="79"/>
                  <a:pt x="767" y="78"/>
                </a:cubicBezTo>
                <a:cubicBezTo>
                  <a:pt x="761" y="79"/>
                  <a:pt x="760" y="84"/>
                  <a:pt x="757" y="87"/>
                </a:cubicBezTo>
                <a:cubicBezTo>
                  <a:pt x="750" y="85"/>
                  <a:pt x="743" y="92"/>
                  <a:pt x="746" y="98"/>
                </a:cubicBezTo>
                <a:cubicBezTo>
                  <a:pt x="749" y="98"/>
                  <a:pt x="752" y="99"/>
                  <a:pt x="753" y="102"/>
                </a:cubicBezTo>
                <a:cubicBezTo>
                  <a:pt x="748" y="104"/>
                  <a:pt x="748" y="108"/>
                  <a:pt x="742" y="109"/>
                </a:cubicBezTo>
                <a:cubicBezTo>
                  <a:pt x="742" y="112"/>
                  <a:pt x="745" y="111"/>
                  <a:pt x="745" y="113"/>
                </a:cubicBezTo>
                <a:cubicBezTo>
                  <a:pt x="743" y="114"/>
                  <a:pt x="740" y="116"/>
                  <a:pt x="738" y="114"/>
                </a:cubicBezTo>
                <a:cubicBezTo>
                  <a:pt x="738" y="117"/>
                  <a:pt x="744" y="114"/>
                  <a:pt x="744" y="118"/>
                </a:cubicBezTo>
                <a:cubicBezTo>
                  <a:pt x="744" y="121"/>
                  <a:pt x="744" y="123"/>
                  <a:pt x="743" y="125"/>
                </a:cubicBezTo>
                <a:cubicBezTo>
                  <a:pt x="739" y="125"/>
                  <a:pt x="739" y="125"/>
                  <a:pt x="739" y="125"/>
                </a:cubicBezTo>
                <a:cubicBezTo>
                  <a:pt x="739" y="123"/>
                  <a:pt x="743" y="123"/>
                  <a:pt x="741" y="119"/>
                </a:cubicBezTo>
                <a:cubicBezTo>
                  <a:pt x="732" y="118"/>
                  <a:pt x="728" y="128"/>
                  <a:pt x="720" y="131"/>
                </a:cubicBezTo>
                <a:cubicBezTo>
                  <a:pt x="719" y="134"/>
                  <a:pt x="720" y="134"/>
                  <a:pt x="722" y="136"/>
                </a:cubicBezTo>
                <a:cubicBezTo>
                  <a:pt x="718" y="135"/>
                  <a:pt x="713" y="139"/>
                  <a:pt x="713" y="144"/>
                </a:cubicBezTo>
                <a:cubicBezTo>
                  <a:pt x="715" y="145"/>
                  <a:pt x="719" y="143"/>
                  <a:pt x="719" y="147"/>
                </a:cubicBezTo>
                <a:cubicBezTo>
                  <a:pt x="711" y="150"/>
                  <a:pt x="703" y="160"/>
                  <a:pt x="692" y="156"/>
                </a:cubicBezTo>
                <a:cubicBezTo>
                  <a:pt x="695" y="152"/>
                  <a:pt x="702" y="151"/>
                  <a:pt x="704" y="146"/>
                </a:cubicBezTo>
                <a:cubicBezTo>
                  <a:pt x="702" y="145"/>
                  <a:pt x="702" y="148"/>
                  <a:pt x="699" y="147"/>
                </a:cubicBezTo>
                <a:cubicBezTo>
                  <a:pt x="699" y="144"/>
                  <a:pt x="697" y="144"/>
                  <a:pt x="697" y="142"/>
                </a:cubicBezTo>
                <a:cubicBezTo>
                  <a:pt x="690" y="143"/>
                  <a:pt x="690" y="135"/>
                  <a:pt x="684" y="137"/>
                </a:cubicBezTo>
                <a:cubicBezTo>
                  <a:pt x="688" y="133"/>
                  <a:pt x="683" y="129"/>
                  <a:pt x="679" y="127"/>
                </a:cubicBezTo>
                <a:cubicBezTo>
                  <a:pt x="682" y="126"/>
                  <a:pt x="683" y="125"/>
                  <a:pt x="683" y="123"/>
                </a:cubicBezTo>
                <a:cubicBezTo>
                  <a:pt x="677" y="126"/>
                  <a:pt x="678" y="120"/>
                  <a:pt x="676" y="117"/>
                </a:cubicBezTo>
                <a:cubicBezTo>
                  <a:pt x="671" y="116"/>
                  <a:pt x="673" y="121"/>
                  <a:pt x="669" y="122"/>
                </a:cubicBezTo>
                <a:cubicBezTo>
                  <a:pt x="667" y="120"/>
                  <a:pt x="662" y="119"/>
                  <a:pt x="664" y="115"/>
                </a:cubicBezTo>
                <a:cubicBezTo>
                  <a:pt x="658" y="117"/>
                  <a:pt x="662" y="123"/>
                  <a:pt x="659" y="126"/>
                </a:cubicBezTo>
                <a:cubicBezTo>
                  <a:pt x="655" y="124"/>
                  <a:pt x="656" y="121"/>
                  <a:pt x="653" y="119"/>
                </a:cubicBezTo>
                <a:cubicBezTo>
                  <a:pt x="650" y="119"/>
                  <a:pt x="656" y="122"/>
                  <a:pt x="653" y="122"/>
                </a:cubicBezTo>
                <a:cubicBezTo>
                  <a:pt x="651" y="122"/>
                  <a:pt x="649" y="122"/>
                  <a:pt x="648" y="121"/>
                </a:cubicBezTo>
                <a:cubicBezTo>
                  <a:pt x="650" y="117"/>
                  <a:pt x="650" y="116"/>
                  <a:pt x="648" y="112"/>
                </a:cubicBezTo>
                <a:cubicBezTo>
                  <a:pt x="654" y="110"/>
                  <a:pt x="660" y="107"/>
                  <a:pt x="661" y="101"/>
                </a:cubicBezTo>
                <a:cubicBezTo>
                  <a:pt x="654" y="97"/>
                  <a:pt x="650" y="100"/>
                  <a:pt x="644" y="103"/>
                </a:cubicBezTo>
                <a:cubicBezTo>
                  <a:pt x="647" y="105"/>
                  <a:pt x="644" y="110"/>
                  <a:pt x="643" y="112"/>
                </a:cubicBezTo>
                <a:cubicBezTo>
                  <a:pt x="638" y="110"/>
                  <a:pt x="641" y="104"/>
                  <a:pt x="640" y="98"/>
                </a:cubicBezTo>
                <a:cubicBezTo>
                  <a:pt x="644" y="97"/>
                  <a:pt x="646" y="90"/>
                  <a:pt x="644" y="87"/>
                </a:cubicBezTo>
                <a:cubicBezTo>
                  <a:pt x="642" y="91"/>
                  <a:pt x="634" y="88"/>
                  <a:pt x="629" y="91"/>
                </a:cubicBezTo>
                <a:cubicBezTo>
                  <a:pt x="629" y="89"/>
                  <a:pt x="628" y="89"/>
                  <a:pt x="627" y="87"/>
                </a:cubicBezTo>
                <a:cubicBezTo>
                  <a:pt x="629" y="87"/>
                  <a:pt x="634" y="84"/>
                  <a:pt x="631" y="83"/>
                </a:cubicBezTo>
                <a:cubicBezTo>
                  <a:pt x="631" y="84"/>
                  <a:pt x="630" y="85"/>
                  <a:pt x="628" y="85"/>
                </a:cubicBezTo>
                <a:cubicBezTo>
                  <a:pt x="626" y="78"/>
                  <a:pt x="614" y="83"/>
                  <a:pt x="610" y="78"/>
                </a:cubicBezTo>
                <a:cubicBezTo>
                  <a:pt x="609" y="76"/>
                  <a:pt x="611" y="76"/>
                  <a:pt x="610" y="73"/>
                </a:cubicBezTo>
                <a:cubicBezTo>
                  <a:pt x="605" y="73"/>
                  <a:pt x="605" y="68"/>
                  <a:pt x="601" y="67"/>
                </a:cubicBezTo>
                <a:cubicBezTo>
                  <a:pt x="603" y="67"/>
                  <a:pt x="603" y="64"/>
                  <a:pt x="603" y="63"/>
                </a:cubicBezTo>
                <a:cubicBezTo>
                  <a:pt x="599" y="58"/>
                  <a:pt x="592" y="60"/>
                  <a:pt x="584" y="58"/>
                </a:cubicBezTo>
                <a:cubicBezTo>
                  <a:pt x="579" y="46"/>
                  <a:pt x="569" y="39"/>
                  <a:pt x="563" y="27"/>
                </a:cubicBezTo>
                <a:cubicBezTo>
                  <a:pt x="561" y="28"/>
                  <a:pt x="558" y="24"/>
                  <a:pt x="556" y="26"/>
                </a:cubicBezTo>
                <a:cubicBezTo>
                  <a:pt x="557" y="26"/>
                  <a:pt x="558" y="28"/>
                  <a:pt x="557" y="28"/>
                </a:cubicBezTo>
                <a:cubicBezTo>
                  <a:pt x="543" y="36"/>
                  <a:pt x="535" y="47"/>
                  <a:pt x="520" y="54"/>
                </a:cubicBezTo>
                <a:cubicBezTo>
                  <a:pt x="531" y="55"/>
                  <a:pt x="519" y="63"/>
                  <a:pt x="521" y="67"/>
                </a:cubicBezTo>
                <a:cubicBezTo>
                  <a:pt x="517" y="70"/>
                  <a:pt x="504" y="73"/>
                  <a:pt x="505" y="83"/>
                </a:cubicBezTo>
                <a:cubicBezTo>
                  <a:pt x="497" y="86"/>
                  <a:pt x="494" y="91"/>
                  <a:pt x="500" y="98"/>
                </a:cubicBezTo>
                <a:cubicBezTo>
                  <a:pt x="503" y="99"/>
                  <a:pt x="503" y="93"/>
                  <a:pt x="505" y="96"/>
                </a:cubicBezTo>
                <a:cubicBezTo>
                  <a:pt x="503" y="101"/>
                  <a:pt x="500" y="105"/>
                  <a:pt x="495" y="107"/>
                </a:cubicBezTo>
                <a:cubicBezTo>
                  <a:pt x="497" y="110"/>
                  <a:pt x="498" y="114"/>
                  <a:pt x="497" y="116"/>
                </a:cubicBezTo>
                <a:cubicBezTo>
                  <a:pt x="492" y="117"/>
                  <a:pt x="488" y="118"/>
                  <a:pt x="486" y="121"/>
                </a:cubicBezTo>
                <a:cubicBezTo>
                  <a:pt x="489" y="120"/>
                  <a:pt x="490" y="122"/>
                  <a:pt x="490" y="125"/>
                </a:cubicBezTo>
                <a:cubicBezTo>
                  <a:pt x="484" y="128"/>
                  <a:pt x="483" y="133"/>
                  <a:pt x="476" y="135"/>
                </a:cubicBezTo>
                <a:cubicBezTo>
                  <a:pt x="474" y="134"/>
                  <a:pt x="471" y="134"/>
                  <a:pt x="470" y="131"/>
                </a:cubicBezTo>
                <a:cubicBezTo>
                  <a:pt x="473" y="130"/>
                  <a:pt x="475" y="132"/>
                  <a:pt x="477" y="133"/>
                </a:cubicBezTo>
                <a:cubicBezTo>
                  <a:pt x="476" y="128"/>
                  <a:pt x="485" y="131"/>
                  <a:pt x="484" y="126"/>
                </a:cubicBezTo>
                <a:cubicBezTo>
                  <a:pt x="477" y="130"/>
                  <a:pt x="473" y="125"/>
                  <a:pt x="468" y="130"/>
                </a:cubicBezTo>
                <a:cubicBezTo>
                  <a:pt x="468" y="129"/>
                  <a:pt x="469" y="129"/>
                  <a:pt x="469" y="127"/>
                </a:cubicBezTo>
                <a:cubicBezTo>
                  <a:pt x="462" y="127"/>
                  <a:pt x="464" y="134"/>
                  <a:pt x="459" y="135"/>
                </a:cubicBezTo>
                <a:cubicBezTo>
                  <a:pt x="454" y="134"/>
                  <a:pt x="448" y="141"/>
                  <a:pt x="448" y="142"/>
                </a:cubicBezTo>
                <a:cubicBezTo>
                  <a:pt x="449" y="139"/>
                  <a:pt x="451" y="144"/>
                  <a:pt x="451" y="147"/>
                </a:cubicBezTo>
                <a:cubicBezTo>
                  <a:pt x="446" y="152"/>
                  <a:pt x="437" y="163"/>
                  <a:pt x="429" y="161"/>
                </a:cubicBezTo>
                <a:cubicBezTo>
                  <a:pt x="430" y="160"/>
                  <a:pt x="434" y="157"/>
                  <a:pt x="431" y="156"/>
                </a:cubicBezTo>
                <a:cubicBezTo>
                  <a:pt x="425" y="161"/>
                  <a:pt x="419" y="165"/>
                  <a:pt x="418" y="173"/>
                </a:cubicBezTo>
                <a:cubicBezTo>
                  <a:pt x="421" y="173"/>
                  <a:pt x="424" y="172"/>
                  <a:pt x="424" y="175"/>
                </a:cubicBezTo>
                <a:cubicBezTo>
                  <a:pt x="419" y="173"/>
                  <a:pt x="421" y="181"/>
                  <a:pt x="413" y="180"/>
                </a:cubicBezTo>
                <a:cubicBezTo>
                  <a:pt x="413" y="182"/>
                  <a:pt x="414" y="185"/>
                  <a:pt x="410" y="186"/>
                </a:cubicBezTo>
                <a:cubicBezTo>
                  <a:pt x="406" y="186"/>
                  <a:pt x="411" y="180"/>
                  <a:pt x="407" y="180"/>
                </a:cubicBezTo>
                <a:cubicBezTo>
                  <a:pt x="400" y="185"/>
                  <a:pt x="391" y="189"/>
                  <a:pt x="390" y="200"/>
                </a:cubicBezTo>
                <a:cubicBezTo>
                  <a:pt x="388" y="201"/>
                  <a:pt x="389" y="203"/>
                  <a:pt x="386" y="203"/>
                </a:cubicBezTo>
                <a:cubicBezTo>
                  <a:pt x="385" y="205"/>
                  <a:pt x="388" y="208"/>
                  <a:pt x="386" y="208"/>
                </a:cubicBezTo>
                <a:cubicBezTo>
                  <a:pt x="384" y="207"/>
                  <a:pt x="382" y="210"/>
                  <a:pt x="381" y="213"/>
                </a:cubicBezTo>
                <a:cubicBezTo>
                  <a:pt x="384" y="210"/>
                  <a:pt x="385" y="214"/>
                  <a:pt x="390" y="213"/>
                </a:cubicBezTo>
                <a:cubicBezTo>
                  <a:pt x="391" y="215"/>
                  <a:pt x="392" y="216"/>
                  <a:pt x="392" y="219"/>
                </a:cubicBezTo>
                <a:cubicBezTo>
                  <a:pt x="390" y="221"/>
                  <a:pt x="387" y="222"/>
                  <a:pt x="386" y="226"/>
                </a:cubicBezTo>
                <a:cubicBezTo>
                  <a:pt x="389" y="226"/>
                  <a:pt x="392" y="226"/>
                  <a:pt x="392" y="229"/>
                </a:cubicBezTo>
                <a:cubicBezTo>
                  <a:pt x="389" y="236"/>
                  <a:pt x="384" y="242"/>
                  <a:pt x="373" y="241"/>
                </a:cubicBezTo>
                <a:cubicBezTo>
                  <a:pt x="371" y="246"/>
                  <a:pt x="364" y="248"/>
                  <a:pt x="360" y="251"/>
                </a:cubicBezTo>
                <a:cubicBezTo>
                  <a:pt x="370" y="267"/>
                  <a:pt x="351" y="264"/>
                  <a:pt x="344" y="268"/>
                </a:cubicBezTo>
                <a:cubicBezTo>
                  <a:pt x="347" y="268"/>
                  <a:pt x="347" y="270"/>
                  <a:pt x="348" y="272"/>
                </a:cubicBezTo>
                <a:cubicBezTo>
                  <a:pt x="348" y="275"/>
                  <a:pt x="346" y="276"/>
                  <a:pt x="343" y="276"/>
                </a:cubicBezTo>
                <a:cubicBezTo>
                  <a:pt x="343" y="278"/>
                  <a:pt x="343" y="281"/>
                  <a:pt x="342" y="282"/>
                </a:cubicBezTo>
                <a:cubicBezTo>
                  <a:pt x="338" y="278"/>
                  <a:pt x="335" y="284"/>
                  <a:pt x="330" y="280"/>
                </a:cubicBezTo>
                <a:cubicBezTo>
                  <a:pt x="330" y="282"/>
                  <a:pt x="328" y="284"/>
                  <a:pt x="327" y="286"/>
                </a:cubicBezTo>
                <a:cubicBezTo>
                  <a:pt x="331" y="287"/>
                  <a:pt x="333" y="290"/>
                  <a:pt x="338" y="287"/>
                </a:cubicBezTo>
                <a:cubicBezTo>
                  <a:pt x="339" y="295"/>
                  <a:pt x="334" y="297"/>
                  <a:pt x="332" y="301"/>
                </a:cubicBezTo>
                <a:cubicBezTo>
                  <a:pt x="329" y="302"/>
                  <a:pt x="330" y="299"/>
                  <a:pt x="328" y="299"/>
                </a:cubicBezTo>
                <a:cubicBezTo>
                  <a:pt x="326" y="304"/>
                  <a:pt x="325" y="310"/>
                  <a:pt x="322" y="315"/>
                </a:cubicBezTo>
                <a:cubicBezTo>
                  <a:pt x="315" y="317"/>
                  <a:pt x="311" y="323"/>
                  <a:pt x="312" y="328"/>
                </a:cubicBezTo>
                <a:cubicBezTo>
                  <a:pt x="305" y="328"/>
                  <a:pt x="305" y="328"/>
                  <a:pt x="305" y="328"/>
                </a:cubicBezTo>
                <a:cubicBezTo>
                  <a:pt x="304" y="336"/>
                  <a:pt x="293" y="338"/>
                  <a:pt x="293" y="345"/>
                </a:cubicBezTo>
                <a:cubicBezTo>
                  <a:pt x="290" y="342"/>
                  <a:pt x="285" y="348"/>
                  <a:pt x="287" y="349"/>
                </a:cubicBezTo>
                <a:cubicBezTo>
                  <a:pt x="289" y="346"/>
                  <a:pt x="290" y="350"/>
                  <a:pt x="288" y="352"/>
                </a:cubicBezTo>
                <a:cubicBezTo>
                  <a:pt x="291" y="350"/>
                  <a:pt x="293" y="350"/>
                  <a:pt x="294" y="354"/>
                </a:cubicBezTo>
                <a:cubicBezTo>
                  <a:pt x="293" y="355"/>
                  <a:pt x="293" y="358"/>
                  <a:pt x="291" y="359"/>
                </a:cubicBezTo>
                <a:cubicBezTo>
                  <a:pt x="286" y="360"/>
                  <a:pt x="283" y="359"/>
                  <a:pt x="280" y="357"/>
                </a:cubicBezTo>
                <a:cubicBezTo>
                  <a:pt x="279" y="361"/>
                  <a:pt x="274" y="362"/>
                  <a:pt x="272" y="365"/>
                </a:cubicBezTo>
                <a:cubicBezTo>
                  <a:pt x="275" y="366"/>
                  <a:pt x="273" y="371"/>
                  <a:pt x="272" y="373"/>
                </a:cubicBezTo>
                <a:cubicBezTo>
                  <a:pt x="274" y="373"/>
                  <a:pt x="275" y="374"/>
                  <a:pt x="275" y="377"/>
                </a:cubicBezTo>
                <a:cubicBezTo>
                  <a:pt x="272" y="377"/>
                  <a:pt x="272" y="375"/>
                  <a:pt x="269" y="375"/>
                </a:cubicBezTo>
                <a:cubicBezTo>
                  <a:pt x="269" y="378"/>
                  <a:pt x="265" y="378"/>
                  <a:pt x="264" y="380"/>
                </a:cubicBezTo>
                <a:cubicBezTo>
                  <a:pt x="266" y="380"/>
                  <a:pt x="267" y="380"/>
                  <a:pt x="267" y="382"/>
                </a:cubicBezTo>
                <a:cubicBezTo>
                  <a:pt x="265" y="386"/>
                  <a:pt x="259" y="385"/>
                  <a:pt x="256" y="386"/>
                </a:cubicBezTo>
                <a:cubicBezTo>
                  <a:pt x="261" y="386"/>
                  <a:pt x="255" y="397"/>
                  <a:pt x="252" y="400"/>
                </a:cubicBezTo>
                <a:cubicBezTo>
                  <a:pt x="253" y="401"/>
                  <a:pt x="256" y="399"/>
                  <a:pt x="256" y="401"/>
                </a:cubicBezTo>
                <a:cubicBezTo>
                  <a:pt x="256" y="405"/>
                  <a:pt x="256" y="405"/>
                  <a:pt x="256" y="405"/>
                </a:cubicBezTo>
                <a:cubicBezTo>
                  <a:pt x="254" y="406"/>
                  <a:pt x="252" y="407"/>
                  <a:pt x="250" y="408"/>
                </a:cubicBezTo>
                <a:cubicBezTo>
                  <a:pt x="251" y="411"/>
                  <a:pt x="252" y="415"/>
                  <a:pt x="253" y="417"/>
                </a:cubicBezTo>
                <a:cubicBezTo>
                  <a:pt x="249" y="418"/>
                  <a:pt x="249" y="421"/>
                  <a:pt x="248" y="423"/>
                </a:cubicBezTo>
                <a:cubicBezTo>
                  <a:pt x="239" y="421"/>
                  <a:pt x="238" y="434"/>
                  <a:pt x="230" y="433"/>
                </a:cubicBezTo>
                <a:cubicBezTo>
                  <a:pt x="231" y="436"/>
                  <a:pt x="234" y="437"/>
                  <a:pt x="236" y="439"/>
                </a:cubicBezTo>
                <a:cubicBezTo>
                  <a:pt x="229" y="448"/>
                  <a:pt x="222" y="457"/>
                  <a:pt x="215" y="466"/>
                </a:cubicBezTo>
                <a:cubicBezTo>
                  <a:pt x="217" y="466"/>
                  <a:pt x="219" y="466"/>
                  <a:pt x="219" y="468"/>
                </a:cubicBezTo>
                <a:cubicBezTo>
                  <a:pt x="214" y="469"/>
                  <a:pt x="216" y="476"/>
                  <a:pt x="209" y="473"/>
                </a:cubicBezTo>
                <a:cubicBezTo>
                  <a:pt x="209" y="475"/>
                  <a:pt x="210" y="475"/>
                  <a:pt x="211" y="477"/>
                </a:cubicBezTo>
                <a:cubicBezTo>
                  <a:pt x="206" y="480"/>
                  <a:pt x="198" y="481"/>
                  <a:pt x="193" y="484"/>
                </a:cubicBezTo>
                <a:cubicBezTo>
                  <a:pt x="196" y="487"/>
                  <a:pt x="192" y="487"/>
                  <a:pt x="193" y="492"/>
                </a:cubicBezTo>
                <a:cubicBezTo>
                  <a:pt x="190" y="489"/>
                  <a:pt x="190" y="491"/>
                  <a:pt x="189" y="494"/>
                </a:cubicBezTo>
                <a:cubicBezTo>
                  <a:pt x="186" y="494"/>
                  <a:pt x="184" y="494"/>
                  <a:pt x="184" y="490"/>
                </a:cubicBezTo>
                <a:cubicBezTo>
                  <a:pt x="180" y="492"/>
                  <a:pt x="180" y="499"/>
                  <a:pt x="173" y="499"/>
                </a:cubicBezTo>
                <a:cubicBezTo>
                  <a:pt x="173" y="502"/>
                  <a:pt x="175" y="501"/>
                  <a:pt x="175" y="504"/>
                </a:cubicBezTo>
                <a:cubicBezTo>
                  <a:pt x="172" y="505"/>
                  <a:pt x="173" y="502"/>
                  <a:pt x="170" y="503"/>
                </a:cubicBezTo>
                <a:cubicBezTo>
                  <a:pt x="173" y="507"/>
                  <a:pt x="169" y="508"/>
                  <a:pt x="171" y="510"/>
                </a:cubicBezTo>
                <a:cubicBezTo>
                  <a:pt x="175" y="507"/>
                  <a:pt x="181" y="497"/>
                  <a:pt x="187" y="504"/>
                </a:cubicBezTo>
                <a:cubicBezTo>
                  <a:pt x="181" y="515"/>
                  <a:pt x="179" y="529"/>
                  <a:pt x="164" y="533"/>
                </a:cubicBezTo>
                <a:cubicBezTo>
                  <a:pt x="165" y="527"/>
                  <a:pt x="162" y="525"/>
                  <a:pt x="159" y="524"/>
                </a:cubicBezTo>
                <a:cubicBezTo>
                  <a:pt x="161" y="523"/>
                  <a:pt x="160" y="521"/>
                  <a:pt x="163" y="521"/>
                </a:cubicBezTo>
                <a:cubicBezTo>
                  <a:pt x="159" y="516"/>
                  <a:pt x="163" y="512"/>
                  <a:pt x="160" y="507"/>
                </a:cubicBezTo>
                <a:cubicBezTo>
                  <a:pt x="159" y="513"/>
                  <a:pt x="154" y="519"/>
                  <a:pt x="159" y="527"/>
                </a:cubicBezTo>
                <a:cubicBezTo>
                  <a:pt x="155" y="537"/>
                  <a:pt x="146" y="542"/>
                  <a:pt x="141" y="551"/>
                </a:cubicBezTo>
                <a:cubicBezTo>
                  <a:pt x="141" y="552"/>
                  <a:pt x="143" y="551"/>
                  <a:pt x="143" y="554"/>
                </a:cubicBezTo>
                <a:cubicBezTo>
                  <a:pt x="141" y="555"/>
                  <a:pt x="141" y="558"/>
                  <a:pt x="139" y="555"/>
                </a:cubicBezTo>
                <a:cubicBezTo>
                  <a:pt x="140" y="559"/>
                  <a:pt x="136" y="560"/>
                  <a:pt x="139" y="563"/>
                </a:cubicBezTo>
                <a:cubicBezTo>
                  <a:pt x="129" y="566"/>
                  <a:pt x="128" y="576"/>
                  <a:pt x="119" y="579"/>
                </a:cubicBezTo>
                <a:cubicBezTo>
                  <a:pt x="120" y="576"/>
                  <a:pt x="118" y="573"/>
                  <a:pt x="117" y="571"/>
                </a:cubicBezTo>
                <a:cubicBezTo>
                  <a:pt x="115" y="575"/>
                  <a:pt x="116" y="577"/>
                  <a:pt x="117" y="582"/>
                </a:cubicBezTo>
                <a:cubicBezTo>
                  <a:pt x="118" y="582"/>
                  <a:pt x="120" y="581"/>
                  <a:pt x="120" y="582"/>
                </a:cubicBezTo>
                <a:cubicBezTo>
                  <a:pt x="117" y="585"/>
                  <a:pt x="119" y="590"/>
                  <a:pt x="122" y="593"/>
                </a:cubicBezTo>
                <a:cubicBezTo>
                  <a:pt x="115" y="602"/>
                  <a:pt x="111" y="610"/>
                  <a:pt x="102" y="615"/>
                </a:cubicBezTo>
                <a:cubicBezTo>
                  <a:pt x="103" y="618"/>
                  <a:pt x="106" y="618"/>
                  <a:pt x="107" y="622"/>
                </a:cubicBezTo>
                <a:cubicBezTo>
                  <a:pt x="94" y="629"/>
                  <a:pt x="96" y="642"/>
                  <a:pt x="86" y="650"/>
                </a:cubicBezTo>
                <a:cubicBezTo>
                  <a:pt x="79" y="650"/>
                  <a:pt x="81" y="656"/>
                  <a:pt x="75" y="656"/>
                </a:cubicBezTo>
                <a:cubicBezTo>
                  <a:pt x="75" y="660"/>
                  <a:pt x="77" y="660"/>
                  <a:pt x="77" y="663"/>
                </a:cubicBezTo>
                <a:cubicBezTo>
                  <a:pt x="76" y="665"/>
                  <a:pt x="74" y="666"/>
                  <a:pt x="74" y="670"/>
                </a:cubicBezTo>
                <a:cubicBezTo>
                  <a:pt x="83" y="673"/>
                  <a:pt x="76" y="683"/>
                  <a:pt x="78" y="690"/>
                </a:cubicBezTo>
                <a:cubicBezTo>
                  <a:pt x="75" y="689"/>
                  <a:pt x="71" y="687"/>
                  <a:pt x="69" y="690"/>
                </a:cubicBezTo>
                <a:cubicBezTo>
                  <a:pt x="70" y="691"/>
                  <a:pt x="73" y="695"/>
                  <a:pt x="71" y="697"/>
                </a:cubicBezTo>
                <a:cubicBezTo>
                  <a:pt x="66" y="699"/>
                  <a:pt x="65" y="695"/>
                  <a:pt x="62" y="694"/>
                </a:cubicBezTo>
                <a:cubicBezTo>
                  <a:pt x="61" y="696"/>
                  <a:pt x="57" y="702"/>
                  <a:pt x="54" y="698"/>
                </a:cubicBezTo>
                <a:cubicBezTo>
                  <a:pt x="54" y="696"/>
                  <a:pt x="58" y="697"/>
                  <a:pt x="56" y="694"/>
                </a:cubicBezTo>
                <a:cubicBezTo>
                  <a:pt x="50" y="691"/>
                  <a:pt x="60" y="687"/>
                  <a:pt x="56" y="684"/>
                </a:cubicBezTo>
                <a:cubicBezTo>
                  <a:pt x="59" y="683"/>
                  <a:pt x="60" y="681"/>
                  <a:pt x="60" y="678"/>
                </a:cubicBezTo>
                <a:cubicBezTo>
                  <a:pt x="59" y="680"/>
                  <a:pt x="54" y="684"/>
                  <a:pt x="52" y="680"/>
                </a:cubicBezTo>
                <a:cubicBezTo>
                  <a:pt x="52" y="679"/>
                  <a:pt x="54" y="679"/>
                  <a:pt x="54" y="678"/>
                </a:cubicBezTo>
                <a:cubicBezTo>
                  <a:pt x="47" y="681"/>
                  <a:pt x="42" y="690"/>
                  <a:pt x="37" y="699"/>
                </a:cubicBezTo>
                <a:cubicBezTo>
                  <a:pt x="41" y="698"/>
                  <a:pt x="41" y="694"/>
                  <a:pt x="45" y="697"/>
                </a:cubicBezTo>
                <a:cubicBezTo>
                  <a:pt x="44" y="695"/>
                  <a:pt x="43" y="694"/>
                  <a:pt x="42" y="693"/>
                </a:cubicBezTo>
                <a:cubicBezTo>
                  <a:pt x="45" y="692"/>
                  <a:pt x="46" y="686"/>
                  <a:pt x="48" y="687"/>
                </a:cubicBezTo>
                <a:cubicBezTo>
                  <a:pt x="50" y="691"/>
                  <a:pt x="44" y="693"/>
                  <a:pt x="46" y="695"/>
                </a:cubicBezTo>
                <a:cubicBezTo>
                  <a:pt x="46" y="694"/>
                  <a:pt x="47" y="693"/>
                  <a:pt x="49" y="693"/>
                </a:cubicBezTo>
                <a:cubicBezTo>
                  <a:pt x="48" y="694"/>
                  <a:pt x="48" y="695"/>
                  <a:pt x="47" y="697"/>
                </a:cubicBezTo>
                <a:cubicBezTo>
                  <a:pt x="49" y="697"/>
                  <a:pt x="51" y="696"/>
                  <a:pt x="51" y="697"/>
                </a:cubicBezTo>
                <a:cubicBezTo>
                  <a:pt x="50" y="705"/>
                  <a:pt x="54" y="715"/>
                  <a:pt x="44" y="719"/>
                </a:cubicBezTo>
                <a:cubicBezTo>
                  <a:pt x="48" y="721"/>
                  <a:pt x="48" y="717"/>
                  <a:pt x="52" y="718"/>
                </a:cubicBezTo>
                <a:cubicBezTo>
                  <a:pt x="58" y="724"/>
                  <a:pt x="51" y="728"/>
                  <a:pt x="43" y="731"/>
                </a:cubicBezTo>
                <a:cubicBezTo>
                  <a:pt x="50" y="734"/>
                  <a:pt x="59" y="733"/>
                  <a:pt x="61" y="726"/>
                </a:cubicBezTo>
                <a:cubicBezTo>
                  <a:pt x="63" y="727"/>
                  <a:pt x="68" y="724"/>
                  <a:pt x="70" y="727"/>
                </a:cubicBezTo>
                <a:cubicBezTo>
                  <a:pt x="71" y="737"/>
                  <a:pt x="64" y="742"/>
                  <a:pt x="55" y="744"/>
                </a:cubicBezTo>
                <a:cubicBezTo>
                  <a:pt x="54" y="740"/>
                  <a:pt x="51" y="741"/>
                  <a:pt x="51" y="737"/>
                </a:cubicBezTo>
                <a:cubicBezTo>
                  <a:pt x="45" y="737"/>
                  <a:pt x="48" y="745"/>
                  <a:pt x="42" y="746"/>
                </a:cubicBezTo>
                <a:cubicBezTo>
                  <a:pt x="42" y="748"/>
                  <a:pt x="43" y="750"/>
                  <a:pt x="44" y="751"/>
                </a:cubicBezTo>
                <a:cubicBezTo>
                  <a:pt x="42" y="753"/>
                  <a:pt x="40" y="753"/>
                  <a:pt x="39" y="755"/>
                </a:cubicBezTo>
                <a:cubicBezTo>
                  <a:pt x="41" y="755"/>
                  <a:pt x="44" y="753"/>
                  <a:pt x="44" y="755"/>
                </a:cubicBezTo>
                <a:cubicBezTo>
                  <a:pt x="44" y="759"/>
                  <a:pt x="40" y="760"/>
                  <a:pt x="40" y="765"/>
                </a:cubicBezTo>
                <a:cubicBezTo>
                  <a:pt x="44" y="764"/>
                  <a:pt x="48" y="762"/>
                  <a:pt x="53" y="764"/>
                </a:cubicBezTo>
                <a:cubicBezTo>
                  <a:pt x="55" y="760"/>
                  <a:pt x="52" y="757"/>
                  <a:pt x="51" y="754"/>
                </a:cubicBezTo>
                <a:cubicBezTo>
                  <a:pt x="54" y="755"/>
                  <a:pt x="53" y="753"/>
                  <a:pt x="55" y="752"/>
                </a:cubicBezTo>
                <a:cubicBezTo>
                  <a:pt x="55" y="753"/>
                  <a:pt x="57" y="753"/>
                  <a:pt x="57" y="755"/>
                </a:cubicBezTo>
                <a:cubicBezTo>
                  <a:pt x="57" y="759"/>
                  <a:pt x="56" y="762"/>
                  <a:pt x="58" y="766"/>
                </a:cubicBezTo>
                <a:cubicBezTo>
                  <a:pt x="58" y="760"/>
                  <a:pt x="65" y="764"/>
                  <a:pt x="65" y="760"/>
                </a:cubicBezTo>
                <a:cubicBezTo>
                  <a:pt x="64" y="761"/>
                  <a:pt x="63" y="760"/>
                  <a:pt x="62" y="759"/>
                </a:cubicBezTo>
                <a:cubicBezTo>
                  <a:pt x="83" y="759"/>
                  <a:pt x="60" y="778"/>
                  <a:pt x="60" y="788"/>
                </a:cubicBezTo>
                <a:cubicBezTo>
                  <a:pt x="65" y="788"/>
                  <a:pt x="65" y="794"/>
                  <a:pt x="70" y="795"/>
                </a:cubicBezTo>
                <a:cubicBezTo>
                  <a:pt x="69" y="799"/>
                  <a:pt x="66" y="800"/>
                  <a:pt x="60" y="799"/>
                </a:cubicBezTo>
                <a:cubicBezTo>
                  <a:pt x="57" y="804"/>
                  <a:pt x="63" y="806"/>
                  <a:pt x="64" y="809"/>
                </a:cubicBezTo>
                <a:cubicBezTo>
                  <a:pt x="61" y="810"/>
                  <a:pt x="63" y="815"/>
                  <a:pt x="63" y="818"/>
                </a:cubicBezTo>
                <a:cubicBezTo>
                  <a:pt x="67" y="816"/>
                  <a:pt x="66" y="813"/>
                  <a:pt x="63" y="812"/>
                </a:cubicBezTo>
                <a:cubicBezTo>
                  <a:pt x="66" y="811"/>
                  <a:pt x="70" y="810"/>
                  <a:pt x="73" y="813"/>
                </a:cubicBezTo>
                <a:cubicBezTo>
                  <a:pt x="71" y="799"/>
                  <a:pt x="88" y="805"/>
                  <a:pt x="94" y="808"/>
                </a:cubicBezTo>
                <a:cubicBezTo>
                  <a:pt x="95" y="806"/>
                  <a:pt x="94" y="803"/>
                  <a:pt x="94" y="800"/>
                </a:cubicBezTo>
                <a:cubicBezTo>
                  <a:pt x="100" y="798"/>
                  <a:pt x="102" y="799"/>
                  <a:pt x="107" y="799"/>
                </a:cubicBezTo>
                <a:cubicBezTo>
                  <a:pt x="106" y="801"/>
                  <a:pt x="106" y="804"/>
                  <a:pt x="104" y="805"/>
                </a:cubicBezTo>
                <a:cubicBezTo>
                  <a:pt x="108" y="805"/>
                  <a:pt x="111" y="801"/>
                  <a:pt x="116" y="804"/>
                </a:cubicBezTo>
                <a:cubicBezTo>
                  <a:pt x="112" y="806"/>
                  <a:pt x="114" y="813"/>
                  <a:pt x="109" y="815"/>
                </a:cubicBezTo>
                <a:cubicBezTo>
                  <a:pt x="106" y="815"/>
                  <a:pt x="105" y="811"/>
                  <a:pt x="103" y="809"/>
                </a:cubicBezTo>
                <a:cubicBezTo>
                  <a:pt x="102" y="813"/>
                  <a:pt x="103" y="815"/>
                  <a:pt x="101" y="818"/>
                </a:cubicBezTo>
                <a:cubicBezTo>
                  <a:pt x="102" y="819"/>
                  <a:pt x="104" y="815"/>
                  <a:pt x="105" y="818"/>
                </a:cubicBezTo>
                <a:cubicBezTo>
                  <a:pt x="106" y="822"/>
                  <a:pt x="102" y="823"/>
                  <a:pt x="101" y="820"/>
                </a:cubicBezTo>
                <a:cubicBezTo>
                  <a:pt x="101" y="824"/>
                  <a:pt x="101" y="824"/>
                  <a:pt x="101" y="824"/>
                </a:cubicBezTo>
                <a:cubicBezTo>
                  <a:pt x="108" y="822"/>
                  <a:pt x="110" y="821"/>
                  <a:pt x="117" y="822"/>
                </a:cubicBezTo>
                <a:cubicBezTo>
                  <a:pt x="117" y="821"/>
                  <a:pt x="116" y="819"/>
                  <a:pt x="118" y="819"/>
                </a:cubicBezTo>
                <a:cubicBezTo>
                  <a:pt x="119" y="817"/>
                  <a:pt x="116" y="818"/>
                  <a:pt x="116" y="816"/>
                </a:cubicBezTo>
                <a:cubicBezTo>
                  <a:pt x="119" y="816"/>
                  <a:pt x="119" y="814"/>
                  <a:pt x="122" y="814"/>
                </a:cubicBezTo>
                <a:cubicBezTo>
                  <a:pt x="124" y="816"/>
                  <a:pt x="121" y="817"/>
                  <a:pt x="122" y="820"/>
                </a:cubicBezTo>
                <a:cubicBezTo>
                  <a:pt x="124" y="822"/>
                  <a:pt x="128" y="820"/>
                  <a:pt x="130" y="819"/>
                </a:cubicBezTo>
                <a:cubicBezTo>
                  <a:pt x="132" y="822"/>
                  <a:pt x="127" y="825"/>
                  <a:pt x="131" y="828"/>
                </a:cubicBezTo>
                <a:cubicBezTo>
                  <a:pt x="130" y="826"/>
                  <a:pt x="132" y="825"/>
                  <a:pt x="134" y="824"/>
                </a:cubicBezTo>
                <a:cubicBezTo>
                  <a:pt x="132" y="821"/>
                  <a:pt x="134" y="818"/>
                  <a:pt x="137" y="816"/>
                </a:cubicBezTo>
                <a:cubicBezTo>
                  <a:pt x="137" y="811"/>
                  <a:pt x="134" y="806"/>
                  <a:pt x="141" y="805"/>
                </a:cubicBezTo>
                <a:cubicBezTo>
                  <a:pt x="140" y="799"/>
                  <a:pt x="144" y="798"/>
                  <a:pt x="140" y="795"/>
                </a:cubicBezTo>
                <a:cubicBezTo>
                  <a:pt x="144" y="794"/>
                  <a:pt x="144" y="790"/>
                  <a:pt x="148" y="789"/>
                </a:cubicBezTo>
                <a:cubicBezTo>
                  <a:pt x="153" y="789"/>
                  <a:pt x="157" y="791"/>
                  <a:pt x="161" y="792"/>
                </a:cubicBezTo>
                <a:cubicBezTo>
                  <a:pt x="163" y="788"/>
                  <a:pt x="172" y="790"/>
                  <a:pt x="174" y="786"/>
                </a:cubicBezTo>
                <a:cubicBezTo>
                  <a:pt x="168" y="783"/>
                  <a:pt x="179" y="779"/>
                  <a:pt x="181" y="776"/>
                </a:cubicBezTo>
                <a:cubicBezTo>
                  <a:pt x="191" y="780"/>
                  <a:pt x="185" y="797"/>
                  <a:pt x="176" y="793"/>
                </a:cubicBezTo>
                <a:cubicBezTo>
                  <a:pt x="178" y="799"/>
                  <a:pt x="170" y="797"/>
                  <a:pt x="167" y="800"/>
                </a:cubicBezTo>
                <a:cubicBezTo>
                  <a:pt x="168" y="811"/>
                  <a:pt x="157" y="813"/>
                  <a:pt x="154" y="820"/>
                </a:cubicBezTo>
                <a:cubicBezTo>
                  <a:pt x="157" y="821"/>
                  <a:pt x="156" y="818"/>
                  <a:pt x="159" y="818"/>
                </a:cubicBezTo>
                <a:cubicBezTo>
                  <a:pt x="159" y="820"/>
                  <a:pt x="161" y="819"/>
                  <a:pt x="161" y="821"/>
                </a:cubicBezTo>
                <a:cubicBezTo>
                  <a:pt x="159" y="822"/>
                  <a:pt x="160" y="826"/>
                  <a:pt x="158" y="826"/>
                </a:cubicBezTo>
                <a:cubicBezTo>
                  <a:pt x="157" y="825"/>
                  <a:pt x="153" y="823"/>
                  <a:pt x="154" y="827"/>
                </a:cubicBezTo>
                <a:cubicBezTo>
                  <a:pt x="154" y="829"/>
                  <a:pt x="158" y="827"/>
                  <a:pt x="160" y="827"/>
                </a:cubicBezTo>
                <a:cubicBezTo>
                  <a:pt x="162" y="824"/>
                  <a:pt x="163" y="820"/>
                  <a:pt x="165" y="816"/>
                </a:cubicBezTo>
                <a:cubicBezTo>
                  <a:pt x="169" y="817"/>
                  <a:pt x="173" y="813"/>
                  <a:pt x="177" y="811"/>
                </a:cubicBezTo>
                <a:cubicBezTo>
                  <a:pt x="182" y="825"/>
                  <a:pt x="166" y="828"/>
                  <a:pt x="160" y="836"/>
                </a:cubicBezTo>
                <a:cubicBezTo>
                  <a:pt x="168" y="835"/>
                  <a:pt x="168" y="835"/>
                  <a:pt x="168" y="835"/>
                </a:cubicBezTo>
                <a:cubicBezTo>
                  <a:pt x="169" y="837"/>
                  <a:pt x="169" y="840"/>
                  <a:pt x="171" y="842"/>
                </a:cubicBezTo>
                <a:cubicBezTo>
                  <a:pt x="175" y="839"/>
                  <a:pt x="170" y="829"/>
                  <a:pt x="179" y="830"/>
                </a:cubicBezTo>
                <a:cubicBezTo>
                  <a:pt x="179" y="828"/>
                  <a:pt x="177" y="828"/>
                  <a:pt x="177" y="825"/>
                </a:cubicBezTo>
                <a:cubicBezTo>
                  <a:pt x="184" y="820"/>
                  <a:pt x="187" y="811"/>
                  <a:pt x="197" y="808"/>
                </a:cubicBezTo>
                <a:cubicBezTo>
                  <a:pt x="196" y="802"/>
                  <a:pt x="201" y="800"/>
                  <a:pt x="202" y="796"/>
                </a:cubicBezTo>
                <a:cubicBezTo>
                  <a:pt x="197" y="795"/>
                  <a:pt x="197" y="788"/>
                  <a:pt x="192" y="788"/>
                </a:cubicBezTo>
                <a:cubicBezTo>
                  <a:pt x="194" y="783"/>
                  <a:pt x="187" y="782"/>
                  <a:pt x="186" y="778"/>
                </a:cubicBezTo>
                <a:cubicBezTo>
                  <a:pt x="190" y="777"/>
                  <a:pt x="193" y="777"/>
                  <a:pt x="194" y="774"/>
                </a:cubicBezTo>
                <a:cubicBezTo>
                  <a:pt x="192" y="774"/>
                  <a:pt x="189" y="776"/>
                  <a:pt x="189" y="774"/>
                </a:cubicBezTo>
                <a:cubicBezTo>
                  <a:pt x="188" y="768"/>
                  <a:pt x="199" y="772"/>
                  <a:pt x="200" y="768"/>
                </a:cubicBezTo>
                <a:cubicBezTo>
                  <a:pt x="198" y="766"/>
                  <a:pt x="194" y="771"/>
                  <a:pt x="193" y="766"/>
                </a:cubicBezTo>
                <a:cubicBezTo>
                  <a:pt x="195" y="762"/>
                  <a:pt x="202" y="761"/>
                  <a:pt x="204" y="763"/>
                </a:cubicBezTo>
                <a:cubicBezTo>
                  <a:pt x="206" y="760"/>
                  <a:pt x="208" y="755"/>
                  <a:pt x="213" y="755"/>
                </a:cubicBezTo>
                <a:cubicBezTo>
                  <a:pt x="210" y="751"/>
                  <a:pt x="214" y="749"/>
                  <a:pt x="217" y="747"/>
                </a:cubicBezTo>
                <a:cubicBezTo>
                  <a:pt x="220" y="749"/>
                  <a:pt x="225" y="749"/>
                  <a:pt x="228" y="751"/>
                </a:cubicBezTo>
                <a:cubicBezTo>
                  <a:pt x="228" y="752"/>
                  <a:pt x="228" y="753"/>
                  <a:pt x="227" y="754"/>
                </a:cubicBezTo>
                <a:cubicBezTo>
                  <a:pt x="222" y="751"/>
                  <a:pt x="219" y="756"/>
                  <a:pt x="216" y="755"/>
                </a:cubicBezTo>
                <a:cubicBezTo>
                  <a:pt x="217" y="756"/>
                  <a:pt x="217" y="758"/>
                  <a:pt x="216" y="758"/>
                </a:cubicBezTo>
                <a:cubicBezTo>
                  <a:pt x="221" y="761"/>
                  <a:pt x="226" y="757"/>
                  <a:pt x="231" y="760"/>
                </a:cubicBezTo>
                <a:cubicBezTo>
                  <a:pt x="229" y="755"/>
                  <a:pt x="233" y="754"/>
                  <a:pt x="233" y="751"/>
                </a:cubicBezTo>
                <a:cubicBezTo>
                  <a:pt x="229" y="753"/>
                  <a:pt x="228" y="743"/>
                  <a:pt x="231" y="743"/>
                </a:cubicBezTo>
                <a:cubicBezTo>
                  <a:pt x="232" y="745"/>
                  <a:pt x="233" y="747"/>
                  <a:pt x="236" y="747"/>
                </a:cubicBezTo>
                <a:cubicBezTo>
                  <a:pt x="237" y="743"/>
                  <a:pt x="234" y="742"/>
                  <a:pt x="234" y="739"/>
                </a:cubicBezTo>
                <a:cubicBezTo>
                  <a:pt x="239" y="739"/>
                  <a:pt x="239" y="732"/>
                  <a:pt x="243" y="736"/>
                </a:cubicBezTo>
                <a:cubicBezTo>
                  <a:pt x="239" y="731"/>
                  <a:pt x="245" y="725"/>
                  <a:pt x="244" y="723"/>
                </a:cubicBezTo>
                <a:cubicBezTo>
                  <a:pt x="243" y="725"/>
                  <a:pt x="240" y="723"/>
                  <a:pt x="238" y="723"/>
                </a:cubicBezTo>
                <a:cubicBezTo>
                  <a:pt x="239" y="729"/>
                  <a:pt x="228" y="726"/>
                  <a:pt x="228" y="731"/>
                </a:cubicBezTo>
                <a:cubicBezTo>
                  <a:pt x="224" y="730"/>
                  <a:pt x="223" y="731"/>
                  <a:pt x="220" y="730"/>
                </a:cubicBezTo>
                <a:cubicBezTo>
                  <a:pt x="222" y="729"/>
                  <a:pt x="223" y="727"/>
                  <a:pt x="222" y="724"/>
                </a:cubicBezTo>
                <a:cubicBezTo>
                  <a:pt x="224" y="721"/>
                  <a:pt x="230" y="721"/>
                  <a:pt x="230" y="717"/>
                </a:cubicBezTo>
                <a:cubicBezTo>
                  <a:pt x="229" y="717"/>
                  <a:pt x="227" y="717"/>
                  <a:pt x="227" y="715"/>
                </a:cubicBezTo>
                <a:cubicBezTo>
                  <a:pt x="228" y="699"/>
                  <a:pt x="249" y="704"/>
                  <a:pt x="247" y="721"/>
                </a:cubicBezTo>
                <a:cubicBezTo>
                  <a:pt x="248" y="720"/>
                  <a:pt x="252" y="717"/>
                  <a:pt x="253" y="720"/>
                </a:cubicBezTo>
                <a:cubicBezTo>
                  <a:pt x="253" y="722"/>
                  <a:pt x="252" y="723"/>
                  <a:pt x="252" y="725"/>
                </a:cubicBezTo>
                <a:cubicBezTo>
                  <a:pt x="256" y="723"/>
                  <a:pt x="258" y="725"/>
                  <a:pt x="258" y="730"/>
                </a:cubicBezTo>
                <a:cubicBezTo>
                  <a:pt x="263" y="728"/>
                  <a:pt x="265" y="728"/>
                  <a:pt x="268" y="730"/>
                </a:cubicBezTo>
                <a:cubicBezTo>
                  <a:pt x="270" y="727"/>
                  <a:pt x="273" y="725"/>
                  <a:pt x="269" y="721"/>
                </a:cubicBezTo>
                <a:cubicBezTo>
                  <a:pt x="275" y="717"/>
                  <a:pt x="276" y="713"/>
                  <a:pt x="280" y="710"/>
                </a:cubicBezTo>
                <a:cubicBezTo>
                  <a:pt x="280" y="708"/>
                  <a:pt x="278" y="709"/>
                  <a:pt x="279" y="706"/>
                </a:cubicBezTo>
                <a:cubicBezTo>
                  <a:pt x="283" y="702"/>
                  <a:pt x="286" y="691"/>
                  <a:pt x="297" y="697"/>
                </a:cubicBezTo>
                <a:cubicBezTo>
                  <a:pt x="299" y="696"/>
                  <a:pt x="301" y="695"/>
                  <a:pt x="304" y="695"/>
                </a:cubicBezTo>
                <a:cubicBezTo>
                  <a:pt x="300" y="699"/>
                  <a:pt x="301" y="708"/>
                  <a:pt x="292" y="708"/>
                </a:cubicBezTo>
                <a:cubicBezTo>
                  <a:pt x="293" y="713"/>
                  <a:pt x="291" y="715"/>
                  <a:pt x="288" y="717"/>
                </a:cubicBezTo>
                <a:cubicBezTo>
                  <a:pt x="291" y="719"/>
                  <a:pt x="291" y="715"/>
                  <a:pt x="295" y="715"/>
                </a:cubicBezTo>
                <a:cubicBezTo>
                  <a:pt x="293" y="722"/>
                  <a:pt x="297" y="730"/>
                  <a:pt x="295" y="738"/>
                </a:cubicBezTo>
                <a:cubicBezTo>
                  <a:pt x="298" y="735"/>
                  <a:pt x="304" y="726"/>
                  <a:pt x="309" y="730"/>
                </a:cubicBezTo>
                <a:cubicBezTo>
                  <a:pt x="305" y="740"/>
                  <a:pt x="302" y="748"/>
                  <a:pt x="309" y="757"/>
                </a:cubicBezTo>
                <a:cubicBezTo>
                  <a:pt x="313" y="757"/>
                  <a:pt x="313" y="755"/>
                  <a:pt x="316" y="755"/>
                </a:cubicBezTo>
                <a:cubicBezTo>
                  <a:pt x="314" y="761"/>
                  <a:pt x="311" y="763"/>
                  <a:pt x="314" y="770"/>
                </a:cubicBezTo>
                <a:cubicBezTo>
                  <a:pt x="312" y="770"/>
                  <a:pt x="311" y="770"/>
                  <a:pt x="310" y="769"/>
                </a:cubicBezTo>
                <a:cubicBezTo>
                  <a:pt x="313" y="781"/>
                  <a:pt x="306" y="795"/>
                  <a:pt x="296" y="801"/>
                </a:cubicBezTo>
                <a:cubicBezTo>
                  <a:pt x="296" y="799"/>
                  <a:pt x="294" y="800"/>
                  <a:pt x="292" y="800"/>
                </a:cubicBezTo>
                <a:cubicBezTo>
                  <a:pt x="290" y="803"/>
                  <a:pt x="287" y="805"/>
                  <a:pt x="288" y="810"/>
                </a:cubicBezTo>
                <a:cubicBezTo>
                  <a:pt x="290" y="811"/>
                  <a:pt x="294" y="808"/>
                  <a:pt x="296" y="812"/>
                </a:cubicBezTo>
                <a:cubicBezTo>
                  <a:pt x="295" y="819"/>
                  <a:pt x="300" y="820"/>
                  <a:pt x="297" y="824"/>
                </a:cubicBezTo>
                <a:cubicBezTo>
                  <a:pt x="300" y="825"/>
                  <a:pt x="298" y="820"/>
                  <a:pt x="301" y="821"/>
                </a:cubicBezTo>
                <a:cubicBezTo>
                  <a:pt x="303" y="821"/>
                  <a:pt x="303" y="823"/>
                  <a:pt x="304" y="824"/>
                </a:cubicBezTo>
                <a:cubicBezTo>
                  <a:pt x="298" y="825"/>
                  <a:pt x="303" y="834"/>
                  <a:pt x="293" y="834"/>
                </a:cubicBezTo>
                <a:cubicBezTo>
                  <a:pt x="294" y="836"/>
                  <a:pt x="295" y="838"/>
                  <a:pt x="295" y="841"/>
                </a:cubicBezTo>
                <a:cubicBezTo>
                  <a:pt x="291" y="841"/>
                  <a:pt x="293" y="845"/>
                  <a:pt x="290" y="846"/>
                </a:cubicBezTo>
                <a:cubicBezTo>
                  <a:pt x="293" y="856"/>
                  <a:pt x="285" y="863"/>
                  <a:pt x="283" y="872"/>
                </a:cubicBezTo>
                <a:cubicBezTo>
                  <a:pt x="286" y="873"/>
                  <a:pt x="288" y="868"/>
                  <a:pt x="292" y="868"/>
                </a:cubicBezTo>
                <a:cubicBezTo>
                  <a:pt x="292" y="863"/>
                  <a:pt x="298" y="862"/>
                  <a:pt x="293" y="858"/>
                </a:cubicBezTo>
                <a:cubicBezTo>
                  <a:pt x="299" y="859"/>
                  <a:pt x="298" y="854"/>
                  <a:pt x="301" y="853"/>
                </a:cubicBezTo>
                <a:cubicBezTo>
                  <a:pt x="301" y="856"/>
                  <a:pt x="305" y="850"/>
                  <a:pt x="305" y="853"/>
                </a:cubicBezTo>
                <a:cubicBezTo>
                  <a:pt x="306" y="858"/>
                  <a:pt x="304" y="860"/>
                  <a:pt x="302" y="863"/>
                </a:cubicBezTo>
                <a:cubicBezTo>
                  <a:pt x="312" y="865"/>
                  <a:pt x="304" y="876"/>
                  <a:pt x="299" y="880"/>
                </a:cubicBezTo>
                <a:cubicBezTo>
                  <a:pt x="300" y="886"/>
                  <a:pt x="294" y="894"/>
                  <a:pt x="291" y="899"/>
                </a:cubicBezTo>
                <a:cubicBezTo>
                  <a:pt x="293" y="908"/>
                  <a:pt x="283" y="913"/>
                  <a:pt x="280" y="920"/>
                </a:cubicBezTo>
                <a:cubicBezTo>
                  <a:pt x="284" y="921"/>
                  <a:pt x="284" y="933"/>
                  <a:pt x="278" y="933"/>
                </a:cubicBezTo>
                <a:cubicBezTo>
                  <a:pt x="279" y="939"/>
                  <a:pt x="277" y="943"/>
                  <a:pt x="276" y="949"/>
                </a:cubicBezTo>
                <a:cubicBezTo>
                  <a:pt x="280" y="948"/>
                  <a:pt x="278" y="953"/>
                  <a:pt x="279" y="955"/>
                </a:cubicBezTo>
                <a:cubicBezTo>
                  <a:pt x="283" y="955"/>
                  <a:pt x="279" y="948"/>
                  <a:pt x="284" y="948"/>
                </a:cubicBezTo>
                <a:cubicBezTo>
                  <a:pt x="284" y="953"/>
                  <a:pt x="294" y="958"/>
                  <a:pt x="287" y="964"/>
                </a:cubicBezTo>
                <a:cubicBezTo>
                  <a:pt x="287" y="966"/>
                  <a:pt x="290" y="965"/>
                  <a:pt x="290" y="968"/>
                </a:cubicBezTo>
                <a:cubicBezTo>
                  <a:pt x="285" y="971"/>
                  <a:pt x="284" y="976"/>
                  <a:pt x="281" y="979"/>
                </a:cubicBezTo>
                <a:cubicBezTo>
                  <a:pt x="282" y="982"/>
                  <a:pt x="283" y="976"/>
                  <a:pt x="284" y="979"/>
                </a:cubicBezTo>
                <a:cubicBezTo>
                  <a:pt x="284" y="981"/>
                  <a:pt x="282" y="980"/>
                  <a:pt x="283" y="983"/>
                </a:cubicBezTo>
                <a:cubicBezTo>
                  <a:pt x="294" y="971"/>
                  <a:pt x="297" y="953"/>
                  <a:pt x="307" y="941"/>
                </a:cubicBezTo>
                <a:cubicBezTo>
                  <a:pt x="307" y="945"/>
                  <a:pt x="313" y="942"/>
                  <a:pt x="313" y="945"/>
                </a:cubicBezTo>
                <a:cubicBezTo>
                  <a:pt x="309" y="950"/>
                  <a:pt x="315" y="958"/>
                  <a:pt x="310" y="961"/>
                </a:cubicBezTo>
                <a:cubicBezTo>
                  <a:pt x="313" y="963"/>
                  <a:pt x="312" y="957"/>
                  <a:pt x="317" y="959"/>
                </a:cubicBezTo>
                <a:cubicBezTo>
                  <a:pt x="319" y="965"/>
                  <a:pt x="312" y="969"/>
                  <a:pt x="315" y="976"/>
                </a:cubicBezTo>
                <a:cubicBezTo>
                  <a:pt x="317" y="975"/>
                  <a:pt x="317" y="974"/>
                  <a:pt x="320" y="974"/>
                </a:cubicBezTo>
                <a:cubicBezTo>
                  <a:pt x="320" y="977"/>
                  <a:pt x="322" y="976"/>
                  <a:pt x="321" y="978"/>
                </a:cubicBezTo>
                <a:cubicBezTo>
                  <a:pt x="324" y="978"/>
                  <a:pt x="323" y="974"/>
                  <a:pt x="326" y="974"/>
                </a:cubicBezTo>
                <a:cubicBezTo>
                  <a:pt x="332" y="975"/>
                  <a:pt x="331" y="985"/>
                  <a:pt x="337" y="986"/>
                </a:cubicBezTo>
                <a:cubicBezTo>
                  <a:pt x="337" y="992"/>
                  <a:pt x="338" y="997"/>
                  <a:pt x="335" y="999"/>
                </a:cubicBezTo>
                <a:cubicBezTo>
                  <a:pt x="336" y="999"/>
                  <a:pt x="340" y="997"/>
                  <a:pt x="340" y="999"/>
                </a:cubicBezTo>
                <a:cubicBezTo>
                  <a:pt x="341" y="1005"/>
                  <a:pt x="338" y="1008"/>
                  <a:pt x="335" y="1011"/>
                </a:cubicBezTo>
                <a:cubicBezTo>
                  <a:pt x="336" y="1013"/>
                  <a:pt x="337" y="1014"/>
                  <a:pt x="337" y="1016"/>
                </a:cubicBezTo>
                <a:cubicBezTo>
                  <a:pt x="342" y="1014"/>
                  <a:pt x="345" y="1014"/>
                  <a:pt x="350" y="1011"/>
                </a:cubicBezTo>
                <a:cubicBezTo>
                  <a:pt x="345" y="1002"/>
                  <a:pt x="353" y="998"/>
                  <a:pt x="358" y="995"/>
                </a:cubicBezTo>
                <a:cubicBezTo>
                  <a:pt x="365" y="996"/>
                  <a:pt x="365" y="1003"/>
                  <a:pt x="370" y="1005"/>
                </a:cubicBezTo>
                <a:cubicBezTo>
                  <a:pt x="370" y="1006"/>
                  <a:pt x="370" y="1007"/>
                  <a:pt x="369" y="1007"/>
                </a:cubicBezTo>
                <a:cubicBezTo>
                  <a:pt x="365" y="1008"/>
                  <a:pt x="364" y="1004"/>
                  <a:pt x="361" y="1005"/>
                </a:cubicBezTo>
                <a:cubicBezTo>
                  <a:pt x="361" y="1012"/>
                  <a:pt x="361" y="1018"/>
                  <a:pt x="364" y="1020"/>
                </a:cubicBezTo>
                <a:cubicBezTo>
                  <a:pt x="365" y="1019"/>
                  <a:pt x="367" y="1018"/>
                  <a:pt x="369" y="1018"/>
                </a:cubicBezTo>
                <a:cubicBezTo>
                  <a:pt x="370" y="1020"/>
                  <a:pt x="372" y="1022"/>
                  <a:pt x="372" y="1025"/>
                </a:cubicBezTo>
                <a:cubicBezTo>
                  <a:pt x="377" y="1028"/>
                  <a:pt x="384" y="1025"/>
                  <a:pt x="389" y="1022"/>
                </a:cubicBezTo>
                <a:cubicBezTo>
                  <a:pt x="391" y="1031"/>
                  <a:pt x="386" y="1036"/>
                  <a:pt x="387" y="1042"/>
                </a:cubicBezTo>
                <a:cubicBezTo>
                  <a:pt x="386" y="1042"/>
                  <a:pt x="384" y="1043"/>
                  <a:pt x="384" y="1044"/>
                </a:cubicBezTo>
                <a:cubicBezTo>
                  <a:pt x="385" y="1044"/>
                  <a:pt x="387" y="1044"/>
                  <a:pt x="387" y="1046"/>
                </a:cubicBezTo>
                <a:cubicBezTo>
                  <a:pt x="386" y="1049"/>
                  <a:pt x="381" y="1050"/>
                  <a:pt x="379" y="1052"/>
                </a:cubicBezTo>
                <a:cubicBezTo>
                  <a:pt x="382" y="1056"/>
                  <a:pt x="378" y="1055"/>
                  <a:pt x="377" y="1058"/>
                </a:cubicBezTo>
                <a:cubicBezTo>
                  <a:pt x="378" y="1058"/>
                  <a:pt x="380" y="1058"/>
                  <a:pt x="380" y="1059"/>
                </a:cubicBezTo>
                <a:cubicBezTo>
                  <a:pt x="379" y="1063"/>
                  <a:pt x="371" y="1066"/>
                  <a:pt x="376" y="1070"/>
                </a:cubicBezTo>
                <a:cubicBezTo>
                  <a:pt x="379" y="1066"/>
                  <a:pt x="383" y="1062"/>
                  <a:pt x="386" y="1059"/>
                </a:cubicBezTo>
                <a:cubicBezTo>
                  <a:pt x="389" y="1066"/>
                  <a:pt x="384" y="1068"/>
                  <a:pt x="385" y="1074"/>
                </a:cubicBezTo>
                <a:cubicBezTo>
                  <a:pt x="392" y="1072"/>
                  <a:pt x="393" y="1067"/>
                  <a:pt x="400" y="1068"/>
                </a:cubicBezTo>
                <a:cubicBezTo>
                  <a:pt x="400" y="1065"/>
                  <a:pt x="396" y="1067"/>
                  <a:pt x="397" y="1063"/>
                </a:cubicBezTo>
                <a:cubicBezTo>
                  <a:pt x="401" y="1062"/>
                  <a:pt x="401" y="1062"/>
                  <a:pt x="401" y="1062"/>
                </a:cubicBezTo>
                <a:cubicBezTo>
                  <a:pt x="400" y="1059"/>
                  <a:pt x="398" y="1059"/>
                  <a:pt x="397" y="1057"/>
                </a:cubicBezTo>
                <a:cubicBezTo>
                  <a:pt x="399" y="1056"/>
                  <a:pt x="398" y="1053"/>
                  <a:pt x="400" y="1053"/>
                </a:cubicBezTo>
                <a:cubicBezTo>
                  <a:pt x="404" y="1054"/>
                  <a:pt x="409" y="1053"/>
                  <a:pt x="411" y="1056"/>
                </a:cubicBezTo>
                <a:cubicBezTo>
                  <a:pt x="411" y="1052"/>
                  <a:pt x="418" y="1050"/>
                  <a:pt x="414" y="1045"/>
                </a:cubicBezTo>
                <a:cubicBezTo>
                  <a:pt x="418" y="1043"/>
                  <a:pt x="422" y="1037"/>
                  <a:pt x="422" y="1034"/>
                </a:cubicBezTo>
                <a:cubicBezTo>
                  <a:pt x="429" y="1031"/>
                  <a:pt x="432" y="1023"/>
                  <a:pt x="441" y="1024"/>
                </a:cubicBezTo>
                <a:cubicBezTo>
                  <a:pt x="441" y="1020"/>
                  <a:pt x="442" y="1016"/>
                  <a:pt x="444" y="1013"/>
                </a:cubicBezTo>
                <a:cubicBezTo>
                  <a:pt x="449" y="1015"/>
                  <a:pt x="449" y="1012"/>
                  <a:pt x="453" y="1011"/>
                </a:cubicBezTo>
                <a:cubicBezTo>
                  <a:pt x="451" y="1014"/>
                  <a:pt x="453" y="1015"/>
                  <a:pt x="452" y="1017"/>
                </a:cubicBezTo>
                <a:cubicBezTo>
                  <a:pt x="458" y="1017"/>
                  <a:pt x="458" y="1017"/>
                  <a:pt x="458" y="1017"/>
                </a:cubicBezTo>
                <a:cubicBezTo>
                  <a:pt x="458" y="1011"/>
                  <a:pt x="458" y="1011"/>
                  <a:pt x="459" y="1006"/>
                </a:cubicBezTo>
                <a:cubicBezTo>
                  <a:pt x="457" y="1005"/>
                  <a:pt x="454" y="1006"/>
                  <a:pt x="455" y="1003"/>
                </a:cubicBezTo>
                <a:cubicBezTo>
                  <a:pt x="458" y="998"/>
                  <a:pt x="469" y="991"/>
                  <a:pt x="471" y="990"/>
                </a:cubicBezTo>
                <a:cubicBezTo>
                  <a:pt x="468" y="990"/>
                  <a:pt x="466" y="992"/>
                  <a:pt x="463" y="992"/>
                </a:cubicBezTo>
                <a:cubicBezTo>
                  <a:pt x="462" y="990"/>
                  <a:pt x="459" y="990"/>
                  <a:pt x="459" y="988"/>
                </a:cubicBezTo>
                <a:cubicBezTo>
                  <a:pt x="468" y="984"/>
                  <a:pt x="470" y="974"/>
                  <a:pt x="480" y="971"/>
                </a:cubicBezTo>
                <a:cubicBezTo>
                  <a:pt x="483" y="972"/>
                  <a:pt x="484" y="974"/>
                  <a:pt x="486" y="977"/>
                </a:cubicBezTo>
                <a:cubicBezTo>
                  <a:pt x="482" y="978"/>
                  <a:pt x="482" y="978"/>
                  <a:pt x="482" y="978"/>
                </a:cubicBezTo>
                <a:cubicBezTo>
                  <a:pt x="471" y="998"/>
                  <a:pt x="466" y="1018"/>
                  <a:pt x="454" y="1037"/>
                </a:cubicBezTo>
                <a:cubicBezTo>
                  <a:pt x="455" y="1045"/>
                  <a:pt x="455" y="1045"/>
                  <a:pt x="455" y="1045"/>
                </a:cubicBezTo>
                <a:cubicBezTo>
                  <a:pt x="454" y="1048"/>
                  <a:pt x="450" y="1047"/>
                  <a:pt x="450" y="1048"/>
                </a:cubicBezTo>
                <a:cubicBezTo>
                  <a:pt x="452" y="1048"/>
                  <a:pt x="450" y="1053"/>
                  <a:pt x="453" y="1052"/>
                </a:cubicBezTo>
                <a:cubicBezTo>
                  <a:pt x="457" y="1045"/>
                  <a:pt x="459" y="1036"/>
                  <a:pt x="468" y="1033"/>
                </a:cubicBezTo>
                <a:cubicBezTo>
                  <a:pt x="468" y="1030"/>
                  <a:pt x="464" y="1033"/>
                  <a:pt x="465" y="1029"/>
                </a:cubicBezTo>
                <a:cubicBezTo>
                  <a:pt x="472" y="1025"/>
                  <a:pt x="470" y="1014"/>
                  <a:pt x="480" y="1013"/>
                </a:cubicBezTo>
                <a:cubicBezTo>
                  <a:pt x="479" y="1009"/>
                  <a:pt x="480" y="1009"/>
                  <a:pt x="479" y="1004"/>
                </a:cubicBezTo>
                <a:cubicBezTo>
                  <a:pt x="484" y="1003"/>
                  <a:pt x="484" y="997"/>
                  <a:pt x="490" y="996"/>
                </a:cubicBezTo>
                <a:cubicBezTo>
                  <a:pt x="488" y="993"/>
                  <a:pt x="492" y="993"/>
                  <a:pt x="492" y="990"/>
                </a:cubicBezTo>
                <a:cubicBezTo>
                  <a:pt x="488" y="990"/>
                  <a:pt x="487" y="988"/>
                  <a:pt x="486" y="985"/>
                </a:cubicBezTo>
                <a:cubicBezTo>
                  <a:pt x="491" y="984"/>
                  <a:pt x="489" y="976"/>
                  <a:pt x="497" y="977"/>
                </a:cubicBezTo>
                <a:cubicBezTo>
                  <a:pt x="498" y="971"/>
                  <a:pt x="502" y="970"/>
                  <a:pt x="505" y="966"/>
                </a:cubicBezTo>
                <a:cubicBezTo>
                  <a:pt x="505" y="963"/>
                  <a:pt x="503" y="963"/>
                  <a:pt x="503" y="960"/>
                </a:cubicBezTo>
                <a:cubicBezTo>
                  <a:pt x="507" y="959"/>
                  <a:pt x="515" y="953"/>
                  <a:pt x="518" y="957"/>
                </a:cubicBezTo>
                <a:cubicBezTo>
                  <a:pt x="513" y="959"/>
                  <a:pt x="518" y="969"/>
                  <a:pt x="509" y="967"/>
                </a:cubicBezTo>
                <a:cubicBezTo>
                  <a:pt x="508" y="974"/>
                  <a:pt x="507" y="980"/>
                  <a:pt x="504" y="986"/>
                </a:cubicBezTo>
                <a:cubicBezTo>
                  <a:pt x="507" y="986"/>
                  <a:pt x="506" y="983"/>
                  <a:pt x="510" y="983"/>
                </a:cubicBezTo>
                <a:cubicBezTo>
                  <a:pt x="512" y="988"/>
                  <a:pt x="510" y="995"/>
                  <a:pt x="502" y="994"/>
                </a:cubicBezTo>
                <a:cubicBezTo>
                  <a:pt x="501" y="996"/>
                  <a:pt x="500" y="998"/>
                  <a:pt x="500" y="1001"/>
                </a:cubicBezTo>
                <a:cubicBezTo>
                  <a:pt x="503" y="1002"/>
                  <a:pt x="506" y="1003"/>
                  <a:pt x="508" y="1005"/>
                </a:cubicBezTo>
                <a:cubicBezTo>
                  <a:pt x="502" y="1009"/>
                  <a:pt x="503" y="1020"/>
                  <a:pt x="494" y="1022"/>
                </a:cubicBezTo>
                <a:cubicBezTo>
                  <a:pt x="497" y="1025"/>
                  <a:pt x="490" y="1026"/>
                  <a:pt x="493" y="1032"/>
                </a:cubicBezTo>
                <a:cubicBezTo>
                  <a:pt x="496" y="1031"/>
                  <a:pt x="497" y="1028"/>
                  <a:pt x="499" y="1026"/>
                </a:cubicBezTo>
                <a:cubicBezTo>
                  <a:pt x="498" y="1030"/>
                  <a:pt x="502" y="1028"/>
                  <a:pt x="502" y="1031"/>
                </a:cubicBezTo>
                <a:cubicBezTo>
                  <a:pt x="499" y="1033"/>
                  <a:pt x="502" y="1037"/>
                  <a:pt x="503" y="1040"/>
                </a:cubicBezTo>
                <a:cubicBezTo>
                  <a:pt x="508" y="1040"/>
                  <a:pt x="508" y="1040"/>
                  <a:pt x="508" y="1040"/>
                </a:cubicBezTo>
                <a:cubicBezTo>
                  <a:pt x="506" y="1035"/>
                  <a:pt x="510" y="1035"/>
                  <a:pt x="511" y="1033"/>
                </a:cubicBezTo>
                <a:cubicBezTo>
                  <a:pt x="509" y="1025"/>
                  <a:pt x="512" y="1015"/>
                  <a:pt x="519" y="1011"/>
                </a:cubicBezTo>
                <a:cubicBezTo>
                  <a:pt x="512" y="999"/>
                  <a:pt x="526" y="989"/>
                  <a:pt x="526" y="980"/>
                </a:cubicBezTo>
                <a:cubicBezTo>
                  <a:pt x="531" y="980"/>
                  <a:pt x="534" y="976"/>
                  <a:pt x="530" y="974"/>
                </a:cubicBezTo>
                <a:cubicBezTo>
                  <a:pt x="535" y="971"/>
                  <a:pt x="535" y="962"/>
                  <a:pt x="538" y="955"/>
                </a:cubicBezTo>
                <a:cubicBezTo>
                  <a:pt x="540" y="953"/>
                  <a:pt x="543" y="950"/>
                  <a:pt x="545" y="948"/>
                </a:cubicBezTo>
                <a:cubicBezTo>
                  <a:pt x="548" y="943"/>
                  <a:pt x="546" y="939"/>
                  <a:pt x="552" y="941"/>
                </a:cubicBezTo>
                <a:cubicBezTo>
                  <a:pt x="552" y="938"/>
                  <a:pt x="550" y="939"/>
                  <a:pt x="550" y="936"/>
                </a:cubicBezTo>
                <a:cubicBezTo>
                  <a:pt x="553" y="935"/>
                  <a:pt x="555" y="932"/>
                  <a:pt x="557" y="929"/>
                </a:cubicBezTo>
                <a:cubicBezTo>
                  <a:pt x="555" y="930"/>
                  <a:pt x="554" y="929"/>
                  <a:pt x="554" y="927"/>
                </a:cubicBezTo>
                <a:cubicBezTo>
                  <a:pt x="560" y="925"/>
                  <a:pt x="563" y="922"/>
                  <a:pt x="564" y="917"/>
                </a:cubicBezTo>
                <a:cubicBezTo>
                  <a:pt x="565" y="915"/>
                  <a:pt x="561" y="920"/>
                  <a:pt x="561" y="917"/>
                </a:cubicBezTo>
                <a:cubicBezTo>
                  <a:pt x="565" y="911"/>
                  <a:pt x="571" y="908"/>
                  <a:pt x="572" y="900"/>
                </a:cubicBezTo>
                <a:cubicBezTo>
                  <a:pt x="575" y="899"/>
                  <a:pt x="575" y="899"/>
                  <a:pt x="578" y="899"/>
                </a:cubicBezTo>
                <a:cubicBezTo>
                  <a:pt x="577" y="894"/>
                  <a:pt x="578" y="890"/>
                  <a:pt x="581" y="888"/>
                </a:cubicBezTo>
                <a:cubicBezTo>
                  <a:pt x="589" y="892"/>
                  <a:pt x="587" y="881"/>
                  <a:pt x="594" y="881"/>
                </a:cubicBezTo>
                <a:cubicBezTo>
                  <a:pt x="593" y="877"/>
                  <a:pt x="596" y="874"/>
                  <a:pt x="596" y="870"/>
                </a:cubicBezTo>
                <a:cubicBezTo>
                  <a:pt x="602" y="871"/>
                  <a:pt x="606" y="867"/>
                  <a:pt x="609" y="863"/>
                </a:cubicBezTo>
                <a:cubicBezTo>
                  <a:pt x="606" y="860"/>
                  <a:pt x="610" y="856"/>
                  <a:pt x="611" y="853"/>
                </a:cubicBezTo>
                <a:cubicBezTo>
                  <a:pt x="608" y="854"/>
                  <a:pt x="608" y="851"/>
                  <a:pt x="607" y="850"/>
                </a:cubicBezTo>
                <a:cubicBezTo>
                  <a:pt x="610" y="848"/>
                  <a:pt x="613" y="852"/>
                  <a:pt x="614" y="849"/>
                </a:cubicBezTo>
                <a:cubicBezTo>
                  <a:pt x="611" y="849"/>
                  <a:pt x="609" y="848"/>
                  <a:pt x="606" y="845"/>
                </a:cubicBezTo>
                <a:cubicBezTo>
                  <a:pt x="607" y="844"/>
                  <a:pt x="608" y="844"/>
                  <a:pt x="607" y="842"/>
                </a:cubicBezTo>
                <a:cubicBezTo>
                  <a:pt x="612" y="842"/>
                  <a:pt x="616" y="835"/>
                  <a:pt x="620" y="839"/>
                </a:cubicBezTo>
                <a:cubicBezTo>
                  <a:pt x="619" y="841"/>
                  <a:pt x="619" y="842"/>
                  <a:pt x="620" y="843"/>
                </a:cubicBezTo>
                <a:cubicBezTo>
                  <a:pt x="627" y="842"/>
                  <a:pt x="631" y="830"/>
                  <a:pt x="629" y="828"/>
                </a:cubicBezTo>
                <a:cubicBezTo>
                  <a:pt x="628" y="831"/>
                  <a:pt x="626" y="827"/>
                  <a:pt x="619" y="829"/>
                </a:cubicBezTo>
                <a:cubicBezTo>
                  <a:pt x="618" y="831"/>
                  <a:pt x="618" y="833"/>
                  <a:pt x="616" y="834"/>
                </a:cubicBezTo>
                <a:cubicBezTo>
                  <a:pt x="614" y="828"/>
                  <a:pt x="611" y="836"/>
                  <a:pt x="606" y="835"/>
                </a:cubicBezTo>
                <a:cubicBezTo>
                  <a:pt x="606" y="831"/>
                  <a:pt x="606" y="831"/>
                  <a:pt x="606" y="831"/>
                </a:cubicBezTo>
                <a:cubicBezTo>
                  <a:pt x="611" y="829"/>
                  <a:pt x="611" y="824"/>
                  <a:pt x="617" y="824"/>
                </a:cubicBezTo>
                <a:cubicBezTo>
                  <a:pt x="620" y="819"/>
                  <a:pt x="624" y="816"/>
                  <a:pt x="628" y="813"/>
                </a:cubicBezTo>
                <a:cubicBezTo>
                  <a:pt x="630" y="814"/>
                  <a:pt x="630" y="815"/>
                  <a:pt x="629" y="817"/>
                </a:cubicBezTo>
                <a:cubicBezTo>
                  <a:pt x="633" y="817"/>
                  <a:pt x="639" y="815"/>
                  <a:pt x="642" y="816"/>
                </a:cubicBezTo>
                <a:cubicBezTo>
                  <a:pt x="640" y="821"/>
                  <a:pt x="641" y="822"/>
                  <a:pt x="638" y="826"/>
                </a:cubicBezTo>
                <a:cubicBezTo>
                  <a:pt x="638" y="829"/>
                  <a:pt x="642" y="825"/>
                  <a:pt x="642" y="828"/>
                </a:cubicBezTo>
                <a:cubicBezTo>
                  <a:pt x="639" y="840"/>
                  <a:pt x="630" y="843"/>
                  <a:pt x="627" y="854"/>
                </a:cubicBezTo>
                <a:cubicBezTo>
                  <a:pt x="623" y="854"/>
                  <a:pt x="622" y="856"/>
                  <a:pt x="621" y="859"/>
                </a:cubicBezTo>
                <a:cubicBezTo>
                  <a:pt x="623" y="859"/>
                  <a:pt x="626" y="858"/>
                  <a:pt x="626" y="860"/>
                </a:cubicBezTo>
                <a:cubicBezTo>
                  <a:pt x="622" y="862"/>
                  <a:pt x="623" y="867"/>
                  <a:pt x="617" y="867"/>
                </a:cubicBezTo>
                <a:cubicBezTo>
                  <a:pt x="620" y="871"/>
                  <a:pt x="614" y="872"/>
                  <a:pt x="610" y="873"/>
                </a:cubicBezTo>
                <a:cubicBezTo>
                  <a:pt x="610" y="871"/>
                  <a:pt x="610" y="869"/>
                  <a:pt x="607" y="870"/>
                </a:cubicBezTo>
                <a:cubicBezTo>
                  <a:pt x="606" y="872"/>
                  <a:pt x="604" y="874"/>
                  <a:pt x="605" y="877"/>
                </a:cubicBezTo>
                <a:cubicBezTo>
                  <a:pt x="607" y="878"/>
                  <a:pt x="610" y="876"/>
                  <a:pt x="610" y="878"/>
                </a:cubicBezTo>
                <a:cubicBezTo>
                  <a:pt x="612" y="884"/>
                  <a:pt x="606" y="893"/>
                  <a:pt x="599" y="888"/>
                </a:cubicBezTo>
                <a:cubicBezTo>
                  <a:pt x="597" y="894"/>
                  <a:pt x="589" y="890"/>
                  <a:pt x="589" y="897"/>
                </a:cubicBezTo>
                <a:cubicBezTo>
                  <a:pt x="592" y="898"/>
                  <a:pt x="593" y="894"/>
                  <a:pt x="595" y="896"/>
                </a:cubicBezTo>
                <a:cubicBezTo>
                  <a:pt x="583" y="906"/>
                  <a:pt x="593" y="921"/>
                  <a:pt x="584" y="930"/>
                </a:cubicBezTo>
                <a:cubicBezTo>
                  <a:pt x="586" y="931"/>
                  <a:pt x="586" y="933"/>
                  <a:pt x="587" y="935"/>
                </a:cubicBezTo>
                <a:cubicBezTo>
                  <a:pt x="586" y="939"/>
                  <a:pt x="583" y="941"/>
                  <a:pt x="578" y="942"/>
                </a:cubicBezTo>
                <a:cubicBezTo>
                  <a:pt x="578" y="946"/>
                  <a:pt x="582" y="943"/>
                  <a:pt x="582" y="947"/>
                </a:cubicBezTo>
                <a:cubicBezTo>
                  <a:pt x="577" y="947"/>
                  <a:pt x="580" y="949"/>
                  <a:pt x="580" y="952"/>
                </a:cubicBezTo>
                <a:cubicBezTo>
                  <a:pt x="577" y="953"/>
                  <a:pt x="577" y="953"/>
                  <a:pt x="577" y="953"/>
                </a:cubicBezTo>
                <a:cubicBezTo>
                  <a:pt x="577" y="961"/>
                  <a:pt x="575" y="963"/>
                  <a:pt x="566" y="963"/>
                </a:cubicBezTo>
                <a:cubicBezTo>
                  <a:pt x="565" y="963"/>
                  <a:pt x="566" y="958"/>
                  <a:pt x="564" y="958"/>
                </a:cubicBezTo>
                <a:cubicBezTo>
                  <a:pt x="563" y="960"/>
                  <a:pt x="557" y="959"/>
                  <a:pt x="558" y="964"/>
                </a:cubicBezTo>
                <a:cubicBezTo>
                  <a:pt x="561" y="964"/>
                  <a:pt x="562" y="963"/>
                  <a:pt x="563" y="962"/>
                </a:cubicBezTo>
                <a:cubicBezTo>
                  <a:pt x="563" y="965"/>
                  <a:pt x="567" y="963"/>
                  <a:pt x="567" y="967"/>
                </a:cubicBezTo>
                <a:cubicBezTo>
                  <a:pt x="567" y="969"/>
                  <a:pt x="564" y="968"/>
                  <a:pt x="564" y="970"/>
                </a:cubicBezTo>
                <a:cubicBezTo>
                  <a:pt x="566" y="971"/>
                  <a:pt x="568" y="971"/>
                  <a:pt x="569" y="972"/>
                </a:cubicBezTo>
                <a:cubicBezTo>
                  <a:pt x="570" y="979"/>
                  <a:pt x="558" y="977"/>
                  <a:pt x="556" y="983"/>
                </a:cubicBezTo>
                <a:cubicBezTo>
                  <a:pt x="560" y="983"/>
                  <a:pt x="562" y="980"/>
                  <a:pt x="563" y="983"/>
                </a:cubicBezTo>
                <a:cubicBezTo>
                  <a:pt x="557" y="986"/>
                  <a:pt x="552" y="997"/>
                  <a:pt x="557" y="1003"/>
                </a:cubicBezTo>
                <a:cubicBezTo>
                  <a:pt x="558" y="999"/>
                  <a:pt x="560" y="997"/>
                  <a:pt x="561" y="994"/>
                </a:cubicBezTo>
                <a:cubicBezTo>
                  <a:pt x="563" y="999"/>
                  <a:pt x="566" y="993"/>
                  <a:pt x="571" y="994"/>
                </a:cubicBezTo>
                <a:cubicBezTo>
                  <a:pt x="568" y="996"/>
                  <a:pt x="569" y="1003"/>
                  <a:pt x="563" y="1004"/>
                </a:cubicBezTo>
                <a:cubicBezTo>
                  <a:pt x="563" y="1007"/>
                  <a:pt x="566" y="1006"/>
                  <a:pt x="566" y="1010"/>
                </a:cubicBezTo>
                <a:cubicBezTo>
                  <a:pt x="574" y="1005"/>
                  <a:pt x="588" y="1004"/>
                  <a:pt x="589" y="1018"/>
                </a:cubicBezTo>
                <a:cubicBezTo>
                  <a:pt x="584" y="1021"/>
                  <a:pt x="580" y="1025"/>
                  <a:pt x="577" y="1029"/>
                </a:cubicBezTo>
                <a:cubicBezTo>
                  <a:pt x="575" y="1030"/>
                  <a:pt x="573" y="1030"/>
                  <a:pt x="572" y="1028"/>
                </a:cubicBezTo>
                <a:cubicBezTo>
                  <a:pt x="571" y="1026"/>
                  <a:pt x="576" y="1022"/>
                  <a:pt x="572" y="1022"/>
                </a:cubicBezTo>
                <a:cubicBezTo>
                  <a:pt x="570" y="1025"/>
                  <a:pt x="570" y="1030"/>
                  <a:pt x="565" y="1030"/>
                </a:cubicBezTo>
                <a:cubicBezTo>
                  <a:pt x="565" y="1029"/>
                  <a:pt x="564" y="1029"/>
                  <a:pt x="564" y="1027"/>
                </a:cubicBezTo>
                <a:cubicBezTo>
                  <a:pt x="564" y="1025"/>
                  <a:pt x="567" y="1026"/>
                  <a:pt x="566" y="1023"/>
                </a:cubicBezTo>
                <a:cubicBezTo>
                  <a:pt x="562" y="1025"/>
                  <a:pt x="562" y="1020"/>
                  <a:pt x="558" y="1020"/>
                </a:cubicBezTo>
                <a:cubicBezTo>
                  <a:pt x="554" y="1026"/>
                  <a:pt x="551" y="1040"/>
                  <a:pt x="538" y="1034"/>
                </a:cubicBezTo>
                <a:cubicBezTo>
                  <a:pt x="538" y="1032"/>
                  <a:pt x="537" y="1029"/>
                  <a:pt x="536" y="1028"/>
                </a:cubicBezTo>
                <a:cubicBezTo>
                  <a:pt x="533" y="1032"/>
                  <a:pt x="529" y="1034"/>
                  <a:pt x="527" y="1039"/>
                </a:cubicBezTo>
                <a:cubicBezTo>
                  <a:pt x="529" y="1038"/>
                  <a:pt x="531" y="1038"/>
                  <a:pt x="531" y="1040"/>
                </a:cubicBezTo>
                <a:cubicBezTo>
                  <a:pt x="529" y="1045"/>
                  <a:pt x="527" y="1051"/>
                  <a:pt x="525" y="1056"/>
                </a:cubicBezTo>
                <a:cubicBezTo>
                  <a:pt x="520" y="1059"/>
                  <a:pt x="514" y="1054"/>
                  <a:pt x="511" y="1061"/>
                </a:cubicBezTo>
                <a:cubicBezTo>
                  <a:pt x="515" y="1059"/>
                  <a:pt x="521" y="1058"/>
                  <a:pt x="523" y="1061"/>
                </a:cubicBezTo>
                <a:cubicBezTo>
                  <a:pt x="521" y="1064"/>
                  <a:pt x="521" y="1067"/>
                  <a:pt x="521" y="1069"/>
                </a:cubicBezTo>
                <a:cubicBezTo>
                  <a:pt x="522" y="1069"/>
                  <a:pt x="523" y="1069"/>
                  <a:pt x="523" y="1070"/>
                </a:cubicBezTo>
                <a:cubicBezTo>
                  <a:pt x="522" y="1071"/>
                  <a:pt x="521" y="1073"/>
                  <a:pt x="522" y="1076"/>
                </a:cubicBezTo>
                <a:cubicBezTo>
                  <a:pt x="521" y="1077"/>
                  <a:pt x="521" y="1078"/>
                  <a:pt x="519" y="1078"/>
                </a:cubicBezTo>
                <a:cubicBezTo>
                  <a:pt x="513" y="1098"/>
                  <a:pt x="498" y="1111"/>
                  <a:pt x="486" y="1126"/>
                </a:cubicBezTo>
                <a:cubicBezTo>
                  <a:pt x="492" y="1127"/>
                  <a:pt x="489" y="1131"/>
                  <a:pt x="492" y="1135"/>
                </a:cubicBezTo>
                <a:cubicBezTo>
                  <a:pt x="489" y="1138"/>
                  <a:pt x="478" y="1140"/>
                  <a:pt x="478" y="1134"/>
                </a:cubicBezTo>
                <a:cubicBezTo>
                  <a:pt x="476" y="1134"/>
                  <a:pt x="472" y="1133"/>
                  <a:pt x="472" y="1135"/>
                </a:cubicBezTo>
                <a:cubicBezTo>
                  <a:pt x="476" y="1137"/>
                  <a:pt x="469" y="1138"/>
                  <a:pt x="469" y="1141"/>
                </a:cubicBezTo>
                <a:cubicBezTo>
                  <a:pt x="476" y="1142"/>
                  <a:pt x="483" y="1139"/>
                  <a:pt x="490" y="1140"/>
                </a:cubicBezTo>
                <a:cubicBezTo>
                  <a:pt x="483" y="1146"/>
                  <a:pt x="488" y="1154"/>
                  <a:pt x="480" y="1160"/>
                </a:cubicBezTo>
                <a:cubicBezTo>
                  <a:pt x="479" y="1171"/>
                  <a:pt x="474" y="1180"/>
                  <a:pt x="469" y="1189"/>
                </a:cubicBezTo>
                <a:cubicBezTo>
                  <a:pt x="470" y="1191"/>
                  <a:pt x="471" y="1192"/>
                  <a:pt x="472" y="1193"/>
                </a:cubicBezTo>
                <a:cubicBezTo>
                  <a:pt x="470" y="1196"/>
                  <a:pt x="468" y="1200"/>
                  <a:pt x="465" y="1202"/>
                </a:cubicBezTo>
                <a:cubicBezTo>
                  <a:pt x="462" y="1203"/>
                  <a:pt x="463" y="1200"/>
                  <a:pt x="460" y="1201"/>
                </a:cubicBezTo>
                <a:cubicBezTo>
                  <a:pt x="458" y="1202"/>
                  <a:pt x="458" y="1206"/>
                  <a:pt x="455" y="1206"/>
                </a:cubicBezTo>
                <a:cubicBezTo>
                  <a:pt x="455" y="1209"/>
                  <a:pt x="458" y="1209"/>
                  <a:pt x="460" y="1210"/>
                </a:cubicBezTo>
                <a:cubicBezTo>
                  <a:pt x="456" y="1214"/>
                  <a:pt x="452" y="1218"/>
                  <a:pt x="446" y="1219"/>
                </a:cubicBezTo>
                <a:cubicBezTo>
                  <a:pt x="441" y="1214"/>
                  <a:pt x="444" y="1206"/>
                  <a:pt x="450" y="1204"/>
                </a:cubicBezTo>
                <a:cubicBezTo>
                  <a:pt x="448" y="1188"/>
                  <a:pt x="455" y="1179"/>
                  <a:pt x="464" y="1173"/>
                </a:cubicBezTo>
                <a:cubicBezTo>
                  <a:pt x="463" y="1167"/>
                  <a:pt x="469" y="1165"/>
                  <a:pt x="466" y="1160"/>
                </a:cubicBezTo>
                <a:cubicBezTo>
                  <a:pt x="467" y="1160"/>
                  <a:pt x="468" y="1159"/>
                  <a:pt x="469" y="1158"/>
                </a:cubicBezTo>
                <a:cubicBezTo>
                  <a:pt x="469" y="1155"/>
                  <a:pt x="466" y="1153"/>
                  <a:pt x="469" y="1151"/>
                </a:cubicBezTo>
                <a:cubicBezTo>
                  <a:pt x="467" y="1149"/>
                  <a:pt x="465" y="1153"/>
                  <a:pt x="463" y="1154"/>
                </a:cubicBezTo>
                <a:cubicBezTo>
                  <a:pt x="463" y="1156"/>
                  <a:pt x="464" y="1159"/>
                  <a:pt x="462" y="1160"/>
                </a:cubicBezTo>
                <a:cubicBezTo>
                  <a:pt x="460" y="1160"/>
                  <a:pt x="459" y="1158"/>
                  <a:pt x="456" y="1159"/>
                </a:cubicBezTo>
                <a:cubicBezTo>
                  <a:pt x="456" y="1167"/>
                  <a:pt x="457" y="1176"/>
                  <a:pt x="449" y="1179"/>
                </a:cubicBezTo>
                <a:cubicBezTo>
                  <a:pt x="449" y="1188"/>
                  <a:pt x="442" y="1192"/>
                  <a:pt x="435" y="1195"/>
                </a:cubicBezTo>
                <a:cubicBezTo>
                  <a:pt x="448" y="1204"/>
                  <a:pt x="434" y="1220"/>
                  <a:pt x="420" y="1221"/>
                </a:cubicBezTo>
                <a:cubicBezTo>
                  <a:pt x="417" y="1229"/>
                  <a:pt x="423" y="1235"/>
                  <a:pt x="425" y="1240"/>
                </a:cubicBezTo>
                <a:cubicBezTo>
                  <a:pt x="422" y="1244"/>
                  <a:pt x="423" y="1251"/>
                  <a:pt x="418" y="1252"/>
                </a:cubicBezTo>
                <a:cubicBezTo>
                  <a:pt x="416" y="1252"/>
                  <a:pt x="415" y="1251"/>
                  <a:pt x="415" y="1248"/>
                </a:cubicBezTo>
                <a:cubicBezTo>
                  <a:pt x="412" y="1249"/>
                  <a:pt x="411" y="1253"/>
                  <a:pt x="407" y="1254"/>
                </a:cubicBezTo>
                <a:cubicBezTo>
                  <a:pt x="408" y="1261"/>
                  <a:pt x="400" y="1261"/>
                  <a:pt x="402" y="1269"/>
                </a:cubicBezTo>
                <a:cubicBezTo>
                  <a:pt x="400" y="1270"/>
                  <a:pt x="399" y="1271"/>
                  <a:pt x="397" y="1271"/>
                </a:cubicBezTo>
                <a:cubicBezTo>
                  <a:pt x="395" y="1277"/>
                  <a:pt x="400" y="1276"/>
                  <a:pt x="401" y="1279"/>
                </a:cubicBezTo>
                <a:cubicBezTo>
                  <a:pt x="403" y="1278"/>
                  <a:pt x="407" y="1278"/>
                  <a:pt x="409" y="1277"/>
                </a:cubicBezTo>
                <a:cubicBezTo>
                  <a:pt x="410" y="1281"/>
                  <a:pt x="416" y="1280"/>
                  <a:pt x="417" y="1284"/>
                </a:cubicBezTo>
                <a:cubicBezTo>
                  <a:pt x="412" y="1284"/>
                  <a:pt x="411" y="1287"/>
                  <a:pt x="410" y="1289"/>
                </a:cubicBezTo>
                <a:cubicBezTo>
                  <a:pt x="413" y="1288"/>
                  <a:pt x="415" y="1291"/>
                  <a:pt x="420" y="1291"/>
                </a:cubicBezTo>
                <a:cubicBezTo>
                  <a:pt x="421" y="1287"/>
                  <a:pt x="423" y="1283"/>
                  <a:pt x="421" y="1280"/>
                </a:cubicBezTo>
                <a:cubicBezTo>
                  <a:pt x="423" y="1279"/>
                  <a:pt x="425" y="1278"/>
                  <a:pt x="426" y="1276"/>
                </a:cubicBezTo>
                <a:cubicBezTo>
                  <a:pt x="424" y="1274"/>
                  <a:pt x="427" y="1272"/>
                  <a:pt x="425" y="1269"/>
                </a:cubicBezTo>
                <a:cubicBezTo>
                  <a:pt x="422" y="1270"/>
                  <a:pt x="418" y="1271"/>
                  <a:pt x="418" y="1268"/>
                </a:cubicBezTo>
                <a:cubicBezTo>
                  <a:pt x="427" y="1268"/>
                  <a:pt x="424" y="1258"/>
                  <a:pt x="432" y="1257"/>
                </a:cubicBezTo>
                <a:cubicBezTo>
                  <a:pt x="432" y="1256"/>
                  <a:pt x="431" y="1254"/>
                  <a:pt x="432" y="1254"/>
                </a:cubicBezTo>
                <a:cubicBezTo>
                  <a:pt x="437" y="1257"/>
                  <a:pt x="434" y="1263"/>
                  <a:pt x="438" y="1268"/>
                </a:cubicBezTo>
                <a:cubicBezTo>
                  <a:pt x="437" y="1270"/>
                  <a:pt x="432" y="1268"/>
                  <a:pt x="432" y="1271"/>
                </a:cubicBezTo>
                <a:cubicBezTo>
                  <a:pt x="438" y="1269"/>
                  <a:pt x="433" y="1275"/>
                  <a:pt x="433" y="1276"/>
                </a:cubicBezTo>
                <a:cubicBezTo>
                  <a:pt x="437" y="1274"/>
                  <a:pt x="435" y="1281"/>
                  <a:pt x="437" y="1282"/>
                </a:cubicBezTo>
                <a:cubicBezTo>
                  <a:pt x="438" y="1280"/>
                  <a:pt x="444" y="1280"/>
                  <a:pt x="443" y="1283"/>
                </a:cubicBezTo>
                <a:cubicBezTo>
                  <a:pt x="441" y="1290"/>
                  <a:pt x="433" y="1288"/>
                  <a:pt x="429" y="1292"/>
                </a:cubicBezTo>
                <a:cubicBezTo>
                  <a:pt x="435" y="1298"/>
                  <a:pt x="432" y="1306"/>
                  <a:pt x="428" y="1310"/>
                </a:cubicBezTo>
                <a:cubicBezTo>
                  <a:pt x="429" y="1310"/>
                  <a:pt x="429" y="1312"/>
                  <a:pt x="429" y="1313"/>
                </a:cubicBezTo>
                <a:cubicBezTo>
                  <a:pt x="433" y="1311"/>
                  <a:pt x="433" y="1313"/>
                  <a:pt x="432" y="1316"/>
                </a:cubicBezTo>
                <a:cubicBezTo>
                  <a:pt x="436" y="1318"/>
                  <a:pt x="438" y="1316"/>
                  <a:pt x="440" y="1314"/>
                </a:cubicBezTo>
                <a:cubicBezTo>
                  <a:pt x="440" y="1316"/>
                  <a:pt x="441" y="1316"/>
                  <a:pt x="442" y="1316"/>
                </a:cubicBezTo>
                <a:cubicBezTo>
                  <a:pt x="441" y="1323"/>
                  <a:pt x="434" y="1323"/>
                  <a:pt x="429" y="1321"/>
                </a:cubicBezTo>
                <a:cubicBezTo>
                  <a:pt x="429" y="1322"/>
                  <a:pt x="428" y="1323"/>
                  <a:pt x="428" y="1324"/>
                </a:cubicBezTo>
                <a:cubicBezTo>
                  <a:pt x="431" y="1327"/>
                  <a:pt x="433" y="1325"/>
                  <a:pt x="436" y="1324"/>
                </a:cubicBezTo>
                <a:cubicBezTo>
                  <a:pt x="436" y="1335"/>
                  <a:pt x="431" y="1344"/>
                  <a:pt x="425" y="1351"/>
                </a:cubicBezTo>
                <a:cubicBezTo>
                  <a:pt x="426" y="1351"/>
                  <a:pt x="426" y="1352"/>
                  <a:pt x="426" y="1354"/>
                </a:cubicBezTo>
                <a:cubicBezTo>
                  <a:pt x="423" y="1355"/>
                  <a:pt x="421" y="1358"/>
                  <a:pt x="417" y="1356"/>
                </a:cubicBezTo>
                <a:cubicBezTo>
                  <a:pt x="416" y="1361"/>
                  <a:pt x="411" y="1362"/>
                  <a:pt x="407" y="1364"/>
                </a:cubicBezTo>
                <a:cubicBezTo>
                  <a:pt x="407" y="1356"/>
                  <a:pt x="413" y="1344"/>
                  <a:pt x="405" y="1339"/>
                </a:cubicBezTo>
                <a:cubicBezTo>
                  <a:pt x="403" y="1342"/>
                  <a:pt x="400" y="1345"/>
                  <a:pt x="395" y="1345"/>
                </a:cubicBezTo>
                <a:cubicBezTo>
                  <a:pt x="394" y="1358"/>
                  <a:pt x="386" y="1364"/>
                  <a:pt x="386" y="1378"/>
                </a:cubicBezTo>
                <a:cubicBezTo>
                  <a:pt x="385" y="1379"/>
                  <a:pt x="379" y="1381"/>
                  <a:pt x="380" y="1382"/>
                </a:cubicBezTo>
                <a:cubicBezTo>
                  <a:pt x="382" y="1383"/>
                  <a:pt x="383" y="1379"/>
                  <a:pt x="384" y="1382"/>
                </a:cubicBezTo>
                <a:cubicBezTo>
                  <a:pt x="385" y="1387"/>
                  <a:pt x="379" y="1387"/>
                  <a:pt x="376" y="1389"/>
                </a:cubicBezTo>
                <a:cubicBezTo>
                  <a:pt x="377" y="1396"/>
                  <a:pt x="382" y="1404"/>
                  <a:pt x="377" y="1411"/>
                </a:cubicBezTo>
                <a:cubicBezTo>
                  <a:pt x="379" y="1414"/>
                  <a:pt x="382" y="1415"/>
                  <a:pt x="383" y="1419"/>
                </a:cubicBezTo>
                <a:cubicBezTo>
                  <a:pt x="389" y="1419"/>
                  <a:pt x="396" y="1420"/>
                  <a:pt x="401" y="1417"/>
                </a:cubicBezTo>
                <a:cubicBezTo>
                  <a:pt x="402" y="1422"/>
                  <a:pt x="409" y="1421"/>
                  <a:pt x="411" y="1422"/>
                </a:cubicBezTo>
                <a:cubicBezTo>
                  <a:pt x="414" y="1420"/>
                  <a:pt x="415" y="1415"/>
                  <a:pt x="417" y="1413"/>
                </a:cubicBezTo>
                <a:cubicBezTo>
                  <a:pt x="420" y="1413"/>
                  <a:pt x="423" y="1413"/>
                  <a:pt x="424" y="1415"/>
                </a:cubicBezTo>
                <a:cubicBezTo>
                  <a:pt x="423" y="1416"/>
                  <a:pt x="421" y="1420"/>
                  <a:pt x="423" y="1421"/>
                </a:cubicBezTo>
                <a:cubicBezTo>
                  <a:pt x="426" y="1420"/>
                  <a:pt x="429" y="1417"/>
                  <a:pt x="433" y="1419"/>
                </a:cubicBezTo>
                <a:cubicBezTo>
                  <a:pt x="428" y="1421"/>
                  <a:pt x="430" y="1430"/>
                  <a:pt x="434" y="1431"/>
                </a:cubicBezTo>
                <a:cubicBezTo>
                  <a:pt x="433" y="1427"/>
                  <a:pt x="437" y="1427"/>
                  <a:pt x="434" y="1423"/>
                </a:cubicBezTo>
                <a:close/>
                <a:moveTo>
                  <a:pt x="903" y="1202"/>
                </a:moveTo>
                <a:cubicBezTo>
                  <a:pt x="899" y="1202"/>
                  <a:pt x="900" y="1205"/>
                  <a:pt x="899" y="1206"/>
                </a:cubicBezTo>
                <a:cubicBezTo>
                  <a:pt x="896" y="1204"/>
                  <a:pt x="895" y="1205"/>
                  <a:pt x="891" y="1206"/>
                </a:cubicBezTo>
                <a:cubicBezTo>
                  <a:pt x="890" y="1201"/>
                  <a:pt x="890" y="1201"/>
                  <a:pt x="890" y="1201"/>
                </a:cubicBezTo>
                <a:cubicBezTo>
                  <a:pt x="895" y="1200"/>
                  <a:pt x="902" y="1194"/>
                  <a:pt x="903" y="1202"/>
                </a:cubicBezTo>
                <a:close/>
                <a:moveTo>
                  <a:pt x="924" y="1179"/>
                </a:moveTo>
                <a:cubicBezTo>
                  <a:pt x="923" y="1180"/>
                  <a:pt x="921" y="1181"/>
                  <a:pt x="919" y="1181"/>
                </a:cubicBezTo>
                <a:cubicBezTo>
                  <a:pt x="919" y="1178"/>
                  <a:pt x="917" y="1179"/>
                  <a:pt x="918" y="1176"/>
                </a:cubicBezTo>
                <a:cubicBezTo>
                  <a:pt x="919" y="1176"/>
                  <a:pt x="920" y="1176"/>
                  <a:pt x="921" y="1175"/>
                </a:cubicBezTo>
                <a:cubicBezTo>
                  <a:pt x="922" y="1175"/>
                  <a:pt x="923" y="1177"/>
                  <a:pt x="924" y="1179"/>
                </a:cubicBezTo>
                <a:close/>
                <a:moveTo>
                  <a:pt x="876" y="1174"/>
                </a:moveTo>
                <a:cubicBezTo>
                  <a:pt x="872" y="1174"/>
                  <a:pt x="872" y="1174"/>
                  <a:pt x="872" y="1174"/>
                </a:cubicBezTo>
                <a:cubicBezTo>
                  <a:pt x="873" y="1176"/>
                  <a:pt x="873" y="1179"/>
                  <a:pt x="876" y="1180"/>
                </a:cubicBezTo>
                <a:cubicBezTo>
                  <a:pt x="877" y="1181"/>
                  <a:pt x="871" y="1184"/>
                  <a:pt x="871" y="1180"/>
                </a:cubicBezTo>
                <a:cubicBezTo>
                  <a:pt x="869" y="1180"/>
                  <a:pt x="869" y="1182"/>
                  <a:pt x="867" y="1182"/>
                </a:cubicBezTo>
                <a:cubicBezTo>
                  <a:pt x="869" y="1183"/>
                  <a:pt x="867" y="1188"/>
                  <a:pt x="870" y="1189"/>
                </a:cubicBezTo>
                <a:cubicBezTo>
                  <a:pt x="868" y="1192"/>
                  <a:pt x="867" y="1189"/>
                  <a:pt x="865" y="1189"/>
                </a:cubicBezTo>
                <a:cubicBezTo>
                  <a:pt x="859" y="1190"/>
                  <a:pt x="854" y="1197"/>
                  <a:pt x="848" y="1199"/>
                </a:cubicBezTo>
                <a:cubicBezTo>
                  <a:pt x="845" y="1200"/>
                  <a:pt x="845" y="1197"/>
                  <a:pt x="843" y="1197"/>
                </a:cubicBezTo>
                <a:cubicBezTo>
                  <a:pt x="842" y="1197"/>
                  <a:pt x="842" y="1198"/>
                  <a:pt x="842" y="1198"/>
                </a:cubicBezTo>
                <a:cubicBezTo>
                  <a:pt x="840" y="1195"/>
                  <a:pt x="851" y="1195"/>
                  <a:pt x="850" y="1190"/>
                </a:cubicBezTo>
                <a:cubicBezTo>
                  <a:pt x="853" y="1191"/>
                  <a:pt x="858" y="1188"/>
                  <a:pt x="861" y="1186"/>
                </a:cubicBezTo>
                <a:cubicBezTo>
                  <a:pt x="861" y="1184"/>
                  <a:pt x="857" y="1186"/>
                  <a:pt x="856" y="1185"/>
                </a:cubicBezTo>
                <a:cubicBezTo>
                  <a:pt x="857" y="1183"/>
                  <a:pt x="859" y="1182"/>
                  <a:pt x="860" y="1179"/>
                </a:cubicBezTo>
                <a:cubicBezTo>
                  <a:pt x="860" y="1178"/>
                  <a:pt x="858" y="1179"/>
                  <a:pt x="856" y="1179"/>
                </a:cubicBezTo>
                <a:cubicBezTo>
                  <a:pt x="861" y="1175"/>
                  <a:pt x="855" y="1173"/>
                  <a:pt x="853" y="1168"/>
                </a:cubicBezTo>
                <a:cubicBezTo>
                  <a:pt x="858" y="1169"/>
                  <a:pt x="856" y="1163"/>
                  <a:pt x="860" y="1165"/>
                </a:cubicBezTo>
                <a:cubicBezTo>
                  <a:pt x="861" y="1169"/>
                  <a:pt x="856" y="1167"/>
                  <a:pt x="857" y="1171"/>
                </a:cubicBezTo>
                <a:cubicBezTo>
                  <a:pt x="862" y="1171"/>
                  <a:pt x="859" y="1164"/>
                  <a:pt x="866" y="1165"/>
                </a:cubicBezTo>
                <a:cubicBezTo>
                  <a:pt x="868" y="1167"/>
                  <a:pt x="869" y="1170"/>
                  <a:pt x="872" y="1171"/>
                </a:cubicBezTo>
                <a:cubicBezTo>
                  <a:pt x="876" y="1170"/>
                  <a:pt x="872" y="1167"/>
                  <a:pt x="874" y="1167"/>
                </a:cubicBezTo>
                <a:cubicBezTo>
                  <a:pt x="879" y="1166"/>
                  <a:pt x="878" y="1172"/>
                  <a:pt x="876" y="1174"/>
                </a:cubicBezTo>
                <a:close/>
                <a:moveTo>
                  <a:pt x="937" y="1157"/>
                </a:moveTo>
                <a:cubicBezTo>
                  <a:pt x="938" y="1161"/>
                  <a:pt x="938" y="1161"/>
                  <a:pt x="938" y="1161"/>
                </a:cubicBezTo>
                <a:cubicBezTo>
                  <a:pt x="935" y="1161"/>
                  <a:pt x="935" y="1161"/>
                  <a:pt x="935" y="1161"/>
                </a:cubicBezTo>
                <a:cubicBezTo>
                  <a:pt x="935" y="1160"/>
                  <a:pt x="935" y="1159"/>
                  <a:pt x="936" y="1158"/>
                </a:cubicBezTo>
                <a:cubicBezTo>
                  <a:pt x="936" y="1157"/>
                  <a:pt x="934" y="1158"/>
                  <a:pt x="934" y="1158"/>
                </a:cubicBezTo>
                <a:cubicBezTo>
                  <a:pt x="934" y="1155"/>
                  <a:pt x="937" y="1157"/>
                  <a:pt x="937" y="1157"/>
                </a:cubicBezTo>
                <a:close/>
                <a:moveTo>
                  <a:pt x="856" y="1135"/>
                </a:moveTo>
                <a:cubicBezTo>
                  <a:pt x="857" y="1137"/>
                  <a:pt x="857" y="1139"/>
                  <a:pt x="856" y="1140"/>
                </a:cubicBezTo>
                <a:cubicBezTo>
                  <a:pt x="853" y="1142"/>
                  <a:pt x="853" y="1139"/>
                  <a:pt x="851" y="1140"/>
                </a:cubicBezTo>
                <a:cubicBezTo>
                  <a:pt x="852" y="1139"/>
                  <a:pt x="851" y="1136"/>
                  <a:pt x="853" y="1134"/>
                </a:cubicBezTo>
                <a:cubicBezTo>
                  <a:pt x="853" y="1135"/>
                  <a:pt x="855" y="1135"/>
                  <a:pt x="856" y="1135"/>
                </a:cubicBezTo>
                <a:close/>
                <a:moveTo>
                  <a:pt x="851" y="1136"/>
                </a:moveTo>
                <a:cubicBezTo>
                  <a:pt x="849" y="1136"/>
                  <a:pt x="849" y="1138"/>
                  <a:pt x="847" y="1138"/>
                </a:cubicBezTo>
                <a:cubicBezTo>
                  <a:pt x="846" y="1135"/>
                  <a:pt x="847" y="1133"/>
                  <a:pt x="850" y="1133"/>
                </a:cubicBezTo>
                <a:lnTo>
                  <a:pt x="851" y="1136"/>
                </a:lnTo>
                <a:close/>
                <a:moveTo>
                  <a:pt x="1221" y="1215"/>
                </a:moveTo>
                <a:cubicBezTo>
                  <a:pt x="1219" y="1216"/>
                  <a:pt x="1217" y="1218"/>
                  <a:pt x="1213" y="1218"/>
                </a:cubicBezTo>
                <a:cubicBezTo>
                  <a:pt x="1213" y="1215"/>
                  <a:pt x="1213" y="1212"/>
                  <a:pt x="1214" y="1209"/>
                </a:cubicBezTo>
                <a:cubicBezTo>
                  <a:pt x="1218" y="1209"/>
                  <a:pt x="1221" y="1210"/>
                  <a:pt x="1221" y="1215"/>
                </a:cubicBezTo>
                <a:close/>
                <a:moveTo>
                  <a:pt x="1277" y="1182"/>
                </a:moveTo>
                <a:cubicBezTo>
                  <a:pt x="1274" y="1183"/>
                  <a:pt x="1273" y="1181"/>
                  <a:pt x="1271" y="1181"/>
                </a:cubicBezTo>
                <a:cubicBezTo>
                  <a:pt x="1271" y="1179"/>
                  <a:pt x="1273" y="1178"/>
                  <a:pt x="1272" y="1175"/>
                </a:cubicBezTo>
                <a:cubicBezTo>
                  <a:pt x="1276" y="1176"/>
                  <a:pt x="1277" y="1179"/>
                  <a:pt x="1277" y="1174"/>
                </a:cubicBezTo>
                <a:cubicBezTo>
                  <a:pt x="1282" y="1175"/>
                  <a:pt x="1277" y="1179"/>
                  <a:pt x="1277" y="1182"/>
                </a:cubicBezTo>
                <a:close/>
                <a:moveTo>
                  <a:pt x="1087" y="1189"/>
                </a:moveTo>
                <a:cubicBezTo>
                  <a:pt x="1086" y="1191"/>
                  <a:pt x="1083" y="1192"/>
                  <a:pt x="1081" y="1194"/>
                </a:cubicBezTo>
                <a:cubicBezTo>
                  <a:pt x="1085" y="1197"/>
                  <a:pt x="1077" y="1202"/>
                  <a:pt x="1075" y="1198"/>
                </a:cubicBezTo>
                <a:cubicBezTo>
                  <a:pt x="1074" y="1190"/>
                  <a:pt x="1082" y="1189"/>
                  <a:pt x="1085" y="1184"/>
                </a:cubicBezTo>
                <a:cubicBezTo>
                  <a:pt x="1084" y="1185"/>
                  <a:pt x="1085" y="1189"/>
                  <a:pt x="1087" y="1189"/>
                </a:cubicBezTo>
                <a:close/>
                <a:moveTo>
                  <a:pt x="1445" y="929"/>
                </a:moveTo>
                <a:cubicBezTo>
                  <a:pt x="1443" y="935"/>
                  <a:pt x="1438" y="928"/>
                  <a:pt x="1435" y="927"/>
                </a:cubicBezTo>
                <a:cubicBezTo>
                  <a:pt x="1436" y="926"/>
                  <a:pt x="1440" y="926"/>
                  <a:pt x="1442" y="925"/>
                </a:cubicBezTo>
                <a:cubicBezTo>
                  <a:pt x="1444" y="926"/>
                  <a:pt x="1443" y="929"/>
                  <a:pt x="1445" y="929"/>
                </a:cubicBezTo>
                <a:close/>
                <a:moveTo>
                  <a:pt x="1481" y="977"/>
                </a:moveTo>
                <a:cubicBezTo>
                  <a:pt x="1480" y="980"/>
                  <a:pt x="1477" y="982"/>
                  <a:pt x="1475" y="983"/>
                </a:cubicBezTo>
                <a:cubicBezTo>
                  <a:pt x="1473" y="978"/>
                  <a:pt x="1477" y="977"/>
                  <a:pt x="1481" y="977"/>
                </a:cubicBezTo>
                <a:close/>
                <a:moveTo>
                  <a:pt x="1475" y="958"/>
                </a:moveTo>
                <a:cubicBezTo>
                  <a:pt x="1475" y="963"/>
                  <a:pt x="1475" y="963"/>
                  <a:pt x="1475" y="963"/>
                </a:cubicBezTo>
                <a:cubicBezTo>
                  <a:pt x="1473" y="964"/>
                  <a:pt x="1472" y="957"/>
                  <a:pt x="1475" y="958"/>
                </a:cubicBezTo>
                <a:close/>
                <a:moveTo>
                  <a:pt x="1545" y="935"/>
                </a:moveTo>
                <a:cubicBezTo>
                  <a:pt x="1547" y="936"/>
                  <a:pt x="1548" y="937"/>
                  <a:pt x="1548" y="940"/>
                </a:cubicBezTo>
                <a:cubicBezTo>
                  <a:pt x="1545" y="941"/>
                  <a:pt x="1543" y="942"/>
                  <a:pt x="1542" y="943"/>
                </a:cubicBezTo>
                <a:cubicBezTo>
                  <a:pt x="1540" y="943"/>
                  <a:pt x="1538" y="941"/>
                  <a:pt x="1538" y="938"/>
                </a:cubicBezTo>
                <a:cubicBezTo>
                  <a:pt x="1541" y="936"/>
                  <a:pt x="1547" y="935"/>
                  <a:pt x="1547" y="931"/>
                </a:cubicBezTo>
                <a:cubicBezTo>
                  <a:pt x="1550" y="932"/>
                  <a:pt x="1547" y="935"/>
                  <a:pt x="1545" y="935"/>
                </a:cubicBezTo>
                <a:close/>
                <a:moveTo>
                  <a:pt x="1539" y="901"/>
                </a:moveTo>
                <a:cubicBezTo>
                  <a:pt x="1536" y="903"/>
                  <a:pt x="1533" y="905"/>
                  <a:pt x="1531" y="908"/>
                </a:cubicBezTo>
                <a:cubicBezTo>
                  <a:pt x="1533" y="909"/>
                  <a:pt x="1533" y="913"/>
                  <a:pt x="1533" y="915"/>
                </a:cubicBezTo>
                <a:cubicBezTo>
                  <a:pt x="1530" y="917"/>
                  <a:pt x="1523" y="917"/>
                  <a:pt x="1520" y="919"/>
                </a:cubicBezTo>
                <a:cubicBezTo>
                  <a:pt x="1527" y="928"/>
                  <a:pt x="1514" y="932"/>
                  <a:pt x="1513" y="939"/>
                </a:cubicBezTo>
                <a:cubicBezTo>
                  <a:pt x="1505" y="935"/>
                  <a:pt x="1509" y="947"/>
                  <a:pt x="1502" y="946"/>
                </a:cubicBezTo>
                <a:cubicBezTo>
                  <a:pt x="1502" y="949"/>
                  <a:pt x="1506" y="946"/>
                  <a:pt x="1506" y="950"/>
                </a:cubicBezTo>
                <a:cubicBezTo>
                  <a:pt x="1499" y="952"/>
                  <a:pt x="1493" y="953"/>
                  <a:pt x="1484" y="951"/>
                </a:cubicBezTo>
                <a:cubicBezTo>
                  <a:pt x="1483" y="947"/>
                  <a:pt x="1487" y="938"/>
                  <a:pt x="1493" y="940"/>
                </a:cubicBezTo>
                <a:cubicBezTo>
                  <a:pt x="1489" y="929"/>
                  <a:pt x="1496" y="919"/>
                  <a:pt x="1506" y="915"/>
                </a:cubicBezTo>
                <a:cubicBezTo>
                  <a:pt x="1506" y="916"/>
                  <a:pt x="1507" y="917"/>
                  <a:pt x="1507" y="918"/>
                </a:cubicBezTo>
                <a:cubicBezTo>
                  <a:pt x="1510" y="916"/>
                  <a:pt x="1515" y="915"/>
                  <a:pt x="1514" y="910"/>
                </a:cubicBezTo>
                <a:cubicBezTo>
                  <a:pt x="1523" y="909"/>
                  <a:pt x="1531" y="906"/>
                  <a:pt x="1532" y="898"/>
                </a:cubicBezTo>
                <a:cubicBezTo>
                  <a:pt x="1537" y="897"/>
                  <a:pt x="1536" y="902"/>
                  <a:pt x="1539" y="901"/>
                </a:cubicBezTo>
                <a:close/>
                <a:moveTo>
                  <a:pt x="1732" y="740"/>
                </a:moveTo>
                <a:cubicBezTo>
                  <a:pt x="1736" y="739"/>
                  <a:pt x="1736" y="739"/>
                  <a:pt x="1736" y="739"/>
                </a:cubicBezTo>
                <a:cubicBezTo>
                  <a:pt x="1736" y="741"/>
                  <a:pt x="1735" y="743"/>
                  <a:pt x="1732" y="743"/>
                </a:cubicBezTo>
                <a:lnTo>
                  <a:pt x="1732" y="740"/>
                </a:lnTo>
                <a:close/>
                <a:moveTo>
                  <a:pt x="1674" y="798"/>
                </a:moveTo>
                <a:cubicBezTo>
                  <a:pt x="1678" y="799"/>
                  <a:pt x="1678" y="797"/>
                  <a:pt x="1680" y="796"/>
                </a:cubicBezTo>
                <a:cubicBezTo>
                  <a:pt x="1678" y="793"/>
                  <a:pt x="1674" y="792"/>
                  <a:pt x="1676" y="787"/>
                </a:cubicBezTo>
                <a:cubicBezTo>
                  <a:pt x="1683" y="787"/>
                  <a:pt x="1678" y="784"/>
                  <a:pt x="1681" y="781"/>
                </a:cubicBezTo>
                <a:cubicBezTo>
                  <a:pt x="1687" y="782"/>
                  <a:pt x="1687" y="778"/>
                  <a:pt x="1692" y="778"/>
                </a:cubicBezTo>
                <a:cubicBezTo>
                  <a:pt x="1693" y="781"/>
                  <a:pt x="1690" y="782"/>
                  <a:pt x="1692" y="783"/>
                </a:cubicBezTo>
                <a:cubicBezTo>
                  <a:pt x="1696" y="781"/>
                  <a:pt x="1697" y="777"/>
                  <a:pt x="1701" y="777"/>
                </a:cubicBezTo>
                <a:cubicBezTo>
                  <a:pt x="1700" y="773"/>
                  <a:pt x="1697" y="776"/>
                  <a:pt x="1694" y="776"/>
                </a:cubicBezTo>
                <a:cubicBezTo>
                  <a:pt x="1693" y="773"/>
                  <a:pt x="1699" y="775"/>
                  <a:pt x="1698" y="770"/>
                </a:cubicBezTo>
                <a:cubicBezTo>
                  <a:pt x="1712" y="778"/>
                  <a:pt x="1700" y="793"/>
                  <a:pt x="1693" y="800"/>
                </a:cubicBezTo>
                <a:cubicBezTo>
                  <a:pt x="1687" y="799"/>
                  <a:pt x="1680" y="806"/>
                  <a:pt x="1674" y="804"/>
                </a:cubicBezTo>
                <a:cubicBezTo>
                  <a:pt x="1673" y="801"/>
                  <a:pt x="1675" y="800"/>
                  <a:pt x="1674" y="798"/>
                </a:cubicBezTo>
                <a:close/>
                <a:moveTo>
                  <a:pt x="1670" y="805"/>
                </a:moveTo>
                <a:cubicBezTo>
                  <a:pt x="1669" y="809"/>
                  <a:pt x="1666" y="808"/>
                  <a:pt x="1663" y="807"/>
                </a:cubicBezTo>
                <a:cubicBezTo>
                  <a:pt x="1663" y="804"/>
                  <a:pt x="1668" y="805"/>
                  <a:pt x="1670" y="805"/>
                </a:cubicBezTo>
                <a:close/>
                <a:moveTo>
                  <a:pt x="1642" y="820"/>
                </a:moveTo>
                <a:cubicBezTo>
                  <a:pt x="1643" y="817"/>
                  <a:pt x="1649" y="817"/>
                  <a:pt x="1651" y="814"/>
                </a:cubicBezTo>
                <a:cubicBezTo>
                  <a:pt x="1649" y="811"/>
                  <a:pt x="1649" y="807"/>
                  <a:pt x="1654" y="808"/>
                </a:cubicBezTo>
                <a:cubicBezTo>
                  <a:pt x="1652" y="810"/>
                  <a:pt x="1652" y="814"/>
                  <a:pt x="1655" y="811"/>
                </a:cubicBezTo>
                <a:cubicBezTo>
                  <a:pt x="1658" y="814"/>
                  <a:pt x="1652" y="816"/>
                  <a:pt x="1650" y="817"/>
                </a:cubicBezTo>
                <a:cubicBezTo>
                  <a:pt x="1650" y="820"/>
                  <a:pt x="1653" y="819"/>
                  <a:pt x="1654" y="820"/>
                </a:cubicBezTo>
                <a:cubicBezTo>
                  <a:pt x="1652" y="825"/>
                  <a:pt x="1648" y="817"/>
                  <a:pt x="1642" y="820"/>
                </a:cubicBezTo>
                <a:close/>
                <a:moveTo>
                  <a:pt x="1674" y="823"/>
                </a:moveTo>
                <a:cubicBezTo>
                  <a:pt x="1675" y="825"/>
                  <a:pt x="1676" y="826"/>
                  <a:pt x="1677" y="826"/>
                </a:cubicBezTo>
                <a:cubicBezTo>
                  <a:pt x="1674" y="831"/>
                  <a:pt x="1667" y="827"/>
                  <a:pt x="1667" y="835"/>
                </a:cubicBezTo>
                <a:cubicBezTo>
                  <a:pt x="1659" y="831"/>
                  <a:pt x="1670" y="825"/>
                  <a:pt x="1674" y="823"/>
                </a:cubicBezTo>
                <a:close/>
                <a:moveTo>
                  <a:pt x="2593" y="336"/>
                </a:moveTo>
                <a:cubicBezTo>
                  <a:pt x="2595" y="335"/>
                  <a:pt x="2595" y="335"/>
                  <a:pt x="2596" y="333"/>
                </a:cubicBezTo>
                <a:cubicBezTo>
                  <a:pt x="2601" y="335"/>
                  <a:pt x="2594" y="342"/>
                  <a:pt x="2593" y="336"/>
                </a:cubicBezTo>
                <a:close/>
                <a:moveTo>
                  <a:pt x="2382" y="403"/>
                </a:moveTo>
                <a:cubicBezTo>
                  <a:pt x="2382" y="406"/>
                  <a:pt x="2380" y="406"/>
                  <a:pt x="2378" y="407"/>
                </a:cubicBezTo>
                <a:cubicBezTo>
                  <a:pt x="2378" y="404"/>
                  <a:pt x="2376" y="404"/>
                  <a:pt x="2376" y="402"/>
                </a:cubicBezTo>
                <a:cubicBezTo>
                  <a:pt x="2377" y="402"/>
                  <a:pt x="2378" y="401"/>
                  <a:pt x="2378" y="400"/>
                </a:cubicBezTo>
                <a:cubicBezTo>
                  <a:pt x="2380" y="400"/>
                  <a:pt x="2381" y="402"/>
                  <a:pt x="2382" y="403"/>
                </a:cubicBezTo>
                <a:close/>
                <a:moveTo>
                  <a:pt x="2388" y="386"/>
                </a:moveTo>
                <a:cubicBezTo>
                  <a:pt x="2391" y="389"/>
                  <a:pt x="2383" y="389"/>
                  <a:pt x="2385" y="394"/>
                </a:cubicBezTo>
                <a:cubicBezTo>
                  <a:pt x="2383" y="395"/>
                  <a:pt x="2383" y="393"/>
                  <a:pt x="2380" y="394"/>
                </a:cubicBezTo>
                <a:cubicBezTo>
                  <a:pt x="2381" y="390"/>
                  <a:pt x="2380" y="388"/>
                  <a:pt x="2378" y="385"/>
                </a:cubicBezTo>
                <a:cubicBezTo>
                  <a:pt x="2381" y="388"/>
                  <a:pt x="2386" y="387"/>
                  <a:pt x="2388" y="386"/>
                </a:cubicBezTo>
                <a:close/>
                <a:moveTo>
                  <a:pt x="2371" y="389"/>
                </a:moveTo>
                <a:cubicBezTo>
                  <a:pt x="2370" y="393"/>
                  <a:pt x="2364" y="389"/>
                  <a:pt x="2361" y="388"/>
                </a:cubicBezTo>
                <a:cubicBezTo>
                  <a:pt x="2363" y="385"/>
                  <a:pt x="2367" y="389"/>
                  <a:pt x="2371" y="389"/>
                </a:cubicBezTo>
                <a:close/>
                <a:moveTo>
                  <a:pt x="2383" y="380"/>
                </a:moveTo>
                <a:cubicBezTo>
                  <a:pt x="2381" y="381"/>
                  <a:pt x="2381" y="379"/>
                  <a:pt x="2379" y="379"/>
                </a:cubicBezTo>
                <a:cubicBezTo>
                  <a:pt x="2379" y="376"/>
                  <a:pt x="2383" y="376"/>
                  <a:pt x="2384" y="377"/>
                </a:cubicBezTo>
                <a:cubicBezTo>
                  <a:pt x="2384" y="378"/>
                  <a:pt x="2383" y="379"/>
                  <a:pt x="2383" y="380"/>
                </a:cubicBezTo>
                <a:close/>
                <a:moveTo>
                  <a:pt x="2496" y="327"/>
                </a:moveTo>
                <a:cubicBezTo>
                  <a:pt x="2494" y="331"/>
                  <a:pt x="2499" y="333"/>
                  <a:pt x="2504" y="335"/>
                </a:cubicBezTo>
                <a:cubicBezTo>
                  <a:pt x="2504" y="337"/>
                  <a:pt x="2504" y="337"/>
                  <a:pt x="2504" y="337"/>
                </a:cubicBezTo>
                <a:cubicBezTo>
                  <a:pt x="2492" y="342"/>
                  <a:pt x="2482" y="347"/>
                  <a:pt x="2473" y="354"/>
                </a:cubicBezTo>
                <a:cubicBezTo>
                  <a:pt x="2473" y="357"/>
                  <a:pt x="2476" y="357"/>
                  <a:pt x="2477" y="358"/>
                </a:cubicBezTo>
                <a:cubicBezTo>
                  <a:pt x="2477" y="362"/>
                  <a:pt x="2468" y="363"/>
                  <a:pt x="2464" y="361"/>
                </a:cubicBezTo>
                <a:cubicBezTo>
                  <a:pt x="2463" y="360"/>
                  <a:pt x="2464" y="358"/>
                  <a:pt x="2465" y="358"/>
                </a:cubicBezTo>
                <a:cubicBezTo>
                  <a:pt x="2463" y="356"/>
                  <a:pt x="2456" y="357"/>
                  <a:pt x="2453" y="358"/>
                </a:cubicBezTo>
                <a:cubicBezTo>
                  <a:pt x="2456" y="354"/>
                  <a:pt x="2460" y="350"/>
                  <a:pt x="2464" y="347"/>
                </a:cubicBezTo>
                <a:cubicBezTo>
                  <a:pt x="2464" y="346"/>
                  <a:pt x="2465" y="343"/>
                  <a:pt x="2462" y="344"/>
                </a:cubicBezTo>
                <a:cubicBezTo>
                  <a:pt x="2462" y="341"/>
                  <a:pt x="2464" y="343"/>
                  <a:pt x="2466" y="343"/>
                </a:cubicBezTo>
                <a:cubicBezTo>
                  <a:pt x="2467" y="342"/>
                  <a:pt x="2467" y="340"/>
                  <a:pt x="2467" y="338"/>
                </a:cubicBezTo>
                <a:cubicBezTo>
                  <a:pt x="2478" y="340"/>
                  <a:pt x="2483" y="330"/>
                  <a:pt x="2492" y="334"/>
                </a:cubicBezTo>
                <a:cubicBezTo>
                  <a:pt x="2491" y="332"/>
                  <a:pt x="2491" y="330"/>
                  <a:pt x="2489" y="330"/>
                </a:cubicBezTo>
                <a:cubicBezTo>
                  <a:pt x="2491" y="328"/>
                  <a:pt x="2493" y="327"/>
                  <a:pt x="2496" y="327"/>
                </a:cubicBezTo>
                <a:close/>
                <a:moveTo>
                  <a:pt x="2456" y="344"/>
                </a:moveTo>
                <a:cubicBezTo>
                  <a:pt x="2455" y="344"/>
                  <a:pt x="2454" y="343"/>
                  <a:pt x="2454" y="341"/>
                </a:cubicBezTo>
                <a:cubicBezTo>
                  <a:pt x="2460" y="340"/>
                  <a:pt x="2460" y="340"/>
                  <a:pt x="2460" y="340"/>
                </a:cubicBezTo>
                <a:cubicBezTo>
                  <a:pt x="2460" y="343"/>
                  <a:pt x="2460" y="343"/>
                  <a:pt x="2460" y="343"/>
                </a:cubicBezTo>
                <a:cubicBezTo>
                  <a:pt x="2459" y="343"/>
                  <a:pt x="2456" y="343"/>
                  <a:pt x="2456" y="344"/>
                </a:cubicBezTo>
                <a:close/>
                <a:moveTo>
                  <a:pt x="2391" y="324"/>
                </a:moveTo>
                <a:cubicBezTo>
                  <a:pt x="2390" y="322"/>
                  <a:pt x="2391" y="322"/>
                  <a:pt x="2391" y="320"/>
                </a:cubicBezTo>
                <a:cubicBezTo>
                  <a:pt x="2392" y="320"/>
                  <a:pt x="2392" y="321"/>
                  <a:pt x="2393" y="321"/>
                </a:cubicBezTo>
                <a:cubicBezTo>
                  <a:pt x="2393" y="314"/>
                  <a:pt x="2395" y="325"/>
                  <a:pt x="2391" y="324"/>
                </a:cubicBezTo>
                <a:close/>
                <a:moveTo>
                  <a:pt x="2401" y="370"/>
                </a:moveTo>
                <a:cubicBezTo>
                  <a:pt x="2404" y="365"/>
                  <a:pt x="2407" y="359"/>
                  <a:pt x="2411" y="354"/>
                </a:cubicBezTo>
                <a:cubicBezTo>
                  <a:pt x="2403" y="357"/>
                  <a:pt x="2401" y="355"/>
                  <a:pt x="2392" y="357"/>
                </a:cubicBezTo>
                <a:cubicBezTo>
                  <a:pt x="2391" y="355"/>
                  <a:pt x="2390" y="354"/>
                  <a:pt x="2388" y="353"/>
                </a:cubicBezTo>
                <a:cubicBezTo>
                  <a:pt x="2391" y="348"/>
                  <a:pt x="2397" y="350"/>
                  <a:pt x="2401" y="346"/>
                </a:cubicBezTo>
                <a:cubicBezTo>
                  <a:pt x="2401" y="347"/>
                  <a:pt x="2400" y="348"/>
                  <a:pt x="2401" y="349"/>
                </a:cubicBezTo>
                <a:cubicBezTo>
                  <a:pt x="2405" y="349"/>
                  <a:pt x="2401" y="342"/>
                  <a:pt x="2407" y="343"/>
                </a:cubicBezTo>
                <a:cubicBezTo>
                  <a:pt x="2409" y="336"/>
                  <a:pt x="2409" y="324"/>
                  <a:pt x="2418" y="326"/>
                </a:cubicBezTo>
                <a:cubicBezTo>
                  <a:pt x="2421" y="326"/>
                  <a:pt x="2418" y="321"/>
                  <a:pt x="2420" y="319"/>
                </a:cubicBezTo>
                <a:cubicBezTo>
                  <a:pt x="2424" y="319"/>
                  <a:pt x="2426" y="318"/>
                  <a:pt x="2428" y="315"/>
                </a:cubicBezTo>
                <a:cubicBezTo>
                  <a:pt x="2432" y="316"/>
                  <a:pt x="2444" y="317"/>
                  <a:pt x="2444" y="311"/>
                </a:cubicBezTo>
                <a:cubicBezTo>
                  <a:pt x="2454" y="310"/>
                  <a:pt x="2456" y="310"/>
                  <a:pt x="2464" y="306"/>
                </a:cubicBezTo>
                <a:cubicBezTo>
                  <a:pt x="2465" y="307"/>
                  <a:pt x="2466" y="308"/>
                  <a:pt x="2466" y="311"/>
                </a:cubicBezTo>
                <a:cubicBezTo>
                  <a:pt x="2471" y="311"/>
                  <a:pt x="2476" y="311"/>
                  <a:pt x="2480" y="313"/>
                </a:cubicBezTo>
                <a:cubicBezTo>
                  <a:pt x="2480" y="317"/>
                  <a:pt x="2480" y="320"/>
                  <a:pt x="2483" y="323"/>
                </a:cubicBezTo>
                <a:cubicBezTo>
                  <a:pt x="2478" y="328"/>
                  <a:pt x="2471" y="327"/>
                  <a:pt x="2467" y="330"/>
                </a:cubicBezTo>
                <a:cubicBezTo>
                  <a:pt x="2467" y="332"/>
                  <a:pt x="2461" y="329"/>
                  <a:pt x="2464" y="327"/>
                </a:cubicBezTo>
                <a:cubicBezTo>
                  <a:pt x="2459" y="327"/>
                  <a:pt x="2459" y="330"/>
                  <a:pt x="2453" y="330"/>
                </a:cubicBezTo>
                <a:cubicBezTo>
                  <a:pt x="2451" y="331"/>
                  <a:pt x="2453" y="335"/>
                  <a:pt x="2451" y="336"/>
                </a:cubicBezTo>
                <a:cubicBezTo>
                  <a:pt x="2451" y="337"/>
                  <a:pt x="2453" y="336"/>
                  <a:pt x="2454" y="336"/>
                </a:cubicBezTo>
                <a:cubicBezTo>
                  <a:pt x="2454" y="338"/>
                  <a:pt x="2451" y="339"/>
                  <a:pt x="2450" y="338"/>
                </a:cubicBezTo>
                <a:cubicBezTo>
                  <a:pt x="2450" y="341"/>
                  <a:pt x="2454" y="340"/>
                  <a:pt x="2453" y="344"/>
                </a:cubicBezTo>
                <a:cubicBezTo>
                  <a:pt x="2448" y="344"/>
                  <a:pt x="2445" y="345"/>
                  <a:pt x="2445" y="348"/>
                </a:cubicBezTo>
                <a:cubicBezTo>
                  <a:pt x="2441" y="348"/>
                  <a:pt x="2439" y="346"/>
                  <a:pt x="2435" y="348"/>
                </a:cubicBezTo>
                <a:cubicBezTo>
                  <a:pt x="2436" y="358"/>
                  <a:pt x="2420" y="354"/>
                  <a:pt x="2419" y="364"/>
                </a:cubicBezTo>
                <a:cubicBezTo>
                  <a:pt x="2419" y="367"/>
                  <a:pt x="2423" y="366"/>
                  <a:pt x="2422" y="370"/>
                </a:cubicBezTo>
                <a:cubicBezTo>
                  <a:pt x="2416" y="371"/>
                  <a:pt x="2404" y="379"/>
                  <a:pt x="2401" y="370"/>
                </a:cubicBezTo>
                <a:close/>
                <a:moveTo>
                  <a:pt x="2298" y="411"/>
                </a:moveTo>
                <a:cubicBezTo>
                  <a:pt x="2297" y="408"/>
                  <a:pt x="2300" y="408"/>
                  <a:pt x="2301" y="407"/>
                </a:cubicBezTo>
                <a:cubicBezTo>
                  <a:pt x="2295" y="400"/>
                  <a:pt x="2313" y="382"/>
                  <a:pt x="2318" y="393"/>
                </a:cubicBezTo>
                <a:cubicBezTo>
                  <a:pt x="2324" y="388"/>
                  <a:pt x="2328" y="388"/>
                  <a:pt x="2332" y="379"/>
                </a:cubicBezTo>
                <a:cubicBezTo>
                  <a:pt x="2333" y="379"/>
                  <a:pt x="2332" y="380"/>
                  <a:pt x="2332" y="380"/>
                </a:cubicBezTo>
                <a:cubicBezTo>
                  <a:pt x="2331" y="383"/>
                  <a:pt x="2336" y="381"/>
                  <a:pt x="2338" y="381"/>
                </a:cubicBezTo>
                <a:cubicBezTo>
                  <a:pt x="2337" y="382"/>
                  <a:pt x="2338" y="383"/>
                  <a:pt x="2339" y="383"/>
                </a:cubicBezTo>
                <a:cubicBezTo>
                  <a:pt x="2338" y="385"/>
                  <a:pt x="2338" y="387"/>
                  <a:pt x="2335" y="386"/>
                </a:cubicBezTo>
                <a:cubicBezTo>
                  <a:pt x="2335" y="389"/>
                  <a:pt x="2338" y="388"/>
                  <a:pt x="2338" y="391"/>
                </a:cubicBezTo>
                <a:cubicBezTo>
                  <a:pt x="2336" y="391"/>
                  <a:pt x="2336" y="392"/>
                  <a:pt x="2335" y="392"/>
                </a:cubicBezTo>
                <a:cubicBezTo>
                  <a:pt x="2335" y="394"/>
                  <a:pt x="2337" y="394"/>
                  <a:pt x="2336" y="396"/>
                </a:cubicBezTo>
                <a:cubicBezTo>
                  <a:pt x="2331" y="407"/>
                  <a:pt x="2321" y="396"/>
                  <a:pt x="2314" y="401"/>
                </a:cubicBezTo>
                <a:cubicBezTo>
                  <a:pt x="2317" y="405"/>
                  <a:pt x="2312" y="408"/>
                  <a:pt x="2310" y="410"/>
                </a:cubicBezTo>
                <a:cubicBezTo>
                  <a:pt x="2304" y="409"/>
                  <a:pt x="2302" y="411"/>
                  <a:pt x="2298" y="411"/>
                </a:cubicBezTo>
                <a:close/>
                <a:moveTo>
                  <a:pt x="2358" y="423"/>
                </a:moveTo>
                <a:cubicBezTo>
                  <a:pt x="2359" y="418"/>
                  <a:pt x="2356" y="416"/>
                  <a:pt x="2357" y="411"/>
                </a:cubicBezTo>
                <a:cubicBezTo>
                  <a:pt x="2360" y="407"/>
                  <a:pt x="2371" y="409"/>
                  <a:pt x="2375" y="405"/>
                </a:cubicBezTo>
                <a:cubicBezTo>
                  <a:pt x="2376" y="410"/>
                  <a:pt x="2372" y="410"/>
                  <a:pt x="2370" y="413"/>
                </a:cubicBezTo>
                <a:cubicBezTo>
                  <a:pt x="2372" y="413"/>
                  <a:pt x="2373" y="416"/>
                  <a:pt x="2378" y="415"/>
                </a:cubicBezTo>
                <a:cubicBezTo>
                  <a:pt x="2376" y="419"/>
                  <a:pt x="2384" y="419"/>
                  <a:pt x="2388" y="421"/>
                </a:cubicBezTo>
                <a:cubicBezTo>
                  <a:pt x="2388" y="422"/>
                  <a:pt x="2387" y="423"/>
                  <a:pt x="2387" y="424"/>
                </a:cubicBezTo>
                <a:cubicBezTo>
                  <a:pt x="2378" y="423"/>
                  <a:pt x="2374" y="433"/>
                  <a:pt x="2364" y="434"/>
                </a:cubicBezTo>
                <a:cubicBezTo>
                  <a:pt x="2360" y="433"/>
                  <a:pt x="2366" y="423"/>
                  <a:pt x="2358" y="423"/>
                </a:cubicBezTo>
                <a:close/>
                <a:moveTo>
                  <a:pt x="1883" y="502"/>
                </a:moveTo>
                <a:cubicBezTo>
                  <a:pt x="1884" y="497"/>
                  <a:pt x="1891" y="495"/>
                  <a:pt x="1897" y="494"/>
                </a:cubicBezTo>
                <a:cubicBezTo>
                  <a:pt x="1897" y="496"/>
                  <a:pt x="1897" y="497"/>
                  <a:pt x="1898" y="497"/>
                </a:cubicBezTo>
                <a:cubicBezTo>
                  <a:pt x="1899" y="497"/>
                  <a:pt x="1899" y="495"/>
                  <a:pt x="1899" y="493"/>
                </a:cubicBezTo>
                <a:cubicBezTo>
                  <a:pt x="1905" y="493"/>
                  <a:pt x="1905" y="493"/>
                  <a:pt x="1905" y="493"/>
                </a:cubicBezTo>
                <a:cubicBezTo>
                  <a:pt x="1903" y="498"/>
                  <a:pt x="1901" y="503"/>
                  <a:pt x="1895" y="506"/>
                </a:cubicBezTo>
                <a:cubicBezTo>
                  <a:pt x="1895" y="504"/>
                  <a:pt x="1894" y="504"/>
                  <a:pt x="1894" y="503"/>
                </a:cubicBezTo>
                <a:cubicBezTo>
                  <a:pt x="1893" y="505"/>
                  <a:pt x="1893" y="509"/>
                  <a:pt x="1888" y="508"/>
                </a:cubicBezTo>
                <a:cubicBezTo>
                  <a:pt x="1889" y="509"/>
                  <a:pt x="1889" y="510"/>
                  <a:pt x="1889" y="511"/>
                </a:cubicBezTo>
                <a:cubicBezTo>
                  <a:pt x="1893" y="511"/>
                  <a:pt x="1891" y="507"/>
                  <a:pt x="1896" y="508"/>
                </a:cubicBezTo>
                <a:cubicBezTo>
                  <a:pt x="1897" y="512"/>
                  <a:pt x="1892" y="515"/>
                  <a:pt x="1890" y="513"/>
                </a:cubicBezTo>
                <a:cubicBezTo>
                  <a:pt x="1886" y="506"/>
                  <a:pt x="1880" y="513"/>
                  <a:pt x="1875" y="514"/>
                </a:cubicBezTo>
                <a:cubicBezTo>
                  <a:pt x="1875" y="512"/>
                  <a:pt x="1873" y="509"/>
                  <a:pt x="1872" y="511"/>
                </a:cubicBezTo>
                <a:cubicBezTo>
                  <a:pt x="1872" y="509"/>
                  <a:pt x="1878" y="500"/>
                  <a:pt x="1883" y="502"/>
                </a:cubicBezTo>
                <a:close/>
                <a:moveTo>
                  <a:pt x="1863" y="517"/>
                </a:moveTo>
                <a:cubicBezTo>
                  <a:pt x="1862" y="515"/>
                  <a:pt x="1864" y="515"/>
                  <a:pt x="1863" y="513"/>
                </a:cubicBezTo>
                <a:cubicBezTo>
                  <a:pt x="1870" y="512"/>
                  <a:pt x="1870" y="512"/>
                  <a:pt x="1870" y="512"/>
                </a:cubicBezTo>
                <a:cubicBezTo>
                  <a:pt x="1870" y="514"/>
                  <a:pt x="1870" y="516"/>
                  <a:pt x="1869" y="517"/>
                </a:cubicBezTo>
                <a:cubicBezTo>
                  <a:pt x="1867" y="517"/>
                  <a:pt x="1866" y="516"/>
                  <a:pt x="1863" y="517"/>
                </a:cubicBezTo>
                <a:close/>
                <a:moveTo>
                  <a:pt x="2239" y="476"/>
                </a:moveTo>
                <a:cubicBezTo>
                  <a:pt x="2241" y="475"/>
                  <a:pt x="2243" y="475"/>
                  <a:pt x="2243" y="478"/>
                </a:cubicBezTo>
                <a:cubicBezTo>
                  <a:pt x="2241" y="478"/>
                  <a:pt x="2239" y="479"/>
                  <a:pt x="2239" y="476"/>
                </a:cubicBezTo>
                <a:close/>
                <a:moveTo>
                  <a:pt x="1833" y="532"/>
                </a:moveTo>
                <a:cubicBezTo>
                  <a:pt x="1837" y="532"/>
                  <a:pt x="1837" y="532"/>
                  <a:pt x="1837" y="532"/>
                </a:cubicBezTo>
                <a:cubicBezTo>
                  <a:pt x="1838" y="535"/>
                  <a:pt x="1833" y="536"/>
                  <a:pt x="1833" y="532"/>
                </a:cubicBezTo>
                <a:close/>
                <a:moveTo>
                  <a:pt x="1180" y="55"/>
                </a:moveTo>
                <a:cubicBezTo>
                  <a:pt x="1179" y="53"/>
                  <a:pt x="1181" y="52"/>
                  <a:pt x="1181" y="50"/>
                </a:cubicBezTo>
                <a:cubicBezTo>
                  <a:pt x="1183" y="51"/>
                  <a:pt x="1184" y="55"/>
                  <a:pt x="1180" y="55"/>
                </a:cubicBezTo>
                <a:close/>
                <a:moveTo>
                  <a:pt x="1134" y="13"/>
                </a:moveTo>
                <a:cubicBezTo>
                  <a:pt x="1133" y="10"/>
                  <a:pt x="1139" y="8"/>
                  <a:pt x="1136" y="6"/>
                </a:cubicBezTo>
                <a:cubicBezTo>
                  <a:pt x="1139" y="5"/>
                  <a:pt x="1139" y="8"/>
                  <a:pt x="1144" y="5"/>
                </a:cubicBezTo>
                <a:cubicBezTo>
                  <a:pt x="1144" y="7"/>
                  <a:pt x="1145" y="9"/>
                  <a:pt x="1147" y="9"/>
                </a:cubicBezTo>
                <a:cubicBezTo>
                  <a:pt x="1143" y="10"/>
                  <a:pt x="1140" y="10"/>
                  <a:pt x="1142" y="17"/>
                </a:cubicBezTo>
                <a:cubicBezTo>
                  <a:pt x="1138" y="17"/>
                  <a:pt x="1136" y="15"/>
                  <a:pt x="1134" y="13"/>
                </a:cubicBezTo>
                <a:close/>
                <a:moveTo>
                  <a:pt x="1073" y="80"/>
                </a:moveTo>
                <a:cubicBezTo>
                  <a:pt x="1077" y="81"/>
                  <a:pt x="1083" y="76"/>
                  <a:pt x="1089" y="76"/>
                </a:cubicBezTo>
                <a:cubicBezTo>
                  <a:pt x="1086" y="79"/>
                  <a:pt x="1077" y="88"/>
                  <a:pt x="1073" y="80"/>
                </a:cubicBezTo>
                <a:close/>
                <a:moveTo>
                  <a:pt x="816" y="139"/>
                </a:moveTo>
                <a:cubicBezTo>
                  <a:pt x="819" y="139"/>
                  <a:pt x="820" y="141"/>
                  <a:pt x="823" y="140"/>
                </a:cubicBezTo>
                <a:cubicBezTo>
                  <a:pt x="823" y="142"/>
                  <a:pt x="823" y="142"/>
                  <a:pt x="823" y="142"/>
                </a:cubicBezTo>
                <a:cubicBezTo>
                  <a:pt x="819" y="141"/>
                  <a:pt x="816" y="145"/>
                  <a:pt x="816" y="139"/>
                </a:cubicBezTo>
                <a:close/>
                <a:moveTo>
                  <a:pt x="838" y="134"/>
                </a:moveTo>
                <a:cubicBezTo>
                  <a:pt x="839" y="135"/>
                  <a:pt x="839" y="137"/>
                  <a:pt x="839" y="139"/>
                </a:cubicBezTo>
                <a:cubicBezTo>
                  <a:pt x="838" y="138"/>
                  <a:pt x="834" y="139"/>
                  <a:pt x="832" y="139"/>
                </a:cubicBezTo>
                <a:cubicBezTo>
                  <a:pt x="829" y="140"/>
                  <a:pt x="832" y="145"/>
                  <a:pt x="829" y="146"/>
                </a:cubicBezTo>
                <a:cubicBezTo>
                  <a:pt x="820" y="141"/>
                  <a:pt x="831" y="134"/>
                  <a:pt x="838" y="134"/>
                </a:cubicBezTo>
                <a:close/>
                <a:moveTo>
                  <a:pt x="956" y="174"/>
                </a:moveTo>
                <a:cubicBezTo>
                  <a:pt x="959" y="173"/>
                  <a:pt x="959" y="176"/>
                  <a:pt x="961" y="177"/>
                </a:cubicBezTo>
                <a:cubicBezTo>
                  <a:pt x="963" y="176"/>
                  <a:pt x="961" y="172"/>
                  <a:pt x="962" y="172"/>
                </a:cubicBezTo>
                <a:cubicBezTo>
                  <a:pt x="967" y="172"/>
                  <a:pt x="974" y="172"/>
                  <a:pt x="977" y="171"/>
                </a:cubicBezTo>
                <a:cubicBezTo>
                  <a:pt x="978" y="176"/>
                  <a:pt x="971" y="177"/>
                  <a:pt x="975" y="183"/>
                </a:cubicBezTo>
                <a:cubicBezTo>
                  <a:pt x="972" y="184"/>
                  <a:pt x="970" y="185"/>
                  <a:pt x="971" y="189"/>
                </a:cubicBezTo>
                <a:cubicBezTo>
                  <a:pt x="968" y="189"/>
                  <a:pt x="968" y="187"/>
                  <a:pt x="968" y="185"/>
                </a:cubicBezTo>
                <a:cubicBezTo>
                  <a:pt x="960" y="189"/>
                  <a:pt x="955" y="187"/>
                  <a:pt x="952" y="180"/>
                </a:cubicBezTo>
                <a:cubicBezTo>
                  <a:pt x="955" y="179"/>
                  <a:pt x="956" y="177"/>
                  <a:pt x="956" y="174"/>
                </a:cubicBezTo>
                <a:close/>
                <a:moveTo>
                  <a:pt x="431" y="236"/>
                </a:moveTo>
                <a:cubicBezTo>
                  <a:pt x="433" y="245"/>
                  <a:pt x="440" y="236"/>
                  <a:pt x="445" y="237"/>
                </a:cubicBezTo>
                <a:cubicBezTo>
                  <a:pt x="444" y="242"/>
                  <a:pt x="435" y="240"/>
                  <a:pt x="437" y="247"/>
                </a:cubicBezTo>
                <a:cubicBezTo>
                  <a:pt x="434" y="246"/>
                  <a:pt x="435" y="247"/>
                  <a:pt x="432" y="247"/>
                </a:cubicBezTo>
                <a:cubicBezTo>
                  <a:pt x="434" y="243"/>
                  <a:pt x="426" y="241"/>
                  <a:pt x="431" y="236"/>
                </a:cubicBezTo>
                <a:close/>
                <a:moveTo>
                  <a:pt x="371" y="255"/>
                </a:moveTo>
                <a:cubicBezTo>
                  <a:pt x="370" y="251"/>
                  <a:pt x="374" y="252"/>
                  <a:pt x="377" y="251"/>
                </a:cubicBezTo>
                <a:cubicBezTo>
                  <a:pt x="376" y="254"/>
                  <a:pt x="374" y="255"/>
                  <a:pt x="371" y="255"/>
                </a:cubicBezTo>
                <a:close/>
                <a:moveTo>
                  <a:pt x="930" y="222"/>
                </a:moveTo>
                <a:cubicBezTo>
                  <a:pt x="933" y="219"/>
                  <a:pt x="937" y="217"/>
                  <a:pt x="939" y="214"/>
                </a:cubicBezTo>
                <a:cubicBezTo>
                  <a:pt x="939" y="212"/>
                  <a:pt x="937" y="213"/>
                  <a:pt x="936" y="213"/>
                </a:cubicBezTo>
                <a:cubicBezTo>
                  <a:pt x="936" y="210"/>
                  <a:pt x="938" y="210"/>
                  <a:pt x="939" y="208"/>
                </a:cubicBezTo>
                <a:cubicBezTo>
                  <a:pt x="942" y="208"/>
                  <a:pt x="938" y="210"/>
                  <a:pt x="940" y="212"/>
                </a:cubicBezTo>
                <a:cubicBezTo>
                  <a:pt x="941" y="211"/>
                  <a:pt x="941" y="210"/>
                  <a:pt x="941" y="208"/>
                </a:cubicBezTo>
                <a:cubicBezTo>
                  <a:pt x="938" y="205"/>
                  <a:pt x="930" y="208"/>
                  <a:pt x="927" y="205"/>
                </a:cubicBezTo>
                <a:cubicBezTo>
                  <a:pt x="933" y="200"/>
                  <a:pt x="930" y="190"/>
                  <a:pt x="937" y="188"/>
                </a:cubicBezTo>
                <a:cubicBezTo>
                  <a:pt x="939" y="188"/>
                  <a:pt x="944" y="189"/>
                  <a:pt x="948" y="184"/>
                </a:cubicBezTo>
                <a:cubicBezTo>
                  <a:pt x="949" y="188"/>
                  <a:pt x="953" y="190"/>
                  <a:pt x="958" y="190"/>
                </a:cubicBezTo>
                <a:cubicBezTo>
                  <a:pt x="959" y="194"/>
                  <a:pt x="954" y="192"/>
                  <a:pt x="954" y="194"/>
                </a:cubicBezTo>
                <a:cubicBezTo>
                  <a:pt x="955" y="197"/>
                  <a:pt x="957" y="193"/>
                  <a:pt x="960" y="193"/>
                </a:cubicBezTo>
                <a:cubicBezTo>
                  <a:pt x="962" y="194"/>
                  <a:pt x="960" y="191"/>
                  <a:pt x="959" y="191"/>
                </a:cubicBezTo>
                <a:cubicBezTo>
                  <a:pt x="959" y="189"/>
                  <a:pt x="964" y="190"/>
                  <a:pt x="966" y="189"/>
                </a:cubicBezTo>
                <a:cubicBezTo>
                  <a:pt x="967" y="192"/>
                  <a:pt x="963" y="191"/>
                  <a:pt x="963" y="192"/>
                </a:cubicBezTo>
                <a:cubicBezTo>
                  <a:pt x="963" y="195"/>
                  <a:pt x="966" y="194"/>
                  <a:pt x="969" y="194"/>
                </a:cubicBezTo>
                <a:cubicBezTo>
                  <a:pt x="969" y="197"/>
                  <a:pt x="965" y="196"/>
                  <a:pt x="964" y="199"/>
                </a:cubicBezTo>
                <a:cubicBezTo>
                  <a:pt x="965" y="201"/>
                  <a:pt x="969" y="201"/>
                  <a:pt x="967" y="204"/>
                </a:cubicBezTo>
                <a:cubicBezTo>
                  <a:pt x="965" y="204"/>
                  <a:pt x="964" y="202"/>
                  <a:pt x="963" y="202"/>
                </a:cubicBezTo>
                <a:cubicBezTo>
                  <a:pt x="961" y="205"/>
                  <a:pt x="958" y="209"/>
                  <a:pt x="953" y="206"/>
                </a:cubicBezTo>
                <a:cubicBezTo>
                  <a:pt x="953" y="207"/>
                  <a:pt x="954" y="207"/>
                  <a:pt x="955" y="207"/>
                </a:cubicBezTo>
                <a:cubicBezTo>
                  <a:pt x="948" y="212"/>
                  <a:pt x="943" y="219"/>
                  <a:pt x="934" y="223"/>
                </a:cubicBezTo>
                <a:cubicBezTo>
                  <a:pt x="935" y="226"/>
                  <a:pt x="937" y="227"/>
                  <a:pt x="934" y="228"/>
                </a:cubicBezTo>
                <a:cubicBezTo>
                  <a:pt x="931" y="229"/>
                  <a:pt x="931" y="225"/>
                  <a:pt x="930" y="222"/>
                </a:cubicBezTo>
                <a:close/>
                <a:moveTo>
                  <a:pt x="263" y="429"/>
                </a:moveTo>
                <a:cubicBezTo>
                  <a:pt x="263" y="428"/>
                  <a:pt x="261" y="429"/>
                  <a:pt x="261" y="429"/>
                </a:cubicBezTo>
                <a:cubicBezTo>
                  <a:pt x="259" y="422"/>
                  <a:pt x="263" y="421"/>
                  <a:pt x="264" y="417"/>
                </a:cubicBezTo>
                <a:cubicBezTo>
                  <a:pt x="266" y="416"/>
                  <a:pt x="266" y="419"/>
                  <a:pt x="267" y="419"/>
                </a:cubicBezTo>
                <a:cubicBezTo>
                  <a:pt x="269" y="416"/>
                  <a:pt x="269" y="412"/>
                  <a:pt x="271" y="410"/>
                </a:cubicBezTo>
                <a:cubicBezTo>
                  <a:pt x="279" y="411"/>
                  <a:pt x="281" y="406"/>
                  <a:pt x="285" y="410"/>
                </a:cubicBezTo>
                <a:cubicBezTo>
                  <a:pt x="283" y="414"/>
                  <a:pt x="280" y="416"/>
                  <a:pt x="279" y="420"/>
                </a:cubicBezTo>
                <a:cubicBezTo>
                  <a:pt x="271" y="418"/>
                  <a:pt x="271" y="429"/>
                  <a:pt x="263" y="429"/>
                </a:cubicBezTo>
                <a:close/>
                <a:moveTo>
                  <a:pt x="766" y="427"/>
                </a:moveTo>
                <a:cubicBezTo>
                  <a:pt x="765" y="424"/>
                  <a:pt x="765" y="423"/>
                  <a:pt x="768" y="423"/>
                </a:cubicBezTo>
                <a:cubicBezTo>
                  <a:pt x="768" y="425"/>
                  <a:pt x="768" y="427"/>
                  <a:pt x="766" y="427"/>
                </a:cubicBezTo>
                <a:close/>
                <a:moveTo>
                  <a:pt x="786" y="447"/>
                </a:moveTo>
                <a:cubicBezTo>
                  <a:pt x="783" y="448"/>
                  <a:pt x="783" y="450"/>
                  <a:pt x="782" y="453"/>
                </a:cubicBezTo>
                <a:cubicBezTo>
                  <a:pt x="779" y="453"/>
                  <a:pt x="780" y="448"/>
                  <a:pt x="776" y="451"/>
                </a:cubicBezTo>
                <a:cubicBezTo>
                  <a:pt x="777" y="449"/>
                  <a:pt x="779" y="449"/>
                  <a:pt x="778" y="446"/>
                </a:cubicBezTo>
                <a:cubicBezTo>
                  <a:pt x="782" y="445"/>
                  <a:pt x="785" y="445"/>
                  <a:pt x="786" y="447"/>
                </a:cubicBezTo>
                <a:close/>
                <a:moveTo>
                  <a:pt x="726" y="463"/>
                </a:moveTo>
                <a:cubicBezTo>
                  <a:pt x="727" y="457"/>
                  <a:pt x="733" y="454"/>
                  <a:pt x="732" y="447"/>
                </a:cubicBezTo>
                <a:cubicBezTo>
                  <a:pt x="742" y="448"/>
                  <a:pt x="743" y="430"/>
                  <a:pt x="753" y="434"/>
                </a:cubicBezTo>
                <a:cubicBezTo>
                  <a:pt x="752" y="441"/>
                  <a:pt x="749" y="447"/>
                  <a:pt x="741" y="449"/>
                </a:cubicBezTo>
                <a:cubicBezTo>
                  <a:pt x="738" y="452"/>
                  <a:pt x="735" y="465"/>
                  <a:pt x="726" y="463"/>
                </a:cubicBezTo>
                <a:close/>
                <a:moveTo>
                  <a:pt x="696" y="468"/>
                </a:moveTo>
                <a:cubicBezTo>
                  <a:pt x="699" y="467"/>
                  <a:pt x="699" y="470"/>
                  <a:pt x="699" y="472"/>
                </a:cubicBezTo>
                <a:cubicBezTo>
                  <a:pt x="696" y="472"/>
                  <a:pt x="696" y="473"/>
                  <a:pt x="694" y="474"/>
                </a:cubicBezTo>
                <a:cubicBezTo>
                  <a:pt x="694" y="472"/>
                  <a:pt x="694" y="469"/>
                  <a:pt x="696" y="468"/>
                </a:cubicBezTo>
                <a:close/>
                <a:moveTo>
                  <a:pt x="709" y="486"/>
                </a:moveTo>
                <a:cubicBezTo>
                  <a:pt x="708" y="478"/>
                  <a:pt x="715" y="478"/>
                  <a:pt x="713" y="469"/>
                </a:cubicBezTo>
                <a:cubicBezTo>
                  <a:pt x="720" y="470"/>
                  <a:pt x="730" y="478"/>
                  <a:pt x="721" y="484"/>
                </a:cubicBezTo>
                <a:cubicBezTo>
                  <a:pt x="719" y="483"/>
                  <a:pt x="715" y="483"/>
                  <a:pt x="712" y="482"/>
                </a:cubicBezTo>
                <a:cubicBezTo>
                  <a:pt x="710" y="483"/>
                  <a:pt x="712" y="486"/>
                  <a:pt x="709" y="486"/>
                </a:cubicBezTo>
                <a:close/>
                <a:moveTo>
                  <a:pt x="660" y="542"/>
                </a:moveTo>
                <a:cubicBezTo>
                  <a:pt x="657" y="542"/>
                  <a:pt x="658" y="541"/>
                  <a:pt x="656" y="542"/>
                </a:cubicBezTo>
                <a:cubicBezTo>
                  <a:pt x="654" y="542"/>
                  <a:pt x="658" y="540"/>
                  <a:pt x="657" y="538"/>
                </a:cubicBezTo>
                <a:cubicBezTo>
                  <a:pt x="659" y="539"/>
                  <a:pt x="659" y="540"/>
                  <a:pt x="660" y="542"/>
                </a:cubicBezTo>
                <a:close/>
                <a:moveTo>
                  <a:pt x="683" y="524"/>
                </a:moveTo>
                <a:cubicBezTo>
                  <a:pt x="683" y="527"/>
                  <a:pt x="685" y="527"/>
                  <a:pt x="685" y="530"/>
                </a:cubicBezTo>
                <a:cubicBezTo>
                  <a:pt x="680" y="530"/>
                  <a:pt x="680" y="534"/>
                  <a:pt x="676" y="535"/>
                </a:cubicBezTo>
                <a:cubicBezTo>
                  <a:pt x="677" y="531"/>
                  <a:pt x="678" y="527"/>
                  <a:pt x="679" y="523"/>
                </a:cubicBezTo>
                <a:cubicBezTo>
                  <a:pt x="680" y="524"/>
                  <a:pt x="681" y="524"/>
                  <a:pt x="683" y="524"/>
                </a:cubicBezTo>
                <a:cubicBezTo>
                  <a:pt x="682" y="523"/>
                  <a:pt x="682" y="522"/>
                  <a:pt x="682" y="521"/>
                </a:cubicBezTo>
                <a:cubicBezTo>
                  <a:pt x="687" y="519"/>
                  <a:pt x="688" y="513"/>
                  <a:pt x="695" y="512"/>
                </a:cubicBezTo>
                <a:cubicBezTo>
                  <a:pt x="698" y="519"/>
                  <a:pt x="688" y="521"/>
                  <a:pt x="683" y="524"/>
                </a:cubicBezTo>
                <a:close/>
                <a:moveTo>
                  <a:pt x="686" y="516"/>
                </a:moveTo>
                <a:cubicBezTo>
                  <a:pt x="682" y="511"/>
                  <a:pt x="679" y="521"/>
                  <a:pt x="676" y="517"/>
                </a:cubicBezTo>
                <a:cubicBezTo>
                  <a:pt x="680" y="513"/>
                  <a:pt x="680" y="505"/>
                  <a:pt x="688" y="504"/>
                </a:cubicBezTo>
                <a:cubicBezTo>
                  <a:pt x="689" y="509"/>
                  <a:pt x="684" y="509"/>
                  <a:pt x="684" y="513"/>
                </a:cubicBezTo>
                <a:cubicBezTo>
                  <a:pt x="687" y="512"/>
                  <a:pt x="687" y="508"/>
                  <a:pt x="692" y="509"/>
                </a:cubicBezTo>
                <a:cubicBezTo>
                  <a:pt x="691" y="512"/>
                  <a:pt x="688" y="513"/>
                  <a:pt x="686" y="516"/>
                </a:cubicBezTo>
                <a:close/>
                <a:moveTo>
                  <a:pt x="703" y="503"/>
                </a:moveTo>
                <a:cubicBezTo>
                  <a:pt x="702" y="506"/>
                  <a:pt x="699" y="507"/>
                  <a:pt x="696" y="509"/>
                </a:cubicBezTo>
                <a:cubicBezTo>
                  <a:pt x="696" y="505"/>
                  <a:pt x="696" y="505"/>
                  <a:pt x="696" y="505"/>
                </a:cubicBezTo>
                <a:cubicBezTo>
                  <a:pt x="700" y="505"/>
                  <a:pt x="701" y="501"/>
                  <a:pt x="703" y="503"/>
                </a:cubicBezTo>
                <a:close/>
                <a:moveTo>
                  <a:pt x="977" y="461"/>
                </a:moveTo>
                <a:cubicBezTo>
                  <a:pt x="975" y="466"/>
                  <a:pt x="973" y="470"/>
                  <a:pt x="968" y="473"/>
                </a:cubicBezTo>
                <a:cubicBezTo>
                  <a:pt x="968" y="475"/>
                  <a:pt x="970" y="475"/>
                  <a:pt x="970" y="478"/>
                </a:cubicBezTo>
                <a:cubicBezTo>
                  <a:pt x="972" y="478"/>
                  <a:pt x="971" y="475"/>
                  <a:pt x="974" y="475"/>
                </a:cubicBezTo>
                <a:cubicBezTo>
                  <a:pt x="972" y="481"/>
                  <a:pt x="967" y="482"/>
                  <a:pt x="960" y="482"/>
                </a:cubicBezTo>
                <a:cubicBezTo>
                  <a:pt x="958" y="480"/>
                  <a:pt x="957" y="479"/>
                  <a:pt x="957" y="475"/>
                </a:cubicBezTo>
                <a:cubicBezTo>
                  <a:pt x="964" y="471"/>
                  <a:pt x="968" y="461"/>
                  <a:pt x="977" y="461"/>
                </a:cubicBezTo>
                <a:close/>
                <a:moveTo>
                  <a:pt x="210" y="556"/>
                </a:moveTo>
                <a:cubicBezTo>
                  <a:pt x="212" y="554"/>
                  <a:pt x="214" y="554"/>
                  <a:pt x="215" y="552"/>
                </a:cubicBezTo>
                <a:cubicBezTo>
                  <a:pt x="218" y="554"/>
                  <a:pt x="216" y="556"/>
                  <a:pt x="216" y="559"/>
                </a:cubicBezTo>
                <a:cubicBezTo>
                  <a:pt x="218" y="557"/>
                  <a:pt x="219" y="554"/>
                  <a:pt x="218" y="550"/>
                </a:cubicBezTo>
                <a:cubicBezTo>
                  <a:pt x="222" y="551"/>
                  <a:pt x="223" y="555"/>
                  <a:pt x="224" y="560"/>
                </a:cubicBezTo>
                <a:cubicBezTo>
                  <a:pt x="220" y="567"/>
                  <a:pt x="215" y="561"/>
                  <a:pt x="211" y="562"/>
                </a:cubicBezTo>
                <a:cubicBezTo>
                  <a:pt x="213" y="560"/>
                  <a:pt x="210" y="559"/>
                  <a:pt x="210" y="556"/>
                </a:cubicBezTo>
                <a:close/>
                <a:moveTo>
                  <a:pt x="185" y="599"/>
                </a:moveTo>
                <a:cubicBezTo>
                  <a:pt x="186" y="594"/>
                  <a:pt x="182" y="596"/>
                  <a:pt x="182" y="592"/>
                </a:cubicBezTo>
                <a:cubicBezTo>
                  <a:pt x="179" y="595"/>
                  <a:pt x="175" y="594"/>
                  <a:pt x="172" y="593"/>
                </a:cubicBezTo>
                <a:cubicBezTo>
                  <a:pt x="177" y="583"/>
                  <a:pt x="185" y="575"/>
                  <a:pt x="190" y="565"/>
                </a:cubicBezTo>
                <a:cubicBezTo>
                  <a:pt x="194" y="565"/>
                  <a:pt x="198" y="564"/>
                  <a:pt x="199" y="568"/>
                </a:cubicBezTo>
                <a:cubicBezTo>
                  <a:pt x="200" y="565"/>
                  <a:pt x="204" y="564"/>
                  <a:pt x="205" y="561"/>
                </a:cubicBezTo>
                <a:cubicBezTo>
                  <a:pt x="207" y="561"/>
                  <a:pt x="207" y="563"/>
                  <a:pt x="209" y="562"/>
                </a:cubicBezTo>
                <a:cubicBezTo>
                  <a:pt x="210" y="565"/>
                  <a:pt x="208" y="565"/>
                  <a:pt x="209" y="567"/>
                </a:cubicBezTo>
                <a:cubicBezTo>
                  <a:pt x="213" y="564"/>
                  <a:pt x="215" y="565"/>
                  <a:pt x="218" y="568"/>
                </a:cubicBezTo>
                <a:cubicBezTo>
                  <a:pt x="221" y="564"/>
                  <a:pt x="226" y="565"/>
                  <a:pt x="228" y="560"/>
                </a:cubicBezTo>
                <a:cubicBezTo>
                  <a:pt x="230" y="559"/>
                  <a:pt x="230" y="562"/>
                  <a:pt x="233" y="561"/>
                </a:cubicBezTo>
                <a:cubicBezTo>
                  <a:pt x="232" y="565"/>
                  <a:pt x="229" y="567"/>
                  <a:pt x="226" y="570"/>
                </a:cubicBezTo>
                <a:cubicBezTo>
                  <a:pt x="226" y="576"/>
                  <a:pt x="229" y="580"/>
                  <a:pt x="227" y="584"/>
                </a:cubicBezTo>
                <a:cubicBezTo>
                  <a:pt x="222" y="583"/>
                  <a:pt x="222" y="586"/>
                  <a:pt x="219" y="588"/>
                </a:cubicBezTo>
                <a:cubicBezTo>
                  <a:pt x="220" y="589"/>
                  <a:pt x="222" y="590"/>
                  <a:pt x="222" y="593"/>
                </a:cubicBezTo>
                <a:cubicBezTo>
                  <a:pt x="220" y="593"/>
                  <a:pt x="217" y="594"/>
                  <a:pt x="217" y="592"/>
                </a:cubicBezTo>
                <a:cubicBezTo>
                  <a:pt x="214" y="593"/>
                  <a:pt x="219" y="593"/>
                  <a:pt x="218" y="595"/>
                </a:cubicBezTo>
                <a:cubicBezTo>
                  <a:pt x="216" y="596"/>
                  <a:pt x="215" y="597"/>
                  <a:pt x="212" y="598"/>
                </a:cubicBezTo>
                <a:cubicBezTo>
                  <a:pt x="212" y="594"/>
                  <a:pt x="208" y="597"/>
                  <a:pt x="207" y="594"/>
                </a:cubicBezTo>
                <a:cubicBezTo>
                  <a:pt x="202" y="596"/>
                  <a:pt x="200" y="600"/>
                  <a:pt x="194" y="601"/>
                </a:cubicBezTo>
                <a:cubicBezTo>
                  <a:pt x="193" y="597"/>
                  <a:pt x="189" y="598"/>
                  <a:pt x="185" y="599"/>
                </a:cubicBezTo>
                <a:close/>
                <a:moveTo>
                  <a:pt x="595" y="574"/>
                </a:moveTo>
                <a:cubicBezTo>
                  <a:pt x="600" y="576"/>
                  <a:pt x="598" y="570"/>
                  <a:pt x="605" y="571"/>
                </a:cubicBezTo>
                <a:cubicBezTo>
                  <a:pt x="607" y="564"/>
                  <a:pt x="609" y="560"/>
                  <a:pt x="614" y="555"/>
                </a:cubicBezTo>
                <a:cubicBezTo>
                  <a:pt x="612" y="559"/>
                  <a:pt x="616" y="557"/>
                  <a:pt x="617" y="561"/>
                </a:cubicBezTo>
                <a:cubicBezTo>
                  <a:pt x="614" y="562"/>
                  <a:pt x="613" y="563"/>
                  <a:pt x="610" y="562"/>
                </a:cubicBezTo>
                <a:cubicBezTo>
                  <a:pt x="613" y="567"/>
                  <a:pt x="608" y="574"/>
                  <a:pt x="603" y="572"/>
                </a:cubicBezTo>
                <a:cubicBezTo>
                  <a:pt x="603" y="575"/>
                  <a:pt x="605" y="574"/>
                  <a:pt x="604" y="577"/>
                </a:cubicBezTo>
                <a:cubicBezTo>
                  <a:pt x="597" y="579"/>
                  <a:pt x="599" y="587"/>
                  <a:pt x="591" y="589"/>
                </a:cubicBezTo>
                <a:cubicBezTo>
                  <a:pt x="590" y="581"/>
                  <a:pt x="591" y="579"/>
                  <a:pt x="595" y="574"/>
                </a:cubicBezTo>
                <a:close/>
                <a:moveTo>
                  <a:pt x="1060" y="595"/>
                </a:moveTo>
                <a:cubicBezTo>
                  <a:pt x="1060" y="591"/>
                  <a:pt x="1067" y="589"/>
                  <a:pt x="1067" y="594"/>
                </a:cubicBezTo>
                <a:cubicBezTo>
                  <a:pt x="1065" y="597"/>
                  <a:pt x="1062" y="597"/>
                  <a:pt x="1060" y="595"/>
                </a:cubicBezTo>
                <a:close/>
                <a:moveTo>
                  <a:pt x="128" y="807"/>
                </a:moveTo>
                <a:cubicBezTo>
                  <a:pt x="124" y="807"/>
                  <a:pt x="125" y="799"/>
                  <a:pt x="129" y="799"/>
                </a:cubicBezTo>
                <a:cubicBezTo>
                  <a:pt x="130" y="802"/>
                  <a:pt x="129" y="805"/>
                  <a:pt x="128" y="807"/>
                </a:cubicBezTo>
                <a:close/>
                <a:moveTo>
                  <a:pt x="120" y="805"/>
                </a:moveTo>
                <a:cubicBezTo>
                  <a:pt x="119" y="801"/>
                  <a:pt x="121" y="798"/>
                  <a:pt x="119" y="795"/>
                </a:cubicBezTo>
                <a:cubicBezTo>
                  <a:pt x="120" y="795"/>
                  <a:pt x="120" y="795"/>
                  <a:pt x="120" y="794"/>
                </a:cubicBezTo>
                <a:cubicBezTo>
                  <a:pt x="125" y="794"/>
                  <a:pt x="126" y="806"/>
                  <a:pt x="120" y="805"/>
                </a:cubicBezTo>
                <a:close/>
                <a:moveTo>
                  <a:pt x="106" y="797"/>
                </a:moveTo>
                <a:cubicBezTo>
                  <a:pt x="103" y="795"/>
                  <a:pt x="106" y="792"/>
                  <a:pt x="109" y="791"/>
                </a:cubicBezTo>
                <a:cubicBezTo>
                  <a:pt x="110" y="795"/>
                  <a:pt x="109" y="797"/>
                  <a:pt x="106" y="797"/>
                </a:cubicBezTo>
                <a:close/>
                <a:moveTo>
                  <a:pt x="220" y="739"/>
                </a:moveTo>
                <a:cubicBezTo>
                  <a:pt x="217" y="740"/>
                  <a:pt x="217" y="740"/>
                  <a:pt x="217" y="740"/>
                </a:cubicBezTo>
                <a:cubicBezTo>
                  <a:pt x="217" y="737"/>
                  <a:pt x="218" y="737"/>
                  <a:pt x="217" y="734"/>
                </a:cubicBezTo>
                <a:cubicBezTo>
                  <a:pt x="218" y="734"/>
                  <a:pt x="219" y="734"/>
                  <a:pt x="219" y="733"/>
                </a:cubicBezTo>
                <a:cubicBezTo>
                  <a:pt x="223" y="733"/>
                  <a:pt x="219" y="736"/>
                  <a:pt x="220" y="739"/>
                </a:cubicBezTo>
                <a:close/>
                <a:moveTo>
                  <a:pt x="58" y="750"/>
                </a:moveTo>
                <a:cubicBezTo>
                  <a:pt x="55" y="748"/>
                  <a:pt x="60" y="745"/>
                  <a:pt x="63" y="745"/>
                </a:cubicBezTo>
                <a:cubicBezTo>
                  <a:pt x="64" y="749"/>
                  <a:pt x="57" y="747"/>
                  <a:pt x="58" y="750"/>
                </a:cubicBezTo>
                <a:close/>
                <a:moveTo>
                  <a:pt x="2174" y="501"/>
                </a:moveTo>
                <a:cubicBezTo>
                  <a:pt x="2181" y="500"/>
                  <a:pt x="2181" y="500"/>
                  <a:pt x="2181" y="500"/>
                </a:cubicBezTo>
                <a:cubicBezTo>
                  <a:pt x="2182" y="504"/>
                  <a:pt x="2177" y="504"/>
                  <a:pt x="2176" y="506"/>
                </a:cubicBezTo>
                <a:cubicBezTo>
                  <a:pt x="2175" y="505"/>
                  <a:pt x="2174" y="503"/>
                  <a:pt x="2174" y="501"/>
                </a:cubicBezTo>
                <a:close/>
                <a:moveTo>
                  <a:pt x="1671" y="681"/>
                </a:moveTo>
                <a:cubicBezTo>
                  <a:pt x="1671" y="683"/>
                  <a:pt x="1670" y="684"/>
                  <a:pt x="1670" y="685"/>
                </a:cubicBezTo>
                <a:cubicBezTo>
                  <a:pt x="1667" y="685"/>
                  <a:pt x="1667" y="681"/>
                  <a:pt x="1671" y="681"/>
                </a:cubicBezTo>
                <a:close/>
                <a:moveTo>
                  <a:pt x="1689" y="661"/>
                </a:moveTo>
                <a:cubicBezTo>
                  <a:pt x="1686" y="663"/>
                  <a:pt x="1686" y="664"/>
                  <a:pt x="1690" y="665"/>
                </a:cubicBezTo>
                <a:cubicBezTo>
                  <a:pt x="1689" y="667"/>
                  <a:pt x="1687" y="667"/>
                  <a:pt x="1686" y="669"/>
                </a:cubicBezTo>
                <a:cubicBezTo>
                  <a:pt x="1686" y="670"/>
                  <a:pt x="1688" y="669"/>
                  <a:pt x="1689" y="669"/>
                </a:cubicBezTo>
                <a:cubicBezTo>
                  <a:pt x="1686" y="673"/>
                  <a:pt x="1683" y="681"/>
                  <a:pt x="1676" y="678"/>
                </a:cubicBezTo>
                <a:cubicBezTo>
                  <a:pt x="1677" y="677"/>
                  <a:pt x="1675" y="673"/>
                  <a:pt x="1677" y="671"/>
                </a:cubicBezTo>
                <a:cubicBezTo>
                  <a:pt x="1675" y="669"/>
                  <a:pt x="1673" y="673"/>
                  <a:pt x="1670" y="671"/>
                </a:cubicBezTo>
                <a:cubicBezTo>
                  <a:pt x="1670" y="664"/>
                  <a:pt x="1677" y="674"/>
                  <a:pt x="1675" y="665"/>
                </a:cubicBezTo>
                <a:cubicBezTo>
                  <a:pt x="1680" y="665"/>
                  <a:pt x="1684" y="664"/>
                  <a:pt x="1684" y="660"/>
                </a:cubicBezTo>
                <a:cubicBezTo>
                  <a:pt x="1687" y="659"/>
                  <a:pt x="1687" y="661"/>
                  <a:pt x="1689" y="661"/>
                </a:cubicBezTo>
                <a:close/>
                <a:moveTo>
                  <a:pt x="820" y="743"/>
                </a:moveTo>
                <a:cubicBezTo>
                  <a:pt x="816" y="749"/>
                  <a:pt x="825" y="757"/>
                  <a:pt x="819" y="761"/>
                </a:cubicBezTo>
                <a:cubicBezTo>
                  <a:pt x="818" y="756"/>
                  <a:pt x="818" y="756"/>
                  <a:pt x="818" y="756"/>
                </a:cubicBezTo>
                <a:cubicBezTo>
                  <a:pt x="814" y="760"/>
                  <a:pt x="809" y="758"/>
                  <a:pt x="805" y="762"/>
                </a:cubicBezTo>
                <a:cubicBezTo>
                  <a:pt x="798" y="756"/>
                  <a:pt x="805" y="748"/>
                  <a:pt x="807" y="742"/>
                </a:cubicBezTo>
                <a:cubicBezTo>
                  <a:pt x="812" y="741"/>
                  <a:pt x="817" y="741"/>
                  <a:pt x="820" y="743"/>
                </a:cubicBezTo>
                <a:close/>
                <a:moveTo>
                  <a:pt x="1676" y="641"/>
                </a:moveTo>
                <a:cubicBezTo>
                  <a:pt x="1678" y="642"/>
                  <a:pt x="1679" y="642"/>
                  <a:pt x="1681" y="642"/>
                </a:cubicBezTo>
                <a:cubicBezTo>
                  <a:pt x="1681" y="646"/>
                  <a:pt x="1676" y="647"/>
                  <a:pt x="1676" y="641"/>
                </a:cubicBezTo>
                <a:close/>
                <a:moveTo>
                  <a:pt x="1699" y="636"/>
                </a:moveTo>
                <a:cubicBezTo>
                  <a:pt x="1691" y="634"/>
                  <a:pt x="1690" y="643"/>
                  <a:pt x="1683" y="644"/>
                </a:cubicBezTo>
                <a:cubicBezTo>
                  <a:pt x="1682" y="641"/>
                  <a:pt x="1681" y="639"/>
                  <a:pt x="1679" y="638"/>
                </a:cubicBezTo>
                <a:cubicBezTo>
                  <a:pt x="1680" y="636"/>
                  <a:pt x="1683" y="635"/>
                  <a:pt x="1683" y="631"/>
                </a:cubicBezTo>
                <a:cubicBezTo>
                  <a:pt x="1690" y="631"/>
                  <a:pt x="1693" y="632"/>
                  <a:pt x="1699" y="630"/>
                </a:cubicBezTo>
                <a:cubicBezTo>
                  <a:pt x="1700" y="631"/>
                  <a:pt x="1700" y="635"/>
                  <a:pt x="1699" y="636"/>
                </a:cubicBezTo>
                <a:close/>
                <a:moveTo>
                  <a:pt x="1742" y="618"/>
                </a:moveTo>
                <a:cubicBezTo>
                  <a:pt x="1738" y="618"/>
                  <a:pt x="1735" y="625"/>
                  <a:pt x="1731" y="621"/>
                </a:cubicBezTo>
                <a:cubicBezTo>
                  <a:pt x="1733" y="618"/>
                  <a:pt x="1734" y="617"/>
                  <a:pt x="1733" y="614"/>
                </a:cubicBezTo>
                <a:cubicBezTo>
                  <a:pt x="1739" y="617"/>
                  <a:pt x="1739" y="610"/>
                  <a:pt x="1742" y="609"/>
                </a:cubicBezTo>
                <a:cubicBezTo>
                  <a:pt x="1746" y="612"/>
                  <a:pt x="1741" y="613"/>
                  <a:pt x="1742" y="618"/>
                </a:cubicBezTo>
                <a:close/>
                <a:moveTo>
                  <a:pt x="1728" y="613"/>
                </a:moveTo>
                <a:cubicBezTo>
                  <a:pt x="1721" y="612"/>
                  <a:pt x="1724" y="619"/>
                  <a:pt x="1717" y="618"/>
                </a:cubicBezTo>
                <a:cubicBezTo>
                  <a:pt x="1715" y="623"/>
                  <a:pt x="1703" y="636"/>
                  <a:pt x="1700" y="625"/>
                </a:cubicBezTo>
                <a:cubicBezTo>
                  <a:pt x="1707" y="620"/>
                  <a:pt x="1716" y="616"/>
                  <a:pt x="1718" y="606"/>
                </a:cubicBezTo>
                <a:cubicBezTo>
                  <a:pt x="1722" y="606"/>
                  <a:pt x="1722" y="608"/>
                  <a:pt x="1726" y="606"/>
                </a:cubicBezTo>
                <a:cubicBezTo>
                  <a:pt x="1727" y="607"/>
                  <a:pt x="1727" y="610"/>
                  <a:pt x="1728" y="613"/>
                </a:cubicBezTo>
                <a:close/>
                <a:moveTo>
                  <a:pt x="811" y="704"/>
                </a:moveTo>
                <a:cubicBezTo>
                  <a:pt x="810" y="701"/>
                  <a:pt x="812" y="701"/>
                  <a:pt x="811" y="698"/>
                </a:cubicBezTo>
                <a:cubicBezTo>
                  <a:pt x="813" y="699"/>
                  <a:pt x="815" y="699"/>
                  <a:pt x="816" y="701"/>
                </a:cubicBezTo>
                <a:cubicBezTo>
                  <a:pt x="816" y="703"/>
                  <a:pt x="814" y="704"/>
                  <a:pt x="811" y="704"/>
                </a:cubicBezTo>
                <a:close/>
                <a:moveTo>
                  <a:pt x="1730" y="600"/>
                </a:moveTo>
                <a:cubicBezTo>
                  <a:pt x="1730" y="602"/>
                  <a:pt x="1727" y="603"/>
                  <a:pt x="1727" y="605"/>
                </a:cubicBezTo>
                <a:cubicBezTo>
                  <a:pt x="1723" y="603"/>
                  <a:pt x="1728" y="598"/>
                  <a:pt x="1730" y="600"/>
                </a:cubicBezTo>
                <a:close/>
                <a:moveTo>
                  <a:pt x="1905" y="569"/>
                </a:moveTo>
                <a:cubicBezTo>
                  <a:pt x="1905" y="565"/>
                  <a:pt x="1901" y="567"/>
                  <a:pt x="1902" y="564"/>
                </a:cubicBezTo>
                <a:cubicBezTo>
                  <a:pt x="1905" y="564"/>
                  <a:pt x="1906" y="567"/>
                  <a:pt x="1909" y="567"/>
                </a:cubicBezTo>
                <a:cubicBezTo>
                  <a:pt x="1910" y="569"/>
                  <a:pt x="1906" y="568"/>
                  <a:pt x="1905" y="569"/>
                </a:cubicBezTo>
                <a:close/>
                <a:moveTo>
                  <a:pt x="1904" y="574"/>
                </a:moveTo>
                <a:cubicBezTo>
                  <a:pt x="1904" y="572"/>
                  <a:pt x="1909" y="572"/>
                  <a:pt x="1912" y="573"/>
                </a:cubicBezTo>
                <a:cubicBezTo>
                  <a:pt x="1912" y="577"/>
                  <a:pt x="1907" y="572"/>
                  <a:pt x="1904" y="574"/>
                </a:cubicBezTo>
                <a:close/>
                <a:moveTo>
                  <a:pt x="1937" y="596"/>
                </a:moveTo>
                <a:cubicBezTo>
                  <a:pt x="1931" y="596"/>
                  <a:pt x="1929" y="598"/>
                  <a:pt x="1924" y="598"/>
                </a:cubicBezTo>
                <a:cubicBezTo>
                  <a:pt x="1922" y="594"/>
                  <a:pt x="1922" y="590"/>
                  <a:pt x="1923" y="585"/>
                </a:cubicBezTo>
                <a:cubicBezTo>
                  <a:pt x="1933" y="582"/>
                  <a:pt x="1943" y="588"/>
                  <a:pt x="1937" y="596"/>
                </a:cubicBezTo>
                <a:close/>
                <a:moveTo>
                  <a:pt x="2047" y="554"/>
                </a:moveTo>
                <a:cubicBezTo>
                  <a:pt x="2046" y="557"/>
                  <a:pt x="2046" y="558"/>
                  <a:pt x="2047" y="561"/>
                </a:cubicBezTo>
                <a:cubicBezTo>
                  <a:pt x="2048" y="560"/>
                  <a:pt x="2049" y="560"/>
                  <a:pt x="2049" y="559"/>
                </a:cubicBezTo>
                <a:cubicBezTo>
                  <a:pt x="2052" y="560"/>
                  <a:pt x="2048" y="562"/>
                  <a:pt x="2048" y="563"/>
                </a:cubicBezTo>
                <a:cubicBezTo>
                  <a:pt x="2044" y="562"/>
                  <a:pt x="2040" y="561"/>
                  <a:pt x="2039" y="556"/>
                </a:cubicBezTo>
                <a:cubicBezTo>
                  <a:pt x="2041" y="554"/>
                  <a:pt x="2044" y="553"/>
                  <a:pt x="2047" y="554"/>
                </a:cubicBezTo>
                <a:close/>
                <a:moveTo>
                  <a:pt x="2106" y="535"/>
                </a:moveTo>
                <a:cubicBezTo>
                  <a:pt x="2104" y="536"/>
                  <a:pt x="2103" y="534"/>
                  <a:pt x="2101" y="534"/>
                </a:cubicBezTo>
                <a:cubicBezTo>
                  <a:pt x="2101" y="532"/>
                  <a:pt x="2103" y="532"/>
                  <a:pt x="2102" y="530"/>
                </a:cubicBezTo>
                <a:cubicBezTo>
                  <a:pt x="2105" y="530"/>
                  <a:pt x="2106" y="532"/>
                  <a:pt x="2106" y="535"/>
                </a:cubicBezTo>
                <a:close/>
                <a:moveTo>
                  <a:pt x="2137" y="520"/>
                </a:moveTo>
                <a:cubicBezTo>
                  <a:pt x="2134" y="528"/>
                  <a:pt x="2124" y="525"/>
                  <a:pt x="2121" y="519"/>
                </a:cubicBezTo>
                <a:cubicBezTo>
                  <a:pt x="2126" y="521"/>
                  <a:pt x="2130" y="517"/>
                  <a:pt x="2137" y="520"/>
                </a:cubicBezTo>
                <a:close/>
                <a:moveTo>
                  <a:pt x="1765" y="551"/>
                </a:moveTo>
                <a:cubicBezTo>
                  <a:pt x="1770" y="550"/>
                  <a:pt x="1773" y="551"/>
                  <a:pt x="1774" y="554"/>
                </a:cubicBezTo>
                <a:cubicBezTo>
                  <a:pt x="1772" y="560"/>
                  <a:pt x="1767" y="554"/>
                  <a:pt x="1766" y="558"/>
                </a:cubicBezTo>
                <a:cubicBezTo>
                  <a:pt x="1763" y="557"/>
                  <a:pt x="1767" y="554"/>
                  <a:pt x="1765" y="551"/>
                </a:cubicBezTo>
                <a:close/>
                <a:moveTo>
                  <a:pt x="2088" y="522"/>
                </a:moveTo>
                <a:cubicBezTo>
                  <a:pt x="2083" y="527"/>
                  <a:pt x="2078" y="526"/>
                  <a:pt x="2080" y="534"/>
                </a:cubicBezTo>
                <a:cubicBezTo>
                  <a:pt x="2083" y="534"/>
                  <a:pt x="2088" y="534"/>
                  <a:pt x="2088" y="531"/>
                </a:cubicBezTo>
                <a:cubicBezTo>
                  <a:pt x="2092" y="531"/>
                  <a:pt x="2091" y="537"/>
                  <a:pt x="2094" y="538"/>
                </a:cubicBezTo>
                <a:cubicBezTo>
                  <a:pt x="2089" y="540"/>
                  <a:pt x="2086" y="538"/>
                  <a:pt x="2085" y="542"/>
                </a:cubicBezTo>
                <a:cubicBezTo>
                  <a:pt x="2077" y="538"/>
                  <a:pt x="2071" y="547"/>
                  <a:pt x="2063" y="545"/>
                </a:cubicBezTo>
                <a:cubicBezTo>
                  <a:pt x="2064" y="543"/>
                  <a:pt x="2066" y="542"/>
                  <a:pt x="2069" y="541"/>
                </a:cubicBezTo>
                <a:cubicBezTo>
                  <a:pt x="2067" y="539"/>
                  <a:pt x="2066" y="535"/>
                  <a:pt x="2064" y="533"/>
                </a:cubicBezTo>
                <a:cubicBezTo>
                  <a:pt x="2066" y="523"/>
                  <a:pt x="2077" y="522"/>
                  <a:pt x="2088" y="522"/>
                </a:cubicBezTo>
                <a:close/>
                <a:moveTo>
                  <a:pt x="1979" y="537"/>
                </a:moveTo>
                <a:cubicBezTo>
                  <a:pt x="1980" y="541"/>
                  <a:pt x="1978" y="542"/>
                  <a:pt x="1981" y="544"/>
                </a:cubicBezTo>
                <a:cubicBezTo>
                  <a:pt x="1983" y="543"/>
                  <a:pt x="1981" y="540"/>
                  <a:pt x="1984" y="540"/>
                </a:cubicBezTo>
                <a:cubicBezTo>
                  <a:pt x="1985" y="542"/>
                  <a:pt x="1986" y="541"/>
                  <a:pt x="1987" y="541"/>
                </a:cubicBezTo>
                <a:cubicBezTo>
                  <a:pt x="1988" y="545"/>
                  <a:pt x="1988" y="545"/>
                  <a:pt x="1988" y="545"/>
                </a:cubicBezTo>
                <a:cubicBezTo>
                  <a:pt x="1994" y="544"/>
                  <a:pt x="1999" y="541"/>
                  <a:pt x="2004" y="539"/>
                </a:cubicBezTo>
                <a:cubicBezTo>
                  <a:pt x="2004" y="544"/>
                  <a:pt x="2009" y="545"/>
                  <a:pt x="2011" y="547"/>
                </a:cubicBezTo>
                <a:cubicBezTo>
                  <a:pt x="2028" y="542"/>
                  <a:pt x="2046" y="530"/>
                  <a:pt x="2060" y="530"/>
                </a:cubicBezTo>
                <a:cubicBezTo>
                  <a:pt x="2056" y="533"/>
                  <a:pt x="2051" y="539"/>
                  <a:pt x="2053" y="544"/>
                </a:cubicBezTo>
                <a:cubicBezTo>
                  <a:pt x="2051" y="539"/>
                  <a:pt x="2041" y="547"/>
                  <a:pt x="2030" y="548"/>
                </a:cubicBezTo>
                <a:cubicBezTo>
                  <a:pt x="2029" y="549"/>
                  <a:pt x="2029" y="550"/>
                  <a:pt x="2029" y="552"/>
                </a:cubicBezTo>
                <a:cubicBezTo>
                  <a:pt x="2024" y="551"/>
                  <a:pt x="2026" y="553"/>
                  <a:pt x="2022" y="553"/>
                </a:cubicBezTo>
                <a:cubicBezTo>
                  <a:pt x="2020" y="552"/>
                  <a:pt x="2023" y="550"/>
                  <a:pt x="2021" y="549"/>
                </a:cubicBezTo>
                <a:cubicBezTo>
                  <a:pt x="2017" y="550"/>
                  <a:pt x="2016" y="552"/>
                  <a:pt x="2015" y="555"/>
                </a:cubicBezTo>
                <a:cubicBezTo>
                  <a:pt x="2007" y="560"/>
                  <a:pt x="1996" y="557"/>
                  <a:pt x="1988" y="562"/>
                </a:cubicBezTo>
                <a:cubicBezTo>
                  <a:pt x="1994" y="558"/>
                  <a:pt x="1995" y="551"/>
                  <a:pt x="2004" y="550"/>
                </a:cubicBezTo>
                <a:cubicBezTo>
                  <a:pt x="2001" y="546"/>
                  <a:pt x="1994" y="554"/>
                  <a:pt x="1991" y="546"/>
                </a:cubicBezTo>
                <a:cubicBezTo>
                  <a:pt x="1988" y="547"/>
                  <a:pt x="1983" y="550"/>
                  <a:pt x="1983" y="544"/>
                </a:cubicBezTo>
                <a:cubicBezTo>
                  <a:pt x="1980" y="544"/>
                  <a:pt x="1981" y="548"/>
                  <a:pt x="1981" y="549"/>
                </a:cubicBezTo>
                <a:cubicBezTo>
                  <a:pt x="1978" y="549"/>
                  <a:pt x="1979" y="548"/>
                  <a:pt x="1979" y="546"/>
                </a:cubicBezTo>
                <a:cubicBezTo>
                  <a:pt x="1973" y="551"/>
                  <a:pt x="1965" y="553"/>
                  <a:pt x="1963" y="560"/>
                </a:cubicBezTo>
                <a:cubicBezTo>
                  <a:pt x="1964" y="561"/>
                  <a:pt x="1965" y="561"/>
                  <a:pt x="1968" y="561"/>
                </a:cubicBezTo>
                <a:cubicBezTo>
                  <a:pt x="1965" y="563"/>
                  <a:pt x="1963" y="566"/>
                  <a:pt x="1967" y="569"/>
                </a:cubicBezTo>
                <a:cubicBezTo>
                  <a:pt x="1966" y="569"/>
                  <a:pt x="1965" y="570"/>
                  <a:pt x="1965" y="571"/>
                </a:cubicBezTo>
                <a:cubicBezTo>
                  <a:pt x="1963" y="571"/>
                  <a:pt x="1961" y="570"/>
                  <a:pt x="1961" y="567"/>
                </a:cubicBezTo>
                <a:cubicBezTo>
                  <a:pt x="1962" y="571"/>
                  <a:pt x="1961" y="574"/>
                  <a:pt x="1962" y="579"/>
                </a:cubicBezTo>
                <a:cubicBezTo>
                  <a:pt x="1960" y="580"/>
                  <a:pt x="1958" y="582"/>
                  <a:pt x="1955" y="582"/>
                </a:cubicBezTo>
                <a:cubicBezTo>
                  <a:pt x="1956" y="580"/>
                  <a:pt x="1958" y="579"/>
                  <a:pt x="1955" y="577"/>
                </a:cubicBezTo>
                <a:cubicBezTo>
                  <a:pt x="1951" y="579"/>
                  <a:pt x="1949" y="578"/>
                  <a:pt x="1944" y="579"/>
                </a:cubicBezTo>
                <a:cubicBezTo>
                  <a:pt x="1945" y="583"/>
                  <a:pt x="1950" y="580"/>
                  <a:pt x="1950" y="585"/>
                </a:cubicBezTo>
                <a:cubicBezTo>
                  <a:pt x="1942" y="587"/>
                  <a:pt x="1942" y="580"/>
                  <a:pt x="1935" y="584"/>
                </a:cubicBezTo>
                <a:cubicBezTo>
                  <a:pt x="1935" y="583"/>
                  <a:pt x="1934" y="583"/>
                  <a:pt x="1933" y="581"/>
                </a:cubicBezTo>
                <a:cubicBezTo>
                  <a:pt x="1935" y="578"/>
                  <a:pt x="1938" y="574"/>
                  <a:pt x="1942" y="572"/>
                </a:cubicBezTo>
                <a:cubicBezTo>
                  <a:pt x="1941" y="571"/>
                  <a:pt x="1939" y="571"/>
                  <a:pt x="1940" y="570"/>
                </a:cubicBezTo>
                <a:cubicBezTo>
                  <a:pt x="1941" y="568"/>
                  <a:pt x="1943" y="567"/>
                  <a:pt x="1945" y="566"/>
                </a:cubicBezTo>
                <a:cubicBezTo>
                  <a:pt x="1942" y="561"/>
                  <a:pt x="1946" y="560"/>
                  <a:pt x="1946" y="555"/>
                </a:cubicBezTo>
                <a:cubicBezTo>
                  <a:pt x="1947" y="555"/>
                  <a:pt x="1948" y="555"/>
                  <a:pt x="1948" y="556"/>
                </a:cubicBezTo>
                <a:cubicBezTo>
                  <a:pt x="1959" y="550"/>
                  <a:pt x="1968" y="543"/>
                  <a:pt x="1979" y="537"/>
                </a:cubicBezTo>
                <a:close/>
                <a:moveTo>
                  <a:pt x="690" y="764"/>
                </a:moveTo>
                <a:cubicBezTo>
                  <a:pt x="691" y="767"/>
                  <a:pt x="686" y="766"/>
                  <a:pt x="685" y="768"/>
                </a:cubicBezTo>
                <a:cubicBezTo>
                  <a:pt x="682" y="766"/>
                  <a:pt x="688" y="764"/>
                  <a:pt x="690" y="764"/>
                </a:cubicBezTo>
                <a:close/>
                <a:moveTo>
                  <a:pt x="430" y="811"/>
                </a:moveTo>
                <a:cubicBezTo>
                  <a:pt x="439" y="810"/>
                  <a:pt x="437" y="816"/>
                  <a:pt x="442" y="819"/>
                </a:cubicBezTo>
                <a:cubicBezTo>
                  <a:pt x="438" y="823"/>
                  <a:pt x="430" y="816"/>
                  <a:pt x="430" y="811"/>
                </a:cubicBezTo>
                <a:close/>
                <a:moveTo>
                  <a:pt x="693" y="800"/>
                </a:moveTo>
                <a:cubicBezTo>
                  <a:pt x="688" y="786"/>
                  <a:pt x="700" y="778"/>
                  <a:pt x="703" y="766"/>
                </a:cubicBezTo>
                <a:cubicBezTo>
                  <a:pt x="697" y="766"/>
                  <a:pt x="697" y="773"/>
                  <a:pt x="692" y="769"/>
                </a:cubicBezTo>
                <a:cubicBezTo>
                  <a:pt x="691" y="763"/>
                  <a:pt x="695" y="762"/>
                  <a:pt x="698" y="759"/>
                </a:cubicBezTo>
                <a:cubicBezTo>
                  <a:pt x="703" y="745"/>
                  <a:pt x="710" y="734"/>
                  <a:pt x="727" y="730"/>
                </a:cubicBezTo>
                <a:cubicBezTo>
                  <a:pt x="729" y="728"/>
                  <a:pt x="729" y="726"/>
                  <a:pt x="728" y="723"/>
                </a:cubicBezTo>
                <a:cubicBezTo>
                  <a:pt x="726" y="723"/>
                  <a:pt x="725" y="724"/>
                  <a:pt x="724" y="725"/>
                </a:cubicBezTo>
                <a:cubicBezTo>
                  <a:pt x="720" y="719"/>
                  <a:pt x="729" y="716"/>
                  <a:pt x="729" y="710"/>
                </a:cubicBezTo>
                <a:cubicBezTo>
                  <a:pt x="732" y="709"/>
                  <a:pt x="733" y="710"/>
                  <a:pt x="735" y="711"/>
                </a:cubicBezTo>
                <a:cubicBezTo>
                  <a:pt x="736" y="709"/>
                  <a:pt x="738" y="707"/>
                  <a:pt x="740" y="705"/>
                </a:cubicBezTo>
                <a:cubicBezTo>
                  <a:pt x="743" y="704"/>
                  <a:pt x="742" y="707"/>
                  <a:pt x="745" y="707"/>
                </a:cubicBezTo>
                <a:cubicBezTo>
                  <a:pt x="745" y="697"/>
                  <a:pt x="755" y="693"/>
                  <a:pt x="763" y="693"/>
                </a:cubicBezTo>
                <a:cubicBezTo>
                  <a:pt x="764" y="697"/>
                  <a:pt x="757" y="702"/>
                  <a:pt x="763" y="704"/>
                </a:cubicBezTo>
                <a:cubicBezTo>
                  <a:pt x="761" y="709"/>
                  <a:pt x="756" y="710"/>
                  <a:pt x="753" y="713"/>
                </a:cubicBezTo>
                <a:cubicBezTo>
                  <a:pt x="755" y="715"/>
                  <a:pt x="758" y="715"/>
                  <a:pt x="760" y="714"/>
                </a:cubicBezTo>
                <a:cubicBezTo>
                  <a:pt x="761" y="709"/>
                  <a:pt x="768" y="703"/>
                  <a:pt x="773" y="700"/>
                </a:cubicBezTo>
                <a:cubicBezTo>
                  <a:pt x="774" y="701"/>
                  <a:pt x="774" y="705"/>
                  <a:pt x="775" y="707"/>
                </a:cubicBezTo>
                <a:cubicBezTo>
                  <a:pt x="777" y="706"/>
                  <a:pt x="775" y="702"/>
                  <a:pt x="776" y="700"/>
                </a:cubicBezTo>
                <a:cubicBezTo>
                  <a:pt x="785" y="702"/>
                  <a:pt x="792" y="694"/>
                  <a:pt x="794" y="685"/>
                </a:cubicBezTo>
                <a:cubicBezTo>
                  <a:pt x="792" y="682"/>
                  <a:pt x="792" y="687"/>
                  <a:pt x="789" y="687"/>
                </a:cubicBezTo>
                <a:cubicBezTo>
                  <a:pt x="790" y="684"/>
                  <a:pt x="790" y="681"/>
                  <a:pt x="791" y="679"/>
                </a:cubicBezTo>
                <a:cubicBezTo>
                  <a:pt x="798" y="677"/>
                  <a:pt x="804" y="680"/>
                  <a:pt x="809" y="683"/>
                </a:cubicBezTo>
                <a:cubicBezTo>
                  <a:pt x="812" y="681"/>
                  <a:pt x="808" y="680"/>
                  <a:pt x="809" y="678"/>
                </a:cubicBezTo>
                <a:cubicBezTo>
                  <a:pt x="809" y="676"/>
                  <a:pt x="807" y="679"/>
                  <a:pt x="804" y="678"/>
                </a:cubicBezTo>
                <a:cubicBezTo>
                  <a:pt x="804" y="672"/>
                  <a:pt x="811" y="675"/>
                  <a:pt x="813" y="677"/>
                </a:cubicBezTo>
                <a:cubicBezTo>
                  <a:pt x="810" y="684"/>
                  <a:pt x="815" y="690"/>
                  <a:pt x="809" y="697"/>
                </a:cubicBezTo>
                <a:cubicBezTo>
                  <a:pt x="807" y="696"/>
                  <a:pt x="805" y="695"/>
                  <a:pt x="802" y="695"/>
                </a:cubicBezTo>
                <a:cubicBezTo>
                  <a:pt x="800" y="696"/>
                  <a:pt x="802" y="699"/>
                  <a:pt x="800" y="699"/>
                </a:cubicBezTo>
                <a:cubicBezTo>
                  <a:pt x="800" y="702"/>
                  <a:pt x="803" y="702"/>
                  <a:pt x="803" y="706"/>
                </a:cubicBezTo>
                <a:cubicBezTo>
                  <a:pt x="805" y="706"/>
                  <a:pt x="806" y="704"/>
                  <a:pt x="808" y="704"/>
                </a:cubicBezTo>
                <a:cubicBezTo>
                  <a:pt x="805" y="716"/>
                  <a:pt x="805" y="729"/>
                  <a:pt x="790" y="733"/>
                </a:cubicBezTo>
                <a:cubicBezTo>
                  <a:pt x="793" y="737"/>
                  <a:pt x="790" y="737"/>
                  <a:pt x="789" y="739"/>
                </a:cubicBezTo>
                <a:cubicBezTo>
                  <a:pt x="791" y="740"/>
                  <a:pt x="795" y="735"/>
                  <a:pt x="797" y="740"/>
                </a:cubicBezTo>
                <a:cubicBezTo>
                  <a:pt x="788" y="746"/>
                  <a:pt x="771" y="746"/>
                  <a:pt x="769" y="757"/>
                </a:cubicBezTo>
                <a:cubicBezTo>
                  <a:pt x="765" y="758"/>
                  <a:pt x="762" y="755"/>
                  <a:pt x="759" y="758"/>
                </a:cubicBezTo>
                <a:cubicBezTo>
                  <a:pt x="760" y="761"/>
                  <a:pt x="764" y="759"/>
                  <a:pt x="764" y="762"/>
                </a:cubicBezTo>
                <a:cubicBezTo>
                  <a:pt x="760" y="763"/>
                  <a:pt x="759" y="761"/>
                  <a:pt x="757" y="760"/>
                </a:cubicBezTo>
                <a:cubicBezTo>
                  <a:pt x="755" y="761"/>
                  <a:pt x="757" y="761"/>
                  <a:pt x="758" y="761"/>
                </a:cubicBezTo>
                <a:cubicBezTo>
                  <a:pt x="757" y="763"/>
                  <a:pt x="755" y="764"/>
                  <a:pt x="752" y="765"/>
                </a:cubicBezTo>
                <a:cubicBezTo>
                  <a:pt x="751" y="760"/>
                  <a:pt x="759" y="756"/>
                  <a:pt x="759" y="756"/>
                </a:cubicBezTo>
                <a:cubicBezTo>
                  <a:pt x="760" y="754"/>
                  <a:pt x="756" y="750"/>
                  <a:pt x="758" y="747"/>
                </a:cubicBezTo>
                <a:cubicBezTo>
                  <a:pt x="758" y="745"/>
                  <a:pt x="755" y="747"/>
                  <a:pt x="754" y="746"/>
                </a:cubicBezTo>
                <a:cubicBezTo>
                  <a:pt x="749" y="748"/>
                  <a:pt x="748" y="753"/>
                  <a:pt x="743" y="756"/>
                </a:cubicBezTo>
                <a:cubicBezTo>
                  <a:pt x="743" y="759"/>
                  <a:pt x="747" y="761"/>
                  <a:pt x="745" y="763"/>
                </a:cubicBezTo>
                <a:cubicBezTo>
                  <a:pt x="743" y="763"/>
                  <a:pt x="744" y="760"/>
                  <a:pt x="741" y="761"/>
                </a:cubicBezTo>
                <a:cubicBezTo>
                  <a:pt x="737" y="769"/>
                  <a:pt x="725" y="779"/>
                  <a:pt x="716" y="774"/>
                </a:cubicBezTo>
                <a:cubicBezTo>
                  <a:pt x="714" y="774"/>
                  <a:pt x="716" y="778"/>
                  <a:pt x="713" y="777"/>
                </a:cubicBezTo>
                <a:cubicBezTo>
                  <a:pt x="715" y="779"/>
                  <a:pt x="718" y="779"/>
                  <a:pt x="717" y="784"/>
                </a:cubicBezTo>
                <a:cubicBezTo>
                  <a:pt x="707" y="787"/>
                  <a:pt x="706" y="801"/>
                  <a:pt x="693" y="800"/>
                </a:cubicBezTo>
                <a:close/>
                <a:moveTo>
                  <a:pt x="412" y="1028"/>
                </a:moveTo>
                <a:cubicBezTo>
                  <a:pt x="411" y="1031"/>
                  <a:pt x="409" y="1033"/>
                  <a:pt x="408" y="1035"/>
                </a:cubicBezTo>
                <a:cubicBezTo>
                  <a:pt x="405" y="1035"/>
                  <a:pt x="404" y="1033"/>
                  <a:pt x="404" y="1030"/>
                </a:cubicBezTo>
                <a:cubicBezTo>
                  <a:pt x="407" y="1030"/>
                  <a:pt x="408" y="1028"/>
                  <a:pt x="412" y="1028"/>
                </a:cubicBezTo>
                <a:close/>
                <a:moveTo>
                  <a:pt x="383" y="1007"/>
                </a:moveTo>
                <a:cubicBezTo>
                  <a:pt x="381" y="1011"/>
                  <a:pt x="382" y="1015"/>
                  <a:pt x="384" y="1018"/>
                </a:cubicBezTo>
                <a:cubicBezTo>
                  <a:pt x="379" y="1019"/>
                  <a:pt x="375" y="1022"/>
                  <a:pt x="372" y="1019"/>
                </a:cubicBezTo>
                <a:cubicBezTo>
                  <a:pt x="371" y="1015"/>
                  <a:pt x="371" y="1011"/>
                  <a:pt x="373" y="1009"/>
                </a:cubicBezTo>
                <a:cubicBezTo>
                  <a:pt x="376" y="1008"/>
                  <a:pt x="374" y="1012"/>
                  <a:pt x="377" y="1011"/>
                </a:cubicBezTo>
                <a:cubicBezTo>
                  <a:pt x="379" y="1010"/>
                  <a:pt x="378" y="1004"/>
                  <a:pt x="383" y="1007"/>
                </a:cubicBezTo>
                <a:close/>
                <a:moveTo>
                  <a:pt x="417" y="916"/>
                </a:moveTo>
                <a:cubicBezTo>
                  <a:pt x="418" y="919"/>
                  <a:pt x="418" y="921"/>
                  <a:pt x="415" y="921"/>
                </a:cubicBezTo>
                <a:cubicBezTo>
                  <a:pt x="415" y="919"/>
                  <a:pt x="413" y="915"/>
                  <a:pt x="417" y="916"/>
                </a:cubicBezTo>
                <a:close/>
                <a:moveTo>
                  <a:pt x="543" y="848"/>
                </a:moveTo>
                <a:cubicBezTo>
                  <a:pt x="542" y="852"/>
                  <a:pt x="538" y="849"/>
                  <a:pt x="533" y="850"/>
                </a:cubicBezTo>
                <a:cubicBezTo>
                  <a:pt x="531" y="848"/>
                  <a:pt x="533" y="848"/>
                  <a:pt x="531" y="845"/>
                </a:cubicBezTo>
                <a:cubicBezTo>
                  <a:pt x="537" y="846"/>
                  <a:pt x="539" y="845"/>
                  <a:pt x="543" y="848"/>
                </a:cubicBezTo>
                <a:close/>
                <a:moveTo>
                  <a:pt x="1454" y="915"/>
                </a:moveTo>
                <a:cubicBezTo>
                  <a:pt x="1453" y="916"/>
                  <a:pt x="1452" y="918"/>
                  <a:pt x="1450" y="918"/>
                </a:cubicBezTo>
                <a:cubicBezTo>
                  <a:pt x="1450" y="917"/>
                  <a:pt x="1450" y="917"/>
                  <a:pt x="1449" y="917"/>
                </a:cubicBezTo>
                <a:cubicBezTo>
                  <a:pt x="1449" y="914"/>
                  <a:pt x="1453" y="914"/>
                  <a:pt x="1454" y="915"/>
                </a:cubicBezTo>
                <a:close/>
                <a:moveTo>
                  <a:pt x="875" y="980"/>
                </a:moveTo>
                <a:cubicBezTo>
                  <a:pt x="872" y="981"/>
                  <a:pt x="870" y="982"/>
                  <a:pt x="868" y="984"/>
                </a:cubicBezTo>
                <a:cubicBezTo>
                  <a:pt x="866" y="982"/>
                  <a:pt x="863" y="980"/>
                  <a:pt x="864" y="978"/>
                </a:cubicBezTo>
                <a:cubicBezTo>
                  <a:pt x="867" y="975"/>
                  <a:pt x="871" y="977"/>
                  <a:pt x="873" y="974"/>
                </a:cubicBezTo>
                <a:cubicBezTo>
                  <a:pt x="876" y="975"/>
                  <a:pt x="874" y="977"/>
                  <a:pt x="875" y="980"/>
                </a:cubicBezTo>
                <a:close/>
                <a:moveTo>
                  <a:pt x="1627" y="848"/>
                </a:moveTo>
                <a:cubicBezTo>
                  <a:pt x="1631" y="848"/>
                  <a:pt x="1633" y="850"/>
                  <a:pt x="1632" y="855"/>
                </a:cubicBezTo>
                <a:cubicBezTo>
                  <a:pt x="1632" y="857"/>
                  <a:pt x="1628" y="855"/>
                  <a:pt x="1628" y="857"/>
                </a:cubicBezTo>
                <a:cubicBezTo>
                  <a:pt x="1626" y="856"/>
                  <a:pt x="1627" y="852"/>
                  <a:pt x="1627" y="848"/>
                </a:cubicBezTo>
                <a:close/>
                <a:moveTo>
                  <a:pt x="1626" y="858"/>
                </a:moveTo>
                <a:cubicBezTo>
                  <a:pt x="1627" y="863"/>
                  <a:pt x="1627" y="863"/>
                  <a:pt x="1627" y="863"/>
                </a:cubicBezTo>
                <a:cubicBezTo>
                  <a:pt x="1625" y="863"/>
                  <a:pt x="1625" y="864"/>
                  <a:pt x="1623" y="864"/>
                </a:cubicBezTo>
                <a:cubicBezTo>
                  <a:pt x="1623" y="868"/>
                  <a:pt x="1627" y="866"/>
                  <a:pt x="1627" y="868"/>
                </a:cubicBezTo>
                <a:cubicBezTo>
                  <a:pt x="1627" y="874"/>
                  <a:pt x="1621" y="878"/>
                  <a:pt x="1621" y="882"/>
                </a:cubicBezTo>
                <a:cubicBezTo>
                  <a:pt x="1611" y="882"/>
                  <a:pt x="1606" y="887"/>
                  <a:pt x="1595" y="883"/>
                </a:cubicBezTo>
                <a:cubicBezTo>
                  <a:pt x="1603" y="880"/>
                  <a:pt x="1601" y="869"/>
                  <a:pt x="1604" y="862"/>
                </a:cubicBezTo>
                <a:cubicBezTo>
                  <a:pt x="1612" y="860"/>
                  <a:pt x="1619" y="856"/>
                  <a:pt x="1626" y="858"/>
                </a:cubicBezTo>
                <a:close/>
                <a:moveTo>
                  <a:pt x="719" y="960"/>
                </a:moveTo>
                <a:cubicBezTo>
                  <a:pt x="719" y="965"/>
                  <a:pt x="718" y="969"/>
                  <a:pt x="712" y="969"/>
                </a:cubicBezTo>
                <a:cubicBezTo>
                  <a:pt x="712" y="963"/>
                  <a:pt x="710" y="957"/>
                  <a:pt x="717" y="957"/>
                </a:cubicBezTo>
                <a:cubicBezTo>
                  <a:pt x="715" y="958"/>
                  <a:pt x="714" y="962"/>
                  <a:pt x="719" y="960"/>
                </a:cubicBezTo>
                <a:close/>
                <a:moveTo>
                  <a:pt x="667" y="953"/>
                </a:moveTo>
                <a:cubicBezTo>
                  <a:pt x="664" y="953"/>
                  <a:pt x="663" y="951"/>
                  <a:pt x="662" y="949"/>
                </a:cubicBezTo>
                <a:cubicBezTo>
                  <a:pt x="666" y="948"/>
                  <a:pt x="667" y="950"/>
                  <a:pt x="667" y="953"/>
                </a:cubicBezTo>
                <a:close/>
                <a:moveTo>
                  <a:pt x="1599" y="802"/>
                </a:moveTo>
                <a:cubicBezTo>
                  <a:pt x="1590" y="809"/>
                  <a:pt x="1585" y="825"/>
                  <a:pt x="1572" y="826"/>
                </a:cubicBezTo>
                <a:cubicBezTo>
                  <a:pt x="1572" y="824"/>
                  <a:pt x="1573" y="822"/>
                  <a:pt x="1572" y="819"/>
                </a:cubicBezTo>
                <a:cubicBezTo>
                  <a:pt x="1579" y="817"/>
                  <a:pt x="1579" y="810"/>
                  <a:pt x="1588" y="810"/>
                </a:cubicBezTo>
                <a:cubicBezTo>
                  <a:pt x="1590" y="806"/>
                  <a:pt x="1594" y="800"/>
                  <a:pt x="1599" y="802"/>
                </a:cubicBezTo>
                <a:close/>
                <a:moveTo>
                  <a:pt x="1625" y="756"/>
                </a:moveTo>
                <a:cubicBezTo>
                  <a:pt x="1622" y="757"/>
                  <a:pt x="1625" y="765"/>
                  <a:pt x="1619" y="765"/>
                </a:cubicBezTo>
                <a:cubicBezTo>
                  <a:pt x="1620" y="768"/>
                  <a:pt x="1619" y="768"/>
                  <a:pt x="1623" y="770"/>
                </a:cubicBezTo>
                <a:cubicBezTo>
                  <a:pt x="1624" y="772"/>
                  <a:pt x="1621" y="772"/>
                  <a:pt x="1622" y="775"/>
                </a:cubicBezTo>
                <a:cubicBezTo>
                  <a:pt x="1619" y="776"/>
                  <a:pt x="1620" y="772"/>
                  <a:pt x="1617" y="772"/>
                </a:cubicBezTo>
                <a:cubicBezTo>
                  <a:pt x="1617" y="775"/>
                  <a:pt x="1619" y="775"/>
                  <a:pt x="1619" y="778"/>
                </a:cubicBezTo>
                <a:cubicBezTo>
                  <a:pt x="1615" y="780"/>
                  <a:pt x="1607" y="784"/>
                  <a:pt x="1606" y="777"/>
                </a:cubicBezTo>
                <a:cubicBezTo>
                  <a:pt x="1604" y="778"/>
                  <a:pt x="1602" y="779"/>
                  <a:pt x="1601" y="781"/>
                </a:cubicBezTo>
                <a:cubicBezTo>
                  <a:pt x="1602" y="783"/>
                  <a:pt x="1604" y="783"/>
                  <a:pt x="1606" y="783"/>
                </a:cubicBezTo>
                <a:cubicBezTo>
                  <a:pt x="1610" y="793"/>
                  <a:pt x="1592" y="788"/>
                  <a:pt x="1593" y="799"/>
                </a:cubicBezTo>
                <a:cubicBezTo>
                  <a:pt x="1589" y="800"/>
                  <a:pt x="1588" y="796"/>
                  <a:pt x="1584" y="795"/>
                </a:cubicBezTo>
                <a:cubicBezTo>
                  <a:pt x="1586" y="794"/>
                  <a:pt x="1585" y="790"/>
                  <a:pt x="1587" y="789"/>
                </a:cubicBezTo>
                <a:cubicBezTo>
                  <a:pt x="1589" y="788"/>
                  <a:pt x="1590" y="788"/>
                  <a:pt x="1592" y="788"/>
                </a:cubicBezTo>
                <a:cubicBezTo>
                  <a:pt x="1592" y="778"/>
                  <a:pt x="1605" y="778"/>
                  <a:pt x="1605" y="768"/>
                </a:cubicBezTo>
                <a:cubicBezTo>
                  <a:pt x="1616" y="768"/>
                  <a:pt x="1610" y="761"/>
                  <a:pt x="1613" y="757"/>
                </a:cubicBezTo>
                <a:cubicBezTo>
                  <a:pt x="1618" y="761"/>
                  <a:pt x="1620" y="753"/>
                  <a:pt x="1625" y="756"/>
                </a:cubicBezTo>
                <a:close/>
                <a:moveTo>
                  <a:pt x="793" y="816"/>
                </a:moveTo>
                <a:cubicBezTo>
                  <a:pt x="801" y="824"/>
                  <a:pt x="791" y="840"/>
                  <a:pt x="782" y="845"/>
                </a:cubicBezTo>
                <a:cubicBezTo>
                  <a:pt x="780" y="845"/>
                  <a:pt x="783" y="847"/>
                  <a:pt x="781" y="849"/>
                </a:cubicBezTo>
                <a:cubicBezTo>
                  <a:pt x="778" y="849"/>
                  <a:pt x="777" y="847"/>
                  <a:pt x="777" y="844"/>
                </a:cubicBezTo>
                <a:cubicBezTo>
                  <a:pt x="771" y="847"/>
                  <a:pt x="764" y="852"/>
                  <a:pt x="767" y="858"/>
                </a:cubicBezTo>
                <a:cubicBezTo>
                  <a:pt x="766" y="862"/>
                  <a:pt x="763" y="864"/>
                  <a:pt x="758" y="864"/>
                </a:cubicBezTo>
                <a:cubicBezTo>
                  <a:pt x="759" y="855"/>
                  <a:pt x="767" y="851"/>
                  <a:pt x="769" y="845"/>
                </a:cubicBezTo>
                <a:cubicBezTo>
                  <a:pt x="769" y="845"/>
                  <a:pt x="766" y="839"/>
                  <a:pt x="771" y="838"/>
                </a:cubicBezTo>
                <a:cubicBezTo>
                  <a:pt x="771" y="834"/>
                  <a:pt x="766" y="836"/>
                  <a:pt x="765" y="833"/>
                </a:cubicBezTo>
                <a:cubicBezTo>
                  <a:pt x="767" y="831"/>
                  <a:pt x="773" y="823"/>
                  <a:pt x="776" y="827"/>
                </a:cubicBezTo>
                <a:cubicBezTo>
                  <a:pt x="776" y="820"/>
                  <a:pt x="784" y="816"/>
                  <a:pt x="793" y="816"/>
                </a:cubicBezTo>
                <a:close/>
                <a:moveTo>
                  <a:pt x="672" y="923"/>
                </a:moveTo>
                <a:cubicBezTo>
                  <a:pt x="675" y="922"/>
                  <a:pt x="675" y="919"/>
                  <a:pt x="678" y="919"/>
                </a:cubicBezTo>
                <a:cubicBezTo>
                  <a:pt x="674" y="912"/>
                  <a:pt x="687" y="908"/>
                  <a:pt x="683" y="901"/>
                </a:cubicBezTo>
                <a:cubicBezTo>
                  <a:pt x="689" y="898"/>
                  <a:pt x="695" y="894"/>
                  <a:pt x="695" y="886"/>
                </a:cubicBezTo>
                <a:cubicBezTo>
                  <a:pt x="699" y="885"/>
                  <a:pt x="699" y="888"/>
                  <a:pt x="704" y="887"/>
                </a:cubicBezTo>
                <a:cubicBezTo>
                  <a:pt x="702" y="894"/>
                  <a:pt x="696" y="900"/>
                  <a:pt x="694" y="907"/>
                </a:cubicBezTo>
                <a:cubicBezTo>
                  <a:pt x="699" y="906"/>
                  <a:pt x="703" y="898"/>
                  <a:pt x="705" y="892"/>
                </a:cubicBezTo>
                <a:cubicBezTo>
                  <a:pt x="709" y="893"/>
                  <a:pt x="708" y="889"/>
                  <a:pt x="712" y="890"/>
                </a:cubicBezTo>
                <a:cubicBezTo>
                  <a:pt x="706" y="884"/>
                  <a:pt x="714" y="878"/>
                  <a:pt x="719" y="877"/>
                </a:cubicBezTo>
                <a:cubicBezTo>
                  <a:pt x="718" y="874"/>
                  <a:pt x="714" y="874"/>
                  <a:pt x="714" y="870"/>
                </a:cubicBezTo>
                <a:cubicBezTo>
                  <a:pt x="718" y="870"/>
                  <a:pt x="717" y="867"/>
                  <a:pt x="721" y="867"/>
                </a:cubicBezTo>
                <a:cubicBezTo>
                  <a:pt x="724" y="869"/>
                  <a:pt x="720" y="872"/>
                  <a:pt x="719" y="874"/>
                </a:cubicBezTo>
                <a:cubicBezTo>
                  <a:pt x="726" y="873"/>
                  <a:pt x="728" y="868"/>
                  <a:pt x="732" y="865"/>
                </a:cubicBezTo>
                <a:cubicBezTo>
                  <a:pt x="731" y="863"/>
                  <a:pt x="725" y="864"/>
                  <a:pt x="728" y="861"/>
                </a:cubicBezTo>
                <a:cubicBezTo>
                  <a:pt x="727" y="862"/>
                  <a:pt x="726" y="862"/>
                  <a:pt x="724" y="862"/>
                </a:cubicBezTo>
                <a:cubicBezTo>
                  <a:pt x="722" y="857"/>
                  <a:pt x="724" y="853"/>
                  <a:pt x="723" y="849"/>
                </a:cubicBezTo>
                <a:cubicBezTo>
                  <a:pt x="726" y="850"/>
                  <a:pt x="728" y="846"/>
                  <a:pt x="733" y="848"/>
                </a:cubicBezTo>
                <a:cubicBezTo>
                  <a:pt x="733" y="847"/>
                  <a:pt x="734" y="844"/>
                  <a:pt x="736" y="843"/>
                </a:cubicBezTo>
                <a:cubicBezTo>
                  <a:pt x="735" y="842"/>
                  <a:pt x="733" y="842"/>
                  <a:pt x="732" y="841"/>
                </a:cubicBezTo>
                <a:cubicBezTo>
                  <a:pt x="735" y="838"/>
                  <a:pt x="738" y="836"/>
                  <a:pt x="741" y="833"/>
                </a:cubicBezTo>
                <a:cubicBezTo>
                  <a:pt x="741" y="836"/>
                  <a:pt x="741" y="840"/>
                  <a:pt x="744" y="840"/>
                </a:cubicBezTo>
                <a:cubicBezTo>
                  <a:pt x="747" y="840"/>
                  <a:pt x="746" y="836"/>
                  <a:pt x="747" y="833"/>
                </a:cubicBezTo>
                <a:cubicBezTo>
                  <a:pt x="745" y="830"/>
                  <a:pt x="740" y="831"/>
                  <a:pt x="739" y="827"/>
                </a:cubicBezTo>
                <a:cubicBezTo>
                  <a:pt x="738" y="827"/>
                  <a:pt x="737" y="827"/>
                  <a:pt x="737" y="828"/>
                </a:cubicBezTo>
                <a:cubicBezTo>
                  <a:pt x="734" y="827"/>
                  <a:pt x="736" y="826"/>
                  <a:pt x="736" y="824"/>
                </a:cubicBezTo>
                <a:cubicBezTo>
                  <a:pt x="736" y="823"/>
                  <a:pt x="735" y="823"/>
                  <a:pt x="733" y="823"/>
                </a:cubicBezTo>
                <a:cubicBezTo>
                  <a:pt x="731" y="823"/>
                  <a:pt x="734" y="827"/>
                  <a:pt x="732" y="828"/>
                </a:cubicBezTo>
                <a:cubicBezTo>
                  <a:pt x="729" y="822"/>
                  <a:pt x="721" y="833"/>
                  <a:pt x="721" y="828"/>
                </a:cubicBezTo>
                <a:cubicBezTo>
                  <a:pt x="715" y="829"/>
                  <a:pt x="715" y="835"/>
                  <a:pt x="707" y="835"/>
                </a:cubicBezTo>
                <a:cubicBezTo>
                  <a:pt x="707" y="834"/>
                  <a:pt x="708" y="832"/>
                  <a:pt x="707" y="830"/>
                </a:cubicBezTo>
                <a:cubicBezTo>
                  <a:pt x="713" y="828"/>
                  <a:pt x="715" y="822"/>
                  <a:pt x="721" y="819"/>
                </a:cubicBezTo>
                <a:cubicBezTo>
                  <a:pt x="717" y="818"/>
                  <a:pt x="711" y="819"/>
                  <a:pt x="709" y="816"/>
                </a:cubicBezTo>
                <a:cubicBezTo>
                  <a:pt x="709" y="813"/>
                  <a:pt x="712" y="813"/>
                  <a:pt x="713" y="814"/>
                </a:cubicBezTo>
                <a:cubicBezTo>
                  <a:pt x="711" y="812"/>
                  <a:pt x="712" y="810"/>
                  <a:pt x="713" y="808"/>
                </a:cubicBezTo>
                <a:cubicBezTo>
                  <a:pt x="718" y="809"/>
                  <a:pt x="725" y="807"/>
                  <a:pt x="729" y="812"/>
                </a:cubicBezTo>
                <a:cubicBezTo>
                  <a:pt x="729" y="808"/>
                  <a:pt x="737" y="805"/>
                  <a:pt x="731" y="802"/>
                </a:cubicBezTo>
                <a:cubicBezTo>
                  <a:pt x="732" y="800"/>
                  <a:pt x="735" y="801"/>
                  <a:pt x="733" y="797"/>
                </a:cubicBezTo>
                <a:cubicBezTo>
                  <a:pt x="734" y="798"/>
                  <a:pt x="734" y="799"/>
                  <a:pt x="735" y="800"/>
                </a:cubicBezTo>
                <a:cubicBezTo>
                  <a:pt x="736" y="799"/>
                  <a:pt x="737" y="797"/>
                  <a:pt x="738" y="796"/>
                </a:cubicBezTo>
                <a:cubicBezTo>
                  <a:pt x="741" y="796"/>
                  <a:pt x="743" y="797"/>
                  <a:pt x="746" y="797"/>
                </a:cubicBezTo>
                <a:cubicBezTo>
                  <a:pt x="745" y="800"/>
                  <a:pt x="743" y="801"/>
                  <a:pt x="746" y="805"/>
                </a:cubicBezTo>
                <a:cubicBezTo>
                  <a:pt x="742" y="805"/>
                  <a:pt x="738" y="808"/>
                  <a:pt x="735" y="806"/>
                </a:cubicBezTo>
                <a:cubicBezTo>
                  <a:pt x="734" y="807"/>
                  <a:pt x="734" y="808"/>
                  <a:pt x="733" y="809"/>
                </a:cubicBezTo>
                <a:cubicBezTo>
                  <a:pt x="734" y="810"/>
                  <a:pt x="737" y="810"/>
                  <a:pt x="738" y="811"/>
                </a:cubicBezTo>
                <a:cubicBezTo>
                  <a:pt x="739" y="815"/>
                  <a:pt x="736" y="815"/>
                  <a:pt x="736" y="818"/>
                </a:cubicBezTo>
                <a:cubicBezTo>
                  <a:pt x="741" y="817"/>
                  <a:pt x="740" y="813"/>
                  <a:pt x="744" y="812"/>
                </a:cubicBezTo>
                <a:cubicBezTo>
                  <a:pt x="745" y="817"/>
                  <a:pt x="748" y="819"/>
                  <a:pt x="751" y="821"/>
                </a:cubicBezTo>
                <a:cubicBezTo>
                  <a:pt x="757" y="818"/>
                  <a:pt x="760" y="817"/>
                  <a:pt x="767" y="816"/>
                </a:cubicBezTo>
                <a:cubicBezTo>
                  <a:pt x="768" y="818"/>
                  <a:pt x="771" y="821"/>
                  <a:pt x="769" y="822"/>
                </a:cubicBezTo>
                <a:cubicBezTo>
                  <a:pt x="770" y="824"/>
                  <a:pt x="770" y="819"/>
                  <a:pt x="773" y="819"/>
                </a:cubicBezTo>
                <a:cubicBezTo>
                  <a:pt x="773" y="822"/>
                  <a:pt x="771" y="823"/>
                  <a:pt x="770" y="826"/>
                </a:cubicBezTo>
                <a:cubicBezTo>
                  <a:pt x="768" y="824"/>
                  <a:pt x="762" y="832"/>
                  <a:pt x="761" y="836"/>
                </a:cubicBezTo>
                <a:cubicBezTo>
                  <a:pt x="754" y="837"/>
                  <a:pt x="753" y="839"/>
                  <a:pt x="746" y="841"/>
                </a:cubicBezTo>
                <a:cubicBezTo>
                  <a:pt x="745" y="847"/>
                  <a:pt x="752" y="843"/>
                  <a:pt x="751" y="849"/>
                </a:cubicBezTo>
                <a:cubicBezTo>
                  <a:pt x="749" y="846"/>
                  <a:pt x="746" y="845"/>
                  <a:pt x="741" y="845"/>
                </a:cubicBezTo>
                <a:cubicBezTo>
                  <a:pt x="739" y="845"/>
                  <a:pt x="741" y="849"/>
                  <a:pt x="741" y="850"/>
                </a:cubicBezTo>
                <a:cubicBezTo>
                  <a:pt x="743" y="845"/>
                  <a:pt x="745" y="852"/>
                  <a:pt x="749" y="851"/>
                </a:cubicBezTo>
                <a:cubicBezTo>
                  <a:pt x="743" y="854"/>
                  <a:pt x="740" y="863"/>
                  <a:pt x="734" y="863"/>
                </a:cubicBezTo>
                <a:cubicBezTo>
                  <a:pt x="734" y="866"/>
                  <a:pt x="735" y="868"/>
                  <a:pt x="737" y="868"/>
                </a:cubicBezTo>
                <a:cubicBezTo>
                  <a:pt x="735" y="870"/>
                  <a:pt x="733" y="871"/>
                  <a:pt x="735" y="874"/>
                </a:cubicBezTo>
                <a:cubicBezTo>
                  <a:pt x="731" y="875"/>
                  <a:pt x="729" y="877"/>
                  <a:pt x="726" y="879"/>
                </a:cubicBezTo>
                <a:cubicBezTo>
                  <a:pt x="730" y="891"/>
                  <a:pt x="711" y="885"/>
                  <a:pt x="714" y="896"/>
                </a:cubicBezTo>
                <a:cubicBezTo>
                  <a:pt x="706" y="900"/>
                  <a:pt x="705" y="913"/>
                  <a:pt x="693" y="911"/>
                </a:cubicBezTo>
                <a:cubicBezTo>
                  <a:pt x="689" y="914"/>
                  <a:pt x="690" y="915"/>
                  <a:pt x="692" y="919"/>
                </a:cubicBezTo>
                <a:cubicBezTo>
                  <a:pt x="695" y="919"/>
                  <a:pt x="698" y="917"/>
                  <a:pt x="699" y="920"/>
                </a:cubicBezTo>
                <a:cubicBezTo>
                  <a:pt x="696" y="927"/>
                  <a:pt x="690" y="931"/>
                  <a:pt x="689" y="939"/>
                </a:cubicBezTo>
                <a:cubicBezTo>
                  <a:pt x="681" y="943"/>
                  <a:pt x="677" y="945"/>
                  <a:pt x="671" y="950"/>
                </a:cubicBezTo>
                <a:cubicBezTo>
                  <a:pt x="668" y="946"/>
                  <a:pt x="660" y="948"/>
                  <a:pt x="657" y="944"/>
                </a:cubicBezTo>
                <a:cubicBezTo>
                  <a:pt x="657" y="941"/>
                  <a:pt x="657" y="941"/>
                  <a:pt x="657" y="941"/>
                </a:cubicBezTo>
                <a:cubicBezTo>
                  <a:pt x="658" y="940"/>
                  <a:pt x="663" y="939"/>
                  <a:pt x="664" y="941"/>
                </a:cubicBezTo>
                <a:cubicBezTo>
                  <a:pt x="664" y="932"/>
                  <a:pt x="676" y="932"/>
                  <a:pt x="672" y="923"/>
                </a:cubicBezTo>
                <a:close/>
                <a:moveTo>
                  <a:pt x="583" y="993"/>
                </a:moveTo>
                <a:cubicBezTo>
                  <a:pt x="583" y="987"/>
                  <a:pt x="587" y="983"/>
                  <a:pt x="593" y="982"/>
                </a:cubicBezTo>
                <a:cubicBezTo>
                  <a:pt x="592" y="979"/>
                  <a:pt x="589" y="981"/>
                  <a:pt x="589" y="978"/>
                </a:cubicBezTo>
                <a:cubicBezTo>
                  <a:pt x="600" y="967"/>
                  <a:pt x="605" y="951"/>
                  <a:pt x="615" y="939"/>
                </a:cubicBezTo>
                <a:cubicBezTo>
                  <a:pt x="620" y="940"/>
                  <a:pt x="621" y="942"/>
                  <a:pt x="625" y="942"/>
                </a:cubicBezTo>
                <a:cubicBezTo>
                  <a:pt x="625" y="955"/>
                  <a:pt x="615" y="966"/>
                  <a:pt x="604" y="975"/>
                </a:cubicBezTo>
                <a:cubicBezTo>
                  <a:pt x="606" y="977"/>
                  <a:pt x="610" y="972"/>
                  <a:pt x="611" y="977"/>
                </a:cubicBezTo>
                <a:cubicBezTo>
                  <a:pt x="603" y="979"/>
                  <a:pt x="601" y="984"/>
                  <a:pt x="598" y="990"/>
                </a:cubicBezTo>
                <a:cubicBezTo>
                  <a:pt x="590" y="988"/>
                  <a:pt x="592" y="993"/>
                  <a:pt x="583" y="993"/>
                </a:cubicBezTo>
                <a:close/>
                <a:moveTo>
                  <a:pt x="618" y="1021"/>
                </a:moveTo>
                <a:cubicBezTo>
                  <a:pt x="616" y="1020"/>
                  <a:pt x="616" y="1017"/>
                  <a:pt x="614" y="1016"/>
                </a:cubicBezTo>
                <a:cubicBezTo>
                  <a:pt x="615" y="1013"/>
                  <a:pt x="619" y="1012"/>
                  <a:pt x="622" y="1011"/>
                </a:cubicBezTo>
                <a:cubicBezTo>
                  <a:pt x="622" y="1008"/>
                  <a:pt x="619" y="1010"/>
                  <a:pt x="619" y="1008"/>
                </a:cubicBezTo>
                <a:cubicBezTo>
                  <a:pt x="621" y="999"/>
                  <a:pt x="626" y="993"/>
                  <a:pt x="634" y="990"/>
                </a:cubicBezTo>
                <a:cubicBezTo>
                  <a:pt x="639" y="986"/>
                  <a:pt x="639" y="978"/>
                  <a:pt x="646" y="976"/>
                </a:cubicBezTo>
                <a:cubicBezTo>
                  <a:pt x="648" y="975"/>
                  <a:pt x="648" y="978"/>
                  <a:pt x="650" y="978"/>
                </a:cubicBezTo>
                <a:cubicBezTo>
                  <a:pt x="645" y="985"/>
                  <a:pt x="643" y="994"/>
                  <a:pt x="637" y="1000"/>
                </a:cubicBezTo>
                <a:cubicBezTo>
                  <a:pt x="637" y="1001"/>
                  <a:pt x="638" y="1002"/>
                  <a:pt x="639" y="1002"/>
                </a:cubicBezTo>
                <a:cubicBezTo>
                  <a:pt x="638" y="1005"/>
                  <a:pt x="631" y="1004"/>
                  <a:pt x="631" y="1008"/>
                </a:cubicBezTo>
                <a:cubicBezTo>
                  <a:pt x="633" y="1009"/>
                  <a:pt x="635" y="1011"/>
                  <a:pt x="636" y="1014"/>
                </a:cubicBezTo>
                <a:cubicBezTo>
                  <a:pt x="634" y="1019"/>
                  <a:pt x="623" y="1014"/>
                  <a:pt x="625" y="1021"/>
                </a:cubicBezTo>
                <a:cubicBezTo>
                  <a:pt x="622" y="1019"/>
                  <a:pt x="621" y="1020"/>
                  <a:pt x="618" y="1021"/>
                </a:cubicBezTo>
                <a:close/>
                <a:moveTo>
                  <a:pt x="794" y="1081"/>
                </a:moveTo>
                <a:cubicBezTo>
                  <a:pt x="794" y="1081"/>
                  <a:pt x="792" y="1081"/>
                  <a:pt x="791" y="1081"/>
                </a:cubicBezTo>
                <a:cubicBezTo>
                  <a:pt x="791" y="1075"/>
                  <a:pt x="786" y="1078"/>
                  <a:pt x="784" y="1076"/>
                </a:cubicBezTo>
                <a:cubicBezTo>
                  <a:pt x="784" y="1073"/>
                  <a:pt x="791" y="1075"/>
                  <a:pt x="788" y="1069"/>
                </a:cubicBezTo>
                <a:cubicBezTo>
                  <a:pt x="793" y="1069"/>
                  <a:pt x="794" y="1062"/>
                  <a:pt x="799" y="1065"/>
                </a:cubicBezTo>
                <a:cubicBezTo>
                  <a:pt x="799" y="1071"/>
                  <a:pt x="795" y="1075"/>
                  <a:pt x="794" y="1081"/>
                </a:cubicBezTo>
                <a:close/>
                <a:moveTo>
                  <a:pt x="912" y="1055"/>
                </a:moveTo>
                <a:cubicBezTo>
                  <a:pt x="911" y="1058"/>
                  <a:pt x="910" y="1061"/>
                  <a:pt x="906" y="1061"/>
                </a:cubicBezTo>
                <a:cubicBezTo>
                  <a:pt x="906" y="1057"/>
                  <a:pt x="907" y="1053"/>
                  <a:pt x="912" y="1055"/>
                </a:cubicBezTo>
                <a:close/>
                <a:moveTo>
                  <a:pt x="1357" y="1015"/>
                </a:moveTo>
                <a:cubicBezTo>
                  <a:pt x="1354" y="1015"/>
                  <a:pt x="1352" y="1009"/>
                  <a:pt x="1353" y="1005"/>
                </a:cubicBezTo>
                <a:cubicBezTo>
                  <a:pt x="1355" y="1009"/>
                  <a:pt x="1359" y="1011"/>
                  <a:pt x="1357" y="1015"/>
                </a:cubicBezTo>
                <a:close/>
                <a:moveTo>
                  <a:pt x="763" y="1063"/>
                </a:moveTo>
                <a:cubicBezTo>
                  <a:pt x="761" y="1063"/>
                  <a:pt x="759" y="1062"/>
                  <a:pt x="759" y="1059"/>
                </a:cubicBezTo>
                <a:cubicBezTo>
                  <a:pt x="763" y="1058"/>
                  <a:pt x="765" y="1061"/>
                  <a:pt x="763" y="1063"/>
                </a:cubicBezTo>
                <a:close/>
                <a:moveTo>
                  <a:pt x="925" y="1028"/>
                </a:moveTo>
                <a:cubicBezTo>
                  <a:pt x="923" y="1025"/>
                  <a:pt x="930" y="1021"/>
                  <a:pt x="925" y="1021"/>
                </a:cubicBezTo>
                <a:cubicBezTo>
                  <a:pt x="924" y="1017"/>
                  <a:pt x="927" y="1017"/>
                  <a:pt x="927" y="1014"/>
                </a:cubicBezTo>
                <a:cubicBezTo>
                  <a:pt x="931" y="1016"/>
                  <a:pt x="930" y="1028"/>
                  <a:pt x="925" y="1028"/>
                </a:cubicBezTo>
                <a:close/>
                <a:moveTo>
                  <a:pt x="609" y="1041"/>
                </a:moveTo>
                <a:cubicBezTo>
                  <a:pt x="612" y="1041"/>
                  <a:pt x="612" y="1038"/>
                  <a:pt x="616" y="1038"/>
                </a:cubicBezTo>
                <a:cubicBezTo>
                  <a:pt x="615" y="1036"/>
                  <a:pt x="614" y="1038"/>
                  <a:pt x="612" y="1038"/>
                </a:cubicBezTo>
                <a:cubicBezTo>
                  <a:pt x="612" y="1035"/>
                  <a:pt x="615" y="1035"/>
                  <a:pt x="618" y="1034"/>
                </a:cubicBezTo>
                <a:cubicBezTo>
                  <a:pt x="617" y="1039"/>
                  <a:pt x="618" y="1035"/>
                  <a:pt x="621" y="1037"/>
                </a:cubicBezTo>
                <a:cubicBezTo>
                  <a:pt x="617" y="1040"/>
                  <a:pt x="622" y="1041"/>
                  <a:pt x="623" y="1045"/>
                </a:cubicBezTo>
                <a:cubicBezTo>
                  <a:pt x="619" y="1042"/>
                  <a:pt x="612" y="1042"/>
                  <a:pt x="610" y="1047"/>
                </a:cubicBezTo>
                <a:cubicBezTo>
                  <a:pt x="610" y="1044"/>
                  <a:pt x="610" y="1045"/>
                  <a:pt x="609" y="1041"/>
                </a:cubicBezTo>
                <a:close/>
                <a:moveTo>
                  <a:pt x="612" y="1050"/>
                </a:moveTo>
                <a:cubicBezTo>
                  <a:pt x="618" y="1049"/>
                  <a:pt x="618" y="1049"/>
                  <a:pt x="618" y="1049"/>
                </a:cubicBezTo>
                <a:cubicBezTo>
                  <a:pt x="618" y="1050"/>
                  <a:pt x="617" y="1050"/>
                  <a:pt x="617" y="1051"/>
                </a:cubicBezTo>
                <a:cubicBezTo>
                  <a:pt x="617" y="1053"/>
                  <a:pt x="615" y="1053"/>
                  <a:pt x="616" y="1057"/>
                </a:cubicBezTo>
                <a:cubicBezTo>
                  <a:pt x="611" y="1059"/>
                  <a:pt x="612" y="1053"/>
                  <a:pt x="612" y="1050"/>
                </a:cubicBezTo>
                <a:close/>
                <a:moveTo>
                  <a:pt x="619" y="1099"/>
                </a:moveTo>
                <a:cubicBezTo>
                  <a:pt x="619" y="1093"/>
                  <a:pt x="616" y="1090"/>
                  <a:pt x="613" y="1087"/>
                </a:cubicBezTo>
                <a:cubicBezTo>
                  <a:pt x="614" y="1086"/>
                  <a:pt x="617" y="1086"/>
                  <a:pt x="620" y="1086"/>
                </a:cubicBezTo>
                <a:cubicBezTo>
                  <a:pt x="620" y="1084"/>
                  <a:pt x="618" y="1084"/>
                  <a:pt x="618" y="1081"/>
                </a:cubicBezTo>
                <a:cubicBezTo>
                  <a:pt x="623" y="1077"/>
                  <a:pt x="623" y="1057"/>
                  <a:pt x="633" y="1067"/>
                </a:cubicBezTo>
                <a:cubicBezTo>
                  <a:pt x="642" y="1067"/>
                  <a:pt x="651" y="1067"/>
                  <a:pt x="654" y="1057"/>
                </a:cubicBezTo>
                <a:cubicBezTo>
                  <a:pt x="655" y="1058"/>
                  <a:pt x="656" y="1058"/>
                  <a:pt x="658" y="1057"/>
                </a:cubicBezTo>
                <a:cubicBezTo>
                  <a:pt x="662" y="1046"/>
                  <a:pt x="664" y="1033"/>
                  <a:pt x="672" y="1026"/>
                </a:cubicBezTo>
                <a:cubicBezTo>
                  <a:pt x="673" y="1031"/>
                  <a:pt x="667" y="1036"/>
                  <a:pt x="670" y="1041"/>
                </a:cubicBezTo>
                <a:cubicBezTo>
                  <a:pt x="668" y="1044"/>
                  <a:pt x="666" y="1047"/>
                  <a:pt x="662" y="1049"/>
                </a:cubicBezTo>
                <a:cubicBezTo>
                  <a:pt x="662" y="1052"/>
                  <a:pt x="665" y="1050"/>
                  <a:pt x="664" y="1054"/>
                </a:cubicBezTo>
                <a:cubicBezTo>
                  <a:pt x="660" y="1056"/>
                  <a:pt x="660" y="1062"/>
                  <a:pt x="656" y="1064"/>
                </a:cubicBezTo>
                <a:cubicBezTo>
                  <a:pt x="662" y="1068"/>
                  <a:pt x="653" y="1073"/>
                  <a:pt x="655" y="1077"/>
                </a:cubicBezTo>
                <a:cubicBezTo>
                  <a:pt x="654" y="1077"/>
                  <a:pt x="654" y="1078"/>
                  <a:pt x="654" y="1078"/>
                </a:cubicBezTo>
                <a:cubicBezTo>
                  <a:pt x="649" y="1080"/>
                  <a:pt x="650" y="1075"/>
                  <a:pt x="646" y="1076"/>
                </a:cubicBezTo>
                <a:cubicBezTo>
                  <a:pt x="644" y="1077"/>
                  <a:pt x="643" y="1078"/>
                  <a:pt x="643" y="1080"/>
                </a:cubicBezTo>
                <a:cubicBezTo>
                  <a:pt x="643" y="1080"/>
                  <a:pt x="643" y="1086"/>
                  <a:pt x="639" y="1087"/>
                </a:cubicBezTo>
                <a:cubicBezTo>
                  <a:pt x="638" y="1089"/>
                  <a:pt x="640" y="1088"/>
                  <a:pt x="640" y="1091"/>
                </a:cubicBezTo>
                <a:cubicBezTo>
                  <a:pt x="635" y="1093"/>
                  <a:pt x="634" y="1099"/>
                  <a:pt x="632" y="1103"/>
                </a:cubicBezTo>
                <a:cubicBezTo>
                  <a:pt x="625" y="1105"/>
                  <a:pt x="624" y="1099"/>
                  <a:pt x="619" y="1099"/>
                </a:cubicBezTo>
                <a:close/>
                <a:moveTo>
                  <a:pt x="703" y="1118"/>
                </a:moveTo>
                <a:cubicBezTo>
                  <a:pt x="703" y="1125"/>
                  <a:pt x="703" y="1125"/>
                  <a:pt x="703" y="1125"/>
                </a:cubicBezTo>
                <a:cubicBezTo>
                  <a:pt x="700" y="1125"/>
                  <a:pt x="697" y="1118"/>
                  <a:pt x="703" y="1118"/>
                </a:cubicBezTo>
                <a:close/>
                <a:moveTo>
                  <a:pt x="1333" y="1051"/>
                </a:moveTo>
                <a:cubicBezTo>
                  <a:pt x="1328" y="1053"/>
                  <a:pt x="1328" y="1060"/>
                  <a:pt x="1323" y="1061"/>
                </a:cubicBezTo>
                <a:cubicBezTo>
                  <a:pt x="1319" y="1055"/>
                  <a:pt x="1327" y="1049"/>
                  <a:pt x="1333" y="1051"/>
                </a:cubicBezTo>
                <a:close/>
                <a:moveTo>
                  <a:pt x="1344" y="1039"/>
                </a:moveTo>
                <a:cubicBezTo>
                  <a:pt x="1344" y="1042"/>
                  <a:pt x="1344" y="1042"/>
                  <a:pt x="1344" y="1042"/>
                </a:cubicBezTo>
                <a:cubicBezTo>
                  <a:pt x="1340" y="1043"/>
                  <a:pt x="1342" y="1044"/>
                  <a:pt x="1341" y="1047"/>
                </a:cubicBezTo>
                <a:cubicBezTo>
                  <a:pt x="1337" y="1047"/>
                  <a:pt x="1337" y="1047"/>
                  <a:pt x="1337" y="1047"/>
                </a:cubicBezTo>
                <a:cubicBezTo>
                  <a:pt x="1336" y="1043"/>
                  <a:pt x="1336" y="1043"/>
                  <a:pt x="1337" y="1039"/>
                </a:cubicBezTo>
                <a:cubicBezTo>
                  <a:pt x="1339" y="1041"/>
                  <a:pt x="1341" y="1037"/>
                  <a:pt x="1344" y="1039"/>
                </a:cubicBezTo>
                <a:close/>
                <a:moveTo>
                  <a:pt x="782" y="1092"/>
                </a:moveTo>
                <a:cubicBezTo>
                  <a:pt x="784" y="1092"/>
                  <a:pt x="782" y="1096"/>
                  <a:pt x="783" y="1098"/>
                </a:cubicBezTo>
                <a:cubicBezTo>
                  <a:pt x="779" y="1098"/>
                  <a:pt x="779" y="1098"/>
                  <a:pt x="779" y="1098"/>
                </a:cubicBezTo>
                <a:cubicBezTo>
                  <a:pt x="778" y="1094"/>
                  <a:pt x="781" y="1094"/>
                  <a:pt x="782" y="1092"/>
                </a:cubicBezTo>
                <a:close/>
                <a:moveTo>
                  <a:pt x="633" y="1125"/>
                </a:moveTo>
                <a:cubicBezTo>
                  <a:pt x="636" y="1125"/>
                  <a:pt x="638" y="1124"/>
                  <a:pt x="638" y="1127"/>
                </a:cubicBezTo>
                <a:cubicBezTo>
                  <a:pt x="641" y="1127"/>
                  <a:pt x="640" y="1123"/>
                  <a:pt x="641" y="1122"/>
                </a:cubicBezTo>
                <a:cubicBezTo>
                  <a:pt x="641" y="1120"/>
                  <a:pt x="637" y="1122"/>
                  <a:pt x="635" y="1122"/>
                </a:cubicBezTo>
                <a:cubicBezTo>
                  <a:pt x="637" y="1118"/>
                  <a:pt x="644" y="1117"/>
                  <a:pt x="644" y="1110"/>
                </a:cubicBezTo>
                <a:cubicBezTo>
                  <a:pt x="646" y="1114"/>
                  <a:pt x="645" y="1118"/>
                  <a:pt x="648" y="1124"/>
                </a:cubicBezTo>
                <a:cubicBezTo>
                  <a:pt x="646" y="1126"/>
                  <a:pt x="645" y="1127"/>
                  <a:pt x="642" y="1128"/>
                </a:cubicBezTo>
                <a:cubicBezTo>
                  <a:pt x="645" y="1132"/>
                  <a:pt x="639" y="1135"/>
                  <a:pt x="639" y="1139"/>
                </a:cubicBezTo>
                <a:cubicBezTo>
                  <a:pt x="630" y="1142"/>
                  <a:pt x="633" y="1130"/>
                  <a:pt x="633" y="1125"/>
                </a:cubicBezTo>
                <a:close/>
                <a:moveTo>
                  <a:pt x="575" y="1210"/>
                </a:moveTo>
                <a:cubicBezTo>
                  <a:pt x="578" y="1209"/>
                  <a:pt x="573" y="1204"/>
                  <a:pt x="578" y="1204"/>
                </a:cubicBezTo>
                <a:cubicBezTo>
                  <a:pt x="579" y="1210"/>
                  <a:pt x="579" y="1210"/>
                  <a:pt x="579" y="1210"/>
                </a:cubicBezTo>
                <a:lnTo>
                  <a:pt x="575" y="1210"/>
                </a:lnTo>
                <a:close/>
                <a:moveTo>
                  <a:pt x="528" y="1381"/>
                </a:moveTo>
                <a:cubicBezTo>
                  <a:pt x="537" y="1387"/>
                  <a:pt x="526" y="1401"/>
                  <a:pt x="518" y="1394"/>
                </a:cubicBezTo>
                <a:cubicBezTo>
                  <a:pt x="519" y="1389"/>
                  <a:pt x="522" y="1387"/>
                  <a:pt x="517" y="1384"/>
                </a:cubicBezTo>
                <a:cubicBezTo>
                  <a:pt x="520" y="1382"/>
                  <a:pt x="524" y="1381"/>
                  <a:pt x="525" y="1377"/>
                </a:cubicBezTo>
                <a:cubicBezTo>
                  <a:pt x="530" y="1379"/>
                  <a:pt x="533" y="1375"/>
                  <a:pt x="537" y="1374"/>
                </a:cubicBezTo>
                <a:cubicBezTo>
                  <a:pt x="535" y="1377"/>
                  <a:pt x="532" y="1379"/>
                  <a:pt x="528" y="1381"/>
                </a:cubicBezTo>
                <a:close/>
                <a:moveTo>
                  <a:pt x="453" y="1392"/>
                </a:moveTo>
                <a:cubicBezTo>
                  <a:pt x="454" y="1391"/>
                  <a:pt x="452" y="1387"/>
                  <a:pt x="454" y="1386"/>
                </a:cubicBezTo>
                <a:cubicBezTo>
                  <a:pt x="457" y="1386"/>
                  <a:pt x="457" y="1390"/>
                  <a:pt x="457" y="1393"/>
                </a:cubicBezTo>
                <a:cubicBezTo>
                  <a:pt x="454" y="1395"/>
                  <a:pt x="455" y="1391"/>
                  <a:pt x="453" y="1392"/>
                </a:cubicBezTo>
                <a:close/>
                <a:moveTo>
                  <a:pt x="397" y="1403"/>
                </a:moveTo>
                <a:cubicBezTo>
                  <a:pt x="393" y="1395"/>
                  <a:pt x="400" y="1393"/>
                  <a:pt x="401" y="1385"/>
                </a:cubicBezTo>
                <a:cubicBezTo>
                  <a:pt x="408" y="1385"/>
                  <a:pt x="408" y="1385"/>
                  <a:pt x="408" y="1385"/>
                </a:cubicBezTo>
                <a:cubicBezTo>
                  <a:pt x="408" y="1387"/>
                  <a:pt x="412" y="1386"/>
                  <a:pt x="411" y="1390"/>
                </a:cubicBezTo>
                <a:cubicBezTo>
                  <a:pt x="414" y="1388"/>
                  <a:pt x="419" y="1388"/>
                  <a:pt x="419" y="1384"/>
                </a:cubicBezTo>
                <a:cubicBezTo>
                  <a:pt x="423" y="1383"/>
                  <a:pt x="425" y="1385"/>
                  <a:pt x="428" y="1385"/>
                </a:cubicBezTo>
                <a:cubicBezTo>
                  <a:pt x="426" y="1389"/>
                  <a:pt x="428" y="1393"/>
                  <a:pt x="420" y="1393"/>
                </a:cubicBezTo>
                <a:cubicBezTo>
                  <a:pt x="419" y="1389"/>
                  <a:pt x="419" y="1389"/>
                  <a:pt x="419" y="1389"/>
                </a:cubicBezTo>
                <a:cubicBezTo>
                  <a:pt x="417" y="1397"/>
                  <a:pt x="409" y="1397"/>
                  <a:pt x="403" y="1397"/>
                </a:cubicBezTo>
                <a:cubicBezTo>
                  <a:pt x="400" y="1399"/>
                  <a:pt x="401" y="1403"/>
                  <a:pt x="397" y="1403"/>
                </a:cubicBezTo>
                <a:close/>
                <a:moveTo>
                  <a:pt x="1844" y="588"/>
                </a:moveTo>
                <a:cubicBezTo>
                  <a:pt x="1844" y="589"/>
                  <a:pt x="1844" y="589"/>
                  <a:pt x="1844" y="589"/>
                </a:cubicBezTo>
                <a:cubicBezTo>
                  <a:pt x="1844" y="589"/>
                  <a:pt x="1844" y="589"/>
                  <a:pt x="1844" y="588"/>
                </a:cubicBezTo>
                <a:close/>
                <a:moveTo>
                  <a:pt x="1432" y="1075"/>
                </a:moveTo>
                <a:cubicBezTo>
                  <a:pt x="1433" y="1078"/>
                  <a:pt x="1433" y="1077"/>
                  <a:pt x="1432" y="1079"/>
                </a:cubicBezTo>
                <a:cubicBezTo>
                  <a:pt x="1437" y="1079"/>
                  <a:pt x="1435" y="1074"/>
                  <a:pt x="1436" y="1072"/>
                </a:cubicBezTo>
                <a:cubicBezTo>
                  <a:pt x="1432" y="1072"/>
                  <a:pt x="1437" y="1077"/>
                  <a:pt x="1432" y="1075"/>
                </a:cubicBezTo>
                <a:close/>
                <a:moveTo>
                  <a:pt x="2370" y="282"/>
                </a:moveTo>
                <a:cubicBezTo>
                  <a:pt x="2373" y="280"/>
                  <a:pt x="2375" y="282"/>
                  <a:pt x="2376" y="279"/>
                </a:cubicBezTo>
                <a:cubicBezTo>
                  <a:pt x="2373" y="279"/>
                  <a:pt x="2371" y="280"/>
                  <a:pt x="2370" y="282"/>
                </a:cubicBezTo>
                <a:close/>
                <a:moveTo>
                  <a:pt x="2246" y="302"/>
                </a:moveTo>
                <a:cubicBezTo>
                  <a:pt x="2239" y="301"/>
                  <a:pt x="2232" y="307"/>
                  <a:pt x="2230" y="310"/>
                </a:cubicBezTo>
                <a:cubicBezTo>
                  <a:pt x="2234" y="311"/>
                  <a:pt x="2240" y="309"/>
                  <a:pt x="2240" y="314"/>
                </a:cubicBezTo>
                <a:cubicBezTo>
                  <a:pt x="2232" y="312"/>
                  <a:pt x="2221" y="318"/>
                  <a:pt x="2218" y="314"/>
                </a:cubicBezTo>
                <a:cubicBezTo>
                  <a:pt x="2211" y="320"/>
                  <a:pt x="2201" y="319"/>
                  <a:pt x="2192" y="324"/>
                </a:cubicBezTo>
                <a:cubicBezTo>
                  <a:pt x="2190" y="330"/>
                  <a:pt x="2187" y="329"/>
                  <a:pt x="2180" y="329"/>
                </a:cubicBezTo>
                <a:cubicBezTo>
                  <a:pt x="2178" y="331"/>
                  <a:pt x="2181" y="334"/>
                  <a:pt x="2178" y="335"/>
                </a:cubicBezTo>
                <a:cubicBezTo>
                  <a:pt x="2176" y="335"/>
                  <a:pt x="2176" y="334"/>
                  <a:pt x="2176" y="332"/>
                </a:cubicBezTo>
                <a:cubicBezTo>
                  <a:pt x="2171" y="333"/>
                  <a:pt x="2166" y="336"/>
                  <a:pt x="2166" y="339"/>
                </a:cubicBezTo>
                <a:cubicBezTo>
                  <a:pt x="2161" y="337"/>
                  <a:pt x="2155" y="346"/>
                  <a:pt x="2149" y="346"/>
                </a:cubicBezTo>
                <a:cubicBezTo>
                  <a:pt x="2149" y="345"/>
                  <a:pt x="2151" y="344"/>
                  <a:pt x="2149" y="343"/>
                </a:cubicBezTo>
                <a:cubicBezTo>
                  <a:pt x="2147" y="346"/>
                  <a:pt x="2148" y="351"/>
                  <a:pt x="2144" y="348"/>
                </a:cubicBezTo>
                <a:cubicBezTo>
                  <a:pt x="2143" y="351"/>
                  <a:pt x="2145" y="352"/>
                  <a:pt x="2144" y="355"/>
                </a:cubicBezTo>
                <a:cubicBezTo>
                  <a:pt x="2151" y="356"/>
                  <a:pt x="2151" y="349"/>
                  <a:pt x="2157" y="349"/>
                </a:cubicBezTo>
                <a:cubicBezTo>
                  <a:pt x="2158" y="347"/>
                  <a:pt x="2154" y="346"/>
                  <a:pt x="2157" y="345"/>
                </a:cubicBezTo>
                <a:cubicBezTo>
                  <a:pt x="2173" y="349"/>
                  <a:pt x="2185" y="337"/>
                  <a:pt x="2200" y="334"/>
                </a:cubicBezTo>
                <a:cubicBezTo>
                  <a:pt x="2200" y="337"/>
                  <a:pt x="2202" y="337"/>
                  <a:pt x="2202" y="339"/>
                </a:cubicBezTo>
                <a:cubicBezTo>
                  <a:pt x="2200" y="340"/>
                  <a:pt x="2196" y="342"/>
                  <a:pt x="2199" y="344"/>
                </a:cubicBezTo>
                <a:cubicBezTo>
                  <a:pt x="2200" y="341"/>
                  <a:pt x="2203" y="344"/>
                  <a:pt x="2204" y="345"/>
                </a:cubicBezTo>
                <a:cubicBezTo>
                  <a:pt x="2201" y="347"/>
                  <a:pt x="2200" y="344"/>
                  <a:pt x="2196" y="345"/>
                </a:cubicBezTo>
                <a:cubicBezTo>
                  <a:pt x="2198" y="352"/>
                  <a:pt x="2191" y="347"/>
                  <a:pt x="2190" y="352"/>
                </a:cubicBezTo>
                <a:cubicBezTo>
                  <a:pt x="2195" y="352"/>
                  <a:pt x="2191" y="353"/>
                  <a:pt x="2195" y="353"/>
                </a:cubicBezTo>
                <a:cubicBezTo>
                  <a:pt x="2194" y="355"/>
                  <a:pt x="2189" y="354"/>
                  <a:pt x="2190" y="357"/>
                </a:cubicBezTo>
                <a:cubicBezTo>
                  <a:pt x="2202" y="351"/>
                  <a:pt x="2219" y="347"/>
                  <a:pt x="2230" y="337"/>
                </a:cubicBezTo>
                <a:cubicBezTo>
                  <a:pt x="2229" y="337"/>
                  <a:pt x="2230" y="338"/>
                  <a:pt x="2229" y="338"/>
                </a:cubicBezTo>
                <a:cubicBezTo>
                  <a:pt x="2231" y="338"/>
                  <a:pt x="2232" y="336"/>
                  <a:pt x="2232" y="333"/>
                </a:cubicBezTo>
                <a:cubicBezTo>
                  <a:pt x="2230" y="334"/>
                  <a:pt x="2229" y="335"/>
                  <a:pt x="2228" y="333"/>
                </a:cubicBezTo>
                <a:cubicBezTo>
                  <a:pt x="2232" y="333"/>
                  <a:pt x="2227" y="328"/>
                  <a:pt x="2226" y="328"/>
                </a:cubicBezTo>
                <a:cubicBezTo>
                  <a:pt x="2226" y="329"/>
                  <a:pt x="2225" y="330"/>
                  <a:pt x="2223" y="330"/>
                </a:cubicBezTo>
                <a:cubicBezTo>
                  <a:pt x="2224" y="327"/>
                  <a:pt x="2222" y="325"/>
                  <a:pt x="2222" y="323"/>
                </a:cubicBezTo>
                <a:cubicBezTo>
                  <a:pt x="2224" y="323"/>
                  <a:pt x="2224" y="320"/>
                  <a:pt x="2226" y="319"/>
                </a:cubicBezTo>
                <a:cubicBezTo>
                  <a:pt x="2232" y="320"/>
                  <a:pt x="2234" y="318"/>
                  <a:pt x="2238" y="319"/>
                </a:cubicBezTo>
                <a:cubicBezTo>
                  <a:pt x="2238" y="321"/>
                  <a:pt x="2236" y="322"/>
                  <a:pt x="2237" y="324"/>
                </a:cubicBezTo>
                <a:cubicBezTo>
                  <a:pt x="2242" y="323"/>
                  <a:pt x="2247" y="320"/>
                  <a:pt x="2250" y="316"/>
                </a:cubicBezTo>
                <a:cubicBezTo>
                  <a:pt x="2249" y="315"/>
                  <a:pt x="2247" y="316"/>
                  <a:pt x="2247" y="313"/>
                </a:cubicBezTo>
                <a:cubicBezTo>
                  <a:pt x="2253" y="315"/>
                  <a:pt x="2257" y="310"/>
                  <a:pt x="2261" y="315"/>
                </a:cubicBezTo>
                <a:cubicBezTo>
                  <a:pt x="2260" y="322"/>
                  <a:pt x="2251" y="320"/>
                  <a:pt x="2247" y="325"/>
                </a:cubicBezTo>
                <a:cubicBezTo>
                  <a:pt x="2253" y="326"/>
                  <a:pt x="2248" y="324"/>
                  <a:pt x="2254" y="324"/>
                </a:cubicBezTo>
                <a:cubicBezTo>
                  <a:pt x="2254" y="325"/>
                  <a:pt x="2252" y="325"/>
                  <a:pt x="2252" y="327"/>
                </a:cubicBezTo>
                <a:cubicBezTo>
                  <a:pt x="2255" y="325"/>
                  <a:pt x="2257" y="326"/>
                  <a:pt x="2258" y="325"/>
                </a:cubicBezTo>
                <a:cubicBezTo>
                  <a:pt x="2258" y="324"/>
                  <a:pt x="2258" y="323"/>
                  <a:pt x="2257" y="322"/>
                </a:cubicBezTo>
                <a:cubicBezTo>
                  <a:pt x="2263" y="320"/>
                  <a:pt x="2273" y="321"/>
                  <a:pt x="2273" y="314"/>
                </a:cubicBezTo>
                <a:cubicBezTo>
                  <a:pt x="2274" y="316"/>
                  <a:pt x="2278" y="316"/>
                  <a:pt x="2280" y="314"/>
                </a:cubicBezTo>
                <a:cubicBezTo>
                  <a:pt x="2279" y="310"/>
                  <a:pt x="2277" y="312"/>
                  <a:pt x="2272" y="312"/>
                </a:cubicBezTo>
                <a:cubicBezTo>
                  <a:pt x="2271" y="311"/>
                  <a:pt x="2269" y="310"/>
                  <a:pt x="2270" y="307"/>
                </a:cubicBezTo>
                <a:cubicBezTo>
                  <a:pt x="2266" y="307"/>
                  <a:pt x="2266" y="310"/>
                  <a:pt x="2263" y="311"/>
                </a:cubicBezTo>
                <a:cubicBezTo>
                  <a:pt x="2262" y="307"/>
                  <a:pt x="2262" y="307"/>
                  <a:pt x="2262" y="307"/>
                </a:cubicBezTo>
                <a:cubicBezTo>
                  <a:pt x="2254" y="306"/>
                  <a:pt x="2247" y="313"/>
                  <a:pt x="2242" y="309"/>
                </a:cubicBezTo>
                <a:cubicBezTo>
                  <a:pt x="2241" y="305"/>
                  <a:pt x="2244" y="304"/>
                  <a:pt x="2246" y="302"/>
                </a:cubicBezTo>
                <a:close/>
                <a:moveTo>
                  <a:pt x="2212" y="337"/>
                </a:moveTo>
                <a:cubicBezTo>
                  <a:pt x="2212" y="340"/>
                  <a:pt x="2212" y="343"/>
                  <a:pt x="2208" y="343"/>
                </a:cubicBezTo>
                <a:cubicBezTo>
                  <a:pt x="2206" y="341"/>
                  <a:pt x="2209" y="338"/>
                  <a:pt x="2212" y="337"/>
                </a:cubicBezTo>
                <a:close/>
                <a:moveTo>
                  <a:pt x="2119" y="574"/>
                </a:moveTo>
                <a:cubicBezTo>
                  <a:pt x="2123" y="574"/>
                  <a:pt x="2120" y="567"/>
                  <a:pt x="2125" y="567"/>
                </a:cubicBezTo>
                <a:cubicBezTo>
                  <a:pt x="2128" y="566"/>
                  <a:pt x="2126" y="571"/>
                  <a:pt x="2129" y="570"/>
                </a:cubicBezTo>
                <a:cubicBezTo>
                  <a:pt x="2130" y="568"/>
                  <a:pt x="2133" y="568"/>
                  <a:pt x="2132" y="563"/>
                </a:cubicBezTo>
                <a:cubicBezTo>
                  <a:pt x="2125" y="561"/>
                  <a:pt x="2121" y="568"/>
                  <a:pt x="2119" y="574"/>
                </a:cubicBezTo>
                <a:close/>
                <a:moveTo>
                  <a:pt x="2006" y="380"/>
                </a:moveTo>
                <a:cubicBezTo>
                  <a:pt x="2011" y="378"/>
                  <a:pt x="2016" y="375"/>
                  <a:pt x="2020" y="372"/>
                </a:cubicBezTo>
                <a:cubicBezTo>
                  <a:pt x="2015" y="374"/>
                  <a:pt x="2009" y="376"/>
                  <a:pt x="2006" y="380"/>
                </a:cubicBezTo>
                <a:close/>
                <a:moveTo>
                  <a:pt x="1888" y="660"/>
                </a:moveTo>
                <a:cubicBezTo>
                  <a:pt x="1888" y="660"/>
                  <a:pt x="1888" y="660"/>
                  <a:pt x="1888" y="660"/>
                </a:cubicBezTo>
                <a:cubicBezTo>
                  <a:pt x="1889" y="660"/>
                  <a:pt x="1888" y="660"/>
                  <a:pt x="1888" y="660"/>
                </a:cubicBezTo>
                <a:close/>
                <a:moveTo>
                  <a:pt x="1882" y="666"/>
                </a:moveTo>
                <a:cubicBezTo>
                  <a:pt x="1884" y="666"/>
                  <a:pt x="1887" y="661"/>
                  <a:pt x="1888" y="660"/>
                </a:cubicBezTo>
                <a:cubicBezTo>
                  <a:pt x="1884" y="661"/>
                  <a:pt x="1884" y="661"/>
                  <a:pt x="1884" y="661"/>
                </a:cubicBezTo>
                <a:cubicBezTo>
                  <a:pt x="1884" y="663"/>
                  <a:pt x="1880" y="665"/>
                  <a:pt x="1882" y="666"/>
                </a:cubicBezTo>
                <a:close/>
                <a:moveTo>
                  <a:pt x="1856" y="645"/>
                </a:moveTo>
                <a:cubicBezTo>
                  <a:pt x="1860" y="643"/>
                  <a:pt x="1866" y="642"/>
                  <a:pt x="1866" y="636"/>
                </a:cubicBezTo>
                <a:cubicBezTo>
                  <a:pt x="1862" y="638"/>
                  <a:pt x="1862" y="635"/>
                  <a:pt x="1860" y="634"/>
                </a:cubicBezTo>
                <a:cubicBezTo>
                  <a:pt x="1861" y="638"/>
                  <a:pt x="1858" y="639"/>
                  <a:pt x="1854" y="639"/>
                </a:cubicBezTo>
                <a:cubicBezTo>
                  <a:pt x="1854" y="642"/>
                  <a:pt x="1857" y="641"/>
                  <a:pt x="1857" y="644"/>
                </a:cubicBezTo>
                <a:cubicBezTo>
                  <a:pt x="1856" y="644"/>
                  <a:pt x="1854" y="645"/>
                  <a:pt x="1856" y="645"/>
                </a:cubicBezTo>
                <a:close/>
                <a:moveTo>
                  <a:pt x="1802" y="445"/>
                </a:moveTo>
                <a:cubicBezTo>
                  <a:pt x="1801" y="449"/>
                  <a:pt x="1795" y="448"/>
                  <a:pt x="1796" y="453"/>
                </a:cubicBezTo>
                <a:cubicBezTo>
                  <a:pt x="1799" y="451"/>
                  <a:pt x="1803" y="447"/>
                  <a:pt x="1802" y="445"/>
                </a:cubicBezTo>
                <a:close/>
                <a:moveTo>
                  <a:pt x="1791" y="456"/>
                </a:moveTo>
                <a:cubicBezTo>
                  <a:pt x="1787" y="456"/>
                  <a:pt x="1786" y="458"/>
                  <a:pt x="1783" y="458"/>
                </a:cubicBezTo>
                <a:cubicBezTo>
                  <a:pt x="1782" y="459"/>
                  <a:pt x="1785" y="461"/>
                  <a:pt x="1782" y="463"/>
                </a:cubicBezTo>
                <a:cubicBezTo>
                  <a:pt x="1766" y="468"/>
                  <a:pt x="1746" y="478"/>
                  <a:pt x="1732" y="488"/>
                </a:cubicBezTo>
                <a:cubicBezTo>
                  <a:pt x="1731" y="488"/>
                  <a:pt x="1731" y="486"/>
                  <a:pt x="1728" y="487"/>
                </a:cubicBezTo>
                <a:cubicBezTo>
                  <a:pt x="1728" y="490"/>
                  <a:pt x="1732" y="487"/>
                  <a:pt x="1731" y="490"/>
                </a:cubicBezTo>
                <a:cubicBezTo>
                  <a:pt x="1728" y="492"/>
                  <a:pt x="1724" y="493"/>
                  <a:pt x="1723" y="490"/>
                </a:cubicBezTo>
                <a:cubicBezTo>
                  <a:pt x="1726" y="497"/>
                  <a:pt x="1716" y="494"/>
                  <a:pt x="1718" y="500"/>
                </a:cubicBezTo>
                <a:cubicBezTo>
                  <a:pt x="1721" y="502"/>
                  <a:pt x="1727" y="497"/>
                  <a:pt x="1730" y="501"/>
                </a:cubicBezTo>
                <a:cubicBezTo>
                  <a:pt x="1729" y="503"/>
                  <a:pt x="1728" y="505"/>
                  <a:pt x="1724" y="505"/>
                </a:cubicBezTo>
                <a:cubicBezTo>
                  <a:pt x="1726" y="513"/>
                  <a:pt x="1736" y="507"/>
                  <a:pt x="1742" y="504"/>
                </a:cubicBezTo>
                <a:cubicBezTo>
                  <a:pt x="1745" y="505"/>
                  <a:pt x="1747" y="507"/>
                  <a:pt x="1748" y="503"/>
                </a:cubicBezTo>
                <a:cubicBezTo>
                  <a:pt x="1739" y="495"/>
                  <a:pt x="1752" y="484"/>
                  <a:pt x="1762" y="486"/>
                </a:cubicBezTo>
                <a:cubicBezTo>
                  <a:pt x="1761" y="484"/>
                  <a:pt x="1759" y="484"/>
                  <a:pt x="1762" y="482"/>
                </a:cubicBezTo>
                <a:cubicBezTo>
                  <a:pt x="1769" y="482"/>
                  <a:pt x="1779" y="478"/>
                  <a:pt x="1790" y="480"/>
                </a:cubicBezTo>
                <a:cubicBezTo>
                  <a:pt x="1789" y="477"/>
                  <a:pt x="1791" y="475"/>
                  <a:pt x="1790" y="472"/>
                </a:cubicBezTo>
                <a:cubicBezTo>
                  <a:pt x="1785" y="473"/>
                  <a:pt x="1783" y="475"/>
                  <a:pt x="1778" y="472"/>
                </a:cubicBezTo>
                <a:cubicBezTo>
                  <a:pt x="1778" y="462"/>
                  <a:pt x="1787" y="464"/>
                  <a:pt x="1791" y="456"/>
                </a:cubicBezTo>
                <a:close/>
                <a:moveTo>
                  <a:pt x="1749" y="699"/>
                </a:moveTo>
                <a:cubicBezTo>
                  <a:pt x="1751" y="699"/>
                  <a:pt x="1754" y="694"/>
                  <a:pt x="1752" y="696"/>
                </a:cubicBezTo>
                <a:cubicBezTo>
                  <a:pt x="1748" y="698"/>
                  <a:pt x="1745" y="702"/>
                  <a:pt x="1743" y="706"/>
                </a:cubicBezTo>
                <a:cubicBezTo>
                  <a:pt x="1748" y="705"/>
                  <a:pt x="1748" y="705"/>
                  <a:pt x="1748" y="705"/>
                </a:cubicBezTo>
                <a:cubicBezTo>
                  <a:pt x="1747" y="701"/>
                  <a:pt x="1752" y="703"/>
                  <a:pt x="1749" y="699"/>
                </a:cubicBezTo>
                <a:close/>
                <a:moveTo>
                  <a:pt x="1689" y="858"/>
                </a:moveTo>
                <a:cubicBezTo>
                  <a:pt x="1693" y="858"/>
                  <a:pt x="1694" y="854"/>
                  <a:pt x="1692" y="851"/>
                </a:cubicBezTo>
                <a:cubicBezTo>
                  <a:pt x="1695" y="851"/>
                  <a:pt x="1697" y="846"/>
                  <a:pt x="1695" y="846"/>
                </a:cubicBezTo>
                <a:cubicBezTo>
                  <a:pt x="1691" y="848"/>
                  <a:pt x="1691" y="854"/>
                  <a:pt x="1689" y="858"/>
                </a:cubicBezTo>
                <a:close/>
                <a:moveTo>
                  <a:pt x="1442" y="937"/>
                </a:moveTo>
                <a:cubicBezTo>
                  <a:pt x="1441" y="940"/>
                  <a:pt x="1436" y="940"/>
                  <a:pt x="1436" y="943"/>
                </a:cubicBezTo>
                <a:cubicBezTo>
                  <a:pt x="1440" y="943"/>
                  <a:pt x="1440" y="943"/>
                  <a:pt x="1440" y="943"/>
                </a:cubicBezTo>
                <a:cubicBezTo>
                  <a:pt x="1439" y="940"/>
                  <a:pt x="1444" y="938"/>
                  <a:pt x="1442" y="937"/>
                </a:cubicBezTo>
                <a:close/>
                <a:moveTo>
                  <a:pt x="1414" y="1068"/>
                </a:moveTo>
                <a:cubicBezTo>
                  <a:pt x="1412" y="1066"/>
                  <a:pt x="1407" y="1070"/>
                  <a:pt x="1410" y="1071"/>
                </a:cubicBezTo>
                <a:cubicBezTo>
                  <a:pt x="1411" y="1068"/>
                  <a:pt x="1414" y="1072"/>
                  <a:pt x="1414" y="1068"/>
                </a:cubicBezTo>
                <a:close/>
                <a:moveTo>
                  <a:pt x="1414" y="1080"/>
                </a:moveTo>
                <a:cubicBezTo>
                  <a:pt x="1411" y="1080"/>
                  <a:pt x="1412" y="1076"/>
                  <a:pt x="1409" y="1075"/>
                </a:cubicBezTo>
                <a:cubicBezTo>
                  <a:pt x="1403" y="1086"/>
                  <a:pt x="1390" y="1080"/>
                  <a:pt x="1385" y="1089"/>
                </a:cubicBezTo>
                <a:cubicBezTo>
                  <a:pt x="1388" y="1090"/>
                  <a:pt x="1392" y="1091"/>
                  <a:pt x="1393" y="1091"/>
                </a:cubicBezTo>
                <a:cubicBezTo>
                  <a:pt x="1395" y="1096"/>
                  <a:pt x="1391" y="1097"/>
                  <a:pt x="1391" y="1101"/>
                </a:cubicBezTo>
                <a:cubicBezTo>
                  <a:pt x="1397" y="1100"/>
                  <a:pt x="1402" y="1100"/>
                  <a:pt x="1403" y="1096"/>
                </a:cubicBezTo>
                <a:cubicBezTo>
                  <a:pt x="1401" y="1095"/>
                  <a:pt x="1401" y="1098"/>
                  <a:pt x="1400" y="1098"/>
                </a:cubicBezTo>
                <a:cubicBezTo>
                  <a:pt x="1398" y="1096"/>
                  <a:pt x="1395" y="1096"/>
                  <a:pt x="1394" y="1094"/>
                </a:cubicBezTo>
                <a:cubicBezTo>
                  <a:pt x="1400" y="1092"/>
                  <a:pt x="1401" y="1096"/>
                  <a:pt x="1405" y="1096"/>
                </a:cubicBezTo>
                <a:cubicBezTo>
                  <a:pt x="1404" y="1092"/>
                  <a:pt x="1409" y="1094"/>
                  <a:pt x="1410" y="1092"/>
                </a:cubicBezTo>
                <a:cubicBezTo>
                  <a:pt x="1410" y="1088"/>
                  <a:pt x="1404" y="1090"/>
                  <a:pt x="1405" y="1084"/>
                </a:cubicBezTo>
                <a:cubicBezTo>
                  <a:pt x="1409" y="1084"/>
                  <a:pt x="1412" y="1082"/>
                  <a:pt x="1414" y="1080"/>
                </a:cubicBezTo>
                <a:close/>
                <a:moveTo>
                  <a:pt x="1404" y="1086"/>
                </a:moveTo>
                <a:cubicBezTo>
                  <a:pt x="1402" y="1089"/>
                  <a:pt x="1401" y="1086"/>
                  <a:pt x="1399" y="1088"/>
                </a:cubicBezTo>
                <a:cubicBezTo>
                  <a:pt x="1398" y="1085"/>
                  <a:pt x="1398" y="1085"/>
                  <a:pt x="1398" y="1085"/>
                </a:cubicBezTo>
                <a:cubicBezTo>
                  <a:pt x="1401" y="1084"/>
                  <a:pt x="1401" y="1087"/>
                  <a:pt x="1404" y="1086"/>
                </a:cubicBezTo>
                <a:close/>
                <a:moveTo>
                  <a:pt x="1379" y="1092"/>
                </a:moveTo>
                <a:cubicBezTo>
                  <a:pt x="1376" y="1091"/>
                  <a:pt x="1377" y="1094"/>
                  <a:pt x="1374" y="1094"/>
                </a:cubicBezTo>
                <a:cubicBezTo>
                  <a:pt x="1374" y="1098"/>
                  <a:pt x="1379" y="1096"/>
                  <a:pt x="1380" y="1099"/>
                </a:cubicBezTo>
                <a:cubicBezTo>
                  <a:pt x="1375" y="1099"/>
                  <a:pt x="1377" y="1104"/>
                  <a:pt x="1374" y="1105"/>
                </a:cubicBezTo>
                <a:cubicBezTo>
                  <a:pt x="1368" y="1107"/>
                  <a:pt x="1365" y="1110"/>
                  <a:pt x="1364" y="1116"/>
                </a:cubicBezTo>
                <a:cubicBezTo>
                  <a:pt x="1371" y="1116"/>
                  <a:pt x="1370" y="1129"/>
                  <a:pt x="1369" y="1132"/>
                </a:cubicBezTo>
                <a:cubicBezTo>
                  <a:pt x="1370" y="1132"/>
                  <a:pt x="1371" y="1132"/>
                  <a:pt x="1371" y="1133"/>
                </a:cubicBezTo>
                <a:cubicBezTo>
                  <a:pt x="1373" y="1130"/>
                  <a:pt x="1379" y="1130"/>
                  <a:pt x="1380" y="1127"/>
                </a:cubicBezTo>
                <a:cubicBezTo>
                  <a:pt x="1377" y="1126"/>
                  <a:pt x="1374" y="1124"/>
                  <a:pt x="1372" y="1121"/>
                </a:cubicBezTo>
                <a:cubicBezTo>
                  <a:pt x="1376" y="1114"/>
                  <a:pt x="1384" y="1109"/>
                  <a:pt x="1384" y="1100"/>
                </a:cubicBezTo>
                <a:cubicBezTo>
                  <a:pt x="1380" y="1100"/>
                  <a:pt x="1379" y="1096"/>
                  <a:pt x="1379" y="1092"/>
                </a:cubicBezTo>
                <a:close/>
                <a:moveTo>
                  <a:pt x="1358" y="1044"/>
                </a:moveTo>
                <a:cubicBezTo>
                  <a:pt x="1359" y="1046"/>
                  <a:pt x="1354" y="1048"/>
                  <a:pt x="1356" y="1049"/>
                </a:cubicBezTo>
                <a:cubicBezTo>
                  <a:pt x="1359" y="1046"/>
                  <a:pt x="1362" y="1043"/>
                  <a:pt x="1364" y="1039"/>
                </a:cubicBezTo>
                <a:cubicBezTo>
                  <a:pt x="1359" y="1037"/>
                  <a:pt x="1357" y="1043"/>
                  <a:pt x="1355" y="1044"/>
                </a:cubicBezTo>
                <a:cubicBezTo>
                  <a:pt x="1356" y="1044"/>
                  <a:pt x="1358" y="1043"/>
                  <a:pt x="1358" y="1044"/>
                </a:cubicBezTo>
                <a:close/>
                <a:moveTo>
                  <a:pt x="1332" y="1098"/>
                </a:moveTo>
                <a:cubicBezTo>
                  <a:pt x="1332" y="1099"/>
                  <a:pt x="1331" y="1101"/>
                  <a:pt x="1331" y="1103"/>
                </a:cubicBezTo>
                <a:cubicBezTo>
                  <a:pt x="1338" y="1107"/>
                  <a:pt x="1342" y="1099"/>
                  <a:pt x="1351" y="1100"/>
                </a:cubicBezTo>
                <a:cubicBezTo>
                  <a:pt x="1352" y="1096"/>
                  <a:pt x="1358" y="1092"/>
                  <a:pt x="1361" y="1092"/>
                </a:cubicBezTo>
                <a:cubicBezTo>
                  <a:pt x="1358" y="1087"/>
                  <a:pt x="1364" y="1083"/>
                  <a:pt x="1363" y="1080"/>
                </a:cubicBezTo>
                <a:cubicBezTo>
                  <a:pt x="1361" y="1081"/>
                  <a:pt x="1362" y="1085"/>
                  <a:pt x="1358" y="1085"/>
                </a:cubicBezTo>
                <a:cubicBezTo>
                  <a:pt x="1359" y="1096"/>
                  <a:pt x="1346" y="1096"/>
                  <a:pt x="1339" y="1101"/>
                </a:cubicBezTo>
                <a:cubicBezTo>
                  <a:pt x="1337" y="1100"/>
                  <a:pt x="1340" y="1097"/>
                  <a:pt x="1338" y="1097"/>
                </a:cubicBezTo>
                <a:cubicBezTo>
                  <a:pt x="1337" y="1100"/>
                  <a:pt x="1334" y="1096"/>
                  <a:pt x="1332" y="1098"/>
                </a:cubicBezTo>
                <a:close/>
                <a:moveTo>
                  <a:pt x="1361" y="1127"/>
                </a:moveTo>
                <a:cubicBezTo>
                  <a:pt x="1359" y="1123"/>
                  <a:pt x="1361" y="1122"/>
                  <a:pt x="1364" y="1121"/>
                </a:cubicBezTo>
                <a:cubicBezTo>
                  <a:pt x="1362" y="1120"/>
                  <a:pt x="1362" y="1119"/>
                  <a:pt x="1362" y="1118"/>
                </a:cubicBezTo>
                <a:cubicBezTo>
                  <a:pt x="1359" y="1118"/>
                  <a:pt x="1359" y="1122"/>
                  <a:pt x="1355" y="1122"/>
                </a:cubicBezTo>
                <a:cubicBezTo>
                  <a:pt x="1355" y="1120"/>
                  <a:pt x="1356" y="1115"/>
                  <a:pt x="1354" y="1115"/>
                </a:cubicBezTo>
                <a:cubicBezTo>
                  <a:pt x="1351" y="1118"/>
                  <a:pt x="1343" y="1117"/>
                  <a:pt x="1340" y="1119"/>
                </a:cubicBezTo>
                <a:cubicBezTo>
                  <a:pt x="1339" y="1122"/>
                  <a:pt x="1344" y="1122"/>
                  <a:pt x="1341" y="1123"/>
                </a:cubicBezTo>
                <a:cubicBezTo>
                  <a:pt x="1334" y="1126"/>
                  <a:pt x="1330" y="1131"/>
                  <a:pt x="1329" y="1139"/>
                </a:cubicBezTo>
                <a:cubicBezTo>
                  <a:pt x="1335" y="1140"/>
                  <a:pt x="1339" y="1141"/>
                  <a:pt x="1346" y="1138"/>
                </a:cubicBezTo>
                <a:cubicBezTo>
                  <a:pt x="1351" y="1147"/>
                  <a:pt x="1337" y="1148"/>
                  <a:pt x="1334" y="1154"/>
                </a:cubicBezTo>
                <a:cubicBezTo>
                  <a:pt x="1336" y="1157"/>
                  <a:pt x="1338" y="1157"/>
                  <a:pt x="1335" y="1160"/>
                </a:cubicBezTo>
                <a:cubicBezTo>
                  <a:pt x="1338" y="1158"/>
                  <a:pt x="1341" y="1156"/>
                  <a:pt x="1344" y="1154"/>
                </a:cubicBezTo>
                <a:cubicBezTo>
                  <a:pt x="1347" y="1154"/>
                  <a:pt x="1347" y="1158"/>
                  <a:pt x="1350" y="1158"/>
                </a:cubicBezTo>
                <a:cubicBezTo>
                  <a:pt x="1353" y="1154"/>
                  <a:pt x="1344" y="1155"/>
                  <a:pt x="1344" y="1151"/>
                </a:cubicBezTo>
                <a:cubicBezTo>
                  <a:pt x="1348" y="1149"/>
                  <a:pt x="1350" y="1147"/>
                  <a:pt x="1354" y="1146"/>
                </a:cubicBezTo>
                <a:cubicBezTo>
                  <a:pt x="1354" y="1142"/>
                  <a:pt x="1349" y="1145"/>
                  <a:pt x="1350" y="1142"/>
                </a:cubicBezTo>
                <a:cubicBezTo>
                  <a:pt x="1352" y="1140"/>
                  <a:pt x="1352" y="1138"/>
                  <a:pt x="1352" y="1137"/>
                </a:cubicBezTo>
                <a:cubicBezTo>
                  <a:pt x="1355" y="1138"/>
                  <a:pt x="1355" y="1140"/>
                  <a:pt x="1358" y="1138"/>
                </a:cubicBezTo>
                <a:cubicBezTo>
                  <a:pt x="1354" y="1136"/>
                  <a:pt x="1352" y="1127"/>
                  <a:pt x="1361" y="1127"/>
                </a:cubicBezTo>
                <a:close/>
                <a:moveTo>
                  <a:pt x="1325" y="1111"/>
                </a:moveTo>
                <a:cubicBezTo>
                  <a:pt x="1325" y="1114"/>
                  <a:pt x="1319" y="1113"/>
                  <a:pt x="1319" y="1116"/>
                </a:cubicBezTo>
                <a:cubicBezTo>
                  <a:pt x="1322" y="1116"/>
                  <a:pt x="1322" y="1114"/>
                  <a:pt x="1325" y="1114"/>
                </a:cubicBezTo>
                <a:cubicBezTo>
                  <a:pt x="1324" y="1112"/>
                  <a:pt x="1327" y="1110"/>
                  <a:pt x="1325" y="1111"/>
                </a:cubicBezTo>
                <a:close/>
                <a:moveTo>
                  <a:pt x="1230" y="1249"/>
                </a:moveTo>
                <a:cubicBezTo>
                  <a:pt x="1232" y="1247"/>
                  <a:pt x="1235" y="1251"/>
                  <a:pt x="1235" y="1248"/>
                </a:cubicBezTo>
                <a:cubicBezTo>
                  <a:pt x="1233" y="1249"/>
                  <a:pt x="1234" y="1246"/>
                  <a:pt x="1233" y="1246"/>
                </a:cubicBezTo>
                <a:cubicBezTo>
                  <a:pt x="1233" y="1248"/>
                  <a:pt x="1228" y="1246"/>
                  <a:pt x="1230" y="1249"/>
                </a:cubicBezTo>
                <a:close/>
                <a:moveTo>
                  <a:pt x="1137" y="1244"/>
                </a:moveTo>
                <a:cubicBezTo>
                  <a:pt x="1139" y="1245"/>
                  <a:pt x="1139" y="1249"/>
                  <a:pt x="1141" y="1250"/>
                </a:cubicBezTo>
                <a:cubicBezTo>
                  <a:pt x="1142" y="1247"/>
                  <a:pt x="1145" y="1245"/>
                  <a:pt x="1150" y="1245"/>
                </a:cubicBezTo>
                <a:cubicBezTo>
                  <a:pt x="1151" y="1243"/>
                  <a:pt x="1147" y="1241"/>
                  <a:pt x="1150" y="1241"/>
                </a:cubicBezTo>
                <a:cubicBezTo>
                  <a:pt x="1156" y="1238"/>
                  <a:pt x="1159" y="1234"/>
                  <a:pt x="1164" y="1231"/>
                </a:cubicBezTo>
                <a:cubicBezTo>
                  <a:pt x="1160" y="1232"/>
                  <a:pt x="1159" y="1228"/>
                  <a:pt x="1155" y="1230"/>
                </a:cubicBezTo>
                <a:cubicBezTo>
                  <a:pt x="1154" y="1234"/>
                  <a:pt x="1159" y="1233"/>
                  <a:pt x="1156" y="1236"/>
                </a:cubicBezTo>
                <a:cubicBezTo>
                  <a:pt x="1149" y="1237"/>
                  <a:pt x="1140" y="1237"/>
                  <a:pt x="1137" y="1244"/>
                </a:cubicBezTo>
                <a:close/>
                <a:moveTo>
                  <a:pt x="1003" y="118"/>
                </a:moveTo>
                <a:cubicBezTo>
                  <a:pt x="1001" y="118"/>
                  <a:pt x="1001" y="118"/>
                  <a:pt x="1001" y="118"/>
                </a:cubicBezTo>
                <a:cubicBezTo>
                  <a:pt x="1002" y="120"/>
                  <a:pt x="998" y="122"/>
                  <a:pt x="1001" y="125"/>
                </a:cubicBezTo>
                <a:cubicBezTo>
                  <a:pt x="1002" y="123"/>
                  <a:pt x="1001" y="120"/>
                  <a:pt x="1004" y="120"/>
                </a:cubicBezTo>
                <a:cubicBezTo>
                  <a:pt x="1004" y="119"/>
                  <a:pt x="1003" y="118"/>
                  <a:pt x="1003" y="118"/>
                </a:cubicBezTo>
                <a:close/>
                <a:moveTo>
                  <a:pt x="1034" y="1144"/>
                </a:moveTo>
                <a:cubicBezTo>
                  <a:pt x="1037" y="1142"/>
                  <a:pt x="1036" y="1138"/>
                  <a:pt x="1037" y="1134"/>
                </a:cubicBezTo>
                <a:cubicBezTo>
                  <a:pt x="1034" y="1140"/>
                  <a:pt x="1029" y="1143"/>
                  <a:pt x="1028" y="1150"/>
                </a:cubicBezTo>
                <a:cubicBezTo>
                  <a:pt x="1034" y="1150"/>
                  <a:pt x="1033" y="1145"/>
                  <a:pt x="1033" y="1142"/>
                </a:cubicBezTo>
                <a:cubicBezTo>
                  <a:pt x="1034" y="1143"/>
                  <a:pt x="1033" y="1144"/>
                  <a:pt x="1034" y="1144"/>
                </a:cubicBezTo>
                <a:close/>
                <a:moveTo>
                  <a:pt x="915" y="1242"/>
                </a:moveTo>
                <a:cubicBezTo>
                  <a:pt x="913" y="1242"/>
                  <a:pt x="914" y="1240"/>
                  <a:pt x="912" y="1240"/>
                </a:cubicBezTo>
                <a:cubicBezTo>
                  <a:pt x="913" y="1242"/>
                  <a:pt x="908" y="1247"/>
                  <a:pt x="911" y="1246"/>
                </a:cubicBezTo>
                <a:cubicBezTo>
                  <a:pt x="910" y="1243"/>
                  <a:pt x="914" y="1244"/>
                  <a:pt x="915" y="1242"/>
                </a:cubicBezTo>
                <a:close/>
                <a:moveTo>
                  <a:pt x="771" y="1227"/>
                </a:moveTo>
                <a:cubicBezTo>
                  <a:pt x="767" y="1227"/>
                  <a:pt x="767" y="1222"/>
                  <a:pt x="763" y="1221"/>
                </a:cubicBezTo>
                <a:cubicBezTo>
                  <a:pt x="762" y="1223"/>
                  <a:pt x="769" y="1230"/>
                  <a:pt x="771" y="1227"/>
                </a:cubicBezTo>
                <a:close/>
                <a:moveTo>
                  <a:pt x="672" y="1182"/>
                </a:moveTo>
                <a:cubicBezTo>
                  <a:pt x="674" y="1180"/>
                  <a:pt x="677" y="1180"/>
                  <a:pt x="678" y="1180"/>
                </a:cubicBezTo>
                <a:cubicBezTo>
                  <a:pt x="677" y="1178"/>
                  <a:pt x="670" y="1177"/>
                  <a:pt x="672" y="1182"/>
                </a:cubicBezTo>
                <a:close/>
                <a:moveTo>
                  <a:pt x="572" y="1348"/>
                </a:moveTo>
                <a:cubicBezTo>
                  <a:pt x="575" y="1347"/>
                  <a:pt x="578" y="1346"/>
                  <a:pt x="577" y="1350"/>
                </a:cubicBezTo>
                <a:cubicBezTo>
                  <a:pt x="580" y="1350"/>
                  <a:pt x="580" y="1348"/>
                  <a:pt x="581" y="1347"/>
                </a:cubicBezTo>
                <a:cubicBezTo>
                  <a:pt x="577" y="1348"/>
                  <a:pt x="573" y="1341"/>
                  <a:pt x="572" y="1348"/>
                </a:cubicBezTo>
                <a:close/>
                <a:moveTo>
                  <a:pt x="566" y="1418"/>
                </a:moveTo>
                <a:cubicBezTo>
                  <a:pt x="571" y="1416"/>
                  <a:pt x="566" y="1415"/>
                  <a:pt x="569" y="1411"/>
                </a:cubicBezTo>
                <a:cubicBezTo>
                  <a:pt x="561" y="1413"/>
                  <a:pt x="567" y="1415"/>
                  <a:pt x="566" y="1418"/>
                </a:cubicBezTo>
                <a:close/>
                <a:moveTo>
                  <a:pt x="429" y="152"/>
                </a:moveTo>
                <a:cubicBezTo>
                  <a:pt x="427" y="149"/>
                  <a:pt x="429" y="147"/>
                  <a:pt x="428" y="142"/>
                </a:cubicBezTo>
                <a:cubicBezTo>
                  <a:pt x="424" y="143"/>
                  <a:pt x="421" y="145"/>
                  <a:pt x="420" y="148"/>
                </a:cubicBezTo>
                <a:cubicBezTo>
                  <a:pt x="427" y="146"/>
                  <a:pt x="427" y="151"/>
                  <a:pt x="427" y="153"/>
                </a:cubicBezTo>
                <a:cubicBezTo>
                  <a:pt x="427" y="152"/>
                  <a:pt x="428" y="152"/>
                  <a:pt x="429" y="152"/>
                </a:cubicBezTo>
                <a:close/>
                <a:moveTo>
                  <a:pt x="418" y="170"/>
                </a:moveTo>
                <a:cubicBezTo>
                  <a:pt x="417" y="167"/>
                  <a:pt x="416" y="165"/>
                  <a:pt x="418" y="163"/>
                </a:cubicBezTo>
                <a:cubicBezTo>
                  <a:pt x="414" y="163"/>
                  <a:pt x="415" y="169"/>
                  <a:pt x="412" y="168"/>
                </a:cubicBezTo>
                <a:cubicBezTo>
                  <a:pt x="414" y="169"/>
                  <a:pt x="415" y="173"/>
                  <a:pt x="414" y="175"/>
                </a:cubicBezTo>
                <a:cubicBezTo>
                  <a:pt x="420" y="176"/>
                  <a:pt x="412" y="170"/>
                  <a:pt x="418" y="170"/>
                </a:cubicBezTo>
                <a:close/>
                <a:moveTo>
                  <a:pt x="489" y="1107"/>
                </a:moveTo>
                <a:cubicBezTo>
                  <a:pt x="492" y="1102"/>
                  <a:pt x="496" y="1095"/>
                  <a:pt x="494" y="1089"/>
                </a:cubicBezTo>
                <a:cubicBezTo>
                  <a:pt x="491" y="1090"/>
                  <a:pt x="487" y="1091"/>
                  <a:pt x="481" y="1093"/>
                </a:cubicBezTo>
                <a:cubicBezTo>
                  <a:pt x="481" y="1092"/>
                  <a:pt x="481" y="1090"/>
                  <a:pt x="480" y="1090"/>
                </a:cubicBezTo>
                <a:cubicBezTo>
                  <a:pt x="471" y="1091"/>
                  <a:pt x="461" y="1102"/>
                  <a:pt x="462" y="1106"/>
                </a:cubicBezTo>
                <a:cubicBezTo>
                  <a:pt x="463" y="1105"/>
                  <a:pt x="469" y="1103"/>
                  <a:pt x="467" y="1108"/>
                </a:cubicBezTo>
                <a:cubicBezTo>
                  <a:pt x="471" y="1104"/>
                  <a:pt x="474" y="1106"/>
                  <a:pt x="477" y="1108"/>
                </a:cubicBezTo>
                <a:cubicBezTo>
                  <a:pt x="477" y="1101"/>
                  <a:pt x="485" y="1100"/>
                  <a:pt x="491" y="1097"/>
                </a:cubicBezTo>
                <a:cubicBezTo>
                  <a:pt x="491" y="1100"/>
                  <a:pt x="490" y="1103"/>
                  <a:pt x="488" y="1101"/>
                </a:cubicBezTo>
                <a:cubicBezTo>
                  <a:pt x="490" y="1103"/>
                  <a:pt x="487" y="1106"/>
                  <a:pt x="489" y="1107"/>
                </a:cubicBezTo>
                <a:close/>
                <a:moveTo>
                  <a:pt x="500" y="1422"/>
                </a:moveTo>
                <a:cubicBezTo>
                  <a:pt x="501" y="1422"/>
                  <a:pt x="501" y="1423"/>
                  <a:pt x="502" y="1423"/>
                </a:cubicBezTo>
                <a:cubicBezTo>
                  <a:pt x="504" y="1421"/>
                  <a:pt x="508" y="1423"/>
                  <a:pt x="509" y="1420"/>
                </a:cubicBezTo>
                <a:cubicBezTo>
                  <a:pt x="507" y="1421"/>
                  <a:pt x="502" y="1418"/>
                  <a:pt x="500" y="1422"/>
                </a:cubicBezTo>
                <a:close/>
                <a:moveTo>
                  <a:pt x="459" y="1077"/>
                </a:moveTo>
                <a:cubicBezTo>
                  <a:pt x="460" y="1072"/>
                  <a:pt x="457" y="1073"/>
                  <a:pt x="455" y="1071"/>
                </a:cubicBezTo>
                <a:cubicBezTo>
                  <a:pt x="454" y="1069"/>
                  <a:pt x="457" y="1065"/>
                  <a:pt x="455" y="1065"/>
                </a:cubicBezTo>
                <a:cubicBezTo>
                  <a:pt x="454" y="1068"/>
                  <a:pt x="453" y="1070"/>
                  <a:pt x="452" y="1074"/>
                </a:cubicBezTo>
                <a:cubicBezTo>
                  <a:pt x="456" y="1071"/>
                  <a:pt x="457" y="1074"/>
                  <a:pt x="459" y="1077"/>
                </a:cubicBezTo>
                <a:close/>
                <a:moveTo>
                  <a:pt x="482" y="1418"/>
                </a:moveTo>
                <a:cubicBezTo>
                  <a:pt x="482" y="1415"/>
                  <a:pt x="482" y="1415"/>
                  <a:pt x="482" y="1415"/>
                </a:cubicBezTo>
                <a:cubicBezTo>
                  <a:pt x="482" y="1415"/>
                  <a:pt x="482" y="1414"/>
                  <a:pt x="481" y="1414"/>
                </a:cubicBezTo>
                <a:cubicBezTo>
                  <a:pt x="478" y="1413"/>
                  <a:pt x="471" y="1420"/>
                  <a:pt x="478" y="1422"/>
                </a:cubicBezTo>
                <a:cubicBezTo>
                  <a:pt x="479" y="1419"/>
                  <a:pt x="475" y="1421"/>
                  <a:pt x="476" y="1418"/>
                </a:cubicBezTo>
                <a:cubicBezTo>
                  <a:pt x="478" y="1417"/>
                  <a:pt x="481" y="1417"/>
                  <a:pt x="482" y="1418"/>
                </a:cubicBezTo>
                <a:close/>
                <a:moveTo>
                  <a:pt x="410" y="1201"/>
                </a:moveTo>
                <a:cubicBezTo>
                  <a:pt x="411" y="1194"/>
                  <a:pt x="415" y="1188"/>
                  <a:pt x="417" y="1179"/>
                </a:cubicBezTo>
                <a:cubicBezTo>
                  <a:pt x="412" y="1185"/>
                  <a:pt x="407" y="1194"/>
                  <a:pt x="410" y="1201"/>
                </a:cubicBezTo>
                <a:close/>
                <a:moveTo>
                  <a:pt x="361" y="1064"/>
                </a:moveTo>
                <a:cubicBezTo>
                  <a:pt x="361" y="1062"/>
                  <a:pt x="359" y="1062"/>
                  <a:pt x="359" y="1060"/>
                </a:cubicBezTo>
                <a:cubicBezTo>
                  <a:pt x="364" y="1059"/>
                  <a:pt x="364" y="1054"/>
                  <a:pt x="367" y="1051"/>
                </a:cubicBezTo>
                <a:cubicBezTo>
                  <a:pt x="367" y="1049"/>
                  <a:pt x="364" y="1050"/>
                  <a:pt x="364" y="1048"/>
                </a:cubicBezTo>
                <a:cubicBezTo>
                  <a:pt x="369" y="1048"/>
                  <a:pt x="369" y="1043"/>
                  <a:pt x="372" y="1041"/>
                </a:cubicBezTo>
                <a:cubicBezTo>
                  <a:pt x="371" y="1041"/>
                  <a:pt x="369" y="1040"/>
                  <a:pt x="368" y="1039"/>
                </a:cubicBezTo>
                <a:cubicBezTo>
                  <a:pt x="369" y="1037"/>
                  <a:pt x="369" y="1031"/>
                  <a:pt x="373" y="1034"/>
                </a:cubicBezTo>
                <a:cubicBezTo>
                  <a:pt x="373" y="1032"/>
                  <a:pt x="372" y="1032"/>
                  <a:pt x="372" y="1030"/>
                </a:cubicBezTo>
                <a:cubicBezTo>
                  <a:pt x="363" y="1035"/>
                  <a:pt x="362" y="1046"/>
                  <a:pt x="358" y="1054"/>
                </a:cubicBezTo>
                <a:cubicBezTo>
                  <a:pt x="357" y="1053"/>
                  <a:pt x="355" y="1053"/>
                  <a:pt x="353" y="1053"/>
                </a:cubicBezTo>
                <a:cubicBezTo>
                  <a:pt x="355" y="1056"/>
                  <a:pt x="353" y="1057"/>
                  <a:pt x="350" y="1058"/>
                </a:cubicBezTo>
                <a:cubicBezTo>
                  <a:pt x="350" y="1061"/>
                  <a:pt x="354" y="1062"/>
                  <a:pt x="350" y="1064"/>
                </a:cubicBezTo>
                <a:cubicBezTo>
                  <a:pt x="353" y="1065"/>
                  <a:pt x="356" y="1064"/>
                  <a:pt x="356" y="1067"/>
                </a:cubicBezTo>
                <a:cubicBezTo>
                  <a:pt x="355" y="1069"/>
                  <a:pt x="352" y="1070"/>
                  <a:pt x="350" y="1072"/>
                </a:cubicBezTo>
                <a:cubicBezTo>
                  <a:pt x="354" y="1075"/>
                  <a:pt x="354" y="1073"/>
                  <a:pt x="358" y="1071"/>
                </a:cubicBezTo>
                <a:cubicBezTo>
                  <a:pt x="354" y="1069"/>
                  <a:pt x="357" y="1065"/>
                  <a:pt x="361" y="1064"/>
                </a:cubicBezTo>
                <a:close/>
                <a:moveTo>
                  <a:pt x="393" y="1253"/>
                </a:moveTo>
                <a:cubicBezTo>
                  <a:pt x="389" y="1253"/>
                  <a:pt x="385" y="1257"/>
                  <a:pt x="387" y="1258"/>
                </a:cubicBezTo>
                <a:cubicBezTo>
                  <a:pt x="388" y="1256"/>
                  <a:pt x="395" y="1258"/>
                  <a:pt x="393" y="1253"/>
                </a:cubicBezTo>
                <a:close/>
                <a:moveTo>
                  <a:pt x="350" y="1018"/>
                </a:moveTo>
                <a:cubicBezTo>
                  <a:pt x="348" y="1020"/>
                  <a:pt x="345" y="1021"/>
                  <a:pt x="343" y="1023"/>
                </a:cubicBezTo>
                <a:cubicBezTo>
                  <a:pt x="347" y="1024"/>
                  <a:pt x="340" y="1027"/>
                  <a:pt x="345" y="1028"/>
                </a:cubicBezTo>
                <a:cubicBezTo>
                  <a:pt x="346" y="1025"/>
                  <a:pt x="351" y="1017"/>
                  <a:pt x="350" y="1018"/>
                </a:cubicBezTo>
                <a:close/>
                <a:moveTo>
                  <a:pt x="305" y="980"/>
                </a:moveTo>
                <a:cubicBezTo>
                  <a:pt x="300" y="984"/>
                  <a:pt x="301" y="978"/>
                  <a:pt x="300" y="979"/>
                </a:cubicBezTo>
                <a:cubicBezTo>
                  <a:pt x="299" y="982"/>
                  <a:pt x="297" y="981"/>
                  <a:pt x="295" y="981"/>
                </a:cubicBezTo>
                <a:cubicBezTo>
                  <a:pt x="294" y="983"/>
                  <a:pt x="292" y="985"/>
                  <a:pt x="292" y="987"/>
                </a:cubicBezTo>
                <a:cubicBezTo>
                  <a:pt x="293" y="988"/>
                  <a:pt x="297" y="986"/>
                  <a:pt x="297" y="988"/>
                </a:cubicBezTo>
                <a:cubicBezTo>
                  <a:pt x="298" y="991"/>
                  <a:pt x="297" y="997"/>
                  <a:pt x="300" y="997"/>
                </a:cubicBezTo>
                <a:cubicBezTo>
                  <a:pt x="300" y="988"/>
                  <a:pt x="299" y="986"/>
                  <a:pt x="305" y="980"/>
                </a:cubicBezTo>
                <a:close/>
                <a:moveTo>
                  <a:pt x="232" y="411"/>
                </a:moveTo>
                <a:cubicBezTo>
                  <a:pt x="233" y="409"/>
                  <a:pt x="235" y="408"/>
                  <a:pt x="237" y="406"/>
                </a:cubicBezTo>
                <a:cubicBezTo>
                  <a:pt x="233" y="406"/>
                  <a:pt x="230" y="410"/>
                  <a:pt x="232" y="411"/>
                </a:cubicBezTo>
                <a:close/>
                <a:moveTo>
                  <a:pt x="205" y="456"/>
                </a:moveTo>
                <a:cubicBezTo>
                  <a:pt x="206" y="451"/>
                  <a:pt x="212" y="450"/>
                  <a:pt x="214" y="445"/>
                </a:cubicBezTo>
                <a:cubicBezTo>
                  <a:pt x="214" y="442"/>
                  <a:pt x="210" y="444"/>
                  <a:pt x="210" y="440"/>
                </a:cubicBezTo>
                <a:cubicBezTo>
                  <a:pt x="224" y="439"/>
                  <a:pt x="221" y="425"/>
                  <a:pt x="233" y="423"/>
                </a:cubicBezTo>
                <a:cubicBezTo>
                  <a:pt x="231" y="416"/>
                  <a:pt x="238" y="413"/>
                  <a:pt x="236" y="410"/>
                </a:cubicBezTo>
                <a:cubicBezTo>
                  <a:pt x="235" y="412"/>
                  <a:pt x="226" y="415"/>
                  <a:pt x="228" y="415"/>
                </a:cubicBezTo>
                <a:cubicBezTo>
                  <a:pt x="231" y="415"/>
                  <a:pt x="232" y="413"/>
                  <a:pt x="233" y="416"/>
                </a:cubicBezTo>
                <a:cubicBezTo>
                  <a:pt x="230" y="420"/>
                  <a:pt x="225" y="422"/>
                  <a:pt x="223" y="427"/>
                </a:cubicBezTo>
                <a:cubicBezTo>
                  <a:pt x="212" y="430"/>
                  <a:pt x="208" y="444"/>
                  <a:pt x="198" y="450"/>
                </a:cubicBezTo>
                <a:cubicBezTo>
                  <a:pt x="199" y="452"/>
                  <a:pt x="198" y="456"/>
                  <a:pt x="200" y="457"/>
                </a:cubicBezTo>
                <a:cubicBezTo>
                  <a:pt x="200" y="454"/>
                  <a:pt x="203" y="457"/>
                  <a:pt x="205" y="456"/>
                </a:cubicBezTo>
                <a:close/>
                <a:moveTo>
                  <a:pt x="167" y="509"/>
                </a:moveTo>
                <a:cubicBezTo>
                  <a:pt x="164" y="509"/>
                  <a:pt x="165" y="512"/>
                  <a:pt x="164" y="513"/>
                </a:cubicBezTo>
                <a:cubicBezTo>
                  <a:pt x="166" y="513"/>
                  <a:pt x="166" y="512"/>
                  <a:pt x="167" y="512"/>
                </a:cubicBezTo>
                <a:cubicBezTo>
                  <a:pt x="168" y="519"/>
                  <a:pt x="168" y="519"/>
                  <a:pt x="168" y="519"/>
                </a:cubicBezTo>
                <a:cubicBezTo>
                  <a:pt x="171" y="518"/>
                  <a:pt x="174" y="512"/>
                  <a:pt x="171" y="511"/>
                </a:cubicBezTo>
                <a:cubicBezTo>
                  <a:pt x="171" y="512"/>
                  <a:pt x="172" y="514"/>
                  <a:pt x="170" y="514"/>
                </a:cubicBezTo>
                <a:cubicBezTo>
                  <a:pt x="169" y="513"/>
                  <a:pt x="167" y="512"/>
                  <a:pt x="167" y="509"/>
                </a:cubicBezTo>
                <a:close/>
                <a:moveTo>
                  <a:pt x="136" y="852"/>
                </a:moveTo>
                <a:cubicBezTo>
                  <a:pt x="135" y="855"/>
                  <a:pt x="134" y="858"/>
                  <a:pt x="130" y="859"/>
                </a:cubicBezTo>
                <a:cubicBezTo>
                  <a:pt x="130" y="861"/>
                  <a:pt x="130" y="862"/>
                  <a:pt x="130" y="863"/>
                </a:cubicBezTo>
                <a:cubicBezTo>
                  <a:pt x="132" y="861"/>
                  <a:pt x="134" y="858"/>
                  <a:pt x="137" y="857"/>
                </a:cubicBezTo>
                <a:cubicBezTo>
                  <a:pt x="133" y="857"/>
                  <a:pt x="138" y="853"/>
                  <a:pt x="136" y="852"/>
                </a:cubicBezTo>
                <a:close/>
                <a:moveTo>
                  <a:pt x="127" y="839"/>
                </a:moveTo>
                <a:cubicBezTo>
                  <a:pt x="125" y="838"/>
                  <a:pt x="122" y="837"/>
                  <a:pt x="121" y="835"/>
                </a:cubicBezTo>
                <a:cubicBezTo>
                  <a:pt x="121" y="837"/>
                  <a:pt x="118" y="838"/>
                  <a:pt x="118" y="840"/>
                </a:cubicBezTo>
                <a:cubicBezTo>
                  <a:pt x="120" y="838"/>
                  <a:pt x="126" y="841"/>
                  <a:pt x="127" y="839"/>
                </a:cubicBezTo>
                <a:close/>
                <a:moveTo>
                  <a:pt x="84" y="548"/>
                </a:moveTo>
                <a:cubicBezTo>
                  <a:pt x="85" y="554"/>
                  <a:pt x="73" y="554"/>
                  <a:pt x="77" y="560"/>
                </a:cubicBezTo>
                <a:cubicBezTo>
                  <a:pt x="77" y="555"/>
                  <a:pt x="89" y="551"/>
                  <a:pt x="84" y="548"/>
                </a:cubicBezTo>
                <a:close/>
                <a:moveTo>
                  <a:pt x="70" y="572"/>
                </a:moveTo>
                <a:cubicBezTo>
                  <a:pt x="69" y="574"/>
                  <a:pt x="65" y="574"/>
                  <a:pt x="65" y="577"/>
                </a:cubicBezTo>
                <a:cubicBezTo>
                  <a:pt x="68" y="577"/>
                  <a:pt x="71" y="572"/>
                  <a:pt x="70" y="572"/>
                </a:cubicBezTo>
                <a:close/>
                <a:moveTo>
                  <a:pt x="30" y="795"/>
                </a:moveTo>
                <a:cubicBezTo>
                  <a:pt x="30" y="792"/>
                  <a:pt x="30" y="789"/>
                  <a:pt x="32" y="786"/>
                </a:cubicBezTo>
                <a:cubicBezTo>
                  <a:pt x="30" y="788"/>
                  <a:pt x="26" y="794"/>
                  <a:pt x="30" y="795"/>
                </a:cubicBezTo>
                <a:close/>
                <a:moveTo>
                  <a:pt x="23" y="759"/>
                </a:moveTo>
                <a:cubicBezTo>
                  <a:pt x="21" y="761"/>
                  <a:pt x="20" y="765"/>
                  <a:pt x="23" y="767"/>
                </a:cubicBezTo>
                <a:cubicBezTo>
                  <a:pt x="23" y="765"/>
                  <a:pt x="24" y="760"/>
                  <a:pt x="23" y="759"/>
                </a:cubicBezTo>
                <a:close/>
                <a:moveTo>
                  <a:pt x="2639" y="266"/>
                </a:moveTo>
                <a:cubicBezTo>
                  <a:pt x="2635" y="269"/>
                  <a:pt x="2628" y="265"/>
                  <a:pt x="2626" y="269"/>
                </a:cubicBezTo>
                <a:cubicBezTo>
                  <a:pt x="2635" y="274"/>
                  <a:pt x="2650" y="271"/>
                  <a:pt x="2661" y="272"/>
                </a:cubicBezTo>
                <a:cubicBezTo>
                  <a:pt x="2662" y="268"/>
                  <a:pt x="2658" y="269"/>
                  <a:pt x="2659" y="265"/>
                </a:cubicBezTo>
                <a:cubicBezTo>
                  <a:pt x="2655" y="265"/>
                  <a:pt x="2654" y="269"/>
                  <a:pt x="2652" y="270"/>
                </a:cubicBezTo>
                <a:cubicBezTo>
                  <a:pt x="2649" y="268"/>
                  <a:pt x="2651" y="266"/>
                  <a:pt x="2649" y="264"/>
                </a:cubicBezTo>
                <a:cubicBezTo>
                  <a:pt x="2646" y="265"/>
                  <a:pt x="2642" y="265"/>
                  <a:pt x="2638" y="262"/>
                </a:cubicBezTo>
                <a:cubicBezTo>
                  <a:pt x="2638" y="264"/>
                  <a:pt x="2639" y="264"/>
                  <a:pt x="2639" y="266"/>
                </a:cubicBezTo>
                <a:close/>
                <a:moveTo>
                  <a:pt x="2566" y="369"/>
                </a:moveTo>
                <a:cubicBezTo>
                  <a:pt x="2567" y="373"/>
                  <a:pt x="2564" y="372"/>
                  <a:pt x="2561" y="373"/>
                </a:cubicBezTo>
                <a:cubicBezTo>
                  <a:pt x="2564" y="384"/>
                  <a:pt x="2549" y="383"/>
                  <a:pt x="2545" y="381"/>
                </a:cubicBezTo>
                <a:cubicBezTo>
                  <a:pt x="2535" y="390"/>
                  <a:pt x="2522" y="377"/>
                  <a:pt x="2513" y="384"/>
                </a:cubicBezTo>
                <a:cubicBezTo>
                  <a:pt x="2511" y="383"/>
                  <a:pt x="2508" y="380"/>
                  <a:pt x="2505" y="383"/>
                </a:cubicBezTo>
                <a:cubicBezTo>
                  <a:pt x="2508" y="383"/>
                  <a:pt x="2509" y="384"/>
                  <a:pt x="2508" y="386"/>
                </a:cubicBezTo>
                <a:cubicBezTo>
                  <a:pt x="2506" y="385"/>
                  <a:pt x="2504" y="384"/>
                  <a:pt x="2501" y="384"/>
                </a:cubicBezTo>
                <a:cubicBezTo>
                  <a:pt x="2502" y="388"/>
                  <a:pt x="2496" y="386"/>
                  <a:pt x="2495" y="389"/>
                </a:cubicBezTo>
                <a:cubicBezTo>
                  <a:pt x="2496" y="392"/>
                  <a:pt x="2493" y="393"/>
                  <a:pt x="2495" y="395"/>
                </a:cubicBezTo>
                <a:cubicBezTo>
                  <a:pt x="2502" y="392"/>
                  <a:pt x="2509" y="390"/>
                  <a:pt x="2517" y="390"/>
                </a:cubicBezTo>
                <a:cubicBezTo>
                  <a:pt x="2516" y="393"/>
                  <a:pt x="2517" y="395"/>
                  <a:pt x="2520" y="396"/>
                </a:cubicBezTo>
                <a:cubicBezTo>
                  <a:pt x="2516" y="390"/>
                  <a:pt x="2530" y="388"/>
                  <a:pt x="2533" y="388"/>
                </a:cubicBezTo>
                <a:cubicBezTo>
                  <a:pt x="2532" y="388"/>
                  <a:pt x="2532" y="389"/>
                  <a:pt x="2532" y="391"/>
                </a:cubicBezTo>
                <a:cubicBezTo>
                  <a:pt x="2536" y="392"/>
                  <a:pt x="2533" y="387"/>
                  <a:pt x="2535" y="388"/>
                </a:cubicBezTo>
                <a:cubicBezTo>
                  <a:pt x="2544" y="391"/>
                  <a:pt x="2550" y="382"/>
                  <a:pt x="2557" y="389"/>
                </a:cubicBezTo>
                <a:cubicBezTo>
                  <a:pt x="2560" y="388"/>
                  <a:pt x="2559" y="383"/>
                  <a:pt x="2563" y="383"/>
                </a:cubicBezTo>
                <a:cubicBezTo>
                  <a:pt x="2563" y="384"/>
                  <a:pt x="2562" y="384"/>
                  <a:pt x="2562" y="386"/>
                </a:cubicBezTo>
                <a:cubicBezTo>
                  <a:pt x="2565" y="383"/>
                  <a:pt x="2567" y="384"/>
                  <a:pt x="2571" y="385"/>
                </a:cubicBezTo>
                <a:cubicBezTo>
                  <a:pt x="2570" y="381"/>
                  <a:pt x="2573" y="382"/>
                  <a:pt x="2573" y="380"/>
                </a:cubicBezTo>
                <a:cubicBezTo>
                  <a:pt x="2569" y="381"/>
                  <a:pt x="2567" y="379"/>
                  <a:pt x="2565" y="378"/>
                </a:cubicBezTo>
                <a:cubicBezTo>
                  <a:pt x="2564" y="375"/>
                  <a:pt x="2569" y="373"/>
                  <a:pt x="2570" y="375"/>
                </a:cubicBezTo>
                <a:cubicBezTo>
                  <a:pt x="2569" y="373"/>
                  <a:pt x="2573" y="373"/>
                  <a:pt x="2571" y="370"/>
                </a:cubicBezTo>
                <a:cubicBezTo>
                  <a:pt x="2569" y="371"/>
                  <a:pt x="2569" y="368"/>
                  <a:pt x="2566" y="369"/>
                </a:cubicBezTo>
                <a:close/>
                <a:moveTo>
                  <a:pt x="2540" y="321"/>
                </a:moveTo>
                <a:cubicBezTo>
                  <a:pt x="2539" y="320"/>
                  <a:pt x="2541" y="317"/>
                  <a:pt x="2539" y="317"/>
                </a:cubicBezTo>
                <a:cubicBezTo>
                  <a:pt x="2537" y="318"/>
                  <a:pt x="2532" y="319"/>
                  <a:pt x="2529" y="321"/>
                </a:cubicBezTo>
                <a:cubicBezTo>
                  <a:pt x="2533" y="321"/>
                  <a:pt x="2536" y="322"/>
                  <a:pt x="2540" y="321"/>
                </a:cubicBezTo>
                <a:close/>
                <a:moveTo>
                  <a:pt x="2155" y="364"/>
                </a:moveTo>
                <a:cubicBezTo>
                  <a:pt x="2151" y="364"/>
                  <a:pt x="2146" y="366"/>
                  <a:pt x="2141" y="364"/>
                </a:cubicBezTo>
                <a:cubicBezTo>
                  <a:pt x="2138" y="369"/>
                  <a:pt x="2141" y="369"/>
                  <a:pt x="2139" y="372"/>
                </a:cubicBezTo>
                <a:cubicBezTo>
                  <a:pt x="2146" y="373"/>
                  <a:pt x="2151" y="366"/>
                  <a:pt x="2155" y="364"/>
                </a:cubicBezTo>
                <a:close/>
                <a:moveTo>
                  <a:pt x="1836" y="612"/>
                </a:moveTo>
                <a:cubicBezTo>
                  <a:pt x="1837" y="612"/>
                  <a:pt x="1837" y="611"/>
                  <a:pt x="1837" y="609"/>
                </a:cubicBezTo>
                <a:cubicBezTo>
                  <a:pt x="1835" y="610"/>
                  <a:pt x="1834" y="611"/>
                  <a:pt x="1834" y="614"/>
                </a:cubicBezTo>
                <a:cubicBezTo>
                  <a:pt x="1836" y="614"/>
                  <a:pt x="1838" y="615"/>
                  <a:pt x="1840" y="616"/>
                </a:cubicBezTo>
                <a:cubicBezTo>
                  <a:pt x="1840" y="613"/>
                  <a:pt x="1847" y="610"/>
                  <a:pt x="1846" y="615"/>
                </a:cubicBezTo>
                <a:cubicBezTo>
                  <a:pt x="1850" y="612"/>
                  <a:pt x="1854" y="609"/>
                  <a:pt x="1853" y="602"/>
                </a:cubicBezTo>
                <a:cubicBezTo>
                  <a:pt x="1846" y="602"/>
                  <a:pt x="1838" y="605"/>
                  <a:pt x="1839" y="609"/>
                </a:cubicBezTo>
                <a:cubicBezTo>
                  <a:pt x="1839" y="608"/>
                  <a:pt x="1841" y="608"/>
                  <a:pt x="1842" y="609"/>
                </a:cubicBezTo>
                <a:cubicBezTo>
                  <a:pt x="1842" y="612"/>
                  <a:pt x="1842" y="612"/>
                  <a:pt x="1842" y="612"/>
                </a:cubicBezTo>
                <a:cubicBezTo>
                  <a:pt x="1839" y="611"/>
                  <a:pt x="1837" y="614"/>
                  <a:pt x="1836" y="612"/>
                </a:cubicBezTo>
                <a:close/>
                <a:moveTo>
                  <a:pt x="401" y="1436"/>
                </a:moveTo>
                <a:cubicBezTo>
                  <a:pt x="399" y="1437"/>
                  <a:pt x="397" y="1437"/>
                  <a:pt x="397" y="1438"/>
                </a:cubicBezTo>
                <a:cubicBezTo>
                  <a:pt x="399" y="1439"/>
                  <a:pt x="399" y="1443"/>
                  <a:pt x="402" y="1443"/>
                </a:cubicBezTo>
                <a:cubicBezTo>
                  <a:pt x="402" y="1439"/>
                  <a:pt x="404" y="1439"/>
                  <a:pt x="401" y="1436"/>
                </a:cubicBezTo>
                <a:close/>
                <a:moveTo>
                  <a:pt x="82" y="910"/>
                </a:moveTo>
                <a:cubicBezTo>
                  <a:pt x="79" y="904"/>
                  <a:pt x="68" y="908"/>
                  <a:pt x="65" y="902"/>
                </a:cubicBezTo>
                <a:cubicBezTo>
                  <a:pt x="64" y="904"/>
                  <a:pt x="60" y="904"/>
                  <a:pt x="59" y="906"/>
                </a:cubicBezTo>
                <a:cubicBezTo>
                  <a:pt x="64" y="911"/>
                  <a:pt x="72" y="913"/>
                  <a:pt x="81" y="913"/>
                </a:cubicBezTo>
                <a:cubicBezTo>
                  <a:pt x="81" y="912"/>
                  <a:pt x="81" y="911"/>
                  <a:pt x="82" y="910"/>
                </a:cubicBezTo>
                <a:close/>
              </a:path>
            </a:pathLst>
          </a:custGeom>
          <a:solidFill>
            <a:srgbClr val="0B36F5"/>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pic>
        <p:nvPicPr>
          <p:cNvPr id="27" name="图片 26" descr="图片包含 户外, 黄色, 卡车, 小&#10;&#10;描述已自动生成">
            <a:extLst>
              <a:ext uri="{FF2B5EF4-FFF2-40B4-BE49-F238E27FC236}">
                <a16:creationId xmlns:a16="http://schemas.microsoft.com/office/drawing/2014/main" xmlns="" id="{6FFA6943-8839-4FC2-A1E2-3CA6183EB100}"/>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39852"/>
          <a:stretch/>
        </p:blipFill>
        <p:spPr>
          <a:xfrm>
            <a:off x="0" y="637495"/>
            <a:ext cx="2670109" cy="2409009"/>
          </a:xfrm>
          <a:prstGeom prst="rect">
            <a:avLst/>
          </a:prstGeom>
        </p:spPr>
      </p:pic>
      <p:pic>
        <p:nvPicPr>
          <p:cNvPr id="29" name="图片 28" descr="图片包含 户外, 黄色, 卡车, 小&#10;&#10;描述已自动生成">
            <a:extLst>
              <a:ext uri="{FF2B5EF4-FFF2-40B4-BE49-F238E27FC236}">
                <a16:creationId xmlns:a16="http://schemas.microsoft.com/office/drawing/2014/main" xmlns="" id="{3D3BBF31-59A1-427A-82C0-E25F1AB83F3A}"/>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39852"/>
          <a:stretch/>
        </p:blipFill>
        <p:spPr>
          <a:xfrm>
            <a:off x="6347928" y="637495"/>
            <a:ext cx="2670109" cy="2409009"/>
          </a:xfrm>
          <a:prstGeom prst="rect">
            <a:avLst/>
          </a:prstGeom>
        </p:spPr>
      </p:pic>
      <p:sp>
        <p:nvSpPr>
          <p:cNvPr id="31" name="矩形 30">
            <a:extLst>
              <a:ext uri="{FF2B5EF4-FFF2-40B4-BE49-F238E27FC236}">
                <a16:creationId xmlns:a16="http://schemas.microsoft.com/office/drawing/2014/main" xmlns="" id="{5C8BDD08-5655-4D3E-8E99-AD7240DF8465}"/>
              </a:ext>
            </a:extLst>
          </p:cNvPr>
          <p:cNvSpPr/>
          <p:nvPr/>
        </p:nvSpPr>
        <p:spPr>
          <a:xfrm>
            <a:off x="3173964" y="637494"/>
            <a:ext cx="2670109" cy="2409009"/>
          </a:xfrm>
          <a:prstGeom prst="rect">
            <a:avLst/>
          </a:prstGeom>
          <a:solidFill>
            <a:srgbClr val="FB36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a:extLst>
              <a:ext uri="{FF2B5EF4-FFF2-40B4-BE49-F238E27FC236}">
                <a16:creationId xmlns:a16="http://schemas.microsoft.com/office/drawing/2014/main" xmlns="" id="{85BE94B9-F303-4B13-967D-7C87C5155BEF}"/>
              </a:ext>
            </a:extLst>
          </p:cNvPr>
          <p:cNvSpPr/>
          <p:nvPr/>
        </p:nvSpPr>
        <p:spPr>
          <a:xfrm>
            <a:off x="9521891" y="637494"/>
            <a:ext cx="2670109" cy="2409009"/>
          </a:xfrm>
          <a:prstGeom prst="rect">
            <a:avLst/>
          </a:prstGeom>
          <a:solidFill>
            <a:srgbClr val="FB36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文本框 40">
            <a:extLst>
              <a:ext uri="{FF2B5EF4-FFF2-40B4-BE49-F238E27FC236}">
                <a16:creationId xmlns:a16="http://schemas.microsoft.com/office/drawing/2014/main" xmlns="" id="{93DB95B2-46FE-4380-A41A-C84A425B557D}"/>
              </a:ext>
            </a:extLst>
          </p:cNvPr>
          <p:cNvSpPr txBox="1"/>
          <p:nvPr/>
        </p:nvSpPr>
        <p:spPr>
          <a:xfrm>
            <a:off x="3288428" y="782149"/>
            <a:ext cx="2441181" cy="726609"/>
          </a:xfrm>
          <a:prstGeom prst="rect">
            <a:avLst/>
          </a:prstGeom>
          <a:noFill/>
        </p:spPr>
        <p:txBody>
          <a:bodyPr wrap="square" rtlCol="0">
            <a:spAutoFit/>
          </a:bodyPr>
          <a:lstStyle/>
          <a:p>
            <a:pPr algn="ctr">
              <a:lnSpc>
                <a:spcPct val="120000"/>
              </a:lnSpc>
            </a:pPr>
            <a:r>
              <a:rPr lang="fr-FR" altLang="zh-CN" b="1" spc="-150">
                <a:latin typeface="Arial" panose="020B0604020202020204" pitchFamily="34" charset="0"/>
                <a:ea typeface="站酷小薇LOGO体" panose="02010600010101010101" pitchFamily="2" charset="-122"/>
                <a:cs typeface="Arial" panose="020B0604020202020204" pitchFamily="34" charset="0"/>
              </a:rPr>
              <a:t>PELLENTESQUE HABI</a:t>
            </a:r>
          </a:p>
          <a:p>
            <a:pPr algn="ctr">
              <a:lnSpc>
                <a:spcPct val="120000"/>
              </a:lnSpc>
            </a:pPr>
            <a:r>
              <a:rPr lang="fr-FR" altLang="zh-CN" b="1" spc="-150">
                <a:latin typeface="Arial" panose="020B0604020202020204" pitchFamily="34" charset="0"/>
                <a:ea typeface="站酷小薇LOGO体" panose="02010600010101010101" pitchFamily="2" charset="-122"/>
                <a:cs typeface="Arial" panose="020B0604020202020204" pitchFamily="34" charset="0"/>
              </a:rPr>
              <a:t>TAN MORBI TRISTIQUE</a:t>
            </a:r>
            <a:endParaRPr lang="zh-CN" altLang="en-US" b="1" spc="-150">
              <a:latin typeface="Arial" panose="020B0604020202020204" pitchFamily="34" charset="0"/>
              <a:ea typeface="站酷小薇LOGO体" panose="02010600010101010101" pitchFamily="2" charset="-122"/>
              <a:cs typeface="Arial" panose="020B0604020202020204" pitchFamily="34" charset="0"/>
            </a:endParaRPr>
          </a:p>
        </p:txBody>
      </p:sp>
      <p:sp>
        <p:nvSpPr>
          <p:cNvPr id="42" name="文本框 41">
            <a:extLst>
              <a:ext uri="{FF2B5EF4-FFF2-40B4-BE49-F238E27FC236}">
                <a16:creationId xmlns:a16="http://schemas.microsoft.com/office/drawing/2014/main" xmlns="" id="{6120B3EA-DDDB-4DEE-8038-58EA0711EB09}"/>
              </a:ext>
            </a:extLst>
          </p:cNvPr>
          <p:cNvSpPr txBox="1"/>
          <p:nvPr/>
        </p:nvSpPr>
        <p:spPr>
          <a:xfrm>
            <a:off x="3288428" y="1556800"/>
            <a:ext cx="2441181" cy="1345048"/>
          </a:xfrm>
          <a:prstGeom prst="rect">
            <a:avLst/>
          </a:prstGeom>
          <a:noFill/>
        </p:spPr>
        <p:txBody>
          <a:bodyPr wrap="square" rtlCol="0">
            <a:spAutoFit/>
          </a:bodyPr>
          <a:lstStyle/>
          <a:p>
            <a:pPr algn="ctr">
              <a:lnSpc>
                <a:spcPct val="150000"/>
              </a:lnSpc>
            </a:pPr>
            <a:r>
              <a:rPr lang="fr-FR" altLang="zh-CN" sz="1400">
                <a:latin typeface="Arial" panose="020B0604020202020204" pitchFamily="34" charset="0"/>
                <a:cs typeface="Arial" panose="020B0604020202020204" pitchFamily="34" charset="0"/>
              </a:rPr>
              <a:t>Lorem ipsum dolor sit amet, consectetuer adipiscing elit. Maecenas porttitor congue massa. Fusce posuere, </a:t>
            </a:r>
          </a:p>
        </p:txBody>
      </p:sp>
      <p:sp>
        <p:nvSpPr>
          <p:cNvPr id="45" name="文本框 44">
            <a:extLst>
              <a:ext uri="{FF2B5EF4-FFF2-40B4-BE49-F238E27FC236}">
                <a16:creationId xmlns:a16="http://schemas.microsoft.com/office/drawing/2014/main" xmlns="" id="{E7C0D8DD-F630-4D8D-B930-AA1D00A5523B}"/>
              </a:ext>
            </a:extLst>
          </p:cNvPr>
          <p:cNvSpPr txBox="1"/>
          <p:nvPr/>
        </p:nvSpPr>
        <p:spPr>
          <a:xfrm>
            <a:off x="9636355" y="782148"/>
            <a:ext cx="2441181" cy="726609"/>
          </a:xfrm>
          <a:prstGeom prst="rect">
            <a:avLst/>
          </a:prstGeom>
          <a:noFill/>
        </p:spPr>
        <p:txBody>
          <a:bodyPr wrap="square" rtlCol="0">
            <a:spAutoFit/>
          </a:bodyPr>
          <a:lstStyle/>
          <a:p>
            <a:pPr algn="ctr">
              <a:lnSpc>
                <a:spcPct val="120000"/>
              </a:lnSpc>
            </a:pPr>
            <a:r>
              <a:rPr lang="fr-FR" altLang="zh-CN" b="1" spc="-150">
                <a:latin typeface="Arial" panose="020B0604020202020204" pitchFamily="34" charset="0"/>
                <a:ea typeface="站酷小薇LOGO体" panose="02010600010101010101" pitchFamily="2" charset="-122"/>
                <a:cs typeface="Arial" panose="020B0604020202020204" pitchFamily="34" charset="0"/>
              </a:rPr>
              <a:t>PELLENTESQUE HABI</a:t>
            </a:r>
          </a:p>
          <a:p>
            <a:pPr algn="ctr">
              <a:lnSpc>
                <a:spcPct val="120000"/>
              </a:lnSpc>
            </a:pPr>
            <a:r>
              <a:rPr lang="fr-FR" altLang="zh-CN" b="1" spc="-150">
                <a:latin typeface="Arial" panose="020B0604020202020204" pitchFamily="34" charset="0"/>
                <a:ea typeface="站酷小薇LOGO体" panose="02010600010101010101" pitchFamily="2" charset="-122"/>
                <a:cs typeface="Arial" panose="020B0604020202020204" pitchFamily="34" charset="0"/>
              </a:rPr>
              <a:t>TAN MORBI TRISTIQUE</a:t>
            </a:r>
            <a:endParaRPr lang="zh-CN" altLang="en-US" b="1" spc="-150">
              <a:latin typeface="Arial" panose="020B0604020202020204" pitchFamily="34" charset="0"/>
              <a:ea typeface="站酷小薇LOGO体" panose="02010600010101010101" pitchFamily="2" charset="-122"/>
              <a:cs typeface="Arial" panose="020B0604020202020204" pitchFamily="34" charset="0"/>
            </a:endParaRPr>
          </a:p>
        </p:txBody>
      </p:sp>
      <p:sp>
        <p:nvSpPr>
          <p:cNvPr id="46" name="文本框 45">
            <a:extLst>
              <a:ext uri="{FF2B5EF4-FFF2-40B4-BE49-F238E27FC236}">
                <a16:creationId xmlns:a16="http://schemas.microsoft.com/office/drawing/2014/main" xmlns="" id="{C4B94C07-E42E-4A26-8F35-5E0BD2E3FF39}"/>
              </a:ext>
            </a:extLst>
          </p:cNvPr>
          <p:cNvSpPr txBox="1"/>
          <p:nvPr/>
        </p:nvSpPr>
        <p:spPr>
          <a:xfrm>
            <a:off x="9636355" y="1556799"/>
            <a:ext cx="2441181" cy="1345048"/>
          </a:xfrm>
          <a:prstGeom prst="rect">
            <a:avLst/>
          </a:prstGeom>
          <a:noFill/>
        </p:spPr>
        <p:txBody>
          <a:bodyPr wrap="square" rtlCol="0">
            <a:spAutoFit/>
          </a:bodyPr>
          <a:lstStyle/>
          <a:p>
            <a:pPr algn="ctr">
              <a:lnSpc>
                <a:spcPct val="150000"/>
              </a:lnSpc>
            </a:pPr>
            <a:r>
              <a:rPr lang="fr-FR" altLang="zh-CN" sz="1400">
                <a:latin typeface="Arial" panose="020B0604020202020204" pitchFamily="34" charset="0"/>
                <a:cs typeface="Arial" panose="020B0604020202020204" pitchFamily="34" charset="0"/>
              </a:rPr>
              <a:t>Lorem ipsum dolor sit amet, consectetuer adipiscing elit. Maecenas porttitor congue massa. Fusce posuere, </a:t>
            </a:r>
          </a:p>
        </p:txBody>
      </p:sp>
      <p:pic>
        <p:nvPicPr>
          <p:cNvPr id="28" name="图片 27" descr="图片包含 户外, 黄色, 卡车, 小&#10;&#10;描述已自动生成">
            <a:extLst>
              <a:ext uri="{FF2B5EF4-FFF2-40B4-BE49-F238E27FC236}">
                <a16:creationId xmlns:a16="http://schemas.microsoft.com/office/drawing/2014/main" xmlns="" id="{05245806-2D60-41D0-BF8E-E6AFEB8F4583}"/>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39852"/>
          <a:stretch/>
        </p:blipFill>
        <p:spPr>
          <a:xfrm>
            <a:off x="0" y="3811498"/>
            <a:ext cx="2670109" cy="2409009"/>
          </a:xfrm>
          <a:prstGeom prst="rect">
            <a:avLst/>
          </a:prstGeom>
        </p:spPr>
      </p:pic>
      <p:sp>
        <p:nvSpPr>
          <p:cNvPr id="33" name="矩形 32">
            <a:extLst>
              <a:ext uri="{FF2B5EF4-FFF2-40B4-BE49-F238E27FC236}">
                <a16:creationId xmlns:a16="http://schemas.microsoft.com/office/drawing/2014/main" xmlns="" id="{303C9344-7AB9-4A9E-BE4E-9DFC6A81983F}"/>
              </a:ext>
            </a:extLst>
          </p:cNvPr>
          <p:cNvSpPr/>
          <p:nvPr/>
        </p:nvSpPr>
        <p:spPr>
          <a:xfrm>
            <a:off x="3173964" y="3811498"/>
            <a:ext cx="2670109" cy="2409009"/>
          </a:xfrm>
          <a:prstGeom prst="rect">
            <a:avLst/>
          </a:prstGeom>
          <a:solidFill>
            <a:srgbClr val="FB36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6" name="图片 35" descr="图片包含 户外, 黄色, 卡车, 小&#10;&#10;描述已自动生成">
            <a:extLst>
              <a:ext uri="{FF2B5EF4-FFF2-40B4-BE49-F238E27FC236}">
                <a16:creationId xmlns:a16="http://schemas.microsoft.com/office/drawing/2014/main" xmlns="" id="{F85325E6-4566-4E5E-8B2C-E88B386F1957}"/>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39852"/>
          <a:stretch/>
        </p:blipFill>
        <p:spPr>
          <a:xfrm>
            <a:off x="6347928" y="3811498"/>
            <a:ext cx="2670109" cy="2409009"/>
          </a:xfrm>
          <a:prstGeom prst="rect">
            <a:avLst/>
          </a:prstGeom>
        </p:spPr>
      </p:pic>
      <p:sp>
        <p:nvSpPr>
          <p:cNvPr id="37" name="矩形 36">
            <a:extLst>
              <a:ext uri="{FF2B5EF4-FFF2-40B4-BE49-F238E27FC236}">
                <a16:creationId xmlns:a16="http://schemas.microsoft.com/office/drawing/2014/main" xmlns="" id="{91C0876B-BB2E-4CF7-8F68-2CF677AB0C48}"/>
              </a:ext>
            </a:extLst>
          </p:cNvPr>
          <p:cNvSpPr/>
          <p:nvPr/>
        </p:nvSpPr>
        <p:spPr>
          <a:xfrm>
            <a:off x="9521891" y="3811498"/>
            <a:ext cx="2670109" cy="2409009"/>
          </a:xfrm>
          <a:prstGeom prst="rect">
            <a:avLst/>
          </a:prstGeom>
          <a:solidFill>
            <a:srgbClr val="FB36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文本框 47">
            <a:extLst>
              <a:ext uri="{FF2B5EF4-FFF2-40B4-BE49-F238E27FC236}">
                <a16:creationId xmlns:a16="http://schemas.microsoft.com/office/drawing/2014/main" xmlns="" id="{08055787-A721-40B1-93E9-7A4A01BFF10B}"/>
              </a:ext>
            </a:extLst>
          </p:cNvPr>
          <p:cNvSpPr txBox="1"/>
          <p:nvPr/>
        </p:nvSpPr>
        <p:spPr>
          <a:xfrm>
            <a:off x="3288428" y="3956153"/>
            <a:ext cx="2441181" cy="726609"/>
          </a:xfrm>
          <a:prstGeom prst="rect">
            <a:avLst/>
          </a:prstGeom>
          <a:noFill/>
        </p:spPr>
        <p:txBody>
          <a:bodyPr wrap="square" rtlCol="0">
            <a:spAutoFit/>
          </a:bodyPr>
          <a:lstStyle/>
          <a:p>
            <a:pPr algn="ctr">
              <a:lnSpc>
                <a:spcPct val="120000"/>
              </a:lnSpc>
            </a:pPr>
            <a:r>
              <a:rPr lang="fr-FR" altLang="zh-CN" b="1" spc="-150">
                <a:latin typeface="Arial" panose="020B0604020202020204" pitchFamily="34" charset="0"/>
                <a:ea typeface="站酷小薇LOGO体" panose="02010600010101010101" pitchFamily="2" charset="-122"/>
                <a:cs typeface="Arial" panose="020B0604020202020204" pitchFamily="34" charset="0"/>
              </a:rPr>
              <a:t>PELLENTESQUE HABI</a:t>
            </a:r>
          </a:p>
          <a:p>
            <a:pPr algn="ctr">
              <a:lnSpc>
                <a:spcPct val="120000"/>
              </a:lnSpc>
            </a:pPr>
            <a:r>
              <a:rPr lang="fr-FR" altLang="zh-CN" b="1" spc="-150">
                <a:latin typeface="Arial" panose="020B0604020202020204" pitchFamily="34" charset="0"/>
                <a:ea typeface="站酷小薇LOGO体" panose="02010600010101010101" pitchFamily="2" charset="-122"/>
                <a:cs typeface="Arial" panose="020B0604020202020204" pitchFamily="34" charset="0"/>
              </a:rPr>
              <a:t>TAN MORBI TRISTIQUE</a:t>
            </a:r>
            <a:endParaRPr lang="zh-CN" altLang="en-US" b="1" spc="-150">
              <a:latin typeface="Arial" panose="020B0604020202020204" pitchFamily="34" charset="0"/>
              <a:ea typeface="站酷小薇LOGO体" panose="02010600010101010101" pitchFamily="2" charset="-122"/>
              <a:cs typeface="Arial" panose="020B0604020202020204" pitchFamily="34" charset="0"/>
            </a:endParaRPr>
          </a:p>
        </p:txBody>
      </p:sp>
      <p:sp>
        <p:nvSpPr>
          <p:cNvPr id="49" name="文本框 48">
            <a:extLst>
              <a:ext uri="{FF2B5EF4-FFF2-40B4-BE49-F238E27FC236}">
                <a16:creationId xmlns:a16="http://schemas.microsoft.com/office/drawing/2014/main" xmlns="" id="{6EC8867B-0ABD-4712-8F15-BDB17DA67672}"/>
              </a:ext>
            </a:extLst>
          </p:cNvPr>
          <p:cNvSpPr txBox="1"/>
          <p:nvPr/>
        </p:nvSpPr>
        <p:spPr>
          <a:xfrm>
            <a:off x="3288428" y="4730804"/>
            <a:ext cx="2441181" cy="1345048"/>
          </a:xfrm>
          <a:prstGeom prst="rect">
            <a:avLst/>
          </a:prstGeom>
          <a:noFill/>
        </p:spPr>
        <p:txBody>
          <a:bodyPr wrap="square" rtlCol="0">
            <a:spAutoFit/>
          </a:bodyPr>
          <a:lstStyle/>
          <a:p>
            <a:pPr algn="ctr">
              <a:lnSpc>
                <a:spcPct val="150000"/>
              </a:lnSpc>
            </a:pPr>
            <a:r>
              <a:rPr lang="fr-FR" altLang="zh-CN" sz="1400">
                <a:latin typeface="Arial" panose="020B0604020202020204" pitchFamily="34" charset="0"/>
                <a:cs typeface="Arial" panose="020B0604020202020204" pitchFamily="34" charset="0"/>
              </a:rPr>
              <a:t>Lorem ipsum dolor sit amet, consectetuer adipiscing elit. Maecenas porttitor congue massa. Fusce posuere, </a:t>
            </a:r>
          </a:p>
        </p:txBody>
      </p:sp>
      <p:sp>
        <p:nvSpPr>
          <p:cNvPr id="51" name="文本框 50">
            <a:extLst>
              <a:ext uri="{FF2B5EF4-FFF2-40B4-BE49-F238E27FC236}">
                <a16:creationId xmlns:a16="http://schemas.microsoft.com/office/drawing/2014/main" xmlns="" id="{66041B79-054E-4D98-9AB2-145BF2D7C199}"/>
              </a:ext>
            </a:extLst>
          </p:cNvPr>
          <p:cNvSpPr txBox="1"/>
          <p:nvPr/>
        </p:nvSpPr>
        <p:spPr>
          <a:xfrm>
            <a:off x="9636355" y="3956153"/>
            <a:ext cx="2441181" cy="726609"/>
          </a:xfrm>
          <a:prstGeom prst="rect">
            <a:avLst/>
          </a:prstGeom>
          <a:noFill/>
        </p:spPr>
        <p:txBody>
          <a:bodyPr wrap="square" rtlCol="0">
            <a:spAutoFit/>
          </a:bodyPr>
          <a:lstStyle/>
          <a:p>
            <a:pPr algn="ctr">
              <a:lnSpc>
                <a:spcPct val="120000"/>
              </a:lnSpc>
            </a:pPr>
            <a:r>
              <a:rPr lang="fr-FR" altLang="zh-CN" b="1" spc="-150">
                <a:latin typeface="Arial" panose="020B0604020202020204" pitchFamily="34" charset="0"/>
                <a:ea typeface="站酷小薇LOGO体" panose="02010600010101010101" pitchFamily="2" charset="-122"/>
                <a:cs typeface="Arial" panose="020B0604020202020204" pitchFamily="34" charset="0"/>
              </a:rPr>
              <a:t>PELLENTESQUE HABI</a:t>
            </a:r>
          </a:p>
          <a:p>
            <a:pPr algn="ctr">
              <a:lnSpc>
                <a:spcPct val="120000"/>
              </a:lnSpc>
            </a:pPr>
            <a:r>
              <a:rPr lang="fr-FR" altLang="zh-CN" b="1" spc="-150">
                <a:latin typeface="Arial" panose="020B0604020202020204" pitchFamily="34" charset="0"/>
                <a:ea typeface="站酷小薇LOGO体" panose="02010600010101010101" pitchFamily="2" charset="-122"/>
                <a:cs typeface="Arial" panose="020B0604020202020204" pitchFamily="34" charset="0"/>
              </a:rPr>
              <a:t>TAN MORBI TRISTIQUE</a:t>
            </a:r>
            <a:endParaRPr lang="zh-CN" altLang="en-US" b="1" spc="-150">
              <a:latin typeface="Arial" panose="020B0604020202020204" pitchFamily="34" charset="0"/>
              <a:ea typeface="站酷小薇LOGO体" panose="02010600010101010101" pitchFamily="2" charset="-122"/>
              <a:cs typeface="Arial" panose="020B0604020202020204" pitchFamily="34" charset="0"/>
            </a:endParaRPr>
          </a:p>
        </p:txBody>
      </p:sp>
      <p:sp>
        <p:nvSpPr>
          <p:cNvPr id="52" name="文本框 51">
            <a:extLst>
              <a:ext uri="{FF2B5EF4-FFF2-40B4-BE49-F238E27FC236}">
                <a16:creationId xmlns:a16="http://schemas.microsoft.com/office/drawing/2014/main" xmlns="" id="{D9ABDC75-D750-4566-BDD7-2C5D72A5257B}"/>
              </a:ext>
            </a:extLst>
          </p:cNvPr>
          <p:cNvSpPr txBox="1"/>
          <p:nvPr/>
        </p:nvSpPr>
        <p:spPr>
          <a:xfrm>
            <a:off x="9636355" y="4730804"/>
            <a:ext cx="2441181" cy="1345048"/>
          </a:xfrm>
          <a:prstGeom prst="rect">
            <a:avLst/>
          </a:prstGeom>
          <a:noFill/>
        </p:spPr>
        <p:txBody>
          <a:bodyPr wrap="square" rtlCol="0">
            <a:spAutoFit/>
          </a:bodyPr>
          <a:lstStyle/>
          <a:p>
            <a:pPr algn="ctr">
              <a:lnSpc>
                <a:spcPct val="150000"/>
              </a:lnSpc>
            </a:pPr>
            <a:r>
              <a:rPr lang="fr-FR" altLang="zh-CN" sz="1400">
                <a:latin typeface="Arial" panose="020B0604020202020204" pitchFamily="34" charset="0"/>
                <a:cs typeface="Arial" panose="020B0604020202020204" pitchFamily="34" charset="0"/>
              </a:rPr>
              <a:t>Lorem ipsum dolor sit amet, consectetuer adipiscing elit. Maecenas porttitor congue massa. Fusce posuere, </a:t>
            </a:r>
          </a:p>
        </p:txBody>
      </p:sp>
      <p:sp>
        <p:nvSpPr>
          <p:cNvPr id="53" name="矩形 52">
            <a:extLst>
              <a:ext uri="{FF2B5EF4-FFF2-40B4-BE49-F238E27FC236}">
                <a16:creationId xmlns:a16="http://schemas.microsoft.com/office/drawing/2014/main" xmlns="" id="{37BBC500-D418-4460-9C44-E9100DF4CB5E}"/>
              </a:ext>
            </a:extLst>
          </p:cNvPr>
          <p:cNvSpPr/>
          <p:nvPr/>
        </p:nvSpPr>
        <p:spPr>
          <a:xfrm>
            <a:off x="0" y="0"/>
            <a:ext cx="12192000" cy="509994"/>
          </a:xfrm>
          <a:prstGeom prst="rect">
            <a:avLst/>
          </a:prstGeom>
          <a:solidFill>
            <a:srgbClr val="C3EC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矩形 53">
            <a:extLst>
              <a:ext uri="{FF2B5EF4-FFF2-40B4-BE49-F238E27FC236}">
                <a16:creationId xmlns:a16="http://schemas.microsoft.com/office/drawing/2014/main" xmlns="" id="{ACAFF15A-9354-4EB8-84C8-89BB46A50D38}"/>
              </a:ext>
            </a:extLst>
          </p:cNvPr>
          <p:cNvSpPr/>
          <p:nvPr/>
        </p:nvSpPr>
        <p:spPr>
          <a:xfrm>
            <a:off x="0" y="6348006"/>
            <a:ext cx="12192000" cy="509994"/>
          </a:xfrm>
          <a:prstGeom prst="rect">
            <a:avLst/>
          </a:prstGeom>
          <a:solidFill>
            <a:srgbClr val="C3EC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矩形 54">
            <a:extLst>
              <a:ext uri="{FF2B5EF4-FFF2-40B4-BE49-F238E27FC236}">
                <a16:creationId xmlns:a16="http://schemas.microsoft.com/office/drawing/2014/main" xmlns="" id="{4C736B8A-AF09-4FAF-B2D3-B336CAFB342A}"/>
              </a:ext>
            </a:extLst>
          </p:cNvPr>
          <p:cNvSpPr/>
          <p:nvPr/>
        </p:nvSpPr>
        <p:spPr>
          <a:xfrm>
            <a:off x="0" y="3174004"/>
            <a:ext cx="12192000" cy="509994"/>
          </a:xfrm>
          <a:prstGeom prst="rect">
            <a:avLst/>
          </a:prstGeom>
          <a:solidFill>
            <a:srgbClr val="C3EC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047228345"/>
      </p:ext>
    </p:extLst>
  </p:cSld>
  <p:clrMapOvr>
    <a:masterClrMapping/>
  </p:clrMapOvr>
  <mc:AlternateContent xmlns:mc="http://schemas.openxmlformats.org/markup-compatibility/2006" xmlns:p14="http://schemas.microsoft.com/office/powerpoint/2010/main">
    <mc:Choice Requires="p14">
      <p:transition spd="slow" p14:dur="2500">
        <p:checker dir="vert"/>
      </p:transition>
    </mc:Choice>
    <mc:Fallback xmlns="" xmlns:a16="http://schemas.microsoft.com/office/drawing/2014/main" xmlns:a14="http://schemas.microsoft.com/office/drawing/2010/main">
      <p:transition spd="slow">
        <p:checker dir="vert"/>
      </p:transition>
    </mc:Fallback>
  </mc:AlternateContent>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471</TotalTime>
  <Words>804</Words>
  <Application>Microsoft Office PowerPoint</Application>
  <PresentationFormat>宽屏</PresentationFormat>
  <Paragraphs>107</Paragraphs>
  <Slides>16</Slides>
  <Notes>15</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16</vt:i4>
      </vt:variant>
    </vt:vector>
  </HeadingPairs>
  <TitlesOfParts>
    <vt:vector size="28" baseType="lpstr">
      <vt:lpstr>Arial</vt:lpstr>
      <vt:lpstr>站酷小薇LOGO体</vt:lpstr>
      <vt:lpstr>Arial Black</vt:lpstr>
      <vt:lpstr>黑体</vt:lpstr>
      <vt:lpstr>宋体</vt:lpstr>
      <vt:lpstr>等线</vt:lpstr>
      <vt:lpstr>Calibri</vt:lpstr>
      <vt:lpstr>等线 Light</vt:lpstr>
      <vt:lpstr>Camellion</vt:lpstr>
      <vt:lpstr>庞门正道标题体</vt:lpstr>
      <vt:lpstr>站酷庆科黄油体</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www.51pptmoban.com</dc:title>
  <dc:creator>yvonne 忘吃药的晓公子</dc:creator>
  <cp:keywords>51PPT模板网</cp:keywords>
  <cp:lastModifiedBy>YANGs</cp:lastModifiedBy>
  <cp:revision>71</cp:revision>
  <dcterms:created xsi:type="dcterms:W3CDTF">2020-01-07T03:11:30Z</dcterms:created>
  <dcterms:modified xsi:type="dcterms:W3CDTF">2020-01-12T10:36:45Z</dcterms:modified>
</cp:coreProperties>
</file>