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6"/>
  </p:notesMasterIdLst>
  <p:sldIdLst>
    <p:sldId id="470" r:id="rId2"/>
    <p:sldId id="471" r:id="rId3"/>
    <p:sldId id="353" r:id="rId4"/>
    <p:sldId id="352" r:id="rId5"/>
    <p:sldId id="472" r:id="rId6"/>
    <p:sldId id="473" r:id="rId7"/>
    <p:sldId id="474" r:id="rId8"/>
    <p:sldId id="476" r:id="rId9"/>
    <p:sldId id="477" r:id="rId10"/>
    <p:sldId id="478" r:id="rId11"/>
    <p:sldId id="481" r:id="rId12"/>
    <p:sldId id="482" r:id="rId13"/>
    <p:sldId id="483" r:id="rId14"/>
    <p:sldId id="485" r:id="rId15"/>
    <p:sldId id="484" r:id="rId16"/>
    <p:sldId id="486" r:id="rId17"/>
    <p:sldId id="488" r:id="rId18"/>
    <p:sldId id="492" r:id="rId19"/>
    <p:sldId id="490" r:id="rId20"/>
    <p:sldId id="493" r:id="rId21"/>
    <p:sldId id="491" r:id="rId22"/>
    <p:sldId id="489" r:id="rId23"/>
    <p:sldId id="297" r:id="rId24"/>
    <p:sldId id="494" r:id="rId25"/>
  </p:sldIdLst>
  <p:sldSz cx="12190413" cy="6859588"/>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2431"/>
    <a:srgbClr val="404040"/>
    <a:srgbClr val="004195"/>
    <a:srgbClr val="7ECDF4"/>
    <a:srgbClr val="20324A"/>
    <a:srgbClr val="D1D1D1"/>
    <a:srgbClr val="F2D6C8"/>
    <a:srgbClr val="1F474E"/>
    <a:srgbClr val="A4B652"/>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18" autoAdjust="0"/>
    <p:restoredTop sz="97778" autoAdjust="0"/>
  </p:normalViewPr>
  <p:slideViewPr>
    <p:cSldViewPr snapToGrid="0" showGuides="1">
      <p:cViewPr>
        <p:scale>
          <a:sx n="75" d="100"/>
          <a:sy n="75" d="100"/>
        </p:scale>
        <p:origin x="726" y="228"/>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2020/1/12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584638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884054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230452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97037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744241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254729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641221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228813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834988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223627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898723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275397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75066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1999003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513576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94049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52337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977759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03544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a:extLst>
              <a:ext uri="{FF2B5EF4-FFF2-40B4-BE49-F238E27FC236}">
                <a16:creationId xmlns="" xmlns:a16="http://schemas.microsoft.com/office/drawing/2014/main" id="{CBBAFCCB-ECC2-43A4-809B-7F2B711A346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1/12/2020</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sp>
        <p:nvSpPr>
          <p:cNvPr id="101" name="文本框 28"/>
          <p:cNvSpPr txBox="1">
            <a:spLocks noChangeArrowheads="1"/>
          </p:cNvSpPr>
          <p:nvPr/>
        </p:nvSpPr>
        <p:spPr bwMode="auto">
          <a:xfrm>
            <a:off x="2022830" y="2481534"/>
            <a:ext cx="815168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600" dirty="0" smtClean="0">
                <a:solidFill>
                  <a:schemeClr val="tx1">
                    <a:lumMod val="95000"/>
                    <a:lumOff val="5000"/>
                  </a:schemeClr>
                </a:solidFill>
                <a:latin typeface="汉仪程行简" panose="00020600040101010101" pitchFamily="18" charset="-122"/>
                <a:ea typeface="汉仪程行简" panose="00020600040101010101" pitchFamily="18" charset="-122"/>
              </a:rPr>
              <a:t>简约清新水墨中国风</a:t>
            </a:r>
            <a:endParaRPr lang="zh-CN" altLang="en-US" sz="6600" dirty="0">
              <a:solidFill>
                <a:schemeClr val="tx1">
                  <a:lumMod val="95000"/>
                  <a:lumOff val="5000"/>
                </a:schemeClr>
              </a:solidFill>
              <a:latin typeface="汉仪程行简" panose="00020600040101010101" pitchFamily="18" charset="-122"/>
              <a:ea typeface="汉仪程行简" panose="00020600040101010101" pitchFamily="18" charset="-122"/>
            </a:endParaRPr>
          </a:p>
        </p:txBody>
      </p:sp>
      <p:sp>
        <p:nvSpPr>
          <p:cNvPr id="102" name="文本框 29"/>
          <p:cNvSpPr txBox="1">
            <a:spLocks noChangeArrowheads="1"/>
          </p:cNvSpPr>
          <p:nvPr/>
        </p:nvSpPr>
        <p:spPr bwMode="auto">
          <a:xfrm>
            <a:off x="2574422" y="3661532"/>
            <a:ext cx="704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rgbClr val="595959"/>
                </a:solidFill>
                <a:latin typeface="Adobe Garamond Pro" pitchFamily="18" charset="0"/>
                <a:ea typeface="华文中宋" panose="02010600040101010101" pitchFamily="2" charset="-122"/>
              </a:rPr>
              <a:t>BUSINESS PRACTICAL REPORT TEMPLATE</a:t>
            </a:r>
            <a:endParaRPr lang="zh-CN" altLang="en-US" sz="2000" dirty="0">
              <a:solidFill>
                <a:srgbClr val="595959"/>
              </a:solidFill>
              <a:latin typeface="Adobe Garamond Pro" pitchFamily="18" charset="0"/>
              <a:ea typeface="华文中宋" panose="02010600040101010101" pitchFamily="2" charset="-122"/>
            </a:endParaRPr>
          </a:p>
        </p:txBody>
      </p:sp>
      <p:pic>
        <p:nvPicPr>
          <p:cNvPr id="111"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2694" y="45929"/>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图片 1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397828" y="4107786"/>
            <a:ext cx="2092729" cy="25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图片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3964" y="247885"/>
            <a:ext cx="3197758" cy="239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750"/>
                                        <p:tgtEl>
                                          <p:spTgt spid="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p:tgtEl>
                                          <p:spTgt spid="101"/>
                                        </p:tgtEl>
                                        <p:attrNameLst>
                                          <p:attrName>ppt_y</p:attrName>
                                        </p:attrNameLst>
                                      </p:cBhvr>
                                      <p:tavLst>
                                        <p:tav tm="0">
                                          <p:val>
                                            <p:strVal val="#ppt_y+#ppt_h*1.125000"/>
                                          </p:val>
                                        </p:tav>
                                        <p:tav tm="100000">
                                          <p:val>
                                            <p:strVal val="#ppt_y"/>
                                          </p:val>
                                        </p:tav>
                                      </p:tavLst>
                                    </p:anim>
                                    <p:animEffect transition="in" filter="wipe(up)">
                                      <p:cBhvr>
                                        <p:cTn id="12" dur="500"/>
                                        <p:tgtEl>
                                          <p:spTgt spid="101"/>
                                        </p:tgtEl>
                                      </p:cBhvr>
                                    </p:animEffect>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500"/>
                                        <p:tgtEl>
                                          <p:spTgt spid="102"/>
                                        </p:tgtEl>
                                      </p:cBhvr>
                                    </p:animEffect>
                                  </p:childTnLst>
                                </p:cTn>
                              </p:par>
                              <p:par>
                                <p:cTn id="17" presetID="47" presetClass="entr" presetSubtype="0" fill="hold" nodeType="withEffect">
                                  <p:stCondLst>
                                    <p:cond delay="50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750"/>
                                        <p:tgtEl>
                                          <p:spTgt spid="111"/>
                                        </p:tgtEl>
                                      </p:cBhvr>
                                    </p:animEffect>
                                    <p:anim calcmode="lin" valueType="num">
                                      <p:cBhvr>
                                        <p:cTn id="20" dur="750" fill="hold"/>
                                        <p:tgtEl>
                                          <p:spTgt spid="111"/>
                                        </p:tgtEl>
                                        <p:attrNameLst>
                                          <p:attrName>ppt_x</p:attrName>
                                        </p:attrNameLst>
                                      </p:cBhvr>
                                      <p:tavLst>
                                        <p:tav tm="0">
                                          <p:val>
                                            <p:strVal val="#ppt_x"/>
                                          </p:val>
                                        </p:tav>
                                        <p:tav tm="100000">
                                          <p:val>
                                            <p:strVal val="#ppt_x"/>
                                          </p:val>
                                        </p:tav>
                                      </p:tavLst>
                                    </p:anim>
                                    <p:anim calcmode="lin" valueType="num">
                                      <p:cBhvr>
                                        <p:cTn id="21" dur="750" fill="hold"/>
                                        <p:tgtEl>
                                          <p:spTgt spid="1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25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par>
                                <p:cTn id="27" presetID="2" presetClass="entr" presetSubtype="3" fill="hold" nodeType="withEffect">
                                  <p:stCondLst>
                                    <p:cond delay="1250"/>
                                  </p:stCondLst>
                                  <p:childTnLst>
                                    <p:set>
                                      <p:cBhvr>
                                        <p:cTn id="28" dur="1" fill="hold">
                                          <p:stCondLst>
                                            <p:cond delay="0"/>
                                          </p:stCondLst>
                                        </p:cTn>
                                        <p:tgtEl>
                                          <p:spTgt spid="117"/>
                                        </p:tgtEl>
                                        <p:attrNameLst>
                                          <p:attrName>style.visibility</p:attrName>
                                        </p:attrNameLst>
                                      </p:cBhvr>
                                      <p:to>
                                        <p:strVal val="visible"/>
                                      </p:to>
                                    </p:set>
                                    <p:anim calcmode="lin" valueType="num">
                                      <p:cBhvr additive="base">
                                        <p:cTn id="29" dur="500" fill="hold"/>
                                        <p:tgtEl>
                                          <p:spTgt spid="117"/>
                                        </p:tgtEl>
                                        <p:attrNameLst>
                                          <p:attrName>ppt_x</p:attrName>
                                        </p:attrNameLst>
                                      </p:cBhvr>
                                      <p:tavLst>
                                        <p:tav tm="0">
                                          <p:val>
                                            <p:strVal val="1+#ppt_w/2"/>
                                          </p:val>
                                        </p:tav>
                                        <p:tav tm="100000">
                                          <p:val>
                                            <p:strVal val="#ppt_x"/>
                                          </p:val>
                                        </p:tav>
                                      </p:tavLst>
                                    </p:anim>
                                    <p:anim calcmode="lin" valueType="num">
                                      <p:cBhvr additive="base">
                                        <p:cTn id="30" dur="500" fill="hold"/>
                                        <p:tgtEl>
                                          <p:spTgt spid="1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612FCBB2-196E-484E-A0D4-C83DF662D73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65726" y="1809155"/>
            <a:ext cx="4890298" cy="4024434"/>
          </a:xfrm>
          <a:prstGeom prst="rect">
            <a:avLst/>
          </a:prstGeom>
        </p:spPr>
      </p:pic>
      <p:sp>
        <p:nvSpPr>
          <p:cNvPr id="23" name="文本框 10">
            <a:extLst>
              <a:ext uri="{FF2B5EF4-FFF2-40B4-BE49-F238E27FC236}">
                <a16:creationId xmlns="" xmlns:a16="http://schemas.microsoft.com/office/drawing/2014/main" id="{4AAB3AAA-5182-487E-8540-09B01278925F}"/>
              </a:ext>
            </a:extLst>
          </p:cNvPr>
          <p:cNvSpPr txBox="1"/>
          <p:nvPr/>
        </p:nvSpPr>
        <p:spPr>
          <a:xfrm>
            <a:off x="1123172" y="1905705"/>
            <a:ext cx="2255292" cy="400110"/>
          </a:xfrm>
          <a:prstGeom prst="rect">
            <a:avLst/>
          </a:prstGeom>
          <a:noFill/>
        </p:spPr>
        <p:txBody>
          <a:bodyPr wrap="square" rtlCol="0">
            <a:spAutoFit/>
          </a:bodyPr>
          <a:lstStyle/>
          <a:p>
            <a:pPr algn="ctr"/>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24" name="文本框 11">
            <a:extLst>
              <a:ext uri="{FF2B5EF4-FFF2-40B4-BE49-F238E27FC236}">
                <a16:creationId xmlns="" xmlns:a16="http://schemas.microsoft.com/office/drawing/2014/main" id="{AA185737-7C60-4508-94C4-88029D392D44}"/>
              </a:ext>
            </a:extLst>
          </p:cNvPr>
          <p:cNvSpPr txBox="1"/>
          <p:nvPr/>
        </p:nvSpPr>
        <p:spPr>
          <a:xfrm>
            <a:off x="1123172" y="2305815"/>
            <a:ext cx="2255293" cy="900246"/>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5" name="文本框 12">
            <a:extLst>
              <a:ext uri="{FF2B5EF4-FFF2-40B4-BE49-F238E27FC236}">
                <a16:creationId xmlns="" xmlns:a16="http://schemas.microsoft.com/office/drawing/2014/main" id="{A572F9A0-2508-496D-AB57-007C8425CE03}"/>
              </a:ext>
            </a:extLst>
          </p:cNvPr>
          <p:cNvSpPr txBox="1"/>
          <p:nvPr/>
        </p:nvSpPr>
        <p:spPr>
          <a:xfrm>
            <a:off x="4387262" y="1919484"/>
            <a:ext cx="2255292" cy="400110"/>
          </a:xfrm>
          <a:prstGeom prst="rect">
            <a:avLst/>
          </a:prstGeom>
          <a:noFill/>
        </p:spPr>
        <p:txBody>
          <a:bodyPr wrap="square" rtlCol="0">
            <a:spAutoFit/>
          </a:bodyPr>
          <a:lstStyle/>
          <a:p>
            <a:pPr algn="ctr"/>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26" name="文本框 13">
            <a:extLst>
              <a:ext uri="{FF2B5EF4-FFF2-40B4-BE49-F238E27FC236}">
                <a16:creationId xmlns="" xmlns:a16="http://schemas.microsoft.com/office/drawing/2014/main" id="{ECB54C33-6DD6-4E54-96A7-2C4DBA09CAC9}"/>
              </a:ext>
            </a:extLst>
          </p:cNvPr>
          <p:cNvSpPr txBox="1"/>
          <p:nvPr/>
        </p:nvSpPr>
        <p:spPr>
          <a:xfrm>
            <a:off x="4387262" y="2319594"/>
            <a:ext cx="2255293" cy="900246"/>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7" name="文本框 14">
            <a:extLst>
              <a:ext uri="{FF2B5EF4-FFF2-40B4-BE49-F238E27FC236}">
                <a16:creationId xmlns="" xmlns:a16="http://schemas.microsoft.com/office/drawing/2014/main" id="{E1F73C1F-B9C1-41A1-8AF9-430DD9B07EE1}"/>
              </a:ext>
            </a:extLst>
          </p:cNvPr>
          <p:cNvSpPr txBox="1"/>
          <p:nvPr/>
        </p:nvSpPr>
        <p:spPr>
          <a:xfrm>
            <a:off x="1123172" y="3680944"/>
            <a:ext cx="2255292" cy="400110"/>
          </a:xfrm>
          <a:prstGeom prst="rect">
            <a:avLst/>
          </a:prstGeom>
          <a:noFill/>
        </p:spPr>
        <p:txBody>
          <a:bodyPr wrap="square" rtlCol="0">
            <a:spAutoFit/>
          </a:bodyPr>
          <a:lstStyle/>
          <a:p>
            <a:pPr algn="ctr"/>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28" name="文本框 15">
            <a:extLst>
              <a:ext uri="{FF2B5EF4-FFF2-40B4-BE49-F238E27FC236}">
                <a16:creationId xmlns="" xmlns:a16="http://schemas.microsoft.com/office/drawing/2014/main" id="{706EEF72-8E0D-4C92-8B93-F4056BB03710}"/>
              </a:ext>
            </a:extLst>
          </p:cNvPr>
          <p:cNvSpPr txBox="1"/>
          <p:nvPr/>
        </p:nvSpPr>
        <p:spPr>
          <a:xfrm>
            <a:off x="1123172" y="4081054"/>
            <a:ext cx="2255293" cy="900246"/>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9" name="文本框 16">
            <a:extLst>
              <a:ext uri="{FF2B5EF4-FFF2-40B4-BE49-F238E27FC236}">
                <a16:creationId xmlns="" xmlns:a16="http://schemas.microsoft.com/office/drawing/2014/main" id="{E9F34F5A-B158-4941-8F50-8686688ECEBD}"/>
              </a:ext>
            </a:extLst>
          </p:cNvPr>
          <p:cNvSpPr txBox="1"/>
          <p:nvPr/>
        </p:nvSpPr>
        <p:spPr>
          <a:xfrm>
            <a:off x="4387262" y="3694723"/>
            <a:ext cx="2255292" cy="400110"/>
          </a:xfrm>
          <a:prstGeom prst="rect">
            <a:avLst/>
          </a:prstGeom>
          <a:noFill/>
        </p:spPr>
        <p:txBody>
          <a:bodyPr wrap="square" rtlCol="0">
            <a:spAutoFit/>
          </a:bodyPr>
          <a:lstStyle/>
          <a:p>
            <a:pPr algn="ctr"/>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0" name="文本框 17">
            <a:extLst>
              <a:ext uri="{FF2B5EF4-FFF2-40B4-BE49-F238E27FC236}">
                <a16:creationId xmlns="" xmlns:a16="http://schemas.microsoft.com/office/drawing/2014/main" id="{16070AC3-6F18-4321-B2E9-721DA76ED845}"/>
              </a:ext>
            </a:extLst>
          </p:cNvPr>
          <p:cNvSpPr txBox="1"/>
          <p:nvPr/>
        </p:nvSpPr>
        <p:spPr>
          <a:xfrm>
            <a:off x="4387262" y="4094833"/>
            <a:ext cx="2255293" cy="900246"/>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nvGrpSpPr>
          <p:cNvPr id="31" name="组合 30"/>
          <p:cNvGrpSpPr/>
          <p:nvPr/>
        </p:nvGrpSpPr>
        <p:grpSpPr>
          <a:xfrm>
            <a:off x="180525" y="195251"/>
            <a:ext cx="8842679" cy="730099"/>
            <a:chOff x="2165340" y="293741"/>
            <a:chExt cx="8842679" cy="730099"/>
          </a:xfrm>
        </p:grpSpPr>
        <p:sp>
          <p:nvSpPr>
            <p:cNvPr id="32"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33" name="图片 28" descr="C_108.jpg"/>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0087899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ircle(in)">
                                      <p:cBhvr>
                                        <p:cTn id="11" dur="2000"/>
                                        <p:tgtEl>
                                          <p:spTgt spid="24"/>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circle(in)">
                                      <p:cBhvr>
                                        <p:cTn id="15" dur="2000"/>
                                        <p:tgtEl>
                                          <p:spTgt spid="25"/>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circle(in)">
                                      <p:cBhvr>
                                        <p:cTn id="19" dur="2000"/>
                                        <p:tgtEl>
                                          <p:spTgt spid="26"/>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ircle(in)">
                                      <p:cBhvr>
                                        <p:cTn id="23" dur="2000"/>
                                        <p:tgtEl>
                                          <p:spTgt spid="27"/>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circle(in)">
                                      <p:cBhvr>
                                        <p:cTn id="27" dur="2000"/>
                                        <p:tgtEl>
                                          <p:spTgt spid="28"/>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circle(in)">
                                      <p:cBhvr>
                                        <p:cTn id="31" dur="2000"/>
                                        <p:tgtEl>
                                          <p:spTgt spid="29"/>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circle(in)">
                                      <p:cBhvr>
                                        <p:cTn id="35" dur="2000"/>
                                        <p:tgtEl>
                                          <p:spTgt spid="30"/>
                                        </p:tgtEl>
                                      </p:cBhvr>
                                    </p:animEffect>
                                  </p:childTnLst>
                                </p:cTn>
                              </p:par>
                              <p:par>
                                <p:cTn id="36" presetID="22" presetClass="entr" presetSubtype="8"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5">
            <a:extLst>
              <a:ext uri="{FF2B5EF4-FFF2-40B4-BE49-F238E27FC236}">
                <a16:creationId xmlns="" xmlns:a16="http://schemas.microsoft.com/office/drawing/2014/main" id="{3BC6D021-85A6-48E2-84AA-028BE885DC5C}"/>
              </a:ext>
            </a:extLst>
          </p:cNvPr>
          <p:cNvSpPr txBox="1"/>
          <p:nvPr/>
        </p:nvSpPr>
        <p:spPr>
          <a:xfrm>
            <a:off x="3267502" y="2842384"/>
            <a:ext cx="4732065" cy="1902663"/>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输入你需要的文本内容输入你需要的文本内容输入你需要的文本内容输入你需要的文本内容输入你需要的文本内容输入你需要的文本内容输入你需要的文本内容输入你需要的文本内容输入你需要的文本内容</a:t>
            </a:r>
          </a:p>
          <a:p>
            <a:pPr>
              <a:lnSpc>
                <a:spcPct val="250000"/>
              </a:lnSpc>
            </a:pPr>
            <a:endPar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endParaRPr>
          </a:p>
        </p:txBody>
      </p:sp>
      <p:sp>
        <p:nvSpPr>
          <p:cNvPr id="40" name="文本框 16">
            <a:extLst>
              <a:ext uri="{FF2B5EF4-FFF2-40B4-BE49-F238E27FC236}">
                <a16:creationId xmlns="" xmlns:a16="http://schemas.microsoft.com/office/drawing/2014/main" id="{E0EB96FC-9197-476E-8CA6-EFB3149E6CA7}"/>
              </a:ext>
            </a:extLst>
          </p:cNvPr>
          <p:cNvSpPr txBox="1"/>
          <p:nvPr/>
        </p:nvSpPr>
        <p:spPr>
          <a:xfrm>
            <a:off x="7999567" y="2913788"/>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41" name="矩形 40">
            <a:extLst>
              <a:ext uri="{FF2B5EF4-FFF2-40B4-BE49-F238E27FC236}">
                <a16:creationId xmlns="" xmlns:a16="http://schemas.microsoft.com/office/drawing/2014/main" id="{3067EA21-6FD8-4381-A03B-0E58B1A51A0D}"/>
              </a:ext>
            </a:extLst>
          </p:cNvPr>
          <p:cNvSpPr/>
          <p:nvPr/>
        </p:nvSpPr>
        <p:spPr>
          <a:xfrm>
            <a:off x="3112596" y="2698287"/>
            <a:ext cx="5533301" cy="2142294"/>
          </a:xfrm>
          <a:prstGeom prst="rect">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pic>
        <p:nvPicPr>
          <p:cNvPr id="42" name="图片 41" descr="图片包含 动物, 鸟, 水鸟&#10;&#10;描述已自动生成">
            <a:extLst>
              <a:ext uri="{FF2B5EF4-FFF2-40B4-BE49-F238E27FC236}">
                <a16:creationId xmlns="" xmlns:a16="http://schemas.microsoft.com/office/drawing/2014/main" id="{48F02A25-41DA-4D1B-A94E-6041B61CF0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8208" y="3685695"/>
            <a:ext cx="1515507" cy="1515507"/>
          </a:xfrm>
          <a:prstGeom prst="rect">
            <a:avLst/>
          </a:prstGeom>
        </p:spPr>
      </p:pic>
      <p:pic>
        <p:nvPicPr>
          <p:cNvPr id="43" name="图片 42" descr="图片包含 深色, 户外, 雨伞&#10;&#10;描述已自动生成">
            <a:extLst>
              <a:ext uri="{FF2B5EF4-FFF2-40B4-BE49-F238E27FC236}">
                <a16:creationId xmlns="" xmlns:a16="http://schemas.microsoft.com/office/drawing/2014/main" id="{84C1EB57-3496-45E2-B392-183B057ECFA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0000" b="20952"/>
          <a:stretch/>
        </p:blipFill>
        <p:spPr>
          <a:xfrm>
            <a:off x="6830705" y="1262516"/>
            <a:ext cx="2984053" cy="1762020"/>
          </a:xfrm>
          <a:prstGeom prst="rect">
            <a:avLst/>
          </a:prstGeom>
        </p:spPr>
      </p:pic>
      <p:grpSp>
        <p:nvGrpSpPr>
          <p:cNvPr id="44" name="组合 43"/>
          <p:cNvGrpSpPr/>
          <p:nvPr/>
        </p:nvGrpSpPr>
        <p:grpSpPr>
          <a:xfrm>
            <a:off x="180525" y="195251"/>
            <a:ext cx="8842679" cy="730099"/>
            <a:chOff x="2165340" y="293741"/>
            <a:chExt cx="8842679" cy="730099"/>
          </a:xfrm>
        </p:grpSpPr>
        <p:sp>
          <p:nvSpPr>
            <p:cNvPr id="45"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6"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4258306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ppt_x"/>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22" presetClass="entr" presetSubtype="8"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1"/>
          <p:cNvSpPr>
            <a:spLocks noChangeArrowheads="1"/>
          </p:cNvSpPr>
          <p:nvPr/>
        </p:nvSpPr>
        <p:spPr bwMode="auto">
          <a:xfrm>
            <a:off x="3035078" y="2760437"/>
            <a:ext cx="647965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dirty="0">
                <a:solidFill>
                  <a:srgbClr val="E12431"/>
                </a:solidFill>
                <a:latin typeface="叶根友刀锋黑草" panose="02010601030101010101" pitchFamily="2" charset="-122"/>
                <a:ea typeface="叶根友刀锋黑草" panose="02010601030101010101" pitchFamily="2" charset="-122"/>
                <a:sym typeface="迷你简剪纸"/>
              </a:rPr>
              <a:t>第三章</a:t>
            </a:r>
            <a:r>
              <a:rPr lang="en-US" altLang="zh-CN" sz="5400" dirty="0">
                <a:solidFill>
                  <a:srgbClr val="E12431"/>
                </a:solidFill>
                <a:latin typeface="叶根友刀锋黑草" panose="02010601030101010101" pitchFamily="2" charset="-122"/>
                <a:ea typeface="叶根友刀锋黑草" panose="02010601030101010101" pitchFamily="2" charset="-122"/>
                <a:sym typeface="迷你简剪纸"/>
              </a:rPr>
              <a:t> </a:t>
            </a:r>
            <a:r>
              <a:rPr lang="zh-CN" altLang="en-US" sz="5400" dirty="0">
                <a:solidFill>
                  <a:srgbClr val="404040"/>
                </a:solidFill>
                <a:latin typeface="叶根友刀锋黑草" panose="02010601030101010101" pitchFamily="2" charset="-122"/>
                <a:ea typeface="叶根友刀锋黑草" panose="02010601030101010101" pitchFamily="2" charset="-122"/>
                <a:sym typeface="迷你简剪纸"/>
              </a:rPr>
              <a:t>输入你的标题</a:t>
            </a:r>
          </a:p>
        </p:txBody>
      </p:sp>
      <p:pic>
        <p:nvPicPr>
          <p:cNvPr id="2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325326" y="3835074"/>
            <a:ext cx="8842679" cy="27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811762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filter="fade">
                                      <p:cBhvr>
                                        <p:cTn id="11" dur="519"/>
                                        <p:tgtEl>
                                          <p:spTgt spid="24"/>
                                        </p:tgtEl>
                                      </p:cBhvr>
                                    </p:animEffect>
                                    <p:anim calcmode="lin" valueType="num">
                                      <p:cBhvr>
                                        <p:cTn id="12" dur="519" fill="hold"/>
                                        <p:tgtEl>
                                          <p:spTgt spid="24"/>
                                        </p:tgtEl>
                                        <p:attrNameLst>
                                          <p:attrName>ppt_x</p:attrName>
                                        </p:attrNameLst>
                                      </p:cBhvr>
                                      <p:tavLst>
                                        <p:tav tm="0">
                                          <p:val>
                                            <p:strVal val="#ppt_x"/>
                                          </p:val>
                                        </p:tav>
                                        <p:tav tm="100000">
                                          <p:val>
                                            <p:strVal val="#ppt_x"/>
                                          </p:val>
                                        </p:tav>
                                      </p:tavLst>
                                    </p:anim>
                                    <p:anim calcmode="lin" valueType="num">
                                      <p:cBhvr>
                                        <p:cTn id="13" dur="519"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6AE8F0C1-DC86-4170-B902-DCA53E3145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0267" y="2031955"/>
            <a:ext cx="1483861" cy="1327246"/>
          </a:xfrm>
          <a:prstGeom prst="rect">
            <a:avLst/>
          </a:prstGeom>
        </p:spPr>
      </p:pic>
      <p:sp>
        <p:nvSpPr>
          <p:cNvPr id="30" name="文本框 10">
            <a:extLst>
              <a:ext uri="{FF2B5EF4-FFF2-40B4-BE49-F238E27FC236}">
                <a16:creationId xmlns="" xmlns:a16="http://schemas.microsoft.com/office/drawing/2014/main" id="{FD308D6C-3D3B-43B2-85EA-1610245E979E}"/>
              </a:ext>
            </a:extLst>
          </p:cNvPr>
          <p:cNvSpPr txBox="1"/>
          <p:nvPr/>
        </p:nvSpPr>
        <p:spPr>
          <a:xfrm>
            <a:off x="1502865" y="2277242"/>
            <a:ext cx="738664" cy="769441"/>
          </a:xfrm>
          <a:prstGeom prst="rect">
            <a:avLst/>
          </a:prstGeom>
          <a:noFill/>
        </p:spPr>
        <p:txBody>
          <a:bodyPr wrap="square" rtlCol="0">
            <a:spAutoFit/>
          </a:bodyPr>
          <a:lstStyle/>
          <a:p>
            <a:pPr algn="ctr"/>
            <a:r>
              <a:rPr lang="zh-CN" altLang="en-US" sz="44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壹</a:t>
            </a:r>
          </a:p>
        </p:txBody>
      </p:sp>
      <p:sp>
        <p:nvSpPr>
          <p:cNvPr id="31" name="文本框 11">
            <a:extLst>
              <a:ext uri="{FF2B5EF4-FFF2-40B4-BE49-F238E27FC236}">
                <a16:creationId xmlns="" xmlns:a16="http://schemas.microsoft.com/office/drawing/2014/main" id="{92D86EF8-FFBF-4E96-B979-3EB369F797E6}"/>
              </a:ext>
            </a:extLst>
          </p:cNvPr>
          <p:cNvSpPr txBox="1"/>
          <p:nvPr/>
        </p:nvSpPr>
        <p:spPr>
          <a:xfrm>
            <a:off x="2616748" y="2111280"/>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2" name="文本框 12">
            <a:extLst>
              <a:ext uri="{FF2B5EF4-FFF2-40B4-BE49-F238E27FC236}">
                <a16:creationId xmlns="" xmlns:a16="http://schemas.microsoft.com/office/drawing/2014/main" id="{CA71EBAA-BAF5-4DB0-831A-BF103AF247AA}"/>
              </a:ext>
            </a:extLst>
          </p:cNvPr>
          <p:cNvSpPr txBox="1"/>
          <p:nvPr/>
        </p:nvSpPr>
        <p:spPr>
          <a:xfrm>
            <a:off x="2616747" y="2511390"/>
            <a:ext cx="4084303" cy="623248"/>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3" name="图片 32">
            <a:extLst>
              <a:ext uri="{FF2B5EF4-FFF2-40B4-BE49-F238E27FC236}">
                <a16:creationId xmlns="" xmlns:a16="http://schemas.microsoft.com/office/drawing/2014/main" id="{B2DC4E25-D17A-4084-A779-AC177929F4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5807" y="3722425"/>
            <a:ext cx="1483861" cy="1327246"/>
          </a:xfrm>
          <a:prstGeom prst="rect">
            <a:avLst/>
          </a:prstGeom>
        </p:spPr>
      </p:pic>
      <p:sp>
        <p:nvSpPr>
          <p:cNvPr id="34" name="文本框 14">
            <a:extLst>
              <a:ext uri="{FF2B5EF4-FFF2-40B4-BE49-F238E27FC236}">
                <a16:creationId xmlns="" xmlns:a16="http://schemas.microsoft.com/office/drawing/2014/main" id="{BB7246BF-1830-4D36-A045-35F79BA9964D}"/>
              </a:ext>
            </a:extLst>
          </p:cNvPr>
          <p:cNvSpPr txBox="1"/>
          <p:nvPr/>
        </p:nvSpPr>
        <p:spPr>
          <a:xfrm>
            <a:off x="3238405" y="3967712"/>
            <a:ext cx="738664" cy="769441"/>
          </a:xfrm>
          <a:prstGeom prst="rect">
            <a:avLst/>
          </a:prstGeom>
          <a:noFill/>
        </p:spPr>
        <p:txBody>
          <a:bodyPr wrap="square" rtlCol="0">
            <a:spAutoFit/>
          </a:bodyPr>
          <a:lstStyle/>
          <a:p>
            <a:pPr algn="ctr"/>
            <a:r>
              <a:rPr lang="zh-CN" altLang="en-US" sz="44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贰</a:t>
            </a:r>
          </a:p>
        </p:txBody>
      </p:sp>
      <p:sp>
        <p:nvSpPr>
          <p:cNvPr id="35" name="文本框 15">
            <a:extLst>
              <a:ext uri="{FF2B5EF4-FFF2-40B4-BE49-F238E27FC236}">
                <a16:creationId xmlns="" xmlns:a16="http://schemas.microsoft.com/office/drawing/2014/main" id="{7A431F08-5912-45B0-998C-DDA70ED9F639}"/>
              </a:ext>
            </a:extLst>
          </p:cNvPr>
          <p:cNvSpPr txBox="1"/>
          <p:nvPr/>
        </p:nvSpPr>
        <p:spPr>
          <a:xfrm>
            <a:off x="4352288" y="3801750"/>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6" name="文本框 16">
            <a:extLst>
              <a:ext uri="{FF2B5EF4-FFF2-40B4-BE49-F238E27FC236}">
                <a16:creationId xmlns="" xmlns:a16="http://schemas.microsoft.com/office/drawing/2014/main" id="{BB1EC49A-DB10-4EBA-AD75-97DA57CF7980}"/>
              </a:ext>
            </a:extLst>
          </p:cNvPr>
          <p:cNvSpPr txBox="1"/>
          <p:nvPr/>
        </p:nvSpPr>
        <p:spPr>
          <a:xfrm>
            <a:off x="4352287" y="4201860"/>
            <a:ext cx="4084303" cy="623248"/>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7" name="图片 36">
            <a:extLst>
              <a:ext uri="{FF2B5EF4-FFF2-40B4-BE49-F238E27FC236}">
                <a16:creationId xmlns="" xmlns:a16="http://schemas.microsoft.com/office/drawing/2014/main" id="{CA65F9E4-63A3-4215-B04C-46C7E48560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5376" r="40500" b="21819"/>
          <a:stretch/>
        </p:blipFill>
        <p:spPr>
          <a:xfrm>
            <a:off x="8290909" y="2302848"/>
            <a:ext cx="3890539" cy="1899012"/>
          </a:xfrm>
          <a:prstGeom prst="rect">
            <a:avLst/>
          </a:prstGeom>
        </p:spPr>
      </p:pic>
      <p:grpSp>
        <p:nvGrpSpPr>
          <p:cNvPr id="38" name="组合 37"/>
          <p:cNvGrpSpPr/>
          <p:nvPr/>
        </p:nvGrpSpPr>
        <p:grpSpPr>
          <a:xfrm>
            <a:off x="180525" y="195251"/>
            <a:ext cx="8842679" cy="730099"/>
            <a:chOff x="2165340" y="293741"/>
            <a:chExt cx="8842679" cy="730099"/>
          </a:xfrm>
        </p:grpSpPr>
        <p:sp>
          <p:nvSpPr>
            <p:cNvPr id="39"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0"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6566441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par>
                                <p:cTn id="52" presetID="22" presetClass="entr" presetSubtype="8"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4E1A847E-B398-433C-86D8-A5D8F37AEB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74895" y="1293250"/>
            <a:ext cx="3792658" cy="5030454"/>
          </a:xfrm>
          <a:prstGeom prst="rect">
            <a:avLst/>
          </a:prstGeom>
        </p:spPr>
      </p:pic>
      <p:sp>
        <p:nvSpPr>
          <p:cNvPr id="23" name="文本框 10">
            <a:extLst>
              <a:ext uri="{FF2B5EF4-FFF2-40B4-BE49-F238E27FC236}">
                <a16:creationId xmlns="" xmlns:a16="http://schemas.microsoft.com/office/drawing/2014/main" id="{BD0D2C51-ACF0-4B3E-898A-6B5FB423B335}"/>
              </a:ext>
            </a:extLst>
          </p:cNvPr>
          <p:cNvSpPr txBox="1"/>
          <p:nvPr/>
        </p:nvSpPr>
        <p:spPr>
          <a:xfrm>
            <a:off x="9139781" y="1999403"/>
            <a:ext cx="1038746" cy="3892229"/>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4" name="文本框 11">
            <a:extLst>
              <a:ext uri="{FF2B5EF4-FFF2-40B4-BE49-F238E27FC236}">
                <a16:creationId xmlns="" xmlns:a16="http://schemas.microsoft.com/office/drawing/2014/main" id="{73438DC3-7E35-4B79-B3DD-D82AFAFA4D37}"/>
              </a:ext>
            </a:extLst>
          </p:cNvPr>
          <p:cNvSpPr txBox="1"/>
          <p:nvPr/>
        </p:nvSpPr>
        <p:spPr>
          <a:xfrm>
            <a:off x="10178527" y="1999403"/>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25" name="矩形 24">
            <a:extLst>
              <a:ext uri="{FF2B5EF4-FFF2-40B4-BE49-F238E27FC236}">
                <a16:creationId xmlns="" xmlns:a16="http://schemas.microsoft.com/office/drawing/2014/main" id="{6D501101-9CEA-4BDC-BA63-D012AF63EEA1}"/>
              </a:ext>
            </a:extLst>
          </p:cNvPr>
          <p:cNvSpPr/>
          <p:nvPr/>
        </p:nvSpPr>
        <p:spPr>
          <a:xfrm>
            <a:off x="8990102" y="1816466"/>
            <a:ext cx="1910974" cy="4258102"/>
          </a:xfrm>
          <a:prstGeom prst="rect">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sp>
        <p:nvSpPr>
          <p:cNvPr id="26" name="文本框 12">
            <a:extLst>
              <a:ext uri="{FF2B5EF4-FFF2-40B4-BE49-F238E27FC236}">
                <a16:creationId xmlns="" xmlns:a16="http://schemas.microsoft.com/office/drawing/2014/main" id="{9AC03CE6-9635-497A-A6D6-D5391E5BC143}"/>
              </a:ext>
            </a:extLst>
          </p:cNvPr>
          <p:cNvSpPr txBox="1"/>
          <p:nvPr/>
        </p:nvSpPr>
        <p:spPr>
          <a:xfrm>
            <a:off x="1400091" y="1999403"/>
            <a:ext cx="1038746" cy="3892229"/>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7" name="文本框 13">
            <a:extLst>
              <a:ext uri="{FF2B5EF4-FFF2-40B4-BE49-F238E27FC236}">
                <a16:creationId xmlns="" xmlns:a16="http://schemas.microsoft.com/office/drawing/2014/main" id="{EB07C43F-4533-40E3-86BB-A4C61C7E7AE4}"/>
              </a:ext>
            </a:extLst>
          </p:cNvPr>
          <p:cNvSpPr txBox="1"/>
          <p:nvPr/>
        </p:nvSpPr>
        <p:spPr>
          <a:xfrm>
            <a:off x="2438837" y="1999403"/>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28" name="矩形 27">
            <a:extLst>
              <a:ext uri="{FF2B5EF4-FFF2-40B4-BE49-F238E27FC236}">
                <a16:creationId xmlns="" xmlns:a16="http://schemas.microsoft.com/office/drawing/2014/main" id="{1FB38616-1B36-4C8F-950D-41EDD6FE6723}"/>
              </a:ext>
            </a:extLst>
          </p:cNvPr>
          <p:cNvSpPr/>
          <p:nvPr/>
        </p:nvSpPr>
        <p:spPr>
          <a:xfrm>
            <a:off x="1250412" y="1816466"/>
            <a:ext cx="1910974" cy="4258102"/>
          </a:xfrm>
          <a:prstGeom prst="rect">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grpSp>
        <p:nvGrpSpPr>
          <p:cNvPr id="29" name="组合 28"/>
          <p:cNvGrpSpPr/>
          <p:nvPr/>
        </p:nvGrpSpPr>
        <p:grpSpPr>
          <a:xfrm>
            <a:off x="180525" y="195251"/>
            <a:ext cx="8842679" cy="730099"/>
            <a:chOff x="2165340" y="293741"/>
            <a:chExt cx="8842679" cy="730099"/>
          </a:xfrm>
        </p:grpSpPr>
        <p:sp>
          <p:nvSpPr>
            <p:cNvPr id="30"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31" name="图片 28" descr="C_108.jpg"/>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0260724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6" grpId="0"/>
      <p:bldP spid="27" grpId="0"/>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descr="图片包含 动物, 鸟, 水鸟&#10;&#10;描述已自动生成">
            <a:extLst>
              <a:ext uri="{FF2B5EF4-FFF2-40B4-BE49-F238E27FC236}">
                <a16:creationId xmlns="" xmlns:a16="http://schemas.microsoft.com/office/drawing/2014/main" id="{7EC0CBEA-F0B8-4B20-BD9F-823AAF2D8C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3528" y="1114920"/>
            <a:ext cx="2612482" cy="2612482"/>
          </a:xfrm>
          <a:prstGeom prst="rect">
            <a:avLst/>
          </a:prstGeom>
        </p:spPr>
      </p:pic>
      <p:sp>
        <p:nvSpPr>
          <p:cNvPr id="70" name="文本框 17">
            <a:extLst>
              <a:ext uri="{FF2B5EF4-FFF2-40B4-BE49-F238E27FC236}">
                <a16:creationId xmlns="" xmlns:a16="http://schemas.microsoft.com/office/drawing/2014/main" id="{F13BCC7A-221D-431D-84DA-FCBE3E17DE8D}"/>
              </a:ext>
            </a:extLst>
          </p:cNvPr>
          <p:cNvSpPr txBox="1"/>
          <p:nvPr/>
        </p:nvSpPr>
        <p:spPr>
          <a:xfrm>
            <a:off x="3132643" y="2462239"/>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71" name="文本框 18">
            <a:extLst>
              <a:ext uri="{FF2B5EF4-FFF2-40B4-BE49-F238E27FC236}">
                <a16:creationId xmlns="" xmlns:a16="http://schemas.microsoft.com/office/drawing/2014/main" id="{5A249510-CB9A-48C7-A1F6-D2BD0E7DB639}"/>
              </a:ext>
            </a:extLst>
          </p:cNvPr>
          <p:cNvSpPr txBox="1"/>
          <p:nvPr/>
        </p:nvSpPr>
        <p:spPr>
          <a:xfrm>
            <a:off x="3132643" y="3069814"/>
            <a:ext cx="2255293" cy="900246"/>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72" name="文本框 19">
            <a:extLst>
              <a:ext uri="{FF2B5EF4-FFF2-40B4-BE49-F238E27FC236}">
                <a16:creationId xmlns="" xmlns:a16="http://schemas.microsoft.com/office/drawing/2014/main" id="{99B2D19D-EC09-4A9A-AD06-3BE861C6C247}"/>
              </a:ext>
            </a:extLst>
          </p:cNvPr>
          <p:cNvSpPr txBox="1"/>
          <p:nvPr/>
        </p:nvSpPr>
        <p:spPr>
          <a:xfrm>
            <a:off x="6156040" y="3069814"/>
            <a:ext cx="2255293" cy="900246"/>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73" name="文本框 20">
            <a:extLst>
              <a:ext uri="{FF2B5EF4-FFF2-40B4-BE49-F238E27FC236}">
                <a16:creationId xmlns="" xmlns:a16="http://schemas.microsoft.com/office/drawing/2014/main" id="{268B5E58-227A-4B4D-A57F-919D81381DD3}"/>
              </a:ext>
            </a:extLst>
          </p:cNvPr>
          <p:cNvSpPr txBox="1"/>
          <p:nvPr/>
        </p:nvSpPr>
        <p:spPr>
          <a:xfrm>
            <a:off x="3132643" y="4309716"/>
            <a:ext cx="2255293" cy="900246"/>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74" name="文本框 21">
            <a:extLst>
              <a:ext uri="{FF2B5EF4-FFF2-40B4-BE49-F238E27FC236}">
                <a16:creationId xmlns="" xmlns:a16="http://schemas.microsoft.com/office/drawing/2014/main" id="{79802D18-9DCD-4B00-AB9B-64ED3C77CB26}"/>
              </a:ext>
            </a:extLst>
          </p:cNvPr>
          <p:cNvSpPr txBox="1"/>
          <p:nvPr/>
        </p:nvSpPr>
        <p:spPr>
          <a:xfrm>
            <a:off x="6156040" y="4309716"/>
            <a:ext cx="2255293" cy="900246"/>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nvGrpSpPr>
          <p:cNvPr id="75" name="组合 74"/>
          <p:cNvGrpSpPr/>
          <p:nvPr/>
        </p:nvGrpSpPr>
        <p:grpSpPr>
          <a:xfrm>
            <a:off x="180525" y="195251"/>
            <a:ext cx="8842679" cy="730099"/>
            <a:chOff x="2165340" y="293741"/>
            <a:chExt cx="8842679" cy="730099"/>
          </a:xfrm>
        </p:grpSpPr>
        <p:sp>
          <p:nvSpPr>
            <p:cNvPr id="76"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77" name="图片 28" descr="C_108.jpg"/>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0682403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a:extLst>
              <a:ext uri="{FF2B5EF4-FFF2-40B4-BE49-F238E27FC236}">
                <a16:creationId xmlns="" xmlns:a16="http://schemas.microsoft.com/office/drawing/2014/main" id="{F141A479-6523-4FF1-A4DC-1431404DAE4F}"/>
              </a:ext>
            </a:extLst>
          </p:cNvPr>
          <p:cNvSpPr txBox="1"/>
          <p:nvPr/>
        </p:nvSpPr>
        <p:spPr>
          <a:xfrm>
            <a:off x="1188396" y="3048594"/>
            <a:ext cx="2308324" cy="2225847"/>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39" name="矩形 38">
            <a:extLst>
              <a:ext uri="{FF2B5EF4-FFF2-40B4-BE49-F238E27FC236}">
                <a16:creationId xmlns="" xmlns:a16="http://schemas.microsoft.com/office/drawing/2014/main" id="{6468FF57-3A31-4611-8337-024C23772173}"/>
              </a:ext>
            </a:extLst>
          </p:cNvPr>
          <p:cNvSpPr/>
          <p:nvPr/>
        </p:nvSpPr>
        <p:spPr>
          <a:xfrm>
            <a:off x="1067756" y="2943978"/>
            <a:ext cx="3151513" cy="2435079"/>
          </a:xfrm>
          <a:prstGeom prst="rect">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pic>
        <p:nvPicPr>
          <p:cNvPr id="40" name="图片 39">
            <a:extLst>
              <a:ext uri="{FF2B5EF4-FFF2-40B4-BE49-F238E27FC236}">
                <a16:creationId xmlns="" xmlns:a16="http://schemas.microsoft.com/office/drawing/2014/main" id="{D6813161-6DC0-44D8-920E-E290D39B111E}"/>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l="8402" t="21945" r="68539" b="8652"/>
          <a:stretch/>
        </p:blipFill>
        <p:spPr>
          <a:xfrm>
            <a:off x="2963675" y="1734808"/>
            <a:ext cx="2511188" cy="3023178"/>
          </a:xfrm>
          <a:prstGeom prst="rect">
            <a:avLst/>
          </a:prstGeom>
        </p:spPr>
      </p:pic>
      <p:sp>
        <p:nvSpPr>
          <p:cNvPr id="41" name="文本框 21">
            <a:extLst>
              <a:ext uri="{FF2B5EF4-FFF2-40B4-BE49-F238E27FC236}">
                <a16:creationId xmlns="" xmlns:a16="http://schemas.microsoft.com/office/drawing/2014/main" id="{6991BECC-B705-47F5-B07A-ED047F05267D}"/>
              </a:ext>
            </a:extLst>
          </p:cNvPr>
          <p:cNvSpPr txBox="1"/>
          <p:nvPr/>
        </p:nvSpPr>
        <p:spPr>
          <a:xfrm>
            <a:off x="6647553" y="3048594"/>
            <a:ext cx="2308324" cy="2225847"/>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42" name="矩形 41">
            <a:extLst>
              <a:ext uri="{FF2B5EF4-FFF2-40B4-BE49-F238E27FC236}">
                <a16:creationId xmlns="" xmlns:a16="http://schemas.microsoft.com/office/drawing/2014/main" id="{F9430155-3354-44D2-995F-E1B3F4578462}"/>
              </a:ext>
            </a:extLst>
          </p:cNvPr>
          <p:cNvSpPr/>
          <p:nvPr/>
        </p:nvSpPr>
        <p:spPr>
          <a:xfrm>
            <a:off x="6526913" y="2943978"/>
            <a:ext cx="3151513" cy="2435079"/>
          </a:xfrm>
          <a:prstGeom prst="rect">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pic>
        <p:nvPicPr>
          <p:cNvPr id="43" name="图片 42">
            <a:extLst>
              <a:ext uri="{FF2B5EF4-FFF2-40B4-BE49-F238E27FC236}">
                <a16:creationId xmlns="" xmlns:a16="http://schemas.microsoft.com/office/drawing/2014/main" id="{CC17603E-CB51-4C7C-98C1-59B8A1C5C089}"/>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l="8402" t="21945" r="68539" b="8652"/>
          <a:stretch/>
        </p:blipFill>
        <p:spPr>
          <a:xfrm>
            <a:off x="8422832" y="1734808"/>
            <a:ext cx="2511188" cy="3023178"/>
          </a:xfrm>
          <a:prstGeom prst="rect">
            <a:avLst/>
          </a:prstGeom>
        </p:spPr>
      </p:pic>
      <p:grpSp>
        <p:nvGrpSpPr>
          <p:cNvPr id="44" name="组合 43"/>
          <p:cNvGrpSpPr/>
          <p:nvPr/>
        </p:nvGrpSpPr>
        <p:grpSpPr>
          <a:xfrm>
            <a:off x="180525" y="195251"/>
            <a:ext cx="8842679" cy="730099"/>
            <a:chOff x="2165340" y="293741"/>
            <a:chExt cx="8842679" cy="730099"/>
          </a:xfrm>
        </p:grpSpPr>
        <p:sp>
          <p:nvSpPr>
            <p:cNvPr id="45"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6" name="图片 28" descr="C_108.jpg"/>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0167046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500"/>
                                        <p:tgtEl>
                                          <p:spTgt spid="4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childTnLst>
                                </p:cTn>
                              </p:par>
                              <p:par>
                                <p:cTn id="36" presetID="22" presetClass="entr" presetSubtype="8"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1" grpId="0"/>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1"/>
          <p:cNvSpPr>
            <a:spLocks noChangeArrowheads="1"/>
          </p:cNvSpPr>
          <p:nvPr/>
        </p:nvSpPr>
        <p:spPr bwMode="auto">
          <a:xfrm>
            <a:off x="3035078" y="2760437"/>
            <a:ext cx="65004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dirty="0">
                <a:solidFill>
                  <a:srgbClr val="E12431"/>
                </a:solidFill>
                <a:latin typeface="叶根友刀锋黑草" panose="02010601030101010101" pitchFamily="2" charset="-122"/>
                <a:ea typeface="叶根友刀锋黑草" panose="02010601030101010101" pitchFamily="2" charset="-122"/>
                <a:sym typeface="迷你简剪纸"/>
              </a:rPr>
              <a:t>第四章</a:t>
            </a:r>
            <a:r>
              <a:rPr lang="en-US" altLang="zh-CN" sz="5400" dirty="0">
                <a:solidFill>
                  <a:srgbClr val="E12431"/>
                </a:solidFill>
                <a:latin typeface="叶根友刀锋黑草" panose="02010601030101010101" pitchFamily="2" charset="-122"/>
                <a:ea typeface="叶根友刀锋黑草" panose="02010601030101010101" pitchFamily="2" charset="-122"/>
                <a:sym typeface="迷你简剪纸"/>
              </a:rPr>
              <a:t> </a:t>
            </a:r>
            <a:r>
              <a:rPr lang="zh-CN" altLang="en-US" sz="5400" dirty="0">
                <a:solidFill>
                  <a:srgbClr val="404040"/>
                </a:solidFill>
                <a:latin typeface="叶根友刀锋黑草" panose="02010601030101010101" pitchFamily="2" charset="-122"/>
                <a:ea typeface="叶根友刀锋黑草" panose="02010601030101010101" pitchFamily="2" charset="-122"/>
                <a:sym typeface="迷你简剪纸"/>
              </a:rPr>
              <a:t>输入你的标题</a:t>
            </a:r>
          </a:p>
        </p:txBody>
      </p:sp>
      <p:pic>
        <p:nvPicPr>
          <p:cNvPr id="2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325326" y="3835074"/>
            <a:ext cx="8842679" cy="27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06824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filter="fade">
                                      <p:cBhvr>
                                        <p:cTn id="11" dur="519"/>
                                        <p:tgtEl>
                                          <p:spTgt spid="24"/>
                                        </p:tgtEl>
                                      </p:cBhvr>
                                    </p:animEffect>
                                    <p:anim calcmode="lin" valueType="num">
                                      <p:cBhvr>
                                        <p:cTn id="12" dur="519" fill="hold"/>
                                        <p:tgtEl>
                                          <p:spTgt spid="24"/>
                                        </p:tgtEl>
                                        <p:attrNameLst>
                                          <p:attrName>ppt_x</p:attrName>
                                        </p:attrNameLst>
                                      </p:cBhvr>
                                      <p:tavLst>
                                        <p:tav tm="0">
                                          <p:val>
                                            <p:strVal val="#ppt_x"/>
                                          </p:val>
                                        </p:tav>
                                        <p:tav tm="100000">
                                          <p:val>
                                            <p:strVal val="#ppt_x"/>
                                          </p:val>
                                        </p:tav>
                                      </p:tavLst>
                                    </p:anim>
                                    <p:anim calcmode="lin" valueType="num">
                                      <p:cBhvr>
                                        <p:cTn id="13" dur="519"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 xmlns:a16="http://schemas.microsoft.com/office/drawing/2014/main" id="{B50875EE-8464-4E26-BD93-2FE1E4CEC36A}"/>
              </a:ext>
            </a:extLst>
          </p:cNvPr>
          <p:cNvSpPr/>
          <p:nvPr/>
        </p:nvSpPr>
        <p:spPr>
          <a:xfrm>
            <a:off x="1131609" y="2576808"/>
            <a:ext cx="8147714" cy="3234520"/>
          </a:xfrm>
          <a:prstGeom prst="rect">
            <a:avLst/>
          </a:prstGeom>
          <a:noFill/>
          <a:ln w="28575"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等线" panose="020F0502020204030204"/>
              <a:cs typeface="+mn-cs"/>
            </a:endParaRPr>
          </a:p>
        </p:txBody>
      </p:sp>
      <p:pic>
        <p:nvPicPr>
          <p:cNvPr id="28" name="图片 27">
            <a:extLst>
              <a:ext uri="{FF2B5EF4-FFF2-40B4-BE49-F238E27FC236}">
                <a16:creationId xmlns="" xmlns:a16="http://schemas.microsoft.com/office/drawing/2014/main" id="{2517222F-FB1E-4895-858E-767910B27A7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17209" y="311280"/>
            <a:ext cx="3638408" cy="6313888"/>
          </a:xfrm>
          <a:prstGeom prst="rect">
            <a:avLst/>
          </a:prstGeom>
        </p:spPr>
      </p:pic>
      <p:sp>
        <p:nvSpPr>
          <p:cNvPr id="29" name="文本框 18">
            <a:extLst>
              <a:ext uri="{FF2B5EF4-FFF2-40B4-BE49-F238E27FC236}">
                <a16:creationId xmlns="" xmlns:a16="http://schemas.microsoft.com/office/drawing/2014/main" id="{66441EC2-1B2B-427E-9067-62354FDC5984}"/>
              </a:ext>
            </a:extLst>
          </p:cNvPr>
          <p:cNvSpPr txBox="1"/>
          <p:nvPr/>
        </p:nvSpPr>
        <p:spPr>
          <a:xfrm>
            <a:off x="1377589" y="3183781"/>
            <a:ext cx="2255292" cy="461665"/>
          </a:xfrm>
          <a:prstGeom prst="rect">
            <a:avLst/>
          </a:prstGeom>
          <a:noFill/>
        </p:spPr>
        <p:txBody>
          <a:bodyPr wrap="square" rtlCol="0">
            <a:spAutoFit/>
          </a:bodyPr>
          <a:lstStyle/>
          <a:p>
            <a:r>
              <a:rPr lang="zh-CN" altLang="en-US" sz="24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0" name="文本框 19">
            <a:extLst>
              <a:ext uri="{FF2B5EF4-FFF2-40B4-BE49-F238E27FC236}">
                <a16:creationId xmlns="" xmlns:a16="http://schemas.microsoft.com/office/drawing/2014/main" id="{1F879749-D371-420F-AAEF-77598234E5D2}"/>
              </a:ext>
            </a:extLst>
          </p:cNvPr>
          <p:cNvSpPr txBox="1"/>
          <p:nvPr/>
        </p:nvSpPr>
        <p:spPr>
          <a:xfrm>
            <a:off x="1377589" y="3942180"/>
            <a:ext cx="6363771" cy="1320361"/>
          </a:xfrm>
          <a:prstGeom prst="rect">
            <a:avLst/>
          </a:prstGeom>
          <a:noFill/>
        </p:spPr>
        <p:txBody>
          <a:bodyPr wrap="square" rtlCol="0">
            <a:spAutoFit/>
          </a:bodyPr>
          <a:lstStyle/>
          <a:p>
            <a:pPr>
              <a:lnSpc>
                <a:spcPct val="200000"/>
              </a:lnSpc>
            </a:pPr>
            <a:r>
              <a:rPr lang="zh-CN" altLang="en-US" sz="14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pic>
        <p:nvPicPr>
          <p:cNvPr id="31" name="图片 30" descr="图片包含 雨伞, 配件, 打开, 户外&#10;&#10;描述已自动生成">
            <a:extLst>
              <a:ext uri="{FF2B5EF4-FFF2-40B4-BE49-F238E27FC236}">
                <a16:creationId xmlns="" xmlns:a16="http://schemas.microsoft.com/office/drawing/2014/main" id="{F18BE9D9-D5AB-4D98-96F9-9687B881EC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8839" y="2977929"/>
            <a:ext cx="964251" cy="964251"/>
          </a:xfrm>
          <a:prstGeom prst="rect">
            <a:avLst/>
          </a:prstGeom>
        </p:spPr>
      </p:pic>
      <p:grpSp>
        <p:nvGrpSpPr>
          <p:cNvPr id="32" name="组合 31"/>
          <p:cNvGrpSpPr/>
          <p:nvPr/>
        </p:nvGrpSpPr>
        <p:grpSpPr>
          <a:xfrm>
            <a:off x="180525" y="195251"/>
            <a:ext cx="8842679" cy="730099"/>
            <a:chOff x="2165340" y="293741"/>
            <a:chExt cx="8842679" cy="730099"/>
          </a:xfrm>
        </p:grpSpPr>
        <p:sp>
          <p:nvSpPr>
            <p:cNvPr id="33"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34"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8743924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22" presetClass="entr" presetSubtype="8"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天空, 户外&#10;&#10;描述已自动生成">
            <a:extLst>
              <a:ext uri="{FF2B5EF4-FFF2-40B4-BE49-F238E27FC236}">
                <a16:creationId xmlns="" xmlns:a16="http://schemas.microsoft.com/office/drawing/2014/main" id="{3ED63C17-67D6-4AA2-B8C0-299D26EFAD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1575714"/>
            <a:ext cx="6237027" cy="4589819"/>
          </a:xfrm>
          <a:prstGeom prst="rect">
            <a:avLst/>
          </a:prstGeom>
        </p:spPr>
      </p:pic>
      <p:sp>
        <p:nvSpPr>
          <p:cNvPr id="25" name="矩形 24">
            <a:extLst>
              <a:ext uri="{FF2B5EF4-FFF2-40B4-BE49-F238E27FC236}">
                <a16:creationId xmlns="" xmlns:a16="http://schemas.microsoft.com/office/drawing/2014/main" id="{F4F9FC9E-33C6-41C6-A845-6B35DAFB3E46}"/>
              </a:ext>
            </a:extLst>
          </p:cNvPr>
          <p:cNvSpPr/>
          <p:nvPr/>
        </p:nvSpPr>
        <p:spPr>
          <a:xfrm>
            <a:off x="1446663" y="1575713"/>
            <a:ext cx="136478" cy="4589819"/>
          </a:xfrm>
          <a:prstGeom prst="rect">
            <a:avLst/>
          </a:prstGeom>
          <a:solidFill>
            <a:srgbClr val="FDFD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等线" panose="020F0502020204030204"/>
              <a:cs typeface="+mn-cs"/>
            </a:endParaRPr>
          </a:p>
        </p:txBody>
      </p:sp>
      <p:sp>
        <p:nvSpPr>
          <p:cNvPr id="26" name="矩形 25">
            <a:extLst>
              <a:ext uri="{FF2B5EF4-FFF2-40B4-BE49-F238E27FC236}">
                <a16:creationId xmlns="" xmlns:a16="http://schemas.microsoft.com/office/drawing/2014/main" id="{D5C97EAE-56AD-496B-B8AC-BDF2FCB027E9}"/>
              </a:ext>
            </a:extLst>
          </p:cNvPr>
          <p:cNvSpPr/>
          <p:nvPr/>
        </p:nvSpPr>
        <p:spPr>
          <a:xfrm>
            <a:off x="3645659" y="1575713"/>
            <a:ext cx="136478" cy="4589819"/>
          </a:xfrm>
          <a:prstGeom prst="rect">
            <a:avLst/>
          </a:prstGeom>
          <a:solidFill>
            <a:srgbClr val="FDFD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等线" panose="020F0502020204030204"/>
              <a:cs typeface="+mn-cs"/>
            </a:endParaRPr>
          </a:p>
        </p:txBody>
      </p:sp>
      <p:pic>
        <p:nvPicPr>
          <p:cNvPr id="27" name="图片 26">
            <a:extLst>
              <a:ext uri="{FF2B5EF4-FFF2-40B4-BE49-F238E27FC236}">
                <a16:creationId xmlns="" xmlns:a16="http://schemas.microsoft.com/office/drawing/2014/main" id="{EAEF6322-B403-4C4B-9E18-252305539F7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0920" b="23048"/>
          <a:stretch/>
        </p:blipFill>
        <p:spPr>
          <a:xfrm>
            <a:off x="6835505" y="1575713"/>
            <a:ext cx="1574360" cy="471451"/>
          </a:xfrm>
          <a:prstGeom prst="rect">
            <a:avLst/>
          </a:prstGeom>
        </p:spPr>
      </p:pic>
      <p:sp>
        <p:nvSpPr>
          <p:cNvPr id="28" name="文本框 16">
            <a:extLst>
              <a:ext uri="{FF2B5EF4-FFF2-40B4-BE49-F238E27FC236}">
                <a16:creationId xmlns="" xmlns:a16="http://schemas.microsoft.com/office/drawing/2014/main" id="{596D928E-77C4-4E02-A885-0A827F8E0D2E}"/>
              </a:ext>
            </a:extLst>
          </p:cNvPr>
          <p:cNvSpPr txBox="1"/>
          <p:nvPr/>
        </p:nvSpPr>
        <p:spPr>
          <a:xfrm>
            <a:off x="6969743" y="1211274"/>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29" name="文本框 17">
            <a:extLst>
              <a:ext uri="{FF2B5EF4-FFF2-40B4-BE49-F238E27FC236}">
                <a16:creationId xmlns="" xmlns:a16="http://schemas.microsoft.com/office/drawing/2014/main" id="{87374D40-0E4C-478D-B85B-0ABF23BA177F}"/>
              </a:ext>
            </a:extLst>
          </p:cNvPr>
          <p:cNvSpPr txBox="1"/>
          <p:nvPr/>
        </p:nvSpPr>
        <p:spPr>
          <a:xfrm>
            <a:off x="6969743" y="1975823"/>
            <a:ext cx="4522811" cy="614014"/>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0" name="图片 29">
            <a:extLst>
              <a:ext uri="{FF2B5EF4-FFF2-40B4-BE49-F238E27FC236}">
                <a16:creationId xmlns="" xmlns:a16="http://schemas.microsoft.com/office/drawing/2014/main" id="{381C3195-3714-46BC-BC7C-2B5DC410940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0920" b="23048"/>
          <a:stretch/>
        </p:blipFill>
        <p:spPr>
          <a:xfrm>
            <a:off x="6835505" y="3375958"/>
            <a:ext cx="1574360" cy="471451"/>
          </a:xfrm>
          <a:prstGeom prst="rect">
            <a:avLst/>
          </a:prstGeom>
        </p:spPr>
      </p:pic>
      <p:sp>
        <p:nvSpPr>
          <p:cNvPr id="31" name="文本框 21">
            <a:extLst>
              <a:ext uri="{FF2B5EF4-FFF2-40B4-BE49-F238E27FC236}">
                <a16:creationId xmlns="" xmlns:a16="http://schemas.microsoft.com/office/drawing/2014/main" id="{AF626354-DE7B-4D47-891B-24FD33278F5B}"/>
              </a:ext>
            </a:extLst>
          </p:cNvPr>
          <p:cNvSpPr txBox="1"/>
          <p:nvPr/>
        </p:nvSpPr>
        <p:spPr>
          <a:xfrm>
            <a:off x="6969743" y="3011519"/>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2" name="文本框 22">
            <a:extLst>
              <a:ext uri="{FF2B5EF4-FFF2-40B4-BE49-F238E27FC236}">
                <a16:creationId xmlns="" xmlns:a16="http://schemas.microsoft.com/office/drawing/2014/main" id="{B8E08D0F-07AE-491B-B8C7-47C09E04513D}"/>
              </a:ext>
            </a:extLst>
          </p:cNvPr>
          <p:cNvSpPr txBox="1"/>
          <p:nvPr/>
        </p:nvSpPr>
        <p:spPr>
          <a:xfrm>
            <a:off x="6969743" y="3776068"/>
            <a:ext cx="4522811" cy="614014"/>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3" name="图片 32">
            <a:extLst>
              <a:ext uri="{FF2B5EF4-FFF2-40B4-BE49-F238E27FC236}">
                <a16:creationId xmlns="" xmlns:a16="http://schemas.microsoft.com/office/drawing/2014/main" id="{F999BA54-81E3-40CB-ABF0-CF95A51EA2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0920" b="23048"/>
          <a:stretch/>
        </p:blipFill>
        <p:spPr>
          <a:xfrm>
            <a:off x="6835504" y="5180090"/>
            <a:ext cx="1574360" cy="471451"/>
          </a:xfrm>
          <a:prstGeom prst="rect">
            <a:avLst/>
          </a:prstGeom>
        </p:spPr>
      </p:pic>
      <p:sp>
        <p:nvSpPr>
          <p:cNvPr id="34" name="文本框 24">
            <a:extLst>
              <a:ext uri="{FF2B5EF4-FFF2-40B4-BE49-F238E27FC236}">
                <a16:creationId xmlns="" xmlns:a16="http://schemas.microsoft.com/office/drawing/2014/main" id="{9ECCEF4B-630E-4DD2-A733-890476C2D8EE}"/>
              </a:ext>
            </a:extLst>
          </p:cNvPr>
          <p:cNvSpPr txBox="1"/>
          <p:nvPr/>
        </p:nvSpPr>
        <p:spPr>
          <a:xfrm>
            <a:off x="6969742" y="4815651"/>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5" name="文本框 25">
            <a:extLst>
              <a:ext uri="{FF2B5EF4-FFF2-40B4-BE49-F238E27FC236}">
                <a16:creationId xmlns="" xmlns:a16="http://schemas.microsoft.com/office/drawing/2014/main" id="{507284FE-D43A-45E7-B8F7-4FEED457DEEA}"/>
              </a:ext>
            </a:extLst>
          </p:cNvPr>
          <p:cNvSpPr txBox="1"/>
          <p:nvPr/>
        </p:nvSpPr>
        <p:spPr>
          <a:xfrm>
            <a:off x="6969742" y="5580200"/>
            <a:ext cx="4522811" cy="614014"/>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grpSp>
        <p:nvGrpSpPr>
          <p:cNvPr id="36" name="组合 35"/>
          <p:cNvGrpSpPr/>
          <p:nvPr/>
        </p:nvGrpSpPr>
        <p:grpSpPr>
          <a:xfrm>
            <a:off x="180525" y="195251"/>
            <a:ext cx="8842679" cy="730099"/>
            <a:chOff x="2165340" y="293741"/>
            <a:chExt cx="8842679" cy="730099"/>
          </a:xfrm>
        </p:grpSpPr>
        <p:sp>
          <p:nvSpPr>
            <p:cNvPr id="37"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38"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7985061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1000"/>
                                        <p:tgtEl>
                                          <p:spTgt spid="33"/>
                                        </p:tgtEl>
                                      </p:cBhvr>
                                    </p:animEffect>
                                    <p:anim calcmode="lin" valueType="num">
                                      <p:cBhvr>
                                        <p:cTn id="51" dur="1000" fill="hold"/>
                                        <p:tgtEl>
                                          <p:spTgt spid="33"/>
                                        </p:tgtEl>
                                        <p:attrNameLst>
                                          <p:attrName>ppt_x</p:attrName>
                                        </p:attrNameLst>
                                      </p:cBhvr>
                                      <p:tavLst>
                                        <p:tav tm="0">
                                          <p:val>
                                            <p:strVal val="#ppt_x"/>
                                          </p:val>
                                        </p:tav>
                                        <p:tav tm="100000">
                                          <p:val>
                                            <p:strVal val="#ppt_x"/>
                                          </p:val>
                                        </p:tav>
                                      </p:tavLst>
                                    </p:anim>
                                    <p:anim calcmode="lin" valueType="num">
                                      <p:cBhvr>
                                        <p:cTn id="52" dur="1000" fill="hold"/>
                                        <p:tgtEl>
                                          <p:spTgt spid="3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par>
                                <p:cTn id="58" presetID="22" presetClass="entr" presetSubtype="8"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P spid="32" grpId="0"/>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_14"/>
          <p:cNvSpPr txBox="1">
            <a:spLocks noChangeArrowheads="1"/>
          </p:cNvSpPr>
          <p:nvPr/>
        </p:nvSpPr>
        <p:spPr bwMode="auto">
          <a:xfrm>
            <a:off x="8534232" y="2507880"/>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E12431"/>
                </a:solidFill>
                <a:latin typeface="叶根友行书繁" panose="02010601030101010101" pitchFamily="2" charset="-122"/>
                <a:ea typeface="叶根友行书繁" panose="02010601030101010101" pitchFamily="2" charset="-122"/>
              </a:rPr>
              <a:t>目录</a:t>
            </a:r>
            <a:endParaRPr lang="en-US" altLang="zh-CN" sz="6000" spc="600" dirty="0">
              <a:solidFill>
                <a:srgbClr val="E12431"/>
              </a:solidFill>
              <a:latin typeface="叶根友行书繁" panose="02010601030101010101" pitchFamily="2" charset="-122"/>
              <a:ea typeface="叶根友行书繁" panose="02010601030101010101" pitchFamily="2" charset="-122"/>
            </a:endParaRPr>
          </a:p>
          <a:p>
            <a:pPr algn="ctr"/>
            <a:r>
              <a:rPr lang="en-US" altLang="zh-CN" dirty="0">
                <a:solidFill>
                  <a:srgbClr val="404040"/>
                </a:solidFill>
                <a:latin typeface="叶根友行书繁" panose="02010601030101010101" pitchFamily="2" charset="-122"/>
                <a:ea typeface="叶根友行书繁" panose="02010601030101010101" pitchFamily="2" charset="-122"/>
              </a:rPr>
              <a:t>DIRECTORY</a:t>
            </a:r>
          </a:p>
        </p:txBody>
      </p:sp>
      <p:grpSp>
        <p:nvGrpSpPr>
          <p:cNvPr id="35" name="组合 34">
            <a:extLst>
              <a:ext uri="{FF2B5EF4-FFF2-40B4-BE49-F238E27FC236}">
                <a16:creationId xmlns="" xmlns:a16="http://schemas.microsoft.com/office/drawing/2014/main" id="{C7E9468F-3ABE-4B76-886E-DBE35F23BED4}"/>
              </a:ext>
            </a:extLst>
          </p:cNvPr>
          <p:cNvGrpSpPr/>
          <p:nvPr/>
        </p:nvGrpSpPr>
        <p:grpSpPr>
          <a:xfrm>
            <a:off x="1909270" y="1355693"/>
            <a:ext cx="6237024" cy="854041"/>
            <a:chOff x="1090404" y="1126281"/>
            <a:chExt cx="6237024" cy="854041"/>
          </a:xfrm>
        </p:grpSpPr>
        <p:pic>
          <p:nvPicPr>
            <p:cNvPr id="36" name="图片 35">
              <a:extLst>
                <a:ext uri="{FF2B5EF4-FFF2-40B4-BE49-F238E27FC236}">
                  <a16:creationId xmlns="" xmlns:a16="http://schemas.microsoft.com/office/drawing/2014/main" id="{4D40650D-1ECD-4ACF-9D01-742F7881FB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0404" y="1300501"/>
              <a:ext cx="914400" cy="432905"/>
            </a:xfrm>
            <a:prstGeom prst="rect">
              <a:avLst/>
            </a:prstGeom>
          </p:spPr>
        </p:pic>
        <p:sp>
          <p:nvSpPr>
            <p:cNvPr id="37" name="文本框 12">
              <a:extLst>
                <a:ext uri="{FF2B5EF4-FFF2-40B4-BE49-F238E27FC236}">
                  <a16:creationId xmlns="" xmlns:a16="http://schemas.microsoft.com/office/drawing/2014/main" id="{1BD32F1F-E9C0-4EC6-9DE9-0FE4FA76ABFC}"/>
                </a:ext>
              </a:extLst>
            </p:cNvPr>
            <p:cNvSpPr txBox="1"/>
            <p:nvPr/>
          </p:nvSpPr>
          <p:spPr>
            <a:xfrm>
              <a:off x="2015039" y="1126281"/>
              <a:ext cx="2255292" cy="523220"/>
            </a:xfrm>
            <a:prstGeom prst="rect">
              <a:avLst/>
            </a:prstGeom>
            <a:noFill/>
          </p:spPr>
          <p:txBody>
            <a:bodyPr wrap="square" rtlCol="0">
              <a:spAutoFit/>
            </a:bodyPr>
            <a:lstStyle/>
            <a:p>
              <a:r>
                <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目</a:t>
              </a:r>
              <a:r>
                <a:rPr lang="zh-CN" altLang="en-US" sz="2800" b="1" dirty="0" smtClean="0">
                  <a:solidFill>
                    <a:prstClr val="black">
                      <a:lumMod val="65000"/>
                      <a:lumOff val="35000"/>
                    </a:prstClr>
                  </a:solidFill>
                  <a:latin typeface="字魂49号-逍遥行书" panose="00000500000000000000" pitchFamily="2" charset="-122"/>
                  <a:ea typeface="字魂49号-逍遥行书" panose="00000500000000000000" pitchFamily="2" charset="-122"/>
                </a:rPr>
                <a:t>录文字</a:t>
              </a:r>
              <a:endPar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endParaRPr>
            </a:p>
          </p:txBody>
        </p:sp>
        <p:sp>
          <p:nvSpPr>
            <p:cNvPr id="38" name="文本框 13">
              <a:extLst>
                <a:ext uri="{FF2B5EF4-FFF2-40B4-BE49-F238E27FC236}">
                  <a16:creationId xmlns="" xmlns:a16="http://schemas.microsoft.com/office/drawing/2014/main" id="{5AB75432-6E85-4810-A849-21232C0004C2}"/>
                </a:ext>
              </a:extLst>
            </p:cNvPr>
            <p:cNvSpPr txBox="1"/>
            <p:nvPr/>
          </p:nvSpPr>
          <p:spPr>
            <a:xfrm>
              <a:off x="2064227" y="1641768"/>
              <a:ext cx="5263201" cy="338554"/>
            </a:xfrm>
            <a:prstGeom prst="rect">
              <a:avLst/>
            </a:prstGeom>
            <a:noFill/>
          </p:spPr>
          <p:txBody>
            <a:bodyPr wrap="square" rtlCol="0">
              <a:spAutoFit/>
            </a:bodyPr>
            <a:lstStyle/>
            <a:p>
              <a:r>
                <a:rPr lang="zh-CN" altLang="en-US" sz="16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39" name="组合 38">
            <a:extLst>
              <a:ext uri="{FF2B5EF4-FFF2-40B4-BE49-F238E27FC236}">
                <a16:creationId xmlns="" xmlns:a16="http://schemas.microsoft.com/office/drawing/2014/main" id="{697BA096-96DF-4CBE-88FB-4EE584EFF312}"/>
              </a:ext>
            </a:extLst>
          </p:cNvPr>
          <p:cNvGrpSpPr/>
          <p:nvPr/>
        </p:nvGrpSpPr>
        <p:grpSpPr>
          <a:xfrm>
            <a:off x="1909270" y="2609459"/>
            <a:ext cx="6237024" cy="854041"/>
            <a:chOff x="1090404" y="2557516"/>
            <a:chExt cx="6237024" cy="854041"/>
          </a:xfrm>
        </p:grpSpPr>
        <p:pic>
          <p:nvPicPr>
            <p:cNvPr id="40" name="图片 39">
              <a:extLst>
                <a:ext uri="{FF2B5EF4-FFF2-40B4-BE49-F238E27FC236}">
                  <a16:creationId xmlns="" xmlns:a16="http://schemas.microsoft.com/office/drawing/2014/main" id="{4EAADD61-CE42-4748-B640-B612BEB170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0404" y="2731736"/>
              <a:ext cx="914400" cy="432905"/>
            </a:xfrm>
            <a:prstGeom prst="rect">
              <a:avLst/>
            </a:prstGeom>
          </p:spPr>
        </p:pic>
        <p:sp>
          <p:nvSpPr>
            <p:cNvPr id="41" name="文本框 15">
              <a:extLst>
                <a:ext uri="{FF2B5EF4-FFF2-40B4-BE49-F238E27FC236}">
                  <a16:creationId xmlns="" xmlns:a16="http://schemas.microsoft.com/office/drawing/2014/main" id="{BDC95E98-0100-44D0-8F48-12163580A8EA}"/>
                </a:ext>
              </a:extLst>
            </p:cNvPr>
            <p:cNvSpPr txBox="1"/>
            <p:nvPr/>
          </p:nvSpPr>
          <p:spPr>
            <a:xfrm>
              <a:off x="2015039" y="2557516"/>
              <a:ext cx="2255292" cy="523220"/>
            </a:xfrm>
            <a:prstGeom prst="rect">
              <a:avLst/>
            </a:prstGeom>
            <a:noFill/>
          </p:spPr>
          <p:txBody>
            <a:bodyPr wrap="square" rtlCol="0">
              <a:spAutoFit/>
            </a:bodyPr>
            <a:lstStyle/>
            <a:p>
              <a:r>
                <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目录文</a:t>
              </a:r>
              <a:r>
                <a:rPr lang="zh-CN" altLang="en-US" sz="2800" b="1" dirty="0" smtClean="0">
                  <a:solidFill>
                    <a:prstClr val="black">
                      <a:lumMod val="65000"/>
                      <a:lumOff val="35000"/>
                    </a:prstClr>
                  </a:solidFill>
                  <a:latin typeface="字魂49号-逍遥行书" panose="00000500000000000000" pitchFamily="2" charset="-122"/>
                  <a:ea typeface="字魂49号-逍遥行书" panose="00000500000000000000" pitchFamily="2" charset="-122"/>
                </a:rPr>
                <a:t>字</a:t>
              </a:r>
              <a:endPar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endParaRPr>
            </a:p>
          </p:txBody>
        </p:sp>
        <p:sp>
          <p:nvSpPr>
            <p:cNvPr id="42" name="文本框 16">
              <a:extLst>
                <a:ext uri="{FF2B5EF4-FFF2-40B4-BE49-F238E27FC236}">
                  <a16:creationId xmlns="" xmlns:a16="http://schemas.microsoft.com/office/drawing/2014/main" id="{C402181B-28C5-4B9F-80FE-61B117070560}"/>
                </a:ext>
              </a:extLst>
            </p:cNvPr>
            <p:cNvSpPr txBox="1"/>
            <p:nvPr/>
          </p:nvSpPr>
          <p:spPr>
            <a:xfrm>
              <a:off x="2064227" y="3073003"/>
              <a:ext cx="5263201" cy="338554"/>
            </a:xfrm>
            <a:prstGeom prst="rect">
              <a:avLst/>
            </a:prstGeom>
            <a:noFill/>
          </p:spPr>
          <p:txBody>
            <a:bodyPr wrap="square" rtlCol="0">
              <a:spAutoFit/>
            </a:bodyPr>
            <a:lstStyle/>
            <a:p>
              <a:r>
                <a:rPr lang="zh-CN" altLang="en-US" sz="16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43" name="组合 42">
            <a:extLst>
              <a:ext uri="{FF2B5EF4-FFF2-40B4-BE49-F238E27FC236}">
                <a16:creationId xmlns="" xmlns:a16="http://schemas.microsoft.com/office/drawing/2014/main" id="{5C65DC45-4A94-46E2-B309-53E1618482C2}"/>
              </a:ext>
            </a:extLst>
          </p:cNvPr>
          <p:cNvGrpSpPr/>
          <p:nvPr/>
        </p:nvGrpSpPr>
        <p:grpSpPr>
          <a:xfrm>
            <a:off x="1909270" y="3863225"/>
            <a:ext cx="6237024" cy="854041"/>
            <a:chOff x="1090404" y="3904846"/>
            <a:chExt cx="6237024" cy="854041"/>
          </a:xfrm>
        </p:grpSpPr>
        <p:pic>
          <p:nvPicPr>
            <p:cNvPr id="44" name="图片 43">
              <a:extLst>
                <a:ext uri="{FF2B5EF4-FFF2-40B4-BE49-F238E27FC236}">
                  <a16:creationId xmlns="" xmlns:a16="http://schemas.microsoft.com/office/drawing/2014/main" id="{3C711C9C-EBC9-4CBD-87D4-30E3E76000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0404" y="4079066"/>
              <a:ext cx="914400" cy="432905"/>
            </a:xfrm>
            <a:prstGeom prst="rect">
              <a:avLst/>
            </a:prstGeom>
          </p:spPr>
        </p:pic>
        <p:sp>
          <p:nvSpPr>
            <p:cNvPr id="45" name="文本框 18">
              <a:extLst>
                <a:ext uri="{FF2B5EF4-FFF2-40B4-BE49-F238E27FC236}">
                  <a16:creationId xmlns="" xmlns:a16="http://schemas.microsoft.com/office/drawing/2014/main" id="{669AAAB8-A053-4ED6-8F0D-2CB3FCA1A731}"/>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目录文</a:t>
              </a:r>
              <a:r>
                <a:rPr lang="zh-CN" altLang="en-US" sz="2800" b="1" dirty="0" smtClean="0">
                  <a:solidFill>
                    <a:prstClr val="black">
                      <a:lumMod val="65000"/>
                      <a:lumOff val="35000"/>
                    </a:prstClr>
                  </a:solidFill>
                  <a:latin typeface="字魂49号-逍遥行书" panose="00000500000000000000" pitchFamily="2" charset="-122"/>
                  <a:ea typeface="字魂49号-逍遥行书" panose="00000500000000000000" pitchFamily="2" charset="-122"/>
                </a:rPr>
                <a:t>字</a:t>
              </a:r>
              <a:endPar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endParaRPr>
            </a:p>
          </p:txBody>
        </p:sp>
        <p:sp>
          <p:nvSpPr>
            <p:cNvPr id="46" name="文本框 19">
              <a:extLst>
                <a:ext uri="{FF2B5EF4-FFF2-40B4-BE49-F238E27FC236}">
                  <a16:creationId xmlns="" xmlns:a16="http://schemas.microsoft.com/office/drawing/2014/main" id="{BF645696-B713-421C-AC7D-6D8ABC8C13F5}"/>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47" name="组合 46">
            <a:extLst>
              <a:ext uri="{FF2B5EF4-FFF2-40B4-BE49-F238E27FC236}">
                <a16:creationId xmlns="" xmlns:a16="http://schemas.microsoft.com/office/drawing/2014/main" id="{C4DD0E1B-B5C3-49D4-A785-B3E4F319D9FC}"/>
              </a:ext>
            </a:extLst>
          </p:cNvPr>
          <p:cNvGrpSpPr/>
          <p:nvPr/>
        </p:nvGrpSpPr>
        <p:grpSpPr>
          <a:xfrm>
            <a:off x="1909270" y="5116992"/>
            <a:ext cx="6237024" cy="854041"/>
            <a:chOff x="1090404" y="3904846"/>
            <a:chExt cx="6237024" cy="854041"/>
          </a:xfrm>
        </p:grpSpPr>
        <p:pic>
          <p:nvPicPr>
            <p:cNvPr id="48" name="图片 47">
              <a:extLst>
                <a:ext uri="{FF2B5EF4-FFF2-40B4-BE49-F238E27FC236}">
                  <a16:creationId xmlns="" xmlns:a16="http://schemas.microsoft.com/office/drawing/2014/main" id="{3C3679A7-630E-443C-A08F-674CD2781D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0404" y="4079066"/>
              <a:ext cx="914400" cy="432905"/>
            </a:xfrm>
            <a:prstGeom prst="rect">
              <a:avLst/>
            </a:prstGeom>
          </p:spPr>
        </p:pic>
        <p:sp>
          <p:nvSpPr>
            <p:cNvPr id="49" name="文本框 23">
              <a:extLst>
                <a:ext uri="{FF2B5EF4-FFF2-40B4-BE49-F238E27FC236}">
                  <a16:creationId xmlns="" xmlns:a16="http://schemas.microsoft.com/office/drawing/2014/main" id="{CFE09406-39CE-4701-9BF9-9A09FAA56579}"/>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目录文</a:t>
              </a:r>
              <a:r>
                <a:rPr lang="zh-CN" altLang="en-US" sz="2800" b="1" dirty="0" smtClean="0">
                  <a:solidFill>
                    <a:prstClr val="black">
                      <a:lumMod val="65000"/>
                      <a:lumOff val="35000"/>
                    </a:prstClr>
                  </a:solidFill>
                  <a:latin typeface="字魂49号-逍遥行书" panose="00000500000000000000" pitchFamily="2" charset="-122"/>
                  <a:ea typeface="字魂49号-逍遥行书" panose="00000500000000000000" pitchFamily="2" charset="-122"/>
                </a:rPr>
                <a:t>字</a:t>
              </a:r>
              <a:endParaRPr lang="zh-CN" altLang="en-US" sz="2800" b="1" dirty="0">
                <a:solidFill>
                  <a:prstClr val="black">
                    <a:lumMod val="65000"/>
                    <a:lumOff val="35000"/>
                  </a:prstClr>
                </a:solidFill>
                <a:latin typeface="字魂49号-逍遥行书" panose="00000500000000000000" pitchFamily="2" charset="-122"/>
                <a:ea typeface="字魂49号-逍遥行书" panose="00000500000000000000" pitchFamily="2" charset="-122"/>
              </a:endParaRPr>
            </a:p>
          </p:txBody>
        </p:sp>
        <p:sp>
          <p:nvSpPr>
            <p:cNvPr id="51" name="文本框 24">
              <a:extLst>
                <a:ext uri="{FF2B5EF4-FFF2-40B4-BE49-F238E27FC236}">
                  <a16:creationId xmlns="" xmlns:a16="http://schemas.microsoft.com/office/drawing/2014/main" id="{5D5FF4C4-1B57-4745-8A3F-F1FE28089A0A}"/>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by="(-#ppt_w*2)" calcmode="lin" valueType="num">
                                      <p:cBhvr rctx="PPT">
                                        <p:cTn id="7" dur="500" autoRev="1" fill="hold">
                                          <p:stCondLst>
                                            <p:cond delay="0"/>
                                          </p:stCondLst>
                                        </p:cTn>
                                        <p:tgtEl>
                                          <p:spTgt spid="50"/>
                                        </p:tgtEl>
                                        <p:attrNameLst>
                                          <p:attrName>ppt_w</p:attrName>
                                        </p:attrNameLst>
                                      </p:cBhvr>
                                    </p:anim>
                                    <p:anim by="(#ppt_w*0.50)" calcmode="lin" valueType="num">
                                      <p:cBhvr>
                                        <p:cTn id="8" dur="500" decel="50000" autoRev="1" fill="hold">
                                          <p:stCondLst>
                                            <p:cond delay="0"/>
                                          </p:stCondLst>
                                        </p:cTn>
                                        <p:tgtEl>
                                          <p:spTgt spid="50"/>
                                        </p:tgtEl>
                                        <p:attrNameLst>
                                          <p:attrName>ppt_x</p:attrName>
                                        </p:attrNameLst>
                                      </p:cBhvr>
                                    </p:anim>
                                    <p:anim from="(-#ppt_h/2)" to="(#ppt_y)" calcmode="lin" valueType="num">
                                      <p:cBhvr>
                                        <p:cTn id="9" dur="1000" fill="hold">
                                          <p:stCondLst>
                                            <p:cond delay="0"/>
                                          </p:stCondLst>
                                        </p:cTn>
                                        <p:tgtEl>
                                          <p:spTgt spid="50"/>
                                        </p:tgtEl>
                                        <p:attrNameLst>
                                          <p:attrName>ppt_y</p:attrName>
                                        </p:attrNameLst>
                                      </p:cBhvr>
                                    </p:anim>
                                    <p:animRot by="21600000">
                                      <p:cBhvr>
                                        <p:cTn id="10" dur="1000" fill="hold">
                                          <p:stCondLst>
                                            <p:cond delay="0"/>
                                          </p:stCondLst>
                                        </p:cTn>
                                        <p:tgtEl>
                                          <p:spTgt spid="50"/>
                                        </p:tgtEl>
                                        <p:attrNameLst>
                                          <p:attrName>r</p:attrName>
                                        </p:attrNameLst>
                                      </p:cBhvr>
                                    </p:animRo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 xmlns:a16="http://schemas.microsoft.com/office/drawing/2014/main" id="{7EC18373-F949-4BE8-9337-BE945D45D6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055187">
            <a:off x="3001283" y="2455621"/>
            <a:ext cx="597846" cy="936357"/>
          </a:xfrm>
          <a:prstGeom prst="rect">
            <a:avLst/>
          </a:prstGeom>
        </p:spPr>
      </p:pic>
      <p:grpSp>
        <p:nvGrpSpPr>
          <p:cNvPr id="43" name="组合 42">
            <a:extLst>
              <a:ext uri="{FF2B5EF4-FFF2-40B4-BE49-F238E27FC236}">
                <a16:creationId xmlns="" xmlns:a16="http://schemas.microsoft.com/office/drawing/2014/main" id="{3A344E5E-FDB7-4E39-A5DE-8501F00909B5}"/>
              </a:ext>
            </a:extLst>
          </p:cNvPr>
          <p:cNvGrpSpPr/>
          <p:nvPr/>
        </p:nvGrpSpPr>
        <p:grpSpPr>
          <a:xfrm>
            <a:off x="1021085" y="1604546"/>
            <a:ext cx="2542301" cy="3199466"/>
            <a:chOff x="1021085" y="1604546"/>
            <a:chExt cx="2542301" cy="3199466"/>
          </a:xfrm>
        </p:grpSpPr>
        <p:pic>
          <p:nvPicPr>
            <p:cNvPr id="44" name="图片 43">
              <a:extLst>
                <a:ext uri="{FF2B5EF4-FFF2-40B4-BE49-F238E27FC236}">
                  <a16:creationId xmlns="" xmlns:a16="http://schemas.microsoft.com/office/drawing/2014/main" id="{EB6DC0DE-FBD6-492C-9B4A-9D3DE730AA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085" y="1604546"/>
              <a:ext cx="1897319" cy="1697065"/>
            </a:xfrm>
            <a:prstGeom prst="rect">
              <a:avLst/>
            </a:prstGeom>
          </p:spPr>
        </p:pic>
        <p:sp>
          <p:nvSpPr>
            <p:cNvPr id="45" name="文本框 10">
              <a:extLst>
                <a:ext uri="{FF2B5EF4-FFF2-40B4-BE49-F238E27FC236}">
                  <a16:creationId xmlns="" xmlns:a16="http://schemas.microsoft.com/office/drawing/2014/main" id="{30507BCE-1626-4C11-983E-2BE4F91486AC}"/>
                </a:ext>
              </a:extLst>
            </p:cNvPr>
            <p:cNvSpPr txBox="1"/>
            <p:nvPr/>
          </p:nvSpPr>
          <p:spPr>
            <a:xfrm>
              <a:off x="1784691" y="2037580"/>
              <a:ext cx="370106" cy="830997"/>
            </a:xfrm>
            <a:prstGeom prst="rect">
              <a:avLst/>
            </a:prstGeom>
            <a:noFill/>
          </p:spPr>
          <p:txBody>
            <a:bodyPr wrap="square" rtlCol="0">
              <a:spAutoFit/>
            </a:bodyPr>
            <a:lstStyle/>
            <a:p>
              <a:pPr algn="ctr"/>
              <a:r>
                <a:rPr lang="zh-CN" altLang="en-US" sz="4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壹</a:t>
              </a:r>
            </a:p>
          </p:txBody>
        </p:sp>
        <p:sp>
          <p:nvSpPr>
            <p:cNvPr id="46" name="文本框 11">
              <a:extLst>
                <a:ext uri="{FF2B5EF4-FFF2-40B4-BE49-F238E27FC236}">
                  <a16:creationId xmlns="" xmlns:a16="http://schemas.microsoft.com/office/drawing/2014/main" id="{8577F429-27C0-4217-8BE7-BBDC616E509D}"/>
                </a:ext>
              </a:extLst>
            </p:cNvPr>
            <p:cNvSpPr txBox="1"/>
            <p:nvPr/>
          </p:nvSpPr>
          <p:spPr>
            <a:xfrm>
              <a:off x="1308094" y="3512889"/>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47" name="文本框 12">
              <a:extLst>
                <a:ext uri="{FF2B5EF4-FFF2-40B4-BE49-F238E27FC236}">
                  <a16:creationId xmlns="" xmlns:a16="http://schemas.microsoft.com/office/drawing/2014/main" id="{CF389B0E-B0FD-48C3-94D1-6E708B71A5AA}"/>
                </a:ext>
              </a:extLst>
            </p:cNvPr>
            <p:cNvSpPr txBox="1"/>
            <p:nvPr/>
          </p:nvSpPr>
          <p:spPr>
            <a:xfrm>
              <a:off x="1308093" y="3912999"/>
              <a:ext cx="2076551" cy="891013"/>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grpSp>
        <p:nvGrpSpPr>
          <p:cNvPr id="48" name="组合 47">
            <a:extLst>
              <a:ext uri="{FF2B5EF4-FFF2-40B4-BE49-F238E27FC236}">
                <a16:creationId xmlns="" xmlns:a16="http://schemas.microsoft.com/office/drawing/2014/main" id="{C426EBBA-A153-48BE-929B-2D7D1489B91E}"/>
              </a:ext>
            </a:extLst>
          </p:cNvPr>
          <p:cNvGrpSpPr/>
          <p:nvPr/>
        </p:nvGrpSpPr>
        <p:grpSpPr>
          <a:xfrm>
            <a:off x="3712395" y="2664356"/>
            <a:ext cx="2577864" cy="2875906"/>
            <a:chOff x="3712395" y="2664356"/>
            <a:chExt cx="2577864" cy="2875906"/>
          </a:xfrm>
        </p:grpSpPr>
        <p:pic>
          <p:nvPicPr>
            <p:cNvPr id="49" name="图片 48">
              <a:extLst>
                <a:ext uri="{FF2B5EF4-FFF2-40B4-BE49-F238E27FC236}">
                  <a16:creationId xmlns="" xmlns:a16="http://schemas.microsoft.com/office/drawing/2014/main" id="{6FF4F2C8-E097-438F-9FEE-3BC1488C9E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12395" y="2664356"/>
              <a:ext cx="1897319" cy="1697065"/>
            </a:xfrm>
            <a:prstGeom prst="rect">
              <a:avLst/>
            </a:prstGeom>
          </p:spPr>
        </p:pic>
        <p:sp>
          <p:nvSpPr>
            <p:cNvPr id="50" name="文本框 14">
              <a:extLst>
                <a:ext uri="{FF2B5EF4-FFF2-40B4-BE49-F238E27FC236}">
                  <a16:creationId xmlns="" xmlns:a16="http://schemas.microsoft.com/office/drawing/2014/main" id="{59DA5A66-FA6C-40C3-AC51-5BF56FA8BD7F}"/>
                </a:ext>
              </a:extLst>
            </p:cNvPr>
            <p:cNvSpPr txBox="1"/>
            <p:nvPr/>
          </p:nvSpPr>
          <p:spPr>
            <a:xfrm>
              <a:off x="4476001" y="3097390"/>
              <a:ext cx="370106" cy="830997"/>
            </a:xfrm>
            <a:prstGeom prst="rect">
              <a:avLst/>
            </a:prstGeom>
            <a:noFill/>
          </p:spPr>
          <p:txBody>
            <a:bodyPr wrap="square" rtlCol="0">
              <a:spAutoFit/>
            </a:bodyPr>
            <a:lstStyle/>
            <a:p>
              <a:pPr algn="ctr"/>
              <a:r>
                <a:rPr lang="zh-CN" altLang="en-US" sz="4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贰</a:t>
              </a:r>
            </a:p>
          </p:txBody>
        </p:sp>
        <p:sp>
          <p:nvSpPr>
            <p:cNvPr id="51" name="文本框 15">
              <a:extLst>
                <a:ext uri="{FF2B5EF4-FFF2-40B4-BE49-F238E27FC236}">
                  <a16:creationId xmlns="" xmlns:a16="http://schemas.microsoft.com/office/drawing/2014/main" id="{624A775C-6BB3-4657-8204-1B1B8721805B}"/>
                </a:ext>
              </a:extLst>
            </p:cNvPr>
            <p:cNvSpPr txBox="1"/>
            <p:nvPr/>
          </p:nvSpPr>
          <p:spPr>
            <a:xfrm>
              <a:off x="4034967" y="4249139"/>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52" name="文本框 16">
              <a:extLst>
                <a:ext uri="{FF2B5EF4-FFF2-40B4-BE49-F238E27FC236}">
                  <a16:creationId xmlns="" xmlns:a16="http://schemas.microsoft.com/office/drawing/2014/main" id="{F4A27CD4-9325-40FE-851A-95E6C299B791}"/>
                </a:ext>
              </a:extLst>
            </p:cNvPr>
            <p:cNvSpPr txBox="1"/>
            <p:nvPr/>
          </p:nvSpPr>
          <p:spPr>
            <a:xfrm>
              <a:off x="4034966" y="4649249"/>
              <a:ext cx="2076551" cy="891013"/>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53" name="图片 52">
            <a:extLst>
              <a:ext uri="{FF2B5EF4-FFF2-40B4-BE49-F238E27FC236}">
                <a16:creationId xmlns="" xmlns:a16="http://schemas.microsoft.com/office/drawing/2014/main" id="{F0F268E3-E21E-4892-939A-B94A5860E0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055187">
            <a:off x="5638540" y="3591980"/>
            <a:ext cx="597846" cy="936357"/>
          </a:xfrm>
          <a:prstGeom prst="rect">
            <a:avLst/>
          </a:prstGeom>
        </p:spPr>
      </p:pic>
      <p:grpSp>
        <p:nvGrpSpPr>
          <p:cNvPr id="54" name="组合 53">
            <a:extLst>
              <a:ext uri="{FF2B5EF4-FFF2-40B4-BE49-F238E27FC236}">
                <a16:creationId xmlns="" xmlns:a16="http://schemas.microsoft.com/office/drawing/2014/main" id="{17DC6E07-B59E-4A6F-8128-6766D18144A1}"/>
              </a:ext>
            </a:extLst>
          </p:cNvPr>
          <p:cNvGrpSpPr/>
          <p:nvPr/>
        </p:nvGrpSpPr>
        <p:grpSpPr>
          <a:xfrm>
            <a:off x="6265212" y="2101413"/>
            <a:ext cx="2548453" cy="3131926"/>
            <a:chOff x="6265212" y="2101413"/>
            <a:chExt cx="2548453" cy="3131926"/>
          </a:xfrm>
        </p:grpSpPr>
        <p:pic>
          <p:nvPicPr>
            <p:cNvPr id="55" name="图片 54">
              <a:extLst>
                <a:ext uri="{FF2B5EF4-FFF2-40B4-BE49-F238E27FC236}">
                  <a16:creationId xmlns="" xmlns:a16="http://schemas.microsoft.com/office/drawing/2014/main" id="{DB0F5A34-5BB8-4148-804C-EC027598A9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65212" y="3536274"/>
              <a:ext cx="1897319" cy="1697065"/>
            </a:xfrm>
            <a:prstGeom prst="rect">
              <a:avLst/>
            </a:prstGeom>
          </p:spPr>
        </p:pic>
        <p:sp>
          <p:nvSpPr>
            <p:cNvPr id="56" name="文本框 19">
              <a:extLst>
                <a:ext uri="{FF2B5EF4-FFF2-40B4-BE49-F238E27FC236}">
                  <a16:creationId xmlns="" xmlns:a16="http://schemas.microsoft.com/office/drawing/2014/main" id="{2B76B572-51BD-4274-AEBE-CC784248B1C4}"/>
                </a:ext>
              </a:extLst>
            </p:cNvPr>
            <p:cNvSpPr txBox="1"/>
            <p:nvPr/>
          </p:nvSpPr>
          <p:spPr>
            <a:xfrm>
              <a:off x="7028818" y="3969308"/>
              <a:ext cx="370106" cy="830997"/>
            </a:xfrm>
            <a:prstGeom prst="rect">
              <a:avLst/>
            </a:prstGeom>
            <a:noFill/>
          </p:spPr>
          <p:txBody>
            <a:bodyPr wrap="square" rtlCol="0">
              <a:spAutoFit/>
            </a:bodyPr>
            <a:lstStyle/>
            <a:p>
              <a:pPr algn="ctr"/>
              <a:r>
                <a:rPr lang="zh-CN" altLang="en-US" sz="4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叁</a:t>
              </a:r>
            </a:p>
          </p:txBody>
        </p:sp>
        <p:sp>
          <p:nvSpPr>
            <p:cNvPr id="57" name="文本框 20">
              <a:extLst>
                <a:ext uri="{FF2B5EF4-FFF2-40B4-BE49-F238E27FC236}">
                  <a16:creationId xmlns="" xmlns:a16="http://schemas.microsoft.com/office/drawing/2014/main" id="{E0E276F9-B98D-418F-B293-5728F7867DCC}"/>
                </a:ext>
              </a:extLst>
            </p:cNvPr>
            <p:cNvSpPr txBox="1"/>
            <p:nvPr/>
          </p:nvSpPr>
          <p:spPr>
            <a:xfrm>
              <a:off x="6558373" y="2101413"/>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58" name="文本框 21">
              <a:extLst>
                <a:ext uri="{FF2B5EF4-FFF2-40B4-BE49-F238E27FC236}">
                  <a16:creationId xmlns="" xmlns:a16="http://schemas.microsoft.com/office/drawing/2014/main" id="{09DF1F9D-9B6C-4F1C-A5CF-2B265F387716}"/>
                </a:ext>
              </a:extLst>
            </p:cNvPr>
            <p:cNvSpPr txBox="1"/>
            <p:nvPr/>
          </p:nvSpPr>
          <p:spPr>
            <a:xfrm>
              <a:off x="6558372" y="2501523"/>
              <a:ext cx="2076551" cy="891013"/>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59" name="图片 58">
            <a:extLst>
              <a:ext uri="{FF2B5EF4-FFF2-40B4-BE49-F238E27FC236}">
                <a16:creationId xmlns="" xmlns:a16="http://schemas.microsoft.com/office/drawing/2014/main" id="{252AB11E-761F-44F8-9A26-D200335EFA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8221581" y="3841757"/>
            <a:ext cx="597846" cy="936357"/>
          </a:xfrm>
          <a:prstGeom prst="rect">
            <a:avLst/>
          </a:prstGeom>
        </p:spPr>
      </p:pic>
      <p:grpSp>
        <p:nvGrpSpPr>
          <p:cNvPr id="60" name="组合 59">
            <a:extLst>
              <a:ext uri="{FF2B5EF4-FFF2-40B4-BE49-F238E27FC236}">
                <a16:creationId xmlns="" xmlns:a16="http://schemas.microsoft.com/office/drawing/2014/main" id="{14AE8678-73AC-4FDA-A2A8-8E537EDE4651}"/>
              </a:ext>
            </a:extLst>
          </p:cNvPr>
          <p:cNvGrpSpPr/>
          <p:nvPr/>
        </p:nvGrpSpPr>
        <p:grpSpPr>
          <a:xfrm>
            <a:off x="8926137" y="1480511"/>
            <a:ext cx="2548453" cy="3131926"/>
            <a:chOff x="8926137" y="1480511"/>
            <a:chExt cx="2548453" cy="3131926"/>
          </a:xfrm>
        </p:grpSpPr>
        <p:pic>
          <p:nvPicPr>
            <p:cNvPr id="61" name="图片 60">
              <a:extLst>
                <a:ext uri="{FF2B5EF4-FFF2-40B4-BE49-F238E27FC236}">
                  <a16:creationId xmlns="" xmlns:a16="http://schemas.microsoft.com/office/drawing/2014/main" id="{6141FFD6-3CBA-4234-95E2-5DFC86D18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26137" y="2915372"/>
              <a:ext cx="1897319" cy="1697065"/>
            </a:xfrm>
            <a:prstGeom prst="rect">
              <a:avLst/>
            </a:prstGeom>
          </p:spPr>
        </p:pic>
        <p:sp>
          <p:nvSpPr>
            <p:cNvPr id="62" name="文本框 27">
              <a:extLst>
                <a:ext uri="{FF2B5EF4-FFF2-40B4-BE49-F238E27FC236}">
                  <a16:creationId xmlns="" xmlns:a16="http://schemas.microsoft.com/office/drawing/2014/main" id="{9A8C6994-31E1-4D0F-A2BA-0C620137B99E}"/>
                </a:ext>
              </a:extLst>
            </p:cNvPr>
            <p:cNvSpPr txBox="1"/>
            <p:nvPr/>
          </p:nvSpPr>
          <p:spPr>
            <a:xfrm>
              <a:off x="9689743" y="3348406"/>
              <a:ext cx="370106" cy="830997"/>
            </a:xfrm>
            <a:prstGeom prst="rect">
              <a:avLst/>
            </a:prstGeom>
            <a:noFill/>
          </p:spPr>
          <p:txBody>
            <a:bodyPr wrap="square" rtlCol="0">
              <a:spAutoFit/>
            </a:bodyPr>
            <a:lstStyle/>
            <a:p>
              <a:pPr algn="ctr"/>
              <a:r>
                <a:rPr lang="zh-CN" altLang="en-US" sz="48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肆</a:t>
              </a:r>
            </a:p>
          </p:txBody>
        </p:sp>
        <p:sp>
          <p:nvSpPr>
            <p:cNvPr id="63" name="文本框 28">
              <a:extLst>
                <a:ext uri="{FF2B5EF4-FFF2-40B4-BE49-F238E27FC236}">
                  <a16:creationId xmlns="" xmlns:a16="http://schemas.microsoft.com/office/drawing/2014/main" id="{88983C9C-7257-4371-AC64-7435E94C47E6}"/>
                </a:ext>
              </a:extLst>
            </p:cNvPr>
            <p:cNvSpPr txBox="1"/>
            <p:nvPr/>
          </p:nvSpPr>
          <p:spPr>
            <a:xfrm>
              <a:off x="9219298" y="1480511"/>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64" name="文本框 29">
              <a:extLst>
                <a:ext uri="{FF2B5EF4-FFF2-40B4-BE49-F238E27FC236}">
                  <a16:creationId xmlns="" xmlns:a16="http://schemas.microsoft.com/office/drawing/2014/main" id="{B00F2EC7-2FE7-4D5D-9B75-DDCFE6D39F14}"/>
                </a:ext>
              </a:extLst>
            </p:cNvPr>
            <p:cNvSpPr txBox="1"/>
            <p:nvPr/>
          </p:nvSpPr>
          <p:spPr>
            <a:xfrm>
              <a:off x="9219297" y="1880621"/>
              <a:ext cx="2076551" cy="891013"/>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grpSp>
        <p:nvGrpSpPr>
          <p:cNvPr id="65" name="组合 64"/>
          <p:cNvGrpSpPr/>
          <p:nvPr/>
        </p:nvGrpSpPr>
        <p:grpSpPr>
          <a:xfrm>
            <a:off x="180525" y="195251"/>
            <a:ext cx="8842679" cy="730099"/>
            <a:chOff x="2165340" y="293741"/>
            <a:chExt cx="8842679" cy="730099"/>
          </a:xfrm>
        </p:grpSpPr>
        <p:sp>
          <p:nvSpPr>
            <p:cNvPr id="66"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67"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9411546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par>
                                <p:cTn id="32" presetID="22" presetClass="entr" presetSubtype="8"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left)">
                                      <p:cBhvr>
                                        <p:cTn id="3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2B44395B-EC9B-4006-8DE4-FB10C3DEA1C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85283" y="1196870"/>
            <a:ext cx="4442476" cy="1646937"/>
          </a:xfrm>
          <a:prstGeom prst="rect">
            <a:avLst/>
          </a:prstGeom>
        </p:spPr>
      </p:pic>
      <p:sp>
        <p:nvSpPr>
          <p:cNvPr id="34" name="文本框 11">
            <a:extLst>
              <a:ext uri="{FF2B5EF4-FFF2-40B4-BE49-F238E27FC236}">
                <a16:creationId xmlns="" xmlns:a16="http://schemas.microsoft.com/office/drawing/2014/main" id="{9CED1AF6-93C3-4A42-8FD2-82FBA39B5128}"/>
              </a:ext>
            </a:extLst>
          </p:cNvPr>
          <p:cNvSpPr txBox="1"/>
          <p:nvPr/>
        </p:nvSpPr>
        <p:spPr>
          <a:xfrm>
            <a:off x="8709186" y="2871740"/>
            <a:ext cx="1500411" cy="2433164"/>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35" name="文本框 12">
            <a:extLst>
              <a:ext uri="{FF2B5EF4-FFF2-40B4-BE49-F238E27FC236}">
                <a16:creationId xmlns="" xmlns:a16="http://schemas.microsoft.com/office/drawing/2014/main" id="{19E5CE69-FDFB-4413-AF13-1AFFD26DCEB0}"/>
              </a:ext>
            </a:extLst>
          </p:cNvPr>
          <p:cNvSpPr txBox="1"/>
          <p:nvPr/>
        </p:nvSpPr>
        <p:spPr>
          <a:xfrm>
            <a:off x="10209597" y="2871740"/>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pic>
        <p:nvPicPr>
          <p:cNvPr id="36" name="图片 35">
            <a:extLst>
              <a:ext uri="{FF2B5EF4-FFF2-40B4-BE49-F238E27FC236}">
                <a16:creationId xmlns="" xmlns:a16="http://schemas.microsoft.com/office/drawing/2014/main" id="{254ACC47-7CD4-4D17-A0B3-CF81E2A1518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4832" y="2578793"/>
            <a:ext cx="2955916" cy="1700413"/>
          </a:xfrm>
          <a:prstGeom prst="rect">
            <a:avLst/>
          </a:prstGeom>
        </p:spPr>
      </p:pic>
      <p:sp>
        <p:nvSpPr>
          <p:cNvPr id="37" name="文本框 15">
            <a:extLst>
              <a:ext uri="{FF2B5EF4-FFF2-40B4-BE49-F238E27FC236}">
                <a16:creationId xmlns="" xmlns:a16="http://schemas.microsoft.com/office/drawing/2014/main" id="{4637931E-73CE-4C2B-ACFE-48D175B0DB6B}"/>
              </a:ext>
            </a:extLst>
          </p:cNvPr>
          <p:cNvSpPr txBox="1"/>
          <p:nvPr/>
        </p:nvSpPr>
        <p:spPr>
          <a:xfrm>
            <a:off x="3549824" y="2647152"/>
            <a:ext cx="2955916"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8" name="文本框 16">
            <a:extLst>
              <a:ext uri="{FF2B5EF4-FFF2-40B4-BE49-F238E27FC236}">
                <a16:creationId xmlns="" xmlns:a16="http://schemas.microsoft.com/office/drawing/2014/main" id="{2BD7754F-2C53-4619-9C6F-34036ACC1BEA}"/>
              </a:ext>
            </a:extLst>
          </p:cNvPr>
          <p:cNvSpPr txBox="1"/>
          <p:nvPr/>
        </p:nvSpPr>
        <p:spPr>
          <a:xfrm>
            <a:off x="3549822" y="3047262"/>
            <a:ext cx="3315001" cy="1398844"/>
          </a:xfrm>
          <a:prstGeom prst="rect">
            <a:avLst/>
          </a:prstGeom>
          <a:noFill/>
        </p:spPr>
        <p:txBody>
          <a:bodyPr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grpSp>
        <p:nvGrpSpPr>
          <p:cNvPr id="39" name="组合 38"/>
          <p:cNvGrpSpPr/>
          <p:nvPr/>
        </p:nvGrpSpPr>
        <p:grpSpPr>
          <a:xfrm>
            <a:off x="180525" y="195251"/>
            <a:ext cx="8842679" cy="730099"/>
            <a:chOff x="2165340" y="293741"/>
            <a:chExt cx="8842679" cy="730099"/>
          </a:xfrm>
        </p:grpSpPr>
        <p:sp>
          <p:nvSpPr>
            <p:cNvPr id="40"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1"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8967673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1000" fill="hold"/>
                                        <p:tgtEl>
                                          <p:spTgt spid="37"/>
                                        </p:tgtEl>
                                        <p:attrNameLst>
                                          <p:attrName>ppt_w</p:attrName>
                                        </p:attrNameLst>
                                      </p:cBhvr>
                                      <p:tavLst>
                                        <p:tav tm="0">
                                          <p:val>
                                            <p:fltVal val="0"/>
                                          </p:val>
                                        </p:tav>
                                        <p:tav tm="100000">
                                          <p:val>
                                            <p:strVal val="#ppt_w"/>
                                          </p:val>
                                        </p:tav>
                                      </p:tavLst>
                                    </p:anim>
                                    <p:anim calcmode="lin" valueType="num">
                                      <p:cBhvr>
                                        <p:cTn id="15" dur="1000" fill="hold"/>
                                        <p:tgtEl>
                                          <p:spTgt spid="37"/>
                                        </p:tgtEl>
                                        <p:attrNameLst>
                                          <p:attrName>ppt_h</p:attrName>
                                        </p:attrNameLst>
                                      </p:cBhvr>
                                      <p:tavLst>
                                        <p:tav tm="0">
                                          <p:val>
                                            <p:fltVal val="0"/>
                                          </p:val>
                                        </p:tav>
                                        <p:tav tm="100000">
                                          <p:val>
                                            <p:strVal val="#ppt_h"/>
                                          </p:val>
                                        </p:tav>
                                      </p:tavLst>
                                    </p:anim>
                                    <p:anim calcmode="lin" valueType="num">
                                      <p:cBhvr>
                                        <p:cTn id="16" dur="1000" fill="hold"/>
                                        <p:tgtEl>
                                          <p:spTgt spid="37"/>
                                        </p:tgtEl>
                                        <p:attrNameLst>
                                          <p:attrName>style.rotation</p:attrName>
                                        </p:attrNameLst>
                                      </p:cBhvr>
                                      <p:tavLst>
                                        <p:tav tm="0">
                                          <p:val>
                                            <p:fltVal val="90"/>
                                          </p:val>
                                        </p:tav>
                                        <p:tav tm="100000">
                                          <p:val>
                                            <p:fltVal val="0"/>
                                          </p:val>
                                        </p:tav>
                                      </p:tavLst>
                                    </p:anim>
                                    <p:animEffect transition="in" filter="fade">
                                      <p:cBhvr>
                                        <p:cTn id="17" dur="1000"/>
                                        <p:tgtEl>
                                          <p:spTgt spid="37"/>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1000" fill="hold"/>
                                        <p:tgtEl>
                                          <p:spTgt spid="38"/>
                                        </p:tgtEl>
                                        <p:attrNameLst>
                                          <p:attrName>ppt_w</p:attrName>
                                        </p:attrNameLst>
                                      </p:cBhvr>
                                      <p:tavLst>
                                        <p:tav tm="0">
                                          <p:val>
                                            <p:fltVal val="0"/>
                                          </p:val>
                                        </p:tav>
                                        <p:tav tm="100000">
                                          <p:val>
                                            <p:strVal val="#ppt_w"/>
                                          </p:val>
                                        </p:tav>
                                      </p:tavLst>
                                    </p:anim>
                                    <p:anim calcmode="lin" valueType="num">
                                      <p:cBhvr>
                                        <p:cTn id="22" dur="1000" fill="hold"/>
                                        <p:tgtEl>
                                          <p:spTgt spid="38"/>
                                        </p:tgtEl>
                                        <p:attrNameLst>
                                          <p:attrName>ppt_h</p:attrName>
                                        </p:attrNameLst>
                                      </p:cBhvr>
                                      <p:tavLst>
                                        <p:tav tm="0">
                                          <p:val>
                                            <p:fltVal val="0"/>
                                          </p:val>
                                        </p:tav>
                                        <p:tav tm="100000">
                                          <p:val>
                                            <p:strVal val="#ppt_h"/>
                                          </p:val>
                                        </p:tav>
                                      </p:tavLst>
                                    </p:anim>
                                    <p:anim calcmode="lin" valueType="num">
                                      <p:cBhvr>
                                        <p:cTn id="23" dur="1000" fill="hold"/>
                                        <p:tgtEl>
                                          <p:spTgt spid="38"/>
                                        </p:tgtEl>
                                        <p:attrNameLst>
                                          <p:attrName>style.rotation</p:attrName>
                                        </p:attrNameLst>
                                      </p:cBhvr>
                                      <p:tavLst>
                                        <p:tav tm="0">
                                          <p:val>
                                            <p:fltVal val="90"/>
                                          </p:val>
                                        </p:tav>
                                        <p:tav tm="100000">
                                          <p:val>
                                            <p:fltVal val="0"/>
                                          </p:val>
                                        </p:tav>
                                      </p:tavLst>
                                    </p:anim>
                                    <p:animEffect transition="in" filter="fade">
                                      <p:cBhvr>
                                        <p:cTn id="24" dur="1000"/>
                                        <p:tgtEl>
                                          <p:spTgt spid="38"/>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par>
                                <p:cTn id="43" presetID="22" presetClass="entr" presetSubtype="8"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a:extLst>
              <a:ext uri="{FF2B5EF4-FFF2-40B4-BE49-F238E27FC236}">
                <a16:creationId xmlns="" xmlns:a16="http://schemas.microsoft.com/office/drawing/2014/main" id="{A61BDFEB-B6B8-43A4-BA71-F3262F7DB2F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1" y="2987396"/>
            <a:ext cx="12190877" cy="3870604"/>
          </a:xfrm>
          <a:prstGeom prst="rect">
            <a:avLst/>
          </a:prstGeom>
        </p:spPr>
      </p:pic>
      <p:sp>
        <p:nvSpPr>
          <p:cNvPr id="61" name="文本框 10">
            <a:extLst>
              <a:ext uri="{FF2B5EF4-FFF2-40B4-BE49-F238E27FC236}">
                <a16:creationId xmlns="" xmlns:a16="http://schemas.microsoft.com/office/drawing/2014/main" id="{4A7E6379-160E-42FB-A5DC-F0349C13304A}"/>
              </a:ext>
            </a:extLst>
          </p:cNvPr>
          <p:cNvSpPr txBox="1"/>
          <p:nvPr/>
        </p:nvSpPr>
        <p:spPr>
          <a:xfrm>
            <a:off x="980143" y="1867480"/>
            <a:ext cx="2955916" cy="461665"/>
          </a:xfrm>
          <a:prstGeom prst="rect">
            <a:avLst/>
          </a:prstGeom>
          <a:noFill/>
        </p:spPr>
        <p:txBody>
          <a:bodyPr wrap="square" rtlCol="0">
            <a:spAutoFit/>
          </a:bodyPr>
          <a:lstStyle/>
          <a:p>
            <a:r>
              <a:rPr lang="zh-CN" altLang="en-US" sz="24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62" name="文本框 11">
            <a:extLst>
              <a:ext uri="{FF2B5EF4-FFF2-40B4-BE49-F238E27FC236}">
                <a16:creationId xmlns="" xmlns:a16="http://schemas.microsoft.com/office/drawing/2014/main" id="{D1A3E458-8C6E-4F06-951B-E9621CC3BFCE}"/>
              </a:ext>
            </a:extLst>
          </p:cNvPr>
          <p:cNvSpPr txBox="1"/>
          <p:nvPr/>
        </p:nvSpPr>
        <p:spPr>
          <a:xfrm>
            <a:off x="980141" y="2267590"/>
            <a:ext cx="8395870" cy="1077987"/>
          </a:xfrm>
          <a:prstGeom prst="rect">
            <a:avLst/>
          </a:prstGeom>
          <a:noFill/>
        </p:spPr>
        <p:txBody>
          <a:bodyPr wrap="square" rtlCol="0">
            <a:spAutoFit/>
          </a:bodyPr>
          <a:lstStyle/>
          <a:p>
            <a:pPr>
              <a:lnSpc>
                <a:spcPct val="250000"/>
              </a:lnSpc>
            </a:pPr>
            <a:r>
              <a:rPr lang="zh-CN" altLang="en-US" sz="14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a:t>
            </a:r>
          </a:p>
        </p:txBody>
      </p:sp>
      <p:pic>
        <p:nvPicPr>
          <p:cNvPr id="63" name="图片 62">
            <a:extLst>
              <a:ext uri="{FF2B5EF4-FFF2-40B4-BE49-F238E27FC236}">
                <a16:creationId xmlns="" xmlns:a16="http://schemas.microsoft.com/office/drawing/2014/main" id="{DAEFD2DF-4663-437A-AFAF-37D07F433F5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12842" y="3118174"/>
            <a:ext cx="508647" cy="1132765"/>
          </a:xfrm>
          <a:prstGeom prst="rect">
            <a:avLst/>
          </a:prstGeom>
        </p:spPr>
      </p:pic>
      <p:sp>
        <p:nvSpPr>
          <p:cNvPr id="64" name="文本框 13">
            <a:extLst>
              <a:ext uri="{FF2B5EF4-FFF2-40B4-BE49-F238E27FC236}">
                <a16:creationId xmlns="" xmlns:a16="http://schemas.microsoft.com/office/drawing/2014/main" id="{91FA5BFA-570C-463A-A022-A584E2D9BE5A}"/>
              </a:ext>
            </a:extLst>
          </p:cNvPr>
          <p:cNvSpPr txBox="1"/>
          <p:nvPr/>
        </p:nvSpPr>
        <p:spPr>
          <a:xfrm>
            <a:off x="6096000" y="3176725"/>
            <a:ext cx="342330" cy="1015663"/>
          </a:xfrm>
          <a:prstGeom prst="rect">
            <a:avLst/>
          </a:prstGeom>
          <a:noFill/>
        </p:spPr>
        <p:txBody>
          <a:bodyPr wrap="square" rtlCol="0">
            <a:spAutoFit/>
          </a:bodyPr>
          <a:lstStyle/>
          <a:p>
            <a:pPr algn="ctr"/>
            <a:r>
              <a:rPr lang="zh-CN" altLang="en-US" sz="2000" b="1" dirty="0">
                <a:solidFill>
                  <a:prstClr val="white"/>
                </a:solidFill>
                <a:latin typeface="字魂49号-逍遥行书" panose="00000500000000000000" pitchFamily="2" charset="-122"/>
                <a:ea typeface="字魂49号-逍遥行书" panose="00000500000000000000" pitchFamily="2" charset="-122"/>
              </a:rPr>
              <a:t>中国风</a:t>
            </a:r>
          </a:p>
        </p:txBody>
      </p:sp>
      <p:grpSp>
        <p:nvGrpSpPr>
          <p:cNvPr id="65" name="组合 64"/>
          <p:cNvGrpSpPr/>
          <p:nvPr/>
        </p:nvGrpSpPr>
        <p:grpSpPr>
          <a:xfrm>
            <a:off x="180525" y="195251"/>
            <a:ext cx="8842679" cy="730099"/>
            <a:chOff x="2165340" y="293741"/>
            <a:chExt cx="8842679" cy="730099"/>
          </a:xfrm>
        </p:grpSpPr>
        <p:sp>
          <p:nvSpPr>
            <p:cNvPr id="66"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67"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1501823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1000" fill="hold"/>
                                        <p:tgtEl>
                                          <p:spTgt spid="61"/>
                                        </p:tgtEl>
                                        <p:attrNameLst>
                                          <p:attrName>ppt_w</p:attrName>
                                        </p:attrNameLst>
                                      </p:cBhvr>
                                      <p:tavLst>
                                        <p:tav tm="0">
                                          <p:val>
                                            <p:fltVal val="0"/>
                                          </p:val>
                                        </p:tav>
                                        <p:tav tm="100000">
                                          <p:val>
                                            <p:strVal val="#ppt_w"/>
                                          </p:val>
                                        </p:tav>
                                      </p:tavLst>
                                    </p:anim>
                                    <p:anim calcmode="lin" valueType="num">
                                      <p:cBhvr>
                                        <p:cTn id="8" dur="1000" fill="hold"/>
                                        <p:tgtEl>
                                          <p:spTgt spid="61"/>
                                        </p:tgtEl>
                                        <p:attrNameLst>
                                          <p:attrName>ppt_h</p:attrName>
                                        </p:attrNameLst>
                                      </p:cBhvr>
                                      <p:tavLst>
                                        <p:tav tm="0">
                                          <p:val>
                                            <p:fltVal val="0"/>
                                          </p:val>
                                        </p:tav>
                                        <p:tav tm="100000">
                                          <p:val>
                                            <p:strVal val="#ppt_h"/>
                                          </p:val>
                                        </p:tav>
                                      </p:tavLst>
                                    </p:anim>
                                    <p:anim calcmode="lin" valueType="num">
                                      <p:cBhvr>
                                        <p:cTn id="9" dur="1000" fill="hold"/>
                                        <p:tgtEl>
                                          <p:spTgt spid="61"/>
                                        </p:tgtEl>
                                        <p:attrNameLst>
                                          <p:attrName>style.rotation</p:attrName>
                                        </p:attrNameLst>
                                      </p:cBhvr>
                                      <p:tavLst>
                                        <p:tav tm="0">
                                          <p:val>
                                            <p:fltVal val="90"/>
                                          </p:val>
                                        </p:tav>
                                        <p:tav tm="100000">
                                          <p:val>
                                            <p:fltVal val="0"/>
                                          </p:val>
                                        </p:tav>
                                      </p:tavLst>
                                    </p:anim>
                                    <p:animEffect transition="in" filter="fade">
                                      <p:cBhvr>
                                        <p:cTn id="10" dur="1000"/>
                                        <p:tgtEl>
                                          <p:spTgt spid="61"/>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p:cTn id="14" dur="1000" fill="hold"/>
                                        <p:tgtEl>
                                          <p:spTgt spid="62"/>
                                        </p:tgtEl>
                                        <p:attrNameLst>
                                          <p:attrName>ppt_w</p:attrName>
                                        </p:attrNameLst>
                                      </p:cBhvr>
                                      <p:tavLst>
                                        <p:tav tm="0">
                                          <p:val>
                                            <p:fltVal val="0"/>
                                          </p:val>
                                        </p:tav>
                                        <p:tav tm="100000">
                                          <p:val>
                                            <p:strVal val="#ppt_w"/>
                                          </p:val>
                                        </p:tav>
                                      </p:tavLst>
                                    </p:anim>
                                    <p:anim calcmode="lin" valueType="num">
                                      <p:cBhvr>
                                        <p:cTn id="15" dur="1000" fill="hold"/>
                                        <p:tgtEl>
                                          <p:spTgt spid="62"/>
                                        </p:tgtEl>
                                        <p:attrNameLst>
                                          <p:attrName>ppt_h</p:attrName>
                                        </p:attrNameLst>
                                      </p:cBhvr>
                                      <p:tavLst>
                                        <p:tav tm="0">
                                          <p:val>
                                            <p:fltVal val="0"/>
                                          </p:val>
                                        </p:tav>
                                        <p:tav tm="100000">
                                          <p:val>
                                            <p:strVal val="#ppt_h"/>
                                          </p:val>
                                        </p:tav>
                                      </p:tavLst>
                                    </p:anim>
                                    <p:anim calcmode="lin" valueType="num">
                                      <p:cBhvr>
                                        <p:cTn id="16" dur="1000" fill="hold"/>
                                        <p:tgtEl>
                                          <p:spTgt spid="62"/>
                                        </p:tgtEl>
                                        <p:attrNameLst>
                                          <p:attrName>style.rotation</p:attrName>
                                        </p:attrNameLst>
                                      </p:cBhvr>
                                      <p:tavLst>
                                        <p:tav tm="0">
                                          <p:val>
                                            <p:fltVal val="90"/>
                                          </p:val>
                                        </p:tav>
                                        <p:tav tm="100000">
                                          <p:val>
                                            <p:fltVal val="0"/>
                                          </p:val>
                                        </p:tav>
                                      </p:tavLst>
                                    </p:anim>
                                    <p:animEffect transition="in" filter="fade">
                                      <p:cBhvr>
                                        <p:cTn id="17" dur="1000"/>
                                        <p:tgtEl>
                                          <p:spTgt spid="6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22" presetClass="entr" presetSubtype="8"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sp>
        <p:nvSpPr>
          <p:cNvPr id="42" name="文本框 28"/>
          <p:cNvSpPr txBox="1">
            <a:spLocks noChangeArrowheads="1"/>
          </p:cNvSpPr>
          <p:nvPr/>
        </p:nvSpPr>
        <p:spPr bwMode="auto">
          <a:xfrm>
            <a:off x="2317247" y="2379936"/>
            <a:ext cx="75628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600" dirty="0">
                <a:solidFill>
                  <a:schemeClr val="tx1">
                    <a:lumMod val="95000"/>
                    <a:lumOff val="5000"/>
                  </a:schemeClr>
                </a:solidFill>
                <a:latin typeface="汉仪程行简" panose="00020600040101010101" pitchFamily="18" charset="-122"/>
                <a:ea typeface="汉仪程行简" panose="00020600040101010101" pitchFamily="18" charset="-122"/>
              </a:rPr>
              <a:t>谢谢您的观看指导</a:t>
            </a:r>
            <a:r>
              <a:rPr lang="en-US" altLang="zh-CN" sz="6600" dirty="0">
                <a:solidFill>
                  <a:schemeClr val="tx1">
                    <a:lumMod val="95000"/>
                    <a:lumOff val="5000"/>
                  </a:schemeClr>
                </a:solidFill>
                <a:latin typeface="汉仪程行简" panose="00020600040101010101" pitchFamily="18" charset="-122"/>
                <a:ea typeface="汉仪程行简" panose="00020600040101010101" pitchFamily="18" charset="-122"/>
              </a:rPr>
              <a:t>!</a:t>
            </a:r>
            <a:endParaRPr lang="zh-CN" altLang="en-US" sz="6600" dirty="0">
              <a:solidFill>
                <a:schemeClr val="tx1">
                  <a:lumMod val="95000"/>
                  <a:lumOff val="5000"/>
                </a:schemeClr>
              </a:solidFill>
              <a:latin typeface="汉仪程行简" panose="00020600040101010101" pitchFamily="18" charset="-122"/>
              <a:ea typeface="汉仪程行简" panose="00020600040101010101" pitchFamily="18" charset="-122"/>
            </a:endParaRPr>
          </a:p>
        </p:txBody>
      </p:sp>
      <p:sp>
        <p:nvSpPr>
          <p:cNvPr id="43" name="文本框 29"/>
          <p:cNvSpPr txBox="1">
            <a:spLocks noChangeArrowheads="1"/>
          </p:cNvSpPr>
          <p:nvPr/>
        </p:nvSpPr>
        <p:spPr bwMode="auto">
          <a:xfrm>
            <a:off x="2574422" y="3554684"/>
            <a:ext cx="704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rgbClr val="595959"/>
                </a:solidFill>
                <a:latin typeface="Adobe Garamond Pro" pitchFamily="18" charset="0"/>
                <a:ea typeface="华文中宋" panose="02010600040101010101" pitchFamily="2" charset="-122"/>
              </a:rPr>
              <a:t>BUSINESS PRACTICAL REPORT TEMPLATE</a:t>
            </a:r>
            <a:endParaRPr lang="zh-CN" altLang="en-US" sz="2000" dirty="0">
              <a:solidFill>
                <a:srgbClr val="595959"/>
              </a:solidFill>
              <a:latin typeface="Adobe Garamond Pro" pitchFamily="18" charset="0"/>
              <a:ea typeface="华文中宋" panose="02010600040101010101" pitchFamily="2" charset="-122"/>
            </a:endParaRPr>
          </a:p>
        </p:txBody>
      </p:sp>
      <p:pic>
        <p:nvPicPr>
          <p:cNvPr id="44"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2694" y="45929"/>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397828" y="4107786"/>
            <a:ext cx="2092729" cy="25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3964" y="247885"/>
            <a:ext cx="3197758" cy="239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750"/>
                                        <p:tgtEl>
                                          <p:spTgt spid="41"/>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ppt_y</p:attrName>
                                        </p:attrNameLst>
                                      </p:cBhvr>
                                      <p:tavLst>
                                        <p:tav tm="0">
                                          <p:val>
                                            <p:strVal val="#ppt_y+#ppt_h*1.125000"/>
                                          </p:val>
                                        </p:tav>
                                        <p:tav tm="100000">
                                          <p:val>
                                            <p:strVal val="#ppt_y"/>
                                          </p:val>
                                        </p:tav>
                                      </p:tavLst>
                                    </p:anim>
                                    <p:animEffect transition="in" filter="wipe(up)">
                                      <p:cBhvr>
                                        <p:cTn id="12" dur="500"/>
                                        <p:tgtEl>
                                          <p:spTgt spid="42"/>
                                        </p:tgtEl>
                                      </p:cBhvr>
                                    </p:animEffect>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47" presetClass="entr" presetSubtype="0" fill="hold"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750"/>
                                        <p:tgtEl>
                                          <p:spTgt spid="44"/>
                                        </p:tgtEl>
                                      </p:cBhvr>
                                    </p:animEffect>
                                    <p:anim calcmode="lin" valueType="num">
                                      <p:cBhvr>
                                        <p:cTn id="20" dur="750" fill="hold"/>
                                        <p:tgtEl>
                                          <p:spTgt spid="44"/>
                                        </p:tgtEl>
                                        <p:attrNameLst>
                                          <p:attrName>ppt_x</p:attrName>
                                        </p:attrNameLst>
                                      </p:cBhvr>
                                      <p:tavLst>
                                        <p:tav tm="0">
                                          <p:val>
                                            <p:strVal val="#ppt_x"/>
                                          </p:val>
                                        </p:tav>
                                        <p:tav tm="100000">
                                          <p:val>
                                            <p:strVal val="#ppt_x"/>
                                          </p:val>
                                        </p:tav>
                                      </p:tavLst>
                                    </p:anim>
                                    <p:anim calcmode="lin" valueType="num">
                                      <p:cBhvr>
                                        <p:cTn id="21" dur="750" fill="hold"/>
                                        <p:tgtEl>
                                          <p:spTgt spid="4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25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2" presetClass="entr" presetSubtype="3" fill="hold" nodeType="withEffect">
                                  <p:stCondLst>
                                    <p:cond delay="125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2400" y="2336800"/>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747669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1"/>
          <p:cNvSpPr>
            <a:spLocks noChangeArrowheads="1"/>
          </p:cNvSpPr>
          <p:nvPr/>
        </p:nvSpPr>
        <p:spPr bwMode="auto">
          <a:xfrm>
            <a:off x="3035078" y="2760437"/>
            <a:ext cx="647324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dirty="0">
                <a:solidFill>
                  <a:srgbClr val="E12431"/>
                </a:solidFill>
                <a:latin typeface="叶根友刀锋黑草" panose="02010601030101010101" pitchFamily="2" charset="-122"/>
                <a:ea typeface="叶根友刀锋黑草" panose="02010601030101010101" pitchFamily="2" charset="-122"/>
                <a:sym typeface="迷你简剪纸"/>
              </a:rPr>
              <a:t>第一章</a:t>
            </a:r>
            <a:r>
              <a:rPr lang="en-US" altLang="zh-CN" sz="5400" dirty="0">
                <a:solidFill>
                  <a:srgbClr val="E12431"/>
                </a:solidFill>
                <a:latin typeface="叶根友刀锋黑草" panose="02010601030101010101" pitchFamily="2" charset="-122"/>
                <a:ea typeface="叶根友刀锋黑草" panose="02010601030101010101" pitchFamily="2" charset="-122"/>
                <a:sym typeface="迷你简剪纸"/>
              </a:rPr>
              <a:t> </a:t>
            </a:r>
            <a:r>
              <a:rPr lang="zh-CN" altLang="en-US" sz="5400" dirty="0">
                <a:solidFill>
                  <a:srgbClr val="404040"/>
                </a:solidFill>
                <a:latin typeface="叶根友刀锋黑草" panose="02010601030101010101" pitchFamily="2" charset="-122"/>
                <a:ea typeface="叶根友刀锋黑草" panose="02010601030101010101" pitchFamily="2" charset="-122"/>
                <a:sym typeface="迷你简剪纸"/>
              </a:rPr>
              <a:t>输入你的标题</a:t>
            </a:r>
          </a:p>
        </p:txBody>
      </p:sp>
      <p:pic>
        <p:nvPicPr>
          <p:cNvPr id="2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325326" y="3835074"/>
            <a:ext cx="8842679" cy="27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filter="fade">
                                      <p:cBhvr>
                                        <p:cTn id="11" dur="519"/>
                                        <p:tgtEl>
                                          <p:spTgt spid="24"/>
                                        </p:tgtEl>
                                      </p:cBhvr>
                                    </p:animEffect>
                                    <p:anim calcmode="lin" valueType="num">
                                      <p:cBhvr>
                                        <p:cTn id="12" dur="519" fill="hold"/>
                                        <p:tgtEl>
                                          <p:spTgt spid="24"/>
                                        </p:tgtEl>
                                        <p:attrNameLst>
                                          <p:attrName>ppt_x</p:attrName>
                                        </p:attrNameLst>
                                      </p:cBhvr>
                                      <p:tavLst>
                                        <p:tav tm="0">
                                          <p:val>
                                            <p:strVal val="#ppt_x"/>
                                          </p:val>
                                        </p:tav>
                                        <p:tav tm="100000">
                                          <p:val>
                                            <p:strVal val="#ppt_x"/>
                                          </p:val>
                                        </p:tav>
                                      </p:tavLst>
                                    </p:anim>
                                    <p:anim calcmode="lin" valueType="num">
                                      <p:cBhvr>
                                        <p:cTn id="13" dur="519"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6D37F2F2-FC22-4E12-91A7-0FCDD2A953E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11568" y="1542793"/>
            <a:ext cx="2371943" cy="4719496"/>
          </a:xfrm>
          <a:prstGeom prst="rect">
            <a:avLst/>
          </a:prstGeom>
        </p:spPr>
      </p:pic>
      <p:pic>
        <p:nvPicPr>
          <p:cNvPr id="28" name="图片 27" descr="图片包含 就坐, 室内&#10;&#10;描述已自动生成">
            <a:extLst>
              <a:ext uri="{FF2B5EF4-FFF2-40B4-BE49-F238E27FC236}">
                <a16:creationId xmlns="" xmlns:a16="http://schemas.microsoft.com/office/drawing/2014/main" id="{5ED033C4-110A-49F2-A9FE-C7754E4C18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1605" b="23266"/>
          <a:stretch/>
        </p:blipFill>
        <p:spPr>
          <a:xfrm>
            <a:off x="7870348" y="-28709"/>
            <a:ext cx="4321652" cy="3751895"/>
          </a:xfrm>
          <a:prstGeom prst="rect">
            <a:avLst/>
          </a:prstGeom>
        </p:spPr>
      </p:pic>
      <p:sp>
        <p:nvSpPr>
          <p:cNvPr id="29" name="矩形 28">
            <a:extLst>
              <a:ext uri="{FF2B5EF4-FFF2-40B4-BE49-F238E27FC236}">
                <a16:creationId xmlns="" xmlns:a16="http://schemas.microsoft.com/office/drawing/2014/main" id="{E7A093EB-0AEC-47FE-B530-93F84410B1B8}"/>
              </a:ext>
            </a:extLst>
          </p:cNvPr>
          <p:cNvSpPr/>
          <p:nvPr/>
        </p:nvSpPr>
        <p:spPr>
          <a:xfrm>
            <a:off x="1310184" y="1542793"/>
            <a:ext cx="5227094" cy="4719496"/>
          </a:xfrm>
          <a:prstGeom prst="rect">
            <a:avLst/>
          </a:prstGeom>
          <a:no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等线" panose="020F0502020204030204"/>
              <a:cs typeface="+mn-cs"/>
            </a:endParaRPr>
          </a:p>
        </p:txBody>
      </p:sp>
      <p:sp>
        <p:nvSpPr>
          <p:cNvPr id="30" name="文本框 11">
            <a:extLst>
              <a:ext uri="{FF2B5EF4-FFF2-40B4-BE49-F238E27FC236}">
                <a16:creationId xmlns="" xmlns:a16="http://schemas.microsoft.com/office/drawing/2014/main" id="{EE3012BB-915C-4FDA-85DD-8F6EC1DB77B1}"/>
              </a:ext>
            </a:extLst>
          </p:cNvPr>
          <p:cNvSpPr txBox="1"/>
          <p:nvPr/>
        </p:nvSpPr>
        <p:spPr>
          <a:xfrm>
            <a:off x="4272423" y="2001675"/>
            <a:ext cx="1500411" cy="4042249"/>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sp>
        <p:nvSpPr>
          <p:cNvPr id="31" name="文本框 12">
            <a:extLst>
              <a:ext uri="{FF2B5EF4-FFF2-40B4-BE49-F238E27FC236}">
                <a16:creationId xmlns="" xmlns:a16="http://schemas.microsoft.com/office/drawing/2014/main" id="{35390903-1A81-47D3-A691-9869F381D913}"/>
              </a:ext>
            </a:extLst>
          </p:cNvPr>
          <p:cNvSpPr txBox="1"/>
          <p:nvPr/>
        </p:nvSpPr>
        <p:spPr>
          <a:xfrm>
            <a:off x="5772834" y="2001675"/>
            <a:ext cx="646331" cy="1228356"/>
          </a:xfrm>
          <a:prstGeom prst="rect">
            <a:avLst/>
          </a:prstGeom>
          <a:noFill/>
        </p:spPr>
        <p:txBody>
          <a:bodyPr vert="eaVert" wrap="square" rtlCol="0">
            <a:spAutoFit/>
          </a:bodyPr>
          <a:lstStyle/>
          <a:p>
            <a:pPr algn="ct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32" name="文本框 13">
            <a:extLst>
              <a:ext uri="{FF2B5EF4-FFF2-40B4-BE49-F238E27FC236}">
                <a16:creationId xmlns="" xmlns:a16="http://schemas.microsoft.com/office/drawing/2014/main" id="{84B68B83-55C9-4A87-8130-301C5B562124}"/>
              </a:ext>
            </a:extLst>
          </p:cNvPr>
          <p:cNvSpPr txBox="1"/>
          <p:nvPr/>
        </p:nvSpPr>
        <p:spPr>
          <a:xfrm>
            <a:off x="7333493" y="3625911"/>
            <a:ext cx="2423740" cy="2089380"/>
          </a:xfrm>
          <a:prstGeom prst="rect">
            <a:avLst/>
          </a:prstGeom>
          <a:noFill/>
        </p:spPr>
        <p:txBody>
          <a:bodyPr vert="eaVert"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grpSp>
        <p:nvGrpSpPr>
          <p:cNvPr id="33" name="组合 32"/>
          <p:cNvGrpSpPr/>
          <p:nvPr/>
        </p:nvGrpSpPr>
        <p:grpSpPr>
          <a:xfrm>
            <a:off x="180525" y="195251"/>
            <a:ext cx="8842679" cy="730099"/>
            <a:chOff x="2165340" y="293741"/>
            <a:chExt cx="8842679" cy="730099"/>
          </a:xfrm>
        </p:grpSpPr>
        <p:sp>
          <p:nvSpPr>
            <p:cNvPr id="34"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35"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fltVal val="0"/>
                                          </p:val>
                                        </p:tav>
                                        <p:tav tm="100000">
                                          <p:val>
                                            <p:strVal val="#ppt_w"/>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style.rotation</p:attrName>
                                        </p:attrNameLst>
                                      </p:cBhvr>
                                      <p:tavLst>
                                        <p:tav tm="0">
                                          <p:val>
                                            <p:fltVal val="90"/>
                                          </p:val>
                                        </p:tav>
                                        <p:tav tm="100000">
                                          <p:val>
                                            <p:fltVal val="0"/>
                                          </p:val>
                                        </p:tav>
                                      </p:tavLst>
                                    </p:anim>
                                    <p:animEffect transition="in" filter="fade">
                                      <p:cBhvr>
                                        <p:cTn id="17" dur="1000"/>
                                        <p:tgtEl>
                                          <p:spTgt spid="2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1000" fill="hold"/>
                                        <p:tgtEl>
                                          <p:spTgt spid="28"/>
                                        </p:tgtEl>
                                        <p:attrNameLst>
                                          <p:attrName>ppt_w</p:attrName>
                                        </p:attrNameLst>
                                      </p:cBhvr>
                                      <p:tavLst>
                                        <p:tav tm="0">
                                          <p:val>
                                            <p:fltVal val="0"/>
                                          </p:val>
                                        </p:tav>
                                        <p:tav tm="100000">
                                          <p:val>
                                            <p:strVal val="#ppt_w"/>
                                          </p:val>
                                        </p:tav>
                                      </p:tavLst>
                                    </p:anim>
                                    <p:anim calcmode="lin" valueType="num">
                                      <p:cBhvr>
                                        <p:cTn id="22" dur="1000" fill="hold"/>
                                        <p:tgtEl>
                                          <p:spTgt spid="28"/>
                                        </p:tgtEl>
                                        <p:attrNameLst>
                                          <p:attrName>ppt_h</p:attrName>
                                        </p:attrNameLst>
                                      </p:cBhvr>
                                      <p:tavLst>
                                        <p:tav tm="0">
                                          <p:val>
                                            <p:fltVal val="0"/>
                                          </p:val>
                                        </p:tav>
                                        <p:tav tm="100000">
                                          <p:val>
                                            <p:strVal val="#ppt_h"/>
                                          </p:val>
                                        </p:tav>
                                      </p:tavLst>
                                    </p:anim>
                                    <p:anim calcmode="lin" valueType="num">
                                      <p:cBhvr>
                                        <p:cTn id="23" dur="1000" fill="hold"/>
                                        <p:tgtEl>
                                          <p:spTgt spid="28"/>
                                        </p:tgtEl>
                                        <p:attrNameLst>
                                          <p:attrName>style.rotation</p:attrName>
                                        </p:attrNameLst>
                                      </p:cBhvr>
                                      <p:tavLst>
                                        <p:tav tm="0">
                                          <p:val>
                                            <p:fltVal val="90"/>
                                          </p:val>
                                        </p:tav>
                                        <p:tav tm="100000">
                                          <p:val>
                                            <p:fltVal val="0"/>
                                          </p:val>
                                        </p:tav>
                                      </p:tavLst>
                                    </p:anim>
                                    <p:animEffect transition="in" filter="fade">
                                      <p:cBhvr>
                                        <p:cTn id="24" dur="1000"/>
                                        <p:tgtEl>
                                          <p:spTgt spid="2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500"/>
                                        <p:tgtEl>
                                          <p:spTgt spid="30"/>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8"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1C952A9E-3D54-46B0-ABD8-B43BB8B861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71262" y="1925059"/>
            <a:ext cx="3651913" cy="3651913"/>
          </a:xfrm>
          <a:prstGeom prst="rect">
            <a:avLst/>
          </a:prstGeom>
        </p:spPr>
      </p:pic>
      <p:sp>
        <p:nvSpPr>
          <p:cNvPr id="30" name="文本框 10">
            <a:extLst>
              <a:ext uri="{FF2B5EF4-FFF2-40B4-BE49-F238E27FC236}">
                <a16:creationId xmlns="" xmlns:a16="http://schemas.microsoft.com/office/drawing/2014/main" id="{AE8F0D92-1FCE-4285-B958-A1AB6512FC60}"/>
              </a:ext>
            </a:extLst>
          </p:cNvPr>
          <p:cNvSpPr txBox="1"/>
          <p:nvPr/>
        </p:nvSpPr>
        <p:spPr>
          <a:xfrm>
            <a:off x="9319182" y="2395557"/>
            <a:ext cx="830997" cy="2710915"/>
          </a:xfrm>
          <a:prstGeom prst="rect">
            <a:avLst/>
          </a:prstGeom>
          <a:noFill/>
        </p:spPr>
        <p:txBody>
          <a:bodyPr vert="eaVert" wrap="square" rtlCol="0">
            <a:spAutoFit/>
          </a:bodyPr>
          <a:lstStyle/>
          <a:p>
            <a:pPr algn="ctr">
              <a:lnSpc>
                <a:spcPct val="150000"/>
              </a:lnSpc>
            </a:pPr>
            <a:r>
              <a:rPr lang="zh-CN" altLang="en-US" sz="28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pic>
        <p:nvPicPr>
          <p:cNvPr id="31" name="图片 30">
            <a:extLst>
              <a:ext uri="{FF2B5EF4-FFF2-40B4-BE49-F238E27FC236}">
                <a16:creationId xmlns="" xmlns:a16="http://schemas.microsoft.com/office/drawing/2014/main" id="{64F41913-F9A8-43CA-BCA7-8F67C63757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7867" y="2469882"/>
            <a:ext cx="805218" cy="743869"/>
          </a:xfrm>
          <a:prstGeom prst="rect">
            <a:avLst/>
          </a:prstGeom>
        </p:spPr>
      </p:pic>
      <p:sp>
        <p:nvSpPr>
          <p:cNvPr id="32" name="文本框 12">
            <a:extLst>
              <a:ext uri="{FF2B5EF4-FFF2-40B4-BE49-F238E27FC236}">
                <a16:creationId xmlns="" xmlns:a16="http://schemas.microsoft.com/office/drawing/2014/main" id="{6C1AF821-2B0D-406D-8715-95F2E15E58FF}"/>
              </a:ext>
            </a:extLst>
          </p:cNvPr>
          <p:cNvSpPr txBox="1"/>
          <p:nvPr/>
        </p:nvSpPr>
        <p:spPr>
          <a:xfrm>
            <a:off x="1864914" y="2264669"/>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3" name="文本框 13">
            <a:extLst>
              <a:ext uri="{FF2B5EF4-FFF2-40B4-BE49-F238E27FC236}">
                <a16:creationId xmlns="" xmlns:a16="http://schemas.microsoft.com/office/drawing/2014/main" id="{78B8DBDF-8DFB-45ED-B05B-75C28358BE05}"/>
              </a:ext>
            </a:extLst>
          </p:cNvPr>
          <p:cNvSpPr txBox="1"/>
          <p:nvPr/>
        </p:nvSpPr>
        <p:spPr>
          <a:xfrm>
            <a:off x="1864914" y="2664779"/>
            <a:ext cx="4718710" cy="623248"/>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4" name="图片 33">
            <a:extLst>
              <a:ext uri="{FF2B5EF4-FFF2-40B4-BE49-F238E27FC236}">
                <a16:creationId xmlns="" xmlns:a16="http://schemas.microsoft.com/office/drawing/2014/main" id="{85F9EA54-E2B8-4B8C-9687-F2AC05DA28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7867" y="4110908"/>
            <a:ext cx="805218" cy="743869"/>
          </a:xfrm>
          <a:prstGeom prst="rect">
            <a:avLst/>
          </a:prstGeom>
        </p:spPr>
      </p:pic>
      <p:sp>
        <p:nvSpPr>
          <p:cNvPr id="35" name="文本框 15">
            <a:extLst>
              <a:ext uri="{FF2B5EF4-FFF2-40B4-BE49-F238E27FC236}">
                <a16:creationId xmlns="" xmlns:a16="http://schemas.microsoft.com/office/drawing/2014/main" id="{D55D6E33-4A8E-4952-811A-03D221F21D8C}"/>
              </a:ext>
            </a:extLst>
          </p:cNvPr>
          <p:cNvSpPr txBox="1"/>
          <p:nvPr/>
        </p:nvSpPr>
        <p:spPr>
          <a:xfrm>
            <a:off x="1864914" y="3905695"/>
            <a:ext cx="2255292" cy="400110"/>
          </a:xfrm>
          <a:prstGeom prst="rect">
            <a:avLst/>
          </a:prstGeom>
          <a:noFill/>
        </p:spPr>
        <p:txBody>
          <a:bodyPr wrap="square" rtlCol="0">
            <a:spAutoFit/>
          </a:bodyPr>
          <a:lstStyle/>
          <a:p>
            <a:r>
              <a:rPr lang="zh-CN" altLang="en-US" sz="20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36" name="文本框 16">
            <a:extLst>
              <a:ext uri="{FF2B5EF4-FFF2-40B4-BE49-F238E27FC236}">
                <a16:creationId xmlns="" xmlns:a16="http://schemas.microsoft.com/office/drawing/2014/main" id="{2643C5B8-83A5-4F19-B832-9A3E3E82B693}"/>
              </a:ext>
            </a:extLst>
          </p:cNvPr>
          <p:cNvSpPr txBox="1"/>
          <p:nvPr/>
        </p:nvSpPr>
        <p:spPr>
          <a:xfrm>
            <a:off x="1864914" y="4305805"/>
            <a:ext cx="4718710" cy="623248"/>
          </a:xfrm>
          <a:prstGeom prst="rect">
            <a:avLst/>
          </a:prstGeom>
          <a:noFill/>
        </p:spPr>
        <p:txBody>
          <a:bodyPr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grpSp>
        <p:nvGrpSpPr>
          <p:cNvPr id="40" name="组合 39"/>
          <p:cNvGrpSpPr/>
          <p:nvPr/>
        </p:nvGrpSpPr>
        <p:grpSpPr>
          <a:xfrm>
            <a:off x="180525" y="195251"/>
            <a:ext cx="8842679" cy="730099"/>
            <a:chOff x="2165340" y="293741"/>
            <a:chExt cx="8842679" cy="730099"/>
          </a:xfrm>
        </p:grpSpPr>
        <p:sp>
          <p:nvSpPr>
            <p:cNvPr id="41"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2"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0053098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ircle(in)">
                                      <p:cBhvr>
                                        <p:cTn id="7" dur="2000"/>
                                        <p:tgtEl>
                                          <p:spTgt spid="29"/>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circle(in)">
                                      <p:cBhvr>
                                        <p:cTn id="11" dur="2000"/>
                                        <p:tgtEl>
                                          <p:spTgt spid="30"/>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circle(in)">
                                      <p:cBhvr>
                                        <p:cTn id="15" dur="2000"/>
                                        <p:tgtEl>
                                          <p:spTgt spid="31"/>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circle(in)">
                                      <p:cBhvr>
                                        <p:cTn id="19" dur="2000"/>
                                        <p:tgtEl>
                                          <p:spTgt spid="32"/>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circle(in)">
                                      <p:cBhvr>
                                        <p:cTn id="23" dur="2000"/>
                                        <p:tgtEl>
                                          <p:spTgt spid="33"/>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circle(in)">
                                      <p:cBhvr>
                                        <p:cTn id="27" dur="2000"/>
                                        <p:tgtEl>
                                          <p:spTgt spid="34"/>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circle(in)">
                                      <p:cBhvr>
                                        <p:cTn id="31" dur="2000"/>
                                        <p:tgtEl>
                                          <p:spTgt spid="35"/>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circle(in)">
                                      <p:cBhvr>
                                        <p:cTn id="35" dur="2000"/>
                                        <p:tgtEl>
                                          <p:spTgt spid="36"/>
                                        </p:tgtEl>
                                      </p:cBhvr>
                                    </p:animEffect>
                                  </p:childTnLst>
                                </p:cTn>
                              </p:par>
                              <p:par>
                                <p:cTn id="36" presetID="22" presetClass="entr" presetSubtype="8"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DCDFF6EF-8100-4400-8E52-AB46FFB3109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3795"/>
            <a:ext cx="5627045" cy="5407571"/>
          </a:xfrm>
          <a:prstGeom prst="rect">
            <a:avLst/>
          </a:prstGeom>
        </p:spPr>
      </p:pic>
      <p:sp>
        <p:nvSpPr>
          <p:cNvPr id="34" name="文本框 11">
            <a:extLst>
              <a:ext uri="{FF2B5EF4-FFF2-40B4-BE49-F238E27FC236}">
                <a16:creationId xmlns="" xmlns:a16="http://schemas.microsoft.com/office/drawing/2014/main" id="{388658C0-1DD0-425B-B6F9-B923157C0896}"/>
              </a:ext>
            </a:extLst>
          </p:cNvPr>
          <p:cNvSpPr txBox="1"/>
          <p:nvPr/>
        </p:nvSpPr>
        <p:spPr>
          <a:xfrm>
            <a:off x="10352368" y="1555566"/>
            <a:ext cx="738664" cy="4266481"/>
          </a:xfrm>
          <a:prstGeom prst="rect">
            <a:avLst/>
          </a:prstGeom>
          <a:noFill/>
        </p:spPr>
        <p:txBody>
          <a:bodyPr vert="eaVert"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35" name="文本框 12">
            <a:extLst>
              <a:ext uri="{FF2B5EF4-FFF2-40B4-BE49-F238E27FC236}">
                <a16:creationId xmlns="" xmlns:a16="http://schemas.microsoft.com/office/drawing/2014/main" id="{836413BD-6536-437E-935C-DCF9DD6BA0D5}"/>
              </a:ext>
            </a:extLst>
          </p:cNvPr>
          <p:cNvSpPr txBox="1"/>
          <p:nvPr/>
        </p:nvSpPr>
        <p:spPr>
          <a:xfrm>
            <a:off x="11091032" y="1555566"/>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36" name="文本框 13">
            <a:extLst>
              <a:ext uri="{FF2B5EF4-FFF2-40B4-BE49-F238E27FC236}">
                <a16:creationId xmlns="" xmlns:a16="http://schemas.microsoft.com/office/drawing/2014/main" id="{16B3FD22-5E3B-4BDB-8281-217DAB220377}"/>
              </a:ext>
            </a:extLst>
          </p:cNvPr>
          <p:cNvSpPr txBox="1"/>
          <p:nvPr/>
        </p:nvSpPr>
        <p:spPr>
          <a:xfrm>
            <a:off x="8329526" y="1555566"/>
            <a:ext cx="738664" cy="4266481"/>
          </a:xfrm>
          <a:prstGeom prst="rect">
            <a:avLst/>
          </a:prstGeom>
          <a:noFill/>
        </p:spPr>
        <p:txBody>
          <a:bodyPr vert="eaVert"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37" name="文本框 14">
            <a:extLst>
              <a:ext uri="{FF2B5EF4-FFF2-40B4-BE49-F238E27FC236}">
                <a16:creationId xmlns="" xmlns:a16="http://schemas.microsoft.com/office/drawing/2014/main" id="{3B575FA6-C53A-4D5C-A596-E1E80C25DF5B}"/>
              </a:ext>
            </a:extLst>
          </p:cNvPr>
          <p:cNvSpPr txBox="1"/>
          <p:nvPr/>
        </p:nvSpPr>
        <p:spPr>
          <a:xfrm>
            <a:off x="9068190" y="1555566"/>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sp>
        <p:nvSpPr>
          <p:cNvPr id="38" name="文本框 15">
            <a:extLst>
              <a:ext uri="{FF2B5EF4-FFF2-40B4-BE49-F238E27FC236}">
                <a16:creationId xmlns="" xmlns:a16="http://schemas.microsoft.com/office/drawing/2014/main" id="{4BF6F2A2-9E6F-4507-B7BF-8DDE83D0625A}"/>
              </a:ext>
            </a:extLst>
          </p:cNvPr>
          <p:cNvSpPr txBox="1"/>
          <p:nvPr/>
        </p:nvSpPr>
        <p:spPr>
          <a:xfrm>
            <a:off x="6081681" y="1555566"/>
            <a:ext cx="738664" cy="4266481"/>
          </a:xfrm>
          <a:prstGeom prst="rect">
            <a:avLst/>
          </a:prstGeom>
          <a:noFill/>
        </p:spPr>
        <p:txBody>
          <a:bodyPr vert="eaVert" wrap="square" rtlCol="0">
            <a:spAutoFit/>
          </a:bodyPr>
          <a:lstStyle/>
          <a:p>
            <a:pPr>
              <a:lnSpc>
                <a:spcPct val="1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39" name="文本框 16">
            <a:extLst>
              <a:ext uri="{FF2B5EF4-FFF2-40B4-BE49-F238E27FC236}">
                <a16:creationId xmlns="" xmlns:a16="http://schemas.microsoft.com/office/drawing/2014/main" id="{CF260CD3-1387-4DD7-B65F-0D7D787A2FAC}"/>
              </a:ext>
            </a:extLst>
          </p:cNvPr>
          <p:cNvSpPr txBox="1"/>
          <p:nvPr/>
        </p:nvSpPr>
        <p:spPr>
          <a:xfrm>
            <a:off x="6820345" y="1555566"/>
            <a:ext cx="646331" cy="2710915"/>
          </a:xfrm>
          <a:prstGeom prst="rect">
            <a:avLst/>
          </a:prstGeom>
          <a:noFill/>
        </p:spPr>
        <p:txBody>
          <a:bodyPr vert="eaVert" wrap="square" rtlCol="0">
            <a:spAutoFit/>
          </a:bodyPr>
          <a:lstStyle/>
          <a:p>
            <a:pPr>
              <a:lnSpc>
                <a:spcPct val="150000"/>
              </a:lnSpc>
            </a:pPr>
            <a:r>
              <a:rPr lang="zh-CN" altLang="en-US" sz="2000" b="1"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输入标题</a:t>
            </a:r>
          </a:p>
        </p:txBody>
      </p:sp>
      <p:grpSp>
        <p:nvGrpSpPr>
          <p:cNvPr id="43" name="组合 42"/>
          <p:cNvGrpSpPr/>
          <p:nvPr/>
        </p:nvGrpSpPr>
        <p:grpSpPr>
          <a:xfrm>
            <a:off x="180525" y="195251"/>
            <a:ext cx="8842679" cy="730099"/>
            <a:chOff x="2165340" y="293741"/>
            <a:chExt cx="8842679" cy="730099"/>
          </a:xfrm>
        </p:grpSpPr>
        <p:sp>
          <p:nvSpPr>
            <p:cNvPr id="44"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45" name="图片 28" descr="C_108.jpg"/>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1885955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par>
                                <p:cTn id="46" presetID="22" presetClass="entr" presetSubtype="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7" y="5049671"/>
            <a:ext cx="12182426" cy="1808329"/>
          </a:xfrm>
          <a:prstGeom prst="rect">
            <a:avLst/>
          </a:prstGeom>
        </p:spPr>
      </p:pic>
      <p:pic>
        <p:nvPicPr>
          <p:cNvPr id="47" name="图片 46">
            <a:extLst>
              <a:ext uri="{FF2B5EF4-FFF2-40B4-BE49-F238E27FC236}">
                <a16:creationId xmlns="" xmlns:a16="http://schemas.microsoft.com/office/drawing/2014/main" id="{8D6A7C71-087B-4803-AD88-43494087043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809414"/>
            <a:ext cx="6096012" cy="5047498"/>
          </a:xfrm>
          <a:prstGeom prst="rect">
            <a:avLst/>
          </a:prstGeom>
        </p:spPr>
      </p:pic>
      <p:sp>
        <p:nvSpPr>
          <p:cNvPr id="48" name="文本框 10">
            <a:extLst>
              <a:ext uri="{FF2B5EF4-FFF2-40B4-BE49-F238E27FC236}">
                <a16:creationId xmlns="" xmlns:a16="http://schemas.microsoft.com/office/drawing/2014/main" id="{1194CEE5-4F4E-4447-9062-35FCFDC9B50B}"/>
              </a:ext>
            </a:extLst>
          </p:cNvPr>
          <p:cNvSpPr txBox="1"/>
          <p:nvPr/>
        </p:nvSpPr>
        <p:spPr>
          <a:xfrm>
            <a:off x="6341380" y="1931896"/>
            <a:ext cx="2255292" cy="461665"/>
          </a:xfrm>
          <a:prstGeom prst="rect">
            <a:avLst/>
          </a:prstGeom>
          <a:noFill/>
        </p:spPr>
        <p:txBody>
          <a:bodyPr wrap="square" rtlCol="0">
            <a:spAutoFit/>
          </a:bodyPr>
          <a:lstStyle/>
          <a:p>
            <a:r>
              <a:rPr lang="zh-CN" altLang="en-US" sz="2400" b="1" dirty="0">
                <a:solidFill>
                  <a:prstClr val="black">
                    <a:lumMod val="65000"/>
                    <a:lumOff val="35000"/>
                  </a:prstClr>
                </a:solidFill>
                <a:latin typeface="字魂49号-逍遥行书" panose="00000500000000000000" pitchFamily="2" charset="-122"/>
                <a:ea typeface="字魂49号-逍遥行书" panose="00000500000000000000" pitchFamily="2" charset="-122"/>
              </a:rPr>
              <a:t>输入标题</a:t>
            </a:r>
          </a:p>
        </p:txBody>
      </p:sp>
      <p:sp>
        <p:nvSpPr>
          <p:cNvPr id="49" name="文本框 11">
            <a:extLst>
              <a:ext uri="{FF2B5EF4-FFF2-40B4-BE49-F238E27FC236}">
                <a16:creationId xmlns="" xmlns:a16="http://schemas.microsoft.com/office/drawing/2014/main" id="{FF095544-05FB-45C7-9C19-D24CF8655FF5}"/>
              </a:ext>
            </a:extLst>
          </p:cNvPr>
          <p:cNvSpPr txBox="1"/>
          <p:nvPr/>
        </p:nvSpPr>
        <p:spPr>
          <a:xfrm>
            <a:off x="6341380" y="2534518"/>
            <a:ext cx="4718710" cy="2155205"/>
          </a:xfrm>
          <a:prstGeom prst="rect">
            <a:avLst/>
          </a:prstGeom>
          <a:noFill/>
        </p:spPr>
        <p:txBody>
          <a:bodyPr wrap="square" rtlCol="0">
            <a:spAutoFit/>
          </a:bodyPr>
          <a:lstStyle/>
          <a:p>
            <a:pPr>
              <a:lnSpc>
                <a:spcPct val="250000"/>
              </a:lnSpc>
            </a:pPr>
            <a:r>
              <a:rPr lang="zh-CN" altLang="en-US" sz="14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grpSp>
        <p:nvGrpSpPr>
          <p:cNvPr id="54" name="组合 53"/>
          <p:cNvGrpSpPr/>
          <p:nvPr/>
        </p:nvGrpSpPr>
        <p:grpSpPr>
          <a:xfrm>
            <a:off x="180525" y="195251"/>
            <a:ext cx="8842679" cy="730099"/>
            <a:chOff x="2165340" y="293741"/>
            <a:chExt cx="8842679" cy="730099"/>
          </a:xfrm>
        </p:grpSpPr>
        <p:sp>
          <p:nvSpPr>
            <p:cNvPr id="55"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56"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6577944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par>
                                <p:cTn id="16" presetID="22" presetClass="entr" presetSubtype="8"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1"/>
          <p:cNvSpPr>
            <a:spLocks noChangeArrowheads="1"/>
          </p:cNvSpPr>
          <p:nvPr/>
        </p:nvSpPr>
        <p:spPr bwMode="auto">
          <a:xfrm>
            <a:off x="3035078" y="2760437"/>
            <a:ext cx="64844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dirty="0">
                <a:solidFill>
                  <a:srgbClr val="E12431"/>
                </a:solidFill>
                <a:latin typeface="叶根友刀锋黑草" panose="02010601030101010101" pitchFamily="2" charset="-122"/>
                <a:ea typeface="叶根友刀锋黑草" panose="02010601030101010101" pitchFamily="2" charset="-122"/>
                <a:sym typeface="迷你简剪纸"/>
              </a:rPr>
              <a:t>第二章</a:t>
            </a:r>
            <a:r>
              <a:rPr lang="en-US" altLang="zh-CN" sz="5400" dirty="0">
                <a:solidFill>
                  <a:srgbClr val="E12431"/>
                </a:solidFill>
                <a:latin typeface="叶根友刀锋黑草" panose="02010601030101010101" pitchFamily="2" charset="-122"/>
                <a:ea typeface="叶根友刀锋黑草" panose="02010601030101010101" pitchFamily="2" charset="-122"/>
                <a:sym typeface="迷你简剪纸"/>
              </a:rPr>
              <a:t> </a:t>
            </a:r>
            <a:r>
              <a:rPr lang="zh-CN" altLang="en-US" sz="5400" dirty="0">
                <a:solidFill>
                  <a:srgbClr val="404040"/>
                </a:solidFill>
                <a:latin typeface="叶根友刀锋黑草" panose="02010601030101010101" pitchFamily="2" charset="-122"/>
                <a:ea typeface="叶根友刀锋黑草" panose="02010601030101010101" pitchFamily="2" charset="-122"/>
                <a:sym typeface="迷你简剪纸"/>
              </a:rPr>
              <a:t>输入你的标题</a:t>
            </a:r>
          </a:p>
        </p:txBody>
      </p:sp>
      <p:pic>
        <p:nvPicPr>
          <p:cNvPr id="2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325326" y="3835074"/>
            <a:ext cx="8842679" cy="27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434205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filter="fade">
                                      <p:cBhvr>
                                        <p:cTn id="11" dur="519"/>
                                        <p:tgtEl>
                                          <p:spTgt spid="24"/>
                                        </p:tgtEl>
                                      </p:cBhvr>
                                    </p:animEffect>
                                    <p:anim calcmode="lin" valueType="num">
                                      <p:cBhvr>
                                        <p:cTn id="12" dur="519" fill="hold"/>
                                        <p:tgtEl>
                                          <p:spTgt spid="24"/>
                                        </p:tgtEl>
                                        <p:attrNameLst>
                                          <p:attrName>ppt_x</p:attrName>
                                        </p:attrNameLst>
                                      </p:cBhvr>
                                      <p:tavLst>
                                        <p:tav tm="0">
                                          <p:val>
                                            <p:strVal val="#ppt_x"/>
                                          </p:val>
                                        </p:tav>
                                        <p:tav tm="100000">
                                          <p:val>
                                            <p:strVal val="#ppt_x"/>
                                          </p:val>
                                        </p:tav>
                                      </p:tavLst>
                                    </p:anim>
                                    <p:anim calcmode="lin" valueType="num">
                                      <p:cBhvr>
                                        <p:cTn id="13" dur="519"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 xmlns:a16="http://schemas.microsoft.com/office/drawing/2014/main" id="{6C4AF40B-044C-4C0D-A841-906357089E3C}"/>
              </a:ext>
            </a:extLst>
          </p:cNvPr>
          <p:cNvGrpSpPr/>
          <p:nvPr/>
        </p:nvGrpSpPr>
        <p:grpSpPr>
          <a:xfrm>
            <a:off x="1770482" y="2100098"/>
            <a:ext cx="2001678" cy="2001678"/>
            <a:chOff x="1770482" y="1633178"/>
            <a:chExt cx="2001678" cy="2001678"/>
          </a:xfrm>
        </p:grpSpPr>
        <p:pic>
          <p:nvPicPr>
            <p:cNvPr id="42" name="图片 41">
              <a:extLst>
                <a:ext uri="{FF2B5EF4-FFF2-40B4-BE49-F238E27FC236}">
                  <a16:creationId xmlns="" xmlns:a16="http://schemas.microsoft.com/office/drawing/2014/main" id="{A85D6591-9664-46FB-A16E-0A7E693E92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70482" y="1633178"/>
              <a:ext cx="2001678" cy="2001678"/>
            </a:xfrm>
            <a:prstGeom prst="rect">
              <a:avLst/>
            </a:prstGeom>
          </p:spPr>
        </p:pic>
        <p:sp>
          <p:nvSpPr>
            <p:cNvPr id="43" name="椭圆 42">
              <a:extLst>
                <a:ext uri="{FF2B5EF4-FFF2-40B4-BE49-F238E27FC236}">
                  <a16:creationId xmlns="" xmlns:a16="http://schemas.microsoft.com/office/drawing/2014/main" id="{8DF15D28-8172-4112-A02B-96363DF3D283}"/>
                </a:ext>
              </a:extLst>
            </p:cNvPr>
            <p:cNvSpPr/>
            <p:nvPr/>
          </p:nvSpPr>
          <p:spPr>
            <a:xfrm>
              <a:off x="1827922" y="1690618"/>
              <a:ext cx="1886798" cy="1886798"/>
            </a:xfrm>
            <a:prstGeom prst="ellipse">
              <a:avLst/>
            </a:prstGeom>
            <a:solidFill>
              <a:srgbClr val="FFFFFF">
                <a:alpha val="50196"/>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sp>
          <p:nvSpPr>
            <p:cNvPr id="44" name="文本框 15">
              <a:extLst>
                <a:ext uri="{FF2B5EF4-FFF2-40B4-BE49-F238E27FC236}">
                  <a16:creationId xmlns="" xmlns:a16="http://schemas.microsoft.com/office/drawing/2014/main" id="{3F973A5E-7F6E-47B4-A844-520FAC667183}"/>
                </a:ext>
              </a:extLst>
            </p:cNvPr>
            <p:cNvSpPr txBox="1"/>
            <p:nvPr/>
          </p:nvSpPr>
          <p:spPr>
            <a:xfrm>
              <a:off x="2401989" y="2126186"/>
              <a:ext cx="738664"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solidFill>
                    <a:prstClr val="black">
                      <a:lumMod val="65000"/>
                      <a:lumOff val="35000"/>
                    </a:prstClr>
                  </a:solidFill>
                  <a:effectLst/>
                  <a:uLnTx/>
                  <a:uFillTx/>
                  <a:latin typeface="字魂49号-逍遥行书" panose="00000500000000000000" pitchFamily="2" charset="-122"/>
                  <a:ea typeface="字魂49号-逍遥行书" panose="00000500000000000000" pitchFamily="2" charset="-122"/>
                </a:rPr>
                <a:t>壹</a:t>
              </a:r>
            </a:p>
          </p:txBody>
        </p:sp>
      </p:grpSp>
      <p:grpSp>
        <p:nvGrpSpPr>
          <p:cNvPr id="45" name="组合 44">
            <a:extLst>
              <a:ext uri="{FF2B5EF4-FFF2-40B4-BE49-F238E27FC236}">
                <a16:creationId xmlns="" xmlns:a16="http://schemas.microsoft.com/office/drawing/2014/main" id="{FF621804-43FF-4E99-8EC0-9C9F920DEF45}"/>
              </a:ext>
            </a:extLst>
          </p:cNvPr>
          <p:cNvGrpSpPr/>
          <p:nvPr/>
        </p:nvGrpSpPr>
        <p:grpSpPr>
          <a:xfrm>
            <a:off x="4900494" y="1893580"/>
            <a:ext cx="2414715" cy="2414715"/>
            <a:chOff x="4900494" y="1426660"/>
            <a:chExt cx="2414715" cy="2414715"/>
          </a:xfrm>
        </p:grpSpPr>
        <p:pic>
          <p:nvPicPr>
            <p:cNvPr id="46" name="图片 45">
              <a:extLst>
                <a:ext uri="{FF2B5EF4-FFF2-40B4-BE49-F238E27FC236}">
                  <a16:creationId xmlns="" xmlns:a16="http://schemas.microsoft.com/office/drawing/2014/main" id="{CAB76380-1760-4ADE-AAA4-F3A21BF268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0494" y="1426660"/>
              <a:ext cx="2414715" cy="2414715"/>
            </a:xfrm>
            <a:prstGeom prst="rect">
              <a:avLst/>
            </a:prstGeom>
          </p:spPr>
        </p:pic>
        <p:sp>
          <p:nvSpPr>
            <p:cNvPr id="47" name="椭圆 46">
              <a:extLst>
                <a:ext uri="{FF2B5EF4-FFF2-40B4-BE49-F238E27FC236}">
                  <a16:creationId xmlns="" xmlns:a16="http://schemas.microsoft.com/office/drawing/2014/main" id="{242745FC-9A27-4144-B125-0690FB12F72D}"/>
                </a:ext>
              </a:extLst>
            </p:cNvPr>
            <p:cNvSpPr/>
            <p:nvPr/>
          </p:nvSpPr>
          <p:spPr>
            <a:xfrm>
              <a:off x="4957935" y="1495952"/>
              <a:ext cx="2276130" cy="2276130"/>
            </a:xfrm>
            <a:prstGeom prst="ellipse">
              <a:avLst/>
            </a:prstGeom>
            <a:solidFill>
              <a:srgbClr val="FFFFFF">
                <a:alpha val="50196"/>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sp>
          <p:nvSpPr>
            <p:cNvPr id="48" name="文本框 16">
              <a:extLst>
                <a:ext uri="{FF2B5EF4-FFF2-40B4-BE49-F238E27FC236}">
                  <a16:creationId xmlns="" xmlns:a16="http://schemas.microsoft.com/office/drawing/2014/main" id="{A46A3A63-8114-4C12-8FE8-8DE675C309D7}"/>
                </a:ext>
              </a:extLst>
            </p:cNvPr>
            <p:cNvSpPr txBox="1"/>
            <p:nvPr/>
          </p:nvSpPr>
          <p:spPr>
            <a:xfrm>
              <a:off x="5738519" y="2080019"/>
              <a:ext cx="738664"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smtClean="0">
                  <a:ln>
                    <a:noFill/>
                  </a:ln>
                  <a:solidFill>
                    <a:prstClr val="black">
                      <a:lumMod val="65000"/>
                      <a:lumOff val="35000"/>
                    </a:prstClr>
                  </a:solidFill>
                  <a:effectLst/>
                  <a:uLnTx/>
                  <a:uFillTx/>
                  <a:latin typeface="字魂49号-逍遥行书" panose="00000500000000000000" pitchFamily="2" charset="-122"/>
                  <a:ea typeface="字魂49号-逍遥行书" panose="00000500000000000000" pitchFamily="2" charset="-122"/>
                </a:rPr>
                <a:t>贰</a:t>
              </a:r>
            </a:p>
          </p:txBody>
        </p:sp>
      </p:grpSp>
      <p:grpSp>
        <p:nvGrpSpPr>
          <p:cNvPr id="49" name="组合 48">
            <a:extLst>
              <a:ext uri="{FF2B5EF4-FFF2-40B4-BE49-F238E27FC236}">
                <a16:creationId xmlns="" xmlns:a16="http://schemas.microsoft.com/office/drawing/2014/main" id="{DD19E504-C870-41CD-AC5C-F9196D88DCB6}"/>
              </a:ext>
            </a:extLst>
          </p:cNvPr>
          <p:cNvGrpSpPr/>
          <p:nvPr/>
        </p:nvGrpSpPr>
        <p:grpSpPr>
          <a:xfrm>
            <a:off x="8443543" y="2100098"/>
            <a:ext cx="2001678" cy="2001678"/>
            <a:chOff x="8443543" y="1633178"/>
            <a:chExt cx="2001678" cy="2001678"/>
          </a:xfrm>
        </p:grpSpPr>
        <p:pic>
          <p:nvPicPr>
            <p:cNvPr id="50" name="图片 49">
              <a:extLst>
                <a:ext uri="{FF2B5EF4-FFF2-40B4-BE49-F238E27FC236}">
                  <a16:creationId xmlns="" xmlns:a16="http://schemas.microsoft.com/office/drawing/2014/main" id="{870006E4-9011-4550-9B86-C1F9CA98E5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3543" y="1633178"/>
              <a:ext cx="2001678" cy="2001678"/>
            </a:xfrm>
            <a:prstGeom prst="rect">
              <a:avLst/>
            </a:prstGeom>
          </p:spPr>
        </p:pic>
        <p:grpSp>
          <p:nvGrpSpPr>
            <p:cNvPr id="51" name="组合 50">
              <a:extLst>
                <a:ext uri="{FF2B5EF4-FFF2-40B4-BE49-F238E27FC236}">
                  <a16:creationId xmlns="" xmlns:a16="http://schemas.microsoft.com/office/drawing/2014/main" id="{9AF0A193-E190-47A1-A6A8-D170E43E42DE}"/>
                </a:ext>
              </a:extLst>
            </p:cNvPr>
            <p:cNvGrpSpPr/>
            <p:nvPr/>
          </p:nvGrpSpPr>
          <p:grpSpPr>
            <a:xfrm>
              <a:off x="8500983" y="1690618"/>
              <a:ext cx="1886798" cy="1886798"/>
              <a:chOff x="8500983" y="1690618"/>
              <a:chExt cx="1886798" cy="1886798"/>
            </a:xfrm>
          </p:grpSpPr>
          <p:sp>
            <p:nvSpPr>
              <p:cNvPr id="52" name="椭圆 51">
                <a:extLst>
                  <a:ext uri="{FF2B5EF4-FFF2-40B4-BE49-F238E27FC236}">
                    <a16:creationId xmlns="" xmlns:a16="http://schemas.microsoft.com/office/drawing/2014/main" id="{A1272BA7-B10A-482C-88AB-2699B1AAD738}"/>
                  </a:ext>
                </a:extLst>
              </p:cNvPr>
              <p:cNvSpPr/>
              <p:nvPr/>
            </p:nvSpPr>
            <p:spPr>
              <a:xfrm>
                <a:off x="8500983" y="1690618"/>
                <a:ext cx="1886798" cy="1886798"/>
              </a:xfrm>
              <a:prstGeom prst="ellipse">
                <a:avLst/>
              </a:prstGeom>
              <a:solidFill>
                <a:srgbClr val="FFFFFF">
                  <a:alpha val="50196"/>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字魂49号-逍遥行书" panose="00000500000000000000" pitchFamily="2" charset="-122"/>
                  <a:ea typeface="字魂49号-逍遥行书" panose="00000500000000000000" pitchFamily="2" charset="-122"/>
                  <a:cs typeface="+mn-cs"/>
                </a:endParaRPr>
              </a:p>
            </p:txBody>
          </p:sp>
          <p:sp>
            <p:nvSpPr>
              <p:cNvPr id="53" name="文本框 17">
                <a:extLst>
                  <a:ext uri="{FF2B5EF4-FFF2-40B4-BE49-F238E27FC236}">
                    <a16:creationId xmlns="" xmlns:a16="http://schemas.microsoft.com/office/drawing/2014/main" id="{F86011BC-DFD7-4FD2-BB63-C1C1F492C5E6}"/>
                  </a:ext>
                </a:extLst>
              </p:cNvPr>
              <p:cNvSpPr txBox="1"/>
              <p:nvPr/>
            </p:nvSpPr>
            <p:spPr>
              <a:xfrm>
                <a:off x="9075050" y="2126186"/>
                <a:ext cx="738664"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solidFill>
                      <a:prstClr val="black">
                        <a:lumMod val="65000"/>
                        <a:lumOff val="35000"/>
                      </a:prstClr>
                    </a:solidFill>
                    <a:effectLst/>
                    <a:uLnTx/>
                    <a:uFillTx/>
                    <a:latin typeface="字魂49号-逍遥行书" panose="00000500000000000000" pitchFamily="2" charset="-122"/>
                    <a:ea typeface="字魂49号-逍遥行书" panose="00000500000000000000" pitchFamily="2" charset="-122"/>
                  </a:rPr>
                  <a:t>叁</a:t>
                </a:r>
              </a:p>
            </p:txBody>
          </p:sp>
        </p:grpSp>
      </p:grpSp>
      <p:sp>
        <p:nvSpPr>
          <p:cNvPr id="54" name="文本框 18">
            <a:extLst>
              <a:ext uri="{FF2B5EF4-FFF2-40B4-BE49-F238E27FC236}">
                <a16:creationId xmlns="" xmlns:a16="http://schemas.microsoft.com/office/drawing/2014/main" id="{07F00F05-F3B1-4953-AA07-D7049490D8AC}"/>
              </a:ext>
            </a:extLst>
          </p:cNvPr>
          <p:cNvSpPr txBox="1"/>
          <p:nvPr/>
        </p:nvSpPr>
        <p:spPr>
          <a:xfrm>
            <a:off x="1643675" y="4093901"/>
            <a:ext cx="2255292" cy="1398844"/>
          </a:xfrm>
          <a:prstGeom prst="rect">
            <a:avLst/>
          </a:prstGeom>
          <a:noFill/>
        </p:spPr>
        <p:txBody>
          <a:bodyPr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55" name="文本框 19">
            <a:extLst>
              <a:ext uri="{FF2B5EF4-FFF2-40B4-BE49-F238E27FC236}">
                <a16:creationId xmlns="" xmlns:a16="http://schemas.microsoft.com/office/drawing/2014/main" id="{953E8569-4586-4932-9D84-6A1B6E11FD52}"/>
              </a:ext>
            </a:extLst>
          </p:cNvPr>
          <p:cNvSpPr txBox="1"/>
          <p:nvPr/>
        </p:nvSpPr>
        <p:spPr>
          <a:xfrm>
            <a:off x="4968354" y="4293136"/>
            <a:ext cx="2255292" cy="1398844"/>
          </a:xfrm>
          <a:prstGeom prst="rect">
            <a:avLst/>
          </a:prstGeom>
          <a:noFill/>
        </p:spPr>
        <p:txBody>
          <a:bodyPr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56" name="文本框 20">
            <a:extLst>
              <a:ext uri="{FF2B5EF4-FFF2-40B4-BE49-F238E27FC236}">
                <a16:creationId xmlns="" xmlns:a16="http://schemas.microsoft.com/office/drawing/2014/main" id="{D82E4F6A-D61B-43AF-90AF-9BED67D48894}"/>
              </a:ext>
            </a:extLst>
          </p:cNvPr>
          <p:cNvSpPr txBox="1"/>
          <p:nvPr/>
        </p:nvSpPr>
        <p:spPr>
          <a:xfrm>
            <a:off x="8316736" y="4093901"/>
            <a:ext cx="2255292" cy="1398844"/>
          </a:xfrm>
          <a:prstGeom prst="rect">
            <a:avLst/>
          </a:prstGeom>
          <a:noFill/>
        </p:spPr>
        <p:txBody>
          <a:bodyPr wrap="square" rtlCol="0">
            <a:spAutoFit/>
          </a:bodyPr>
          <a:lstStyle/>
          <a:p>
            <a:pPr>
              <a:lnSpc>
                <a:spcPct val="250000"/>
              </a:lnSpc>
            </a:pPr>
            <a:r>
              <a:rPr lang="zh-CN" altLang="en-US" sz="1200" dirty="0">
                <a:solidFill>
                  <a:prstClr val="black">
                    <a:lumMod val="50000"/>
                    <a:lumOff val="50000"/>
                  </a:prst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nvGrpSpPr>
          <p:cNvPr id="60" name="组合 59"/>
          <p:cNvGrpSpPr/>
          <p:nvPr/>
        </p:nvGrpSpPr>
        <p:grpSpPr>
          <a:xfrm>
            <a:off x="180525" y="195251"/>
            <a:ext cx="8842679" cy="730099"/>
            <a:chOff x="2165340" y="293741"/>
            <a:chExt cx="8842679" cy="730099"/>
          </a:xfrm>
        </p:grpSpPr>
        <p:sp>
          <p:nvSpPr>
            <p:cNvPr id="61" name="矩形 11"/>
            <p:cNvSpPr>
              <a:spLocks noChangeArrowheads="1"/>
            </p:cNvSpPr>
            <p:nvPr/>
          </p:nvSpPr>
          <p:spPr bwMode="auto">
            <a:xfrm>
              <a:off x="2539778" y="293741"/>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404040"/>
                  </a:solidFill>
                  <a:latin typeface="叶根友刀锋黑草" panose="02010601030101010101" pitchFamily="2" charset="-122"/>
                  <a:ea typeface="叶根友刀锋黑草" panose="02010601030101010101" pitchFamily="2" charset="-122"/>
                  <a:sym typeface="迷你简剪纸"/>
                </a:rPr>
                <a:t>输入你的标题描述</a:t>
              </a:r>
            </a:p>
          </p:txBody>
        </p:sp>
        <p:pic>
          <p:nvPicPr>
            <p:cNvPr id="62"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7334633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ppt_x"/>
                                          </p:val>
                                        </p:tav>
                                        <p:tav tm="100000">
                                          <p:val>
                                            <p:strVal val="#ppt_x"/>
                                          </p:val>
                                        </p:tav>
                                      </p:tavLst>
                                    </p:anim>
                                    <p:anim calcmode="lin" valueType="num">
                                      <p:cBhvr additive="base">
                                        <p:cTn id="23" dur="500" fill="hold"/>
                                        <p:tgtEl>
                                          <p:spTgt spid="5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ppt_x"/>
                                          </p:val>
                                        </p:tav>
                                        <p:tav tm="100000">
                                          <p:val>
                                            <p:strVal val="#ppt_x"/>
                                          </p:val>
                                        </p:tav>
                                      </p:tavLst>
                                    </p:anim>
                                    <p:anim calcmode="lin" valueType="num">
                                      <p:cBhvr additive="base">
                                        <p:cTn id="33" dur="500" fill="hold"/>
                                        <p:tgtEl>
                                          <p:spTgt spid="56"/>
                                        </p:tgtEl>
                                        <p:attrNameLst>
                                          <p:attrName>ppt_y</p:attrName>
                                        </p:attrNameLst>
                                      </p:cBhvr>
                                      <p:tavLst>
                                        <p:tav tm="0">
                                          <p:val>
                                            <p:strVal val="1+#ppt_h/2"/>
                                          </p:val>
                                        </p:tav>
                                        <p:tav tm="100000">
                                          <p:val>
                                            <p:strVal val="#ppt_y"/>
                                          </p:val>
                                        </p:tav>
                                      </p:tavLst>
                                    </p:anim>
                                  </p:childTnLst>
                                </p:cTn>
                              </p:par>
                              <p:par>
                                <p:cTn id="34" presetID="22" presetClass="entr" presetSubtype="8"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www.1ppt.com ">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5063</TotalTime>
  <Words>1989</Words>
  <Application>Microsoft Office PowerPoint</Application>
  <PresentationFormat>自定义</PresentationFormat>
  <Paragraphs>134</Paragraphs>
  <Slides>24</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Adobe Garamond Pro</vt:lpstr>
      <vt:lpstr>等线</vt:lpstr>
      <vt:lpstr>汉仪程行简</vt:lpstr>
      <vt:lpstr>华文中宋</vt:lpstr>
      <vt:lpstr>迷你简剪纸</vt:lpstr>
      <vt:lpstr>宋体</vt:lpstr>
      <vt:lpstr>叶根友刀锋黑草</vt:lpstr>
      <vt:lpstr>叶根友行书繁</vt:lpstr>
      <vt:lpstr>字魂49号-逍遥行书</vt:lpstr>
      <vt:lpstr>Arial</vt:lpstr>
      <vt:lpstr>Calibri</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彩色水墨PPT模板</dc:title>
  <dc:creator>user</dc:creator>
  <cp:keywords>user</cp:keywords>
  <dc:description>-</dc:description>
  <cp:lastModifiedBy>YANGs</cp:lastModifiedBy>
  <cp:revision>2975</cp:revision>
  <dcterms:created xsi:type="dcterms:W3CDTF">2015-12-01T09:06:39Z</dcterms:created>
  <dcterms:modified xsi:type="dcterms:W3CDTF">2020-01-12T08:57:51Z</dcterms:modified>
</cp:coreProperties>
</file>