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6"/>
    <a:srgbClr val="E3C5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158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586CA-4B2B-4C34-A7B5-06CC1922C5FD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ACFCD-EC8E-4DC3-BDC0-A88546AF38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7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64"/>
            <a:ext cx="12192000" cy="684080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718779" y="923724"/>
            <a:ext cx="626857" cy="570679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8684192" y="923724"/>
            <a:ext cx="626857" cy="570679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872694" y="2091801"/>
            <a:ext cx="8286152" cy="4692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641476" y="223221"/>
            <a:ext cx="8746874" cy="1293106"/>
          </a:xfrm>
          <a:custGeom>
            <a:avLst/>
            <a:gdLst>
              <a:gd name="T0" fmla="*/ 0 w 2160"/>
              <a:gd name="T1" fmla="*/ 0 h 319"/>
              <a:gd name="T2" fmla="*/ 38 w 2160"/>
              <a:gd name="T3" fmla="*/ 193 h 319"/>
              <a:gd name="T4" fmla="*/ 38 w 2160"/>
              <a:gd name="T5" fmla="*/ 193 h 319"/>
              <a:gd name="T6" fmla="*/ 2118 w 2160"/>
              <a:gd name="T7" fmla="*/ 195 h 319"/>
              <a:gd name="T8" fmla="*/ 2128 w 2160"/>
              <a:gd name="T9" fmla="*/ 193 h 319"/>
              <a:gd name="T10" fmla="*/ 2160 w 2160"/>
              <a:gd name="T11" fmla="*/ 0 h 319"/>
              <a:gd name="T12" fmla="*/ 1059 w 2160"/>
              <a:gd name="T13" fmla="*/ 167 h 319"/>
              <a:gd name="T14" fmla="*/ 0 w 2160"/>
              <a:gd name="T15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" h="319">
                <a:moveTo>
                  <a:pt x="0" y="0"/>
                </a:moveTo>
                <a:cubicBezTo>
                  <a:pt x="38" y="193"/>
                  <a:pt x="38" y="193"/>
                  <a:pt x="38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726" y="318"/>
                  <a:pt x="1430" y="319"/>
                  <a:pt x="2118" y="195"/>
                </a:cubicBezTo>
                <a:cubicBezTo>
                  <a:pt x="2128" y="193"/>
                  <a:pt x="2128" y="193"/>
                  <a:pt x="2128" y="193"/>
                </a:cubicBezTo>
                <a:cubicBezTo>
                  <a:pt x="2160" y="0"/>
                  <a:pt x="2160" y="0"/>
                  <a:pt x="2160" y="0"/>
                </a:cubicBezTo>
                <a:cubicBezTo>
                  <a:pt x="1059" y="167"/>
                  <a:pt x="1059" y="167"/>
                  <a:pt x="1059" y="167"/>
                </a:cubicBezTo>
                <a:lnTo>
                  <a:pt x="0" y="0"/>
                </a:lnTo>
                <a:close/>
              </a:path>
            </a:pathLst>
          </a:custGeom>
          <a:solidFill>
            <a:srgbClr val="F99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304070" y="-100484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3645361" y="2967003"/>
            <a:ext cx="4739103" cy="2808865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auto">
          <a:xfrm>
            <a:off x="3499780" y="2910482"/>
            <a:ext cx="279173" cy="2913342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42"/>
          <p:cNvSpPr>
            <a:spLocks/>
          </p:cNvSpPr>
          <p:nvPr/>
        </p:nvSpPr>
        <p:spPr bwMode="auto">
          <a:xfrm>
            <a:off x="3496355" y="2756337"/>
            <a:ext cx="287737" cy="142157"/>
          </a:xfrm>
          <a:custGeom>
            <a:avLst/>
            <a:gdLst>
              <a:gd name="T0" fmla="*/ 53 w 71"/>
              <a:gd name="T1" fmla="*/ 35 h 35"/>
              <a:gd name="T2" fmla="*/ 18 w 71"/>
              <a:gd name="T3" fmla="*/ 35 h 35"/>
              <a:gd name="T4" fmla="*/ 0 w 71"/>
              <a:gd name="T5" fmla="*/ 17 h 35"/>
              <a:gd name="T6" fmla="*/ 0 w 71"/>
              <a:gd name="T7" fmla="*/ 17 h 35"/>
              <a:gd name="T8" fmla="*/ 18 w 71"/>
              <a:gd name="T9" fmla="*/ 0 h 35"/>
              <a:gd name="T10" fmla="*/ 53 w 71"/>
              <a:gd name="T11" fmla="*/ 0 h 35"/>
              <a:gd name="T12" fmla="*/ 71 w 71"/>
              <a:gd name="T13" fmla="*/ 17 h 35"/>
              <a:gd name="T14" fmla="*/ 71 w 71"/>
              <a:gd name="T15" fmla="*/ 17 h 35"/>
              <a:gd name="T16" fmla="*/ 53 w 71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53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43"/>
          <p:cNvSpPr>
            <a:spLocks/>
          </p:cNvSpPr>
          <p:nvPr/>
        </p:nvSpPr>
        <p:spPr bwMode="auto">
          <a:xfrm>
            <a:off x="3422707" y="2824846"/>
            <a:ext cx="433318" cy="142157"/>
          </a:xfrm>
          <a:custGeom>
            <a:avLst/>
            <a:gdLst>
              <a:gd name="T0" fmla="*/ 89 w 107"/>
              <a:gd name="T1" fmla="*/ 35 h 35"/>
              <a:gd name="T2" fmla="*/ 17 w 107"/>
              <a:gd name="T3" fmla="*/ 35 h 35"/>
              <a:gd name="T4" fmla="*/ 0 w 107"/>
              <a:gd name="T5" fmla="*/ 18 h 35"/>
              <a:gd name="T6" fmla="*/ 0 w 107"/>
              <a:gd name="T7" fmla="*/ 18 h 35"/>
              <a:gd name="T8" fmla="*/ 17 w 107"/>
              <a:gd name="T9" fmla="*/ 0 h 35"/>
              <a:gd name="T10" fmla="*/ 89 w 107"/>
              <a:gd name="T11" fmla="*/ 0 h 35"/>
              <a:gd name="T12" fmla="*/ 107 w 107"/>
              <a:gd name="T13" fmla="*/ 18 h 35"/>
              <a:gd name="T14" fmla="*/ 107 w 107"/>
              <a:gd name="T15" fmla="*/ 18 h 35"/>
              <a:gd name="T16" fmla="*/ 89 w 107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89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89" y="35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44"/>
          <p:cNvSpPr>
            <a:spLocks/>
          </p:cNvSpPr>
          <p:nvPr/>
        </p:nvSpPr>
        <p:spPr bwMode="auto">
          <a:xfrm>
            <a:off x="3496355" y="5840951"/>
            <a:ext cx="287737" cy="142157"/>
          </a:xfrm>
          <a:custGeom>
            <a:avLst/>
            <a:gdLst>
              <a:gd name="T0" fmla="*/ 18 w 71"/>
              <a:gd name="T1" fmla="*/ 0 h 35"/>
              <a:gd name="T2" fmla="*/ 53 w 71"/>
              <a:gd name="T3" fmla="*/ 0 h 35"/>
              <a:gd name="T4" fmla="*/ 71 w 71"/>
              <a:gd name="T5" fmla="*/ 17 h 35"/>
              <a:gd name="T6" fmla="*/ 71 w 71"/>
              <a:gd name="T7" fmla="*/ 17 h 35"/>
              <a:gd name="T8" fmla="*/ 53 w 71"/>
              <a:gd name="T9" fmla="*/ 35 h 35"/>
              <a:gd name="T10" fmla="*/ 18 w 71"/>
              <a:gd name="T11" fmla="*/ 35 h 35"/>
              <a:gd name="T12" fmla="*/ 0 w 71"/>
              <a:gd name="T13" fmla="*/ 17 h 35"/>
              <a:gd name="T14" fmla="*/ 0 w 71"/>
              <a:gd name="T15" fmla="*/ 17 h 35"/>
              <a:gd name="T16" fmla="*/ 18 w 7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18" y="0"/>
                </a:move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45"/>
          <p:cNvSpPr>
            <a:spLocks/>
          </p:cNvSpPr>
          <p:nvPr/>
        </p:nvSpPr>
        <p:spPr bwMode="auto">
          <a:xfrm>
            <a:off x="3422707" y="5767304"/>
            <a:ext cx="433318" cy="142157"/>
          </a:xfrm>
          <a:custGeom>
            <a:avLst/>
            <a:gdLst>
              <a:gd name="T0" fmla="*/ 17 w 107"/>
              <a:gd name="T1" fmla="*/ 0 h 35"/>
              <a:gd name="T2" fmla="*/ 89 w 107"/>
              <a:gd name="T3" fmla="*/ 0 h 35"/>
              <a:gd name="T4" fmla="*/ 107 w 107"/>
              <a:gd name="T5" fmla="*/ 18 h 35"/>
              <a:gd name="T6" fmla="*/ 107 w 107"/>
              <a:gd name="T7" fmla="*/ 18 h 35"/>
              <a:gd name="T8" fmla="*/ 89 w 107"/>
              <a:gd name="T9" fmla="*/ 35 h 35"/>
              <a:gd name="T10" fmla="*/ 17 w 107"/>
              <a:gd name="T11" fmla="*/ 35 h 35"/>
              <a:gd name="T12" fmla="*/ 0 w 107"/>
              <a:gd name="T13" fmla="*/ 18 h 35"/>
              <a:gd name="T14" fmla="*/ 0 w 107"/>
              <a:gd name="T15" fmla="*/ 18 h 35"/>
              <a:gd name="T16" fmla="*/ 17 w 107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17" y="0"/>
                </a:moveTo>
                <a:cubicBezTo>
                  <a:pt x="89" y="0"/>
                  <a:pt x="89" y="0"/>
                  <a:pt x="89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89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auto">
          <a:xfrm>
            <a:off x="8250873" y="2910482"/>
            <a:ext cx="279173" cy="2913342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8245735" y="2756337"/>
            <a:ext cx="287737" cy="142157"/>
          </a:xfrm>
          <a:custGeom>
            <a:avLst/>
            <a:gdLst>
              <a:gd name="T0" fmla="*/ 53 w 71"/>
              <a:gd name="T1" fmla="*/ 35 h 35"/>
              <a:gd name="T2" fmla="*/ 18 w 71"/>
              <a:gd name="T3" fmla="*/ 35 h 35"/>
              <a:gd name="T4" fmla="*/ 0 w 71"/>
              <a:gd name="T5" fmla="*/ 17 h 35"/>
              <a:gd name="T6" fmla="*/ 0 w 71"/>
              <a:gd name="T7" fmla="*/ 17 h 35"/>
              <a:gd name="T8" fmla="*/ 18 w 71"/>
              <a:gd name="T9" fmla="*/ 0 h 35"/>
              <a:gd name="T10" fmla="*/ 53 w 71"/>
              <a:gd name="T11" fmla="*/ 0 h 35"/>
              <a:gd name="T12" fmla="*/ 71 w 71"/>
              <a:gd name="T13" fmla="*/ 17 h 35"/>
              <a:gd name="T14" fmla="*/ 71 w 71"/>
              <a:gd name="T15" fmla="*/ 17 h 35"/>
              <a:gd name="T16" fmla="*/ 53 w 71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53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8"/>
          <p:cNvSpPr>
            <a:spLocks/>
          </p:cNvSpPr>
          <p:nvPr/>
        </p:nvSpPr>
        <p:spPr bwMode="auto">
          <a:xfrm>
            <a:off x="8173800" y="2824846"/>
            <a:ext cx="433318" cy="142157"/>
          </a:xfrm>
          <a:custGeom>
            <a:avLst/>
            <a:gdLst>
              <a:gd name="T0" fmla="*/ 90 w 107"/>
              <a:gd name="T1" fmla="*/ 35 h 35"/>
              <a:gd name="T2" fmla="*/ 18 w 107"/>
              <a:gd name="T3" fmla="*/ 35 h 35"/>
              <a:gd name="T4" fmla="*/ 0 w 107"/>
              <a:gd name="T5" fmla="*/ 18 h 35"/>
              <a:gd name="T6" fmla="*/ 0 w 107"/>
              <a:gd name="T7" fmla="*/ 18 h 35"/>
              <a:gd name="T8" fmla="*/ 18 w 107"/>
              <a:gd name="T9" fmla="*/ 0 h 35"/>
              <a:gd name="T10" fmla="*/ 90 w 107"/>
              <a:gd name="T11" fmla="*/ 0 h 35"/>
              <a:gd name="T12" fmla="*/ 107 w 107"/>
              <a:gd name="T13" fmla="*/ 18 h 35"/>
              <a:gd name="T14" fmla="*/ 107 w 107"/>
              <a:gd name="T15" fmla="*/ 18 h 35"/>
              <a:gd name="T16" fmla="*/ 90 w 107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90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90" y="35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9"/>
          <p:cNvSpPr>
            <a:spLocks/>
          </p:cNvSpPr>
          <p:nvPr/>
        </p:nvSpPr>
        <p:spPr bwMode="auto">
          <a:xfrm>
            <a:off x="8245735" y="5840951"/>
            <a:ext cx="287737" cy="142157"/>
          </a:xfrm>
          <a:custGeom>
            <a:avLst/>
            <a:gdLst>
              <a:gd name="T0" fmla="*/ 18 w 71"/>
              <a:gd name="T1" fmla="*/ 0 h 35"/>
              <a:gd name="T2" fmla="*/ 53 w 71"/>
              <a:gd name="T3" fmla="*/ 0 h 35"/>
              <a:gd name="T4" fmla="*/ 71 w 71"/>
              <a:gd name="T5" fmla="*/ 17 h 35"/>
              <a:gd name="T6" fmla="*/ 71 w 71"/>
              <a:gd name="T7" fmla="*/ 17 h 35"/>
              <a:gd name="T8" fmla="*/ 53 w 71"/>
              <a:gd name="T9" fmla="*/ 35 h 35"/>
              <a:gd name="T10" fmla="*/ 18 w 71"/>
              <a:gd name="T11" fmla="*/ 35 h 35"/>
              <a:gd name="T12" fmla="*/ 0 w 71"/>
              <a:gd name="T13" fmla="*/ 17 h 35"/>
              <a:gd name="T14" fmla="*/ 0 w 71"/>
              <a:gd name="T15" fmla="*/ 17 h 35"/>
              <a:gd name="T16" fmla="*/ 18 w 7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18" y="0"/>
                </a:move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50"/>
          <p:cNvSpPr>
            <a:spLocks/>
          </p:cNvSpPr>
          <p:nvPr/>
        </p:nvSpPr>
        <p:spPr bwMode="auto">
          <a:xfrm>
            <a:off x="8173800" y="5767304"/>
            <a:ext cx="433318" cy="142157"/>
          </a:xfrm>
          <a:custGeom>
            <a:avLst/>
            <a:gdLst>
              <a:gd name="T0" fmla="*/ 18 w 107"/>
              <a:gd name="T1" fmla="*/ 0 h 35"/>
              <a:gd name="T2" fmla="*/ 90 w 107"/>
              <a:gd name="T3" fmla="*/ 0 h 35"/>
              <a:gd name="T4" fmla="*/ 107 w 107"/>
              <a:gd name="T5" fmla="*/ 18 h 35"/>
              <a:gd name="T6" fmla="*/ 107 w 107"/>
              <a:gd name="T7" fmla="*/ 18 h 35"/>
              <a:gd name="T8" fmla="*/ 90 w 107"/>
              <a:gd name="T9" fmla="*/ 35 h 35"/>
              <a:gd name="T10" fmla="*/ 18 w 107"/>
              <a:gd name="T11" fmla="*/ 35 h 35"/>
              <a:gd name="T12" fmla="*/ 0 w 107"/>
              <a:gd name="T13" fmla="*/ 18 h 35"/>
              <a:gd name="T14" fmla="*/ 0 w 107"/>
              <a:gd name="T15" fmla="*/ 18 h 35"/>
              <a:gd name="T16" fmla="*/ 18 w 107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18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90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063816" y="4682331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-234" y="4682331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723"/>
          <p:cNvSpPr>
            <a:spLocks/>
          </p:cNvSpPr>
          <p:nvPr/>
        </p:nvSpPr>
        <p:spPr bwMode="auto">
          <a:xfrm>
            <a:off x="3849137" y="966903"/>
            <a:ext cx="871538" cy="1077913"/>
          </a:xfrm>
          <a:custGeom>
            <a:avLst/>
            <a:gdLst>
              <a:gd name="T0" fmla="*/ 87 w 174"/>
              <a:gd name="T1" fmla="*/ 0 h 213"/>
              <a:gd name="T2" fmla="*/ 0 w 174"/>
              <a:gd name="T3" fmla="*/ 44 h 213"/>
              <a:gd name="T4" fmla="*/ 44 w 174"/>
              <a:gd name="T5" fmla="*/ 68 h 213"/>
              <a:gd name="T6" fmla="*/ 81 w 174"/>
              <a:gd name="T7" fmla="*/ 48 h 213"/>
              <a:gd name="T8" fmla="*/ 108 w 174"/>
              <a:gd name="T9" fmla="*/ 69 h 213"/>
              <a:gd name="T10" fmla="*/ 89 w 174"/>
              <a:gd name="T11" fmla="*/ 103 h 213"/>
              <a:gd name="T12" fmla="*/ 11 w 174"/>
              <a:gd name="T13" fmla="*/ 176 h 213"/>
              <a:gd name="T14" fmla="*/ 11 w 174"/>
              <a:gd name="T15" fmla="*/ 213 h 213"/>
              <a:gd name="T16" fmla="*/ 174 w 174"/>
              <a:gd name="T17" fmla="*/ 213 h 213"/>
              <a:gd name="T18" fmla="*/ 174 w 174"/>
              <a:gd name="T19" fmla="*/ 166 h 213"/>
              <a:gd name="T20" fmla="*/ 93 w 174"/>
              <a:gd name="T21" fmla="*/ 166 h 213"/>
              <a:gd name="T22" fmla="*/ 132 w 174"/>
              <a:gd name="T23" fmla="*/ 130 h 213"/>
              <a:gd name="T24" fmla="*/ 168 w 174"/>
              <a:gd name="T25" fmla="*/ 64 h 213"/>
              <a:gd name="T26" fmla="*/ 87 w 174"/>
              <a:gd name="T2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213">
                <a:moveTo>
                  <a:pt x="87" y="0"/>
                </a:moveTo>
                <a:cubicBezTo>
                  <a:pt x="45" y="0"/>
                  <a:pt x="16" y="17"/>
                  <a:pt x="0" y="44"/>
                </a:cubicBezTo>
                <a:cubicBezTo>
                  <a:pt x="44" y="68"/>
                  <a:pt x="44" y="68"/>
                  <a:pt x="44" y="68"/>
                </a:cubicBezTo>
                <a:cubicBezTo>
                  <a:pt x="52" y="55"/>
                  <a:pt x="66" y="48"/>
                  <a:pt x="81" y="48"/>
                </a:cubicBezTo>
                <a:cubicBezTo>
                  <a:pt x="99" y="48"/>
                  <a:pt x="108" y="56"/>
                  <a:pt x="108" y="69"/>
                </a:cubicBezTo>
                <a:cubicBezTo>
                  <a:pt x="108" y="78"/>
                  <a:pt x="106" y="88"/>
                  <a:pt x="89" y="103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62" y="103"/>
                  <a:pt x="168" y="84"/>
                  <a:pt x="168" y="64"/>
                </a:cubicBezTo>
                <a:cubicBezTo>
                  <a:pt x="168" y="25"/>
                  <a:pt x="135" y="0"/>
                  <a:pt x="87" y="0"/>
                </a:cubicBezTo>
              </a:path>
            </a:pathLst>
          </a:custGeom>
          <a:solidFill>
            <a:srgbClr val="E3C5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94039" y="917177"/>
            <a:ext cx="1182688" cy="1200151"/>
            <a:chOff x="4927600" y="1982788"/>
            <a:chExt cx="1182688" cy="1200151"/>
          </a:xfrm>
        </p:grpSpPr>
        <p:sp>
          <p:nvSpPr>
            <p:cNvPr id="55" name="Freeform 725"/>
            <p:cNvSpPr>
              <a:spLocks noEditPoints="1"/>
            </p:cNvSpPr>
            <p:nvPr/>
          </p:nvSpPr>
          <p:spPr bwMode="auto">
            <a:xfrm>
              <a:off x="4927600" y="2003426"/>
              <a:ext cx="1133475" cy="839788"/>
            </a:xfrm>
            <a:custGeom>
              <a:avLst/>
              <a:gdLst>
                <a:gd name="T0" fmla="*/ 221 w 226"/>
                <a:gd name="T1" fmla="*/ 61 h 166"/>
                <a:gd name="T2" fmla="*/ 221 w 226"/>
                <a:gd name="T3" fmla="*/ 61 h 166"/>
                <a:gd name="T4" fmla="*/ 226 w 226"/>
                <a:gd name="T5" fmla="*/ 71 h 166"/>
                <a:gd name="T6" fmla="*/ 221 w 226"/>
                <a:gd name="T7" fmla="*/ 61 h 166"/>
                <a:gd name="T8" fmla="*/ 18 w 226"/>
                <a:gd name="T9" fmla="*/ 56 h 166"/>
                <a:gd name="T10" fmla="*/ 0 w 226"/>
                <a:gd name="T11" fmla="*/ 117 h 166"/>
                <a:gd name="T12" fmla="*/ 11 w 226"/>
                <a:gd name="T13" fmla="*/ 166 h 166"/>
                <a:gd name="T14" fmla="*/ 1 w 226"/>
                <a:gd name="T15" fmla="*/ 120 h 166"/>
                <a:gd name="T16" fmla="*/ 18 w 226"/>
                <a:gd name="T17" fmla="*/ 59 h 166"/>
                <a:gd name="T18" fmla="*/ 18 w 226"/>
                <a:gd name="T19" fmla="*/ 56 h 166"/>
                <a:gd name="T20" fmla="*/ 118 w 226"/>
                <a:gd name="T21" fmla="*/ 0 h 166"/>
                <a:gd name="T22" fmla="*/ 59 w 226"/>
                <a:gd name="T23" fmla="*/ 16 h 166"/>
                <a:gd name="T24" fmla="*/ 61 w 226"/>
                <a:gd name="T25" fmla="*/ 17 h 166"/>
                <a:gd name="T26" fmla="*/ 119 w 226"/>
                <a:gd name="T27" fmla="*/ 2 h 166"/>
                <a:gd name="T28" fmla="*/ 119 w 226"/>
                <a:gd name="T29" fmla="*/ 2 h 166"/>
                <a:gd name="T30" fmla="*/ 177 w 226"/>
                <a:gd name="T31" fmla="*/ 18 h 166"/>
                <a:gd name="T32" fmla="*/ 178 w 226"/>
                <a:gd name="T33" fmla="*/ 17 h 166"/>
                <a:gd name="T34" fmla="*/ 118 w 226"/>
                <a:gd name="T35" fmla="*/ 0 h 166"/>
                <a:gd name="T36" fmla="*/ 118 w 226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6" h="166">
                  <a:moveTo>
                    <a:pt x="221" y="61"/>
                  </a:moveTo>
                  <a:cubicBezTo>
                    <a:pt x="221" y="61"/>
                    <a:pt x="221" y="61"/>
                    <a:pt x="221" y="61"/>
                  </a:cubicBezTo>
                  <a:cubicBezTo>
                    <a:pt x="222" y="64"/>
                    <a:pt x="224" y="68"/>
                    <a:pt x="226" y="71"/>
                  </a:cubicBezTo>
                  <a:cubicBezTo>
                    <a:pt x="224" y="68"/>
                    <a:pt x="223" y="64"/>
                    <a:pt x="221" y="61"/>
                  </a:cubicBezTo>
                  <a:moveTo>
                    <a:pt x="18" y="56"/>
                  </a:moveTo>
                  <a:cubicBezTo>
                    <a:pt x="7" y="74"/>
                    <a:pt x="0" y="95"/>
                    <a:pt x="0" y="117"/>
                  </a:cubicBezTo>
                  <a:cubicBezTo>
                    <a:pt x="0" y="135"/>
                    <a:pt x="4" y="151"/>
                    <a:pt x="11" y="166"/>
                  </a:cubicBezTo>
                  <a:cubicBezTo>
                    <a:pt x="5" y="152"/>
                    <a:pt x="1" y="136"/>
                    <a:pt x="1" y="120"/>
                  </a:cubicBezTo>
                  <a:cubicBezTo>
                    <a:pt x="2" y="97"/>
                    <a:pt x="8" y="77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moveTo>
                    <a:pt x="118" y="0"/>
                  </a:moveTo>
                  <a:cubicBezTo>
                    <a:pt x="96" y="0"/>
                    <a:pt x="76" y="6"/>
                    <a:pt x="59" y="16"/>
                  </a:cubicBezTo>
                  <a:cubicBezTo>
                    <a:pt x="60" y="16"/>
                    <a:pt x="61" y="17"/>
                    <a:pt x="61" y="17"/>
                  </a:cubicBezTo>
                  <a:cubicBezTo>
                    <a:pt x="78" y="8"/>
                    <a:pt x="98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40" y="2"/>
                    <a:pt x="160" y="8"/>
                    <a:pt x="177" y="18"/>
                  </a:cubicBezTo>
                  <a:cubicBezTo>
                    <a:pt x="177" y="17"/>
                    <a:pt x="178" y="17"/>
                    <a:pt x="178" y="17"/>
                  </a:cubicBezTo>
                  <a:cubicBezTo>
                    <a:pt x="161" y="6"/>
                    <a:pt x="140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rgbClr val="D5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27"/>
            <p:cNvSpPr>
              <a:spLocks/>
            </p:cNvSpPr>
            <p:nvPr/>
          </p:nvSpPr>
          <p:spPr bwMode="auto">
            <a:xfrm>
              <a:off x="5233988" y="2012951"/>
              <a:ext cx="581025" cy="106363"/>
            </a:xfrm>
            <a:custGeom>
              <a:avLst/>
              <a:gdLst>
                <a:gd name="T0" fmla="*/ 58 w 116"/>
                <a:gd name="T1" fmla="*/ 0 h 21"/>
                <a:gd name="T2" fmla="*/ 0 w 116"/>
                <a:gd name="T3" fmla="*/ 15 h 21"/>
                <a:gd name="T4" fmla="*/ 4 w 116"/>
                <a:gd name="T5" fmla="*/ 18 h 21"/>
                <a:gd name="T6" fmla="*/ 4 w 116"/>
                <a:gd name="T7" fmla="*/ 18 h 21"/>
                <a:gd name="T8" fmla="*/ 7 w 116"/>
                <a:gd name="T9" fmla="*/ 21 h 21"/>
                <a:gd name="T10" fmla="*/ 59 w 116"/>
                <a:gd name="T11" fmla="*/ 8 h 21"/>
                <a:gd name="T12" fmla="*/ 59 w 116"/>
                <a:gd name="T13" fmla="*/ 8 h 21"/>
                <a:gd name="T14" fmla="*/ 110 w 116"/>
                <a:gd name="T15" fmla="*/ 21 h 21"/>
                <a:gd name="T16" fmla="*/ 113 w 116"/>
                <a:gd name="T17" fmla="*/ 18 h 21"/>
                <a:gd name="T18" fmla="*/ 116 w 116"/>
                <a:gd name="T19" fmla="*/ 16 h 21"/>
                <a:gd name="T20" fmla="*/ 58 w 116"/>
                <a:gd name="T21" fmla="*/ 0 h 21"/>
                <a:gd name="T22" fmla="*/ 58 w 1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21">
                  <a:moveTo>
                    <a:pt x="58" y="0"/>
                  </a:moveTo>
                  <a:cubicBezTo>
                    <a:pt x="37" y="0"/>
                    <a:pt x="17" y="6"/>
                    <a:pt x="0" y="15"/>
                  </a:cubicBezTo>
                  <a:cubicBezTo>
                    <a:pt x="2" y="16"/>
                    <a:pt x="3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6" y="20"/>
                    <a:pt x="7" y="21"/>
                  </a:cubicBezTo>
                  <a:cubicBezTo>
                    <a:pt x="23" y="13"/>
                    <a:pt x="40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7" y="8"/>
                    <a:pt x="95" y="13"/>
                    <a:pt x="110" y="21"/>
                  </a:cubicBezTo>
                  <a:cubicBezTo>
                    <a:pt x="111" y="20"/>
                    <a:pt x="112" y="19"/>
                    <a:pt x="113" y="18"/>
                  </a:cubicBezTo>
                  <a:cubicBezTo>
                    <a:pt x="114" y="17"/>
                    <a:pt x="115" y="17"/>
                    <a:pt x="116" y="16"/>
                  </a:cubicBezTo>
                  <a:cubicBezTo>
                    <a:pt x="99" y="6"/>
                    <a:pt x="7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28"/>
            <p:cNvSpPr>
              <a:spLocks noEditPoints="1"/>
            </p:cNvSpPr>
            <p:nvPr/>
          </p:nvSpPr>
          <p:spPr bwMode="auto">
            <a:xfrm>
              <a:off x="4983163" y="2362201"/>
              <a:ext cx="1127125" cy="723900"/>
            </a:xfrm>
            <a:custGeom>
              <a:avLst/>
              <a:gdLst>
                <a:gd name="T0" fmla="*/ 0 w 225"/>
                <a:gd name="T1" fmla="*/ 95 h 143"/>
                <a:gd name="T2" fmla="*/ 36 w 225"/>
                <a:gd name="T3" fmla="*/ 142 h 143"/>
                <a:gd name="T4" fmla="*/ 37 w 225"/>
                <a:gd name="T5" fmla="*/ 141 h 143"/>
                <a:gd name="T6" fmla="*/ 0 w 225"/>
                <a:gd name="T7" fmla="*/ 95 h 143"/>
                <a:gd name="T8" fmla="*/ 215 w 225"/>
                <a:gd name="T9" fmla="*/ 0 h 143"/>
                <a:gd name="T10" fmla="*/ 224 w 225"/>
                <a:gd name="T11" fmla="*/ 47 h 143"/>
                <a:gd name="T12" fmla="*/ 177 w 225"/>
                <a:gd name="T13" fmla="*/ 141 h 143"/>
                <a:gd name="T14" fmla="*/ 178 w 225"/>
                <a:gd name="T15" fmla="*/ 143 h 143"/>
                <a:gd name="T16" fmla="*/ 225 w 225"/>
                <a:gd name="T17" fmla="*/ 49 h 143"/>
                <a:gd name="T18" fmla="*/ 215 w 225"/>
                <a:gd name="T1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143">
                  <a:moveTo>
                    <a:pt x="0" y="95"/>
                  </a:moveTo>
                  <a:cubicBezTo>
                    <a:pt x="8" y="114"/>
                    <a:pt x="21" y="130"/>
                    <a:pt x="36" y="142"/>
                  </a:cubicBezTo>
                  <a:cubicBezTo>
                    <a:pt x="37" y="142"/>
                    <a:pt x="37" y="141"/>
                    <a:pt x="37" y="141"/>
                  </a:cubicBezTo>
                  <a:cubicBezTo>
                    <a:pt x="21" y="129"/>
                    <a:pt x="8" y="113"/>
                    <a:pt x="0" y="95"/>
                  </a:cubicBezTo>
                  <a:moveTo>
                    <a:pt x="215" y="0"/>
                  </a:moveTo>
                  <a:cubicBezTo>
                    <a:pt x="221" y="14"/>
                    <a:pt x="224" y="30"/>
                    <a:pt x="224" y="47"/>
                  </a:cubicBezTo>
                  <a:cubicBezTo>
                    <a:pt x="224" y="85"/>
                    <a:pt x="205" y="119"/>
                    <a:pt x="177" y="141"/>
                  </a:cubicBezTo>
                  <a:cubicBezTo>
                    <a:pt x="177" y="142"/>
                    <a:pt x="177" y="143"/>
                    <a:pt x="178" y="143"/>
                  </a:cubicBezTo>
                  <a:cubicBezTo>
                    <a:pt x="207" y="122"/>
                    <a:pt x="225" y="88"/>
                    <a:pt x="225" y="49"/>
                  </a:cubicBezTo>
                  <a:cubicBezTo>
                    <a:pt x="225" y="32"/>
                    <a:pt x="222" y="15"/>
                    <a:pt x="215" y="0"/>
                  </a:cubicBezTo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9"/>
            <p:cNvSpPr>
              <a:spLocks noEditPoints="1"/>
            </p:cNvSpPr>
            <p:nvPr/>
          </p:nvSpPr>
          <p:spPr bwMode="auto">
            <a:xfrm>
              <a:off x="4932363" y="2301876"/>
              <a:ext cx="1173163" cy="774700"/>
            </a:xfrm>
            <a:custGeom>
              <a:avLst/>
              <a:gdLst>
                <a:gd name="T0" fmla="*/ 220 w 234"/>
                <a:gd name="T1" fmla="*/ 2 h 153"/>
                <a:gd name="T2" fmla="*/ 216 w 234"/>
                <a:gd name="T3" fmla="*/ 9 h 153"/>
                <a:gd name="T4" fmla="*/ 230 w 234"/>
                <a:gd name="T5" fmla="*/ 63 h 153"/>
                <a:gd name="T6" fmla="*/ 186 w 234"/>
                <a:gd name="T7" fmla="*/ 151 h 153"/>
                <a:gd name="T8" fmla="*/ 187 w 234"/>
                <a:gd name="T9" fmla="*/ 153 h 153"/>
                <a:gd name="T10" fmla="*/ 234 w 234"/>
                <a:gd name="T11" fmla="*/ 59 h 153"/>
                <a:gd name="T12" fmla="*/ 225 w 234"/>
                <a:gd name="T13" fmla="*/ 12 h 153"/>
                <a:gd name="T14" fmla="*/ 220 w 234"/>
                <a:gd name="T15" fmla="*/ 2 h 153"/>
                <a:gd name="T16" fmla="*/ 17 w 234"/>
                <a:gd name="T17" fmla="*/ 0 h 153"/>
                <a:gd name="T18" fmla="*/ 0 w 234"/>
                <a:gd name="T19" fmla="*/ 61 h 153"/>
                <a:gd name="T20" fmla="*/ 10 w 234"/>
                <a:gd name="T21" fmla="*/ 107 h 153"/>
                <a:gd name="T22" fmla="*/ 47 w 234"/>
                <a:gd name="T23" fmla="*/ 153 h 153"/>
                <a:gd name="T24" fmla="*/ 49 w 234"/>
                <a:gd name="T25" fmla="*/ 148 h 153"/>
                <a:gd name="T26" fmla="*/ 8 w 234"/>
                <a:gd name="T27" fmla="*/ 62 h 153"/>
                <a:gd name="T28" fmla="*/ 21 w 234"/>
                <a:gd name="T29" fmla="*/ 9 h 153"/>
                <a:gd name="T30" fmla="*/ 17 w 234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153">
                  <a:moveTo>
                    <a:pt x="220" y="2"/>
                  </a:moveTo>
                  <a:cubicBezTo>
                    <a:pt x="219" y="5"/>
                    <a:pt x="218" y="7"/>
                    <a:pt x="216" y="9"/>
                  </a:cubicBezTo>
                  <a:cubicBezTo>
                    <a:pt x="225" y="25"/>
                    <a:pt x="230" y="43"/>
                    <a:pt x="230" y="63"/>
                  </a:cubicBezTo>
                  <a:cubicBezTo>
                    <a:pt x="230" y="99"/>
                    <a:pt x="213" y="131"/>
                    <a:pt x="186" y="151"/>
                  </a:cubicBezTo>
                  <a:cubicBezTo>
                    <a:pt x="186" y="152"/>
                    <a:pt x="186" y="152"/>
                    <a:pt x="187" y="153"/>
                  </a:cubicBezTo>
                  <a:cubicBezTo>
                    <a:pt x="215" y="131"/>
                    <a:pt x="234" y="97"/>
                    <a:pt x="234" y="59"/>
                  </a:cubicBezTo>
                  <a:cubicBezTo>
                    <a:pt x="234" y="42"/>
                    <a:pt x="231" y="26"/>
                    <a:pt x="225" y="12"/>
                  </a:cubicBezTo>
                  <a:cubicBezTo>
                    <a:pt x="223" y="9"/>
                    <a:pt x="221" y="5"/>
                    <a:pt x="220" y="2"/>
                  </a:cubicBezTo>
                  <a:moveTo>
                    <a:pt x="17" y="0"/>
                  </a:moveTo>
                  <a:cubicBezTo>
                    <a:pt x="7" y="18"/>
                    <a:pt x="1" y="38"/>
                    <a:pt x="0" y="61"/>
                  </a:cubicBezTo>
                  <a:cubicBezTo>
                    <a:pt x="0" y="77"/>
                    <a:pt x="4" y="93"/>
                    <a:pt x="10" y="107"/>
                  </a:cubicBezTo>
                  <a:cubicBezTo>
                    <a:pt x="18" y="125"/>
                    <a:pt x="31" y="141"/>
                    <a:pt x="47" y="153"/>
                  </a:cubicBezTo>
                  <a:cubicBezTo>
                    <a:pt x="47" y="151"/>
                    <a:pt x="48" y="150"/>
                    <a:pt x="49" y="148"/>
                  </a:cubicBezTo>
                  <a:cubicBezTo>
                    <a:pt x="24" y="128"/>
                    <a:pt x="8" y="97"/>
                    <a:pt x="8" y="62"/>
                  </a:cubicBezTo>
                  <a:cubicBezTo>
                    <a:pt x="8" y="43"/>
                    <a:pt x="13" y="25"/>
                    <a:pt x="21" y="9"/>
                  </a:cubicBezTo>
                  <a:cubicBezTo>
                    <a:pt x="20" y="6"/>
                    <a:pt x="18" y="3"/>
                    <a:pt x="17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0"/>
            <p:cNvSpPr>
              <a:spLocks/>
            </p:cNvSpPr>
            <p:nvPr/>
          </p:nvSpPr>
          <p:spPr bwMode="auto">
            <a:xfrm>
              <a:off x="4972050" y="2054226"/>
              <a:ext cx="1114425" cy="1128713"/>
            </a:xfrm>
            <a:custGeom>
              <a:avLst/>
              <a:gdLst>
                <a:gd name="T0" fmla="*/ 222 w 222"/>
                <a:gd name="T1" fmla="*/ 112 h 223"/>
                <a:gd name="T2" fmla="*/ 111 w 222"/>
                <a:gd name="T3" fmla="*/ 222 h 223"/>
                <a:gd name="T4" fmla="*/ 0 w 222"/>
                <a:gd name="T5" fmla="*/ 111 h 223"/>
                <a:gd name="T6" fmla="*/ 111 w 222"/>
                <a:gd name="T7" fmla="*/ 0 h 223"/>
                <a:gd name="T8" fmla="*/ 222 w 222"/>
                <a:gd name="T9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3">
                  <a:moveTo>
                    <a:pt x="222" y="112"/>
                  </a:moveTo>
                  <a:cubicBezTo>
                    <a:pt x="222" y="173"/>
                    <a:pt x="172" y="223"/>
                    <a:pt x="111" y="222"/>
                  </a:cubicBezTo>
                  <a:cubicBezTo>
                    <a:pt x="49" y="222"/>
                    <a:pt x="0" y="173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72" y="0"/>
                    <a:pt x="222" y="50"/>
                    <a:pt x="222" y="112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31"/>
            <p:cNvSpPr>
              <a:spLocks/>
            </p:cNvSpPr>
            <p:nvPr/>
          </p:nvSpPr>
          <p:spPr bwMode="auto">
            <a:xfrm>
              <a:off x="5664200" y="1982788"/>
              <a:ext cx="401638" cy="522288"/>
            </a:xfrm>
            <a:custGeom>
              <a:avLst/>
              <a:gdLst>
                <a:gd name="T0" fmla="*/ 9 w 80"/>
                <a:gd name="T1" fmla="*/ 70 h 103"/>
                <a:gd name="T2" fmla="*/ 28 w 80"/>
                <a:gd name="T3" fmla="*/ 24 h 103"/>
                <a:gd name="T4" fmla="*/ 78 w 80"/>
                <a:gd name="T5" fmla="*/ 38 h 103"/>
                <a:gd name="T6" fmla="*/ 58 w 80"/>
                <a:gd name="T7" fmla="*/ 85 h 103"/>
                <a:gd name="T8" fmla="*/ 15 w 80"/>
                <a:gd name="T9" fmla="*/ 90 h 103"/>
                <a:gd name="T10" fmla="*/ 9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9" y="70"/>
                  </a:moveTo>
                  <a:cubicBezTo>
                    <a:pt x="9" y="70"/>
                    <a:pt x="0" y="48"/>
                    <a:pt x="28" y="24"/>
                  </a:cubicBezTo>
                  <a:cubicBezTo>
                    <a:pt x="56" y="0"/>
                    <a:pt x="80" y="18"/>
                    <a:pt x="78" y="38"/>
                  </a:cubicBezTo>
                  <a:cubicBezTo>
                    <a:pt x="76" y="58"/>
                    <a:pt x="74" y="75"/>
                    <a:pt x="58" y="85"/>
                  </a:cubicBezTo>
                  <a:cubicBezTo>
                    <a:pt x="49" y="92"/>
                    <a:pt x="34" y="103"/>
                    <a:pt x="15" y="90"/>
                  </a:cubicBezTo>
                  <a:cubicBezTo>
                    <a:pt x="2" y="81"/>
                    <a:pt x="9" y="70"/>
                    <a:pt x="9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32"/>
            <p:cNvSpPr>
              <a:spLocks/>
            </p:cNvSpPr>
            <p:nvPr/>
          </p:nvSpPr>
          <p:spPr bwMode="auto">
            <a:xfrm>
              <a:off x="5659438" y="2047876"/>
              <a:ext cx="276225" cy="369888"/>
            </a:xfrm>
            <a:custGeom>
              <a:avLst/>
              <a:gdLst>
                <a:gd name="T0" fmla="*/ 11 w 55"/>
                <a:gd name="T1" fmla="*/ 73 h 73"/>
                <a:gd name="T2" fmla="*/ 27 w 55"/>
                <a:gd name="T3" fmla="*/ 45 h 73"/>
                <a:gd name="T4" fmla="*/ 34 w 55"/>
                <a:gd name="T5" fmla="*/ 13 h 73"/>
                <a:gd name="T6" fmla="*/ 55 w 55"/>
                <a:gd name="T7" fmla="*/ 0 h 73"/>
                <a:gd name="T8" fmla="*/ 28 w 55"/>
                <a:gd name="T9" fmla="*/ 11 h 73"/>
                <a:gd name="T10" fmla="*/ 9 w 55"/>
                <a:gd name="T11" fmla="*/ 57 h 73"/>
                <a:gd name="T12" fmla="*/ 11 w 5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3">
                  <a:moveTo>
                    <a:pt x="11" y="73"/>
                  </a:moveTo>
                  <a:cubicBezTo>
                    <a:pt x="20" y="69"/>
                    <a:pt x="26" y="60"/>
                    <a:pt x="27" y="45"/>
                  </a:cubicBezTo>
                  <a:cubicBezTo>
                    <a:pt x="28" y="34"/>
                    <a:pt x="28" y="23"/>
                    <a:pt x="34" y="13"/>
                  </a:cubicBezTo>
                  <a:cubicBezTo>
                    <a:pt x="39" y="4"/>
                    <a:pt x="47" y="1"/>
                    <a:pt x="55" y="0"/>
                  </a:cubicBezTo>
                  <a:cubicBezTo>
                    <a:pt x="47" y="0"/>
                    <a:pt x="38" y="3"/>
                    <a:pt x="28" y="11"/>
                  </a:cubicBezTo>
                  <a:cubicBezTo>
                    <a:pt x="0" y="35"/>
                    <a:pt x="9" y="57"/>
                    <a:pt x="9" y="57"/>
                  </a:cubicBezTo>
                  <a:cubicBezTo>
                    <a:pt x="9" y="57"/>
                    <a:pt x="4" y="65"/>
                    <a:pt x="11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33"/>
            <p:cNvSpPr>
              <a:spLocks/>
            </p:cNvSpPr>
            <p:nvPr/>
          </p:nvSpPr>
          <p:spPr bwMode="auto">
            <a:xfrm>
              <a:off x="4992688" y="1982788"/>
              <a:ext cx="401638" cy="522288"/>
            </a:xfrm>
            <a:custGeom>
              <a:avLst/>
              <a:gdLst>
                <a:gd name="T0" fmla="*/ 70 w 80"/>
                <a:gd name="T1" fmla="*/ 70 h 103"/>
                <a:gd name="T2" fmla="*/ 52 w 80"/>
                <a:gd name="T3" fmla="*/ 24 h 103"/>
                <a:gd name="T4" fmla="*/ 1 w 80"/>
                <a:gd name="T5" fmla="*/ 38 h 103"/>
                <a:gd name="T6" fmla="*/ 21 w 80"/>
                <a:gd name="T7" fmla="*/ 85 h 103"/>
                <a:gd name="T8" fmla="*/ 65 w 80"/>
                <a:gd name="T9" fmla="*/ 90 h 103"/>
                <a:gd name="T10" fmla="*/ 70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70" y="70"/>
                  </a:moveTo>
                  <a:cubicBezTo>
                    <a:pt x="70" y="70"/>
                    <a:pt x="80" y="48"/>
                    <a:pt x="52" y="24"/>
                  </a:cubicBezTo>
                  <a:cubicBezTo>
                    <a:pt x="24" y="0"/>
                    <a:pt x="0" y="18"/>
                    <a:pt x="1" y="38"/>
                  </a:cubicBezTo>
                  <a:cubicBezTo>
                    <a:pt x="3" y="58"/>
                    <a:pt x="5" y="75"/>
                    <a:pt x="21" y="85"/>
                  </a:cubicBezTo>
                  <a:cubicBezTo>
                    <a:pt x="31" y="92"/>
                    <a:pt x="46" y="103"/>
                    <a:pt x="65" y="90"/>
                  </a:cubicBezTo>
                  <a:cubicBezTo>
                    <a:pt x="78" y="81"/>
                    <a:pt x="70" y="70"/>
                    <a:pt x="70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34"/>
            <p:cNvSpPr>
              <a:spLocks/>
            </p:cNvSpPr>
            <p:nvPr/>
          </p:nvSpPr>
          <p:spPr bwMode="auto">
            <a:xfrm>
              <a:off x="5113338" y="2047876"/>
              <a:ext cx="280988" cy="369888"/>
            </a:xfrm>
            <a:custGeom>
              <a:avLst/>
              <a:gdLst>
                <a:gd name="T0" fmla="*/ 45 w 56"/>
                <a:gd name="T1" fmla="*/ 73 h 73"/>
                <a:gd name="T2" fmla="*/ 29 w 56"/>
                <a:gd name="T3" fmla="*/ 45 h 73"/>
                <a:gd name="T4" fmla="*/ 22 w 56"/>
                <a:gd name="T5" fmla="*/ 13 h 73"/>
                <a:gd name="T6" fmla="*/ 0 w 56"/>
                <a:gd name="T7" fmla="*/ 0 h 73"/>
                <a:gd name="T8" fmla="*/ 28 w 56"/>
                <a:gd name="T9" fmla="*/ 11 h 73"/>
                <a:gd name="T10" fmla="*/ 46 w 56"/>
                <a:gd name="T11" fmla="*/ 57 h 73"/>
                <a:gd name="T12" fmla="*/ 45 w 56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45" y="73"/>
                  </a:moveTo>
                  <a:cubicBezTo>
                    <a:pt x="36" y="69"/>
                    <a:pt x="30" y="60"/>
                    <a:pt x="29" y="45"/>
                  </a:cubicBezTo>
                  <a:cubicBezTo>
                    <a:pt x="28" y="34"/>
                    <a:pt x="28" y="23"/>
                    <a:pt x="22" y="13"/>
                  </a:cubicBezTo>
                  <a:cubicBezTo>
                    <a:pt x="17" y="4"/>
                    <a:pt x="9" y="1"/>
                    <a:pt x="0" y="0"/>
                  </a:cubicBezTo>
                  <a:cubicBezTo>
                    <a:pt x="8" y="0"/>
                    <a:pt x="18" y="3"/>
                    <a:pt x="28" y="11"/>
                  </a:cubicBezTo>
                  <a:cubicBezTo>
                    <a:pt x="56" y="35"/>
                    <a:pt x="46" y="57"/>
                    <a:pt x="46" y="57"/>
                  </a:cubicBezTo>
                  <a:cubicBezTo>
                    <a:pt x="46" y="57"/>
                    <a:pt x="52" y="65"/>
                    <a:pt x="45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36"/>
            <p:cNvSpPr>
              <a:spLocks/>
            </p:cNvSpPr>
            <p:nvPr/>
          </p:nvSpPr>
          <p:spPr bwMode="auto">
            <a:xfrm>
              <a:off x="5203825" y="2970213"/>
              <a:ext cx="631825" cy="122238"/>
            </a:xfrm>
            <a:custGeom>
              <a:avLst/>
              <a:gdLst>
                <a:gd name="T0" fmla="*/ 3 w 126"/>
                <a:gd name="T1" fmla="*/ 0 h 24"/>
                <a:gd name="T2" fmla="*/ 0 w 126"/>
                <a:gd name="T3" fmla="*/ 6 h 24"/>
                <a:gd name="T4" fmla="*/ 61 w 126"/>
                <a:gd name="T5" fmla="*/ 24 h 24"/>
                <a:gd name="T6" fmla="*/ 126 w 126"/>
                <a:gd name="T7" fmla="*/ 6 h 24"/>
                <a:gd name="T8" fmla="*/ 123 w 126"/>
                <a:gd name="T9" fmla="*/ 1 h 24"/>
                <a:gd name="T10" fmla="*/ 119 w 126"/>
                <a:gd name="T11" fmla="*/ 4 h 24"/>
                <a:gd name="T12" fmla="*/ 63 w 126"/>
                <a:gd name="T13" fmla="*/ 14 h 24"/>
                <a:gd name="T14" fmla="*/ 58 w 126"/>
                <a:gd name="T15" fmla="*/ 14 h 24"/>
                <a:gd name="T16" fmla="*/ 7 w 126"/>
                <a:gd name="T17" fmla="*/ 4 h 24"/>
                <a:gd name="T18" fmla="*/ 3 w 12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24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4" y="18"/>
                    <a:pt x="37" y="24"/>
                    <a:pt x="61" y="24"/>
                  </a:cubicBezTo>
                  <a:cubicBezTo>
                    <a:pt x="86" y="24"/>
                    <a:pt x="111" y="18"/>
                    <a:pt x="126" y="6"/>
                  </a:cubicBezTo>
                  <a:cubicBezTo>
                    <a:pt x="125" y="4"/>
                    <a:pt x="124" y="2"/>
                    <a:pt x="123" y="1"/>
                  </a:cubicBezTo>
                  <a:cubicBezTo>
                    <a:pt x="121" y="2"/>
                    <a:pt x="120" y="3"/>
                    <a:pt x="119" y="4"/>
                  </a:cubicBezTo>
                  <a:cubicBezTo>
                    <a:pt x="109" y="13"/>
                    <a:pt x="75" y="14"/>
                    <a:pt x="63" y="14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43" y="14"/>
                    <a:pt x="17" y="12"/>
                    <a:pt x="7" y="4"/>
                  </a:cubicBezTo>
                  <a:cubicBezTo>
                    <a:pt x="6" y="3"/>
                    <a:pt x="5" y="2"/>
                    <a:pt x="3" y="0"/>
                  </a:cubicBezTo>
                </a:path>
              </a:pathLst>
            </a:custGeom>
            <a:solidFill>
              <a:srgbClr val="B67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37"/>
            <p:cNvSpPr>
              <a:spLocks/>
            </p:cNvSpPr>
            <p:nvPr/>
          </p:nvSpPr>
          <p:spPr bwMode="auto">
            <a:xfrm>
              <a:off x="5057775" y="2241551"/>
              <a:ext cx="917575" cy="800100"/>
            </a:xfrm>
            <a:custGeom>
              <a:avLst/>
              <a:gdLst>
                <a:gd name="T0" fmla="*/ 164 w 183"/>
                <a:gd name="T1" fmla="*/ 57 h 158"/>
                <a:gd name="T2" fmla="*/ 92 w 183"/>
                <a:gd name="T3" fmla="*/ 4 h 158"/>
                <a:gd name="T4" fmla="*/ 20 w 183"/>
                <a:gd name="T5" fmla="*/ 57 h 158"/>
                <a:gd name="T6" fmla="*/ 36 w 183"/>
                <a:gd name="T7" fmla="*/ 148 h 158"/>
                <a:gd name="T8" fmla="*/ 92 w 183"/>
                <a:gd name="T9" fmla="*/ 158 h 158"/>
                <a:gd name="T10" fmla="*/ 148 w 183"/>
                <a:gd name="T11" fmla="*/ 148 h 158"/>
                <a:gd name="T12" fmla="*/ 164 w 183"/>
                <a:gd name="T13" fmla="*/ 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8">
                  <a:moveTo>
                    <a:pt x="164" y="57"/>
                  </a:moveTo>
                  <a:cubicBezTo>
                    <a:pt x="144" y="0"/>
                    <a:pt x="92" y="4"/>
                    <a:pt x="92" y="4"/>
                  </a:cubicBezTo>
                  <a:cubicBezTo>
                    <a:pt x="92" y="4"/>
                    <a:pt x="39" y="0"/>
                    <a:pt x="20" y="57"/>
                  </a:cubicBezTo>
                  <a:cubicBezTo>
                    <a:pt x="0" y="115"/>
                    <a:pt x="26" y="138"/>
                    <a:pt x="36" y="148"/>
                  </a:cubicBezTo>
                  <a:cubicBezTo>
                    <a:pt x="47" y="157"/>
                    <a:pt x="79" y="158"/>
                    <a:pt x="92" y="158"/>
                  </a:cubicBezTo>
                  <a:cubicBezTo>
                    <a:pt x="104" y="158"/>
                    <a:pt x="138" y="157"/>
                    <a:pt x="148" y="148"/>
                  </a:cubicBezTo>
                  <a:cubicBezTo>
                    <a:pt x="159" y="138"/>
                    <a:pt x="183" y="115"/>
                    <a:pt x="164" y="57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738"/>
            <p:cNvSpPr>
              <a:spLocks noChangeArrowheads="1"/>
            </p:cNvSpPr>
            <p:nvPr/>
          </p:nvSpPr>
          <p:spPr bwMode="auto">
            <a:xfrm>
              <a:off x="5378450" y="2706688"/>
              <a:ext cx="290513" cy="173038"/>
            </a:xfrm>
            <a:prstGeom prst="ellipse">
              <a:avLst/>
            </a:prstGeom>
            <a:solidFill>
              <a:srgbClr val="FFE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39"/>
            <p:cNvSpPr>
              <a:spLocks/>
            </p:cNvSpPr>
            <p:nvPr/>
          </p:nvSpPr>
          <p:spPr bwMode="auto">
            <a:xfrm>
              <a:off x="5484813" y="2716213"/>
              <a:ext cx="79375" cy="66675"/>
            </a:xfrm>
            <a:custGeom>
              <a:avLst/>
              <a:gdLst>
                <a:gd name="T0" fmla="*/ 5 w 16"/>
                <a:gd name="T1" fmla="*/ 0 h 13"/>
                <a:gd name="T2" fmla="*/ 11 w 16"/>
                <a:gd name="T3" fmla="*/ 0 h 13"/>
                <a:gd name="T4" fmla="*/ 14 w 16"/>
                <a:gd name="T5" fmla="*/ 6 h 13"/>
                <a:gd name="T6" fmla="*/ 11 w 16"/>
                <a:gd name="T7" fmla="*/ 11 h 13"/>
                <a:gd name="T8" fmla="*/ 5 w 16"/>
                <a:gd name="T9" fmla="*/ 11 h 13"/>
                <a:gd name="T10" fmla="*/ 2 w 16"/>
                <a:gd name="T11" fmla="*/ 6 h 13"/>
                <a:gd name="T12" fmla="*/ 5 w 16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3"/>
                    <a:pt x="14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6" y="13"/>
                    <a:pt x="5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40"/>
            <p:cNvSpPr>
              <a:spLocks/>
            </p:cNvSpPr>
            <p:nvPr/>
          </p:nvSpPr>
          <p:spPr bwMode="auto">
            <a:xfrm>
              <a:off x="5294313" y="2586038"/>
              <a:ext cx="100013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41"/>
            <p:cNvSpPr>
              <a:spLocks/>
            </p:cNvSpPr>
            <p:nvPr/>
          </p:nvSpPr>
          <p:spPr bwMode="auto">
            <a:xfrm>
              <a:off x="5638800" y="2586038"/>
              <a:ext cx="101600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42"/>
            <p:cNvSpPr>
              <a:spLocks/>
            </p:cNvSpPr>
            <p:nvPr/>
          </p:nvSpPr>
          <p:spPr bwMode="auto">
            <a:xfrm>
              <a:off x="5294313" y="2498726"/>
              <a:ext cx="84138" cy="46038"/>
            </a:xfrm>
            <a:custGeom>
              <a:avLst/>
              <a:gdLst>
                <a:gd name="T0" fmla="*/ 16 w 17"/>
                <a:gd name="T1" fmla="*/ 3 h 9"/>
                <a:gd name="T2" fmla="*/ 2 w 17"/>
                <a:gd name="T3" fmla="*/ 4 h 9"/>
                <a:gd name="T4" fmla="*/ 3 w 17"/>
                <a:gd name="T5" fmla="*/ 8 h 9"/>
                <a:gd name="T6" fmla="*/ 10 w 17"/>
                <a:gd name="T7" fmla="*/ 6 h 9"/>
                <a:gd name="T8" fmla="*/ 16 w 17"/>
                <a:gd name="T9" fmla="*/ 6 h 9"/>
                <a:gd name="T10" fmla="*/ 16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6" y="3"/>
                  </a:moveTo>
                  <a:cubicBezTo>
                    <a:pt x="12" y="0"/>
                    <a:pt x="6" y="2"/>
                    <a:pt x="2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5" y="7"/>
                    <a:pt x="7" y="6"/>
                    <a:pt x="10" y="6"/>
                  </a:cubicBezTo>
                  <a:cubicBezTo>
                    <a:pt x="12" y="6"/>
                    <a:pt x="14" y="6"/>
                    <a:pt x="16" y="6"/>
                  </a:cubicBezTo>
                  <a:cubicBezTo>
                    <a:pt x="17" y="6"/>
                    <a:pt x="17" y="4"/>
                    <a:pt x="16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43"/>
            <p:cNvSpPr>
              <a:spLocks/>
            </p:cNvSpPr>
            <p:nvPr/>
          </p:nvSpPr>
          <p:spPr bwMode="auto">
            <a:xfrm>
              <a:off x="5659438" y="2498726"/>
              <a:ext cx="85725" cy="46038"/>
            </a:xfrm>
            <a:custGeom>
              <a:avLst/>
              <a:gdLst>
                <a:gd name="T0" fmla="*/ 1 w 17"/>
                <a:gd name="T1" fmla="*/ 3 h 9"/>
                <a:gd name="T2" fmla="*/ 15 w 17"/>
                <a:gd name="T3" fmla="*/ 4 h 9"/>
                <a:gd name="T4" fmla="*/ 14 w 17"/>
                <a:gd name="T5" fmla="*/ 8 h 9"/>
                <a:gd name="T6" fmla="*/ 7 w 17"/>
                <a:gd name="T7" fmla="*/ 6 h 9"/>
                <a:gd name="T8" fmla="*/ 1 w 17"/>
                <a:gd name="T9" fmla="*/ 6 h 9"/>
                <a:gd name="T10" fmla="*/ 1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3"/>
                  </a:moveTo>
                  <a:cubicBezTo>
                    <a:pt x="5" y="0"/>
                    <a:pt x="12" y="2"/>
                    <a:pt x="15" y="4"/>
                  </a:cubicBezTo>
                  <a:cubicBezTo>
                    <a:pt x="17" y="5"/>
                    <a:pt x="16" y="9"/>
                    <a:pt x="14" y="8"/>
                  </a:cubicBezTo>
                  <a:cubicBezTo>
                    <a:pt x="12" y="7"/>
                    <a:pt x="10" y="6"/>
                    <a:pt x="7" y="6"/>
                  </a:cubicBezTo>
                  <a:cubicBezTo>
                    <a:pt x="5" y="6"/>
                    <a:pt x="3" y="6"/>
                    <a:pt x="1" y="6"/>
                  </a:cubicBezTo>
                  <a:cubicBezTo>
                    <a:pt x="0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4"/>
            <p:cNvSpPr>
              <a:spLocks/>
            </p:cNvSpPr>
            <p:nvPr/>
          </p:nvSpPr>
          <p:spPr bwMode="auto">
            <a:xfrm>
              <a:off x="5594350" y="2711451"/>
              <a:ext cx="111125" cy="50800"/>
            </a:xfrm>
            <a:custGeom>
              <a:avLst/>
              <a:gdLst>
                <a:gd name="T0" fmla="*/ 21 w 22"/>
                <a:gd name="T1" fmla="*/ 1 h 10"/>
                <a:gd name="T2" fmla="*/ 1 w 22"/>
                <a:gd name="T3" fmla="*/ 8 h 10"/>
                <a:gd name="T4" fmla="*/ 2 w 22"/>
                <a:gd name="T5" fmla="*/ 9 h 10"/>
                <a:gd name="T6" fmla="*/ 21 w 22"/>
                <a:gd name="T7" fmla="*/ 3 h 10"/>
                <a:gd name="T8" fmla="*/ 2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"/>
                  </a:moveTo>
                  <a:cubicBezTo>
                    <a:pt x="14" y="0"/>
                    <a:pt x="6" y="2"/>
                    <a:pt x="1" y="8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7" y="4"/>
                    <a:pt x="14" y="2"/>
                    <a:pt x="21" y="3"/>
                  </a:cubicBezTo>
                  <a:cubicBezTo>
                    <a:pt x="22" y="3"/>
                    <a:pt x="22" y="2"/>
                    <a:pt x="2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45"/>
            <p:cNvSpPr>
              <a:spLocks/>
            </p:cNvSpPr>
            <p:nvPr/>
          </p:nvSpPr>
          <p:spPr bwMode="auto">
            <a:xfrm>
              <a:off x="5599113" y="2762251"/>
              <a:ext cx="180975" cy="50800"/>
            </a:xfrm>
            <a:custGeom>
              <a:avLst/>
              <a:gdLst>
                <a:gd name="T0" fmla="*/ 35 w 36"/>
                <a:gd name="T1" fmla="*/ 8 h 10"/>
                <a:gd name="T2" fmla="*/ 1 w 36"/>
                <a:gd name="T3" fmla="*/ 3 h 10"/>
                <a:gd name="T4" fmla="*/ 2 w 36"/>
                <a:gd name="T5" fmla="*/ 5 h 10"/>
                <a:gd name="T6" fmla="*/ 34 w 36"/>
                <a:gd name="T7" fmla="*/ 10 h 10"/>
                <a:gd name="T8" fmla="*/ 35 w 36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">
                  <a:moveTo>
                    <a:pt x="35" y="8"/>
                  </a:moveTo>
                  <a:cubicBezTo>
                    <a:pt x="24" y="3"/>
                    <a:pt x="13" y="0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3" y="4"/>
                    <a:pt x="24" y="5"/>
                    <a:pt x="34" y="10"/>
                  </a:cubicBezTo>
                  <a:cubicBezTo>
                    <a:pt x="35" y="10"/>
                    <a:pt x="36" y="8"/>
                    <a:pt x="35" y="8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6"/>
            <p:cNvSpPr>
              <a:spLocks/>
            </p:cNvSpPr>
            <p:nvPr/>
          </p:nvSpPr>
          <p:spPr bwMode="auto">
            <a:xfrm>
              <a:off x="5610225" y="2813051"/>
              <a:ext cx="104775" cy="71438"/>
            </a:xfrm>
            <a:custGeom>
              <a:avLst/>
              <a:gdLst>
                <a:gd name="T0" fmla="*/ 20 w 21"/>
                <a:gd name="T1" fmla="*/ 13 h 14"/>
                <a:gd name="T2" fmla="*/ 1 w 21"/>
                <a:gd name="T3" fmla="*/ 0 h 14"/>
                <a:gd name="T4" fmla="*/ 0 w 21"/>
                <a:gd name="T5" fmla="*/ 2 h 14"/>
                <a:gd name="T6" fmla="*/ 19 w 21"/>
                <a:gd name="T7" fmla="*/ 14 h 14"/>
                <a:gd name="T8" fmla="*/ 20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13"/>
                  </a:moveTo>
                  <a:cubicBezTo>
                    <a:pt x="15" y="7"/>
                    <a:pt x="8" y="2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7" y="5"/>
                    <a:pt x="13" y="8"/>
                    <a:pt x="19" y="14"/>
                  </a:cubicBezTo>
                  <a:cubicBezTo>
                    <a:pt x="19" y="14"/>
                    <a:pt x="21" y="13"/>
                    <a:pt x="20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47"/>
            <p:cNvSpPr>
              <a:spLocks/>
            </p:cNvSpPr>
            <p:nvPr/>
          </p:nvSpPr>
          <p:spPr bwMode="auto">
            <a:xfrm>
              <a:off x="5329238" y="2711451"/>
              <a:ext cx="109538" cy="50800"/>
            </a:xfrm>
            <a:custGeom>
              <a:avLst/>
              <a:gdLst>
                <a:gd name="T0" fmla="*/ 1 w 22"/>
                <a:gd name="T1" fmla="*/ 1 h 10"/>
                <a:gd name="T2" fmla="*/ 22 w 22"/>
                <a:gd name="T3" fmla="*/ 8 h 10"/>
                <a:gd name="T4" fmla="*/ 20 w 22"/>
                <a:gd name="T5" fmla="*/ 9 h 10"/>
                <a:gd name="T6" fmla="*/ 1 w 22"/>
                <a:gd name="T7" fmla="*/ 3 h 10"/>
                <a:gd name="T8" fmla="*/ 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" y="1"/>
                  </a:moveTo>
                  <a:cubicBezTo>
                    <a:pt x="9" y="0"/>
                    <a:pt x="16" y="2"/>
                    <a:pt x="22" y="8"/>
                  </a:cubicBezTo>
                  <a:cubicBezTo>
                    <a:pt x="22" y="8"/>
                    <a:pt x="21" y="10"/>
                    <a:pt x="20" y="9"/>
                  </a:cubicBezTo>
                  <a:cubicBezTo>
                    <a:pt x="15" y="4"/>
                    <a:pt x="8" y="2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48"/>
            <p:cNvSpPr>
              <a:spLocks/>
            </p:cNvSpPr>
            <p:nvPr/>
          </p:nvSpPr>
          <p:spPr bwMode="auto">
            <a:xfrm>
              <a:off x="5257800" y="2762251"/>
              <a:ext cx="176213" cy="50800"/>
            </a:xfrm>
            <a:custGeom>
              <a:avLst/>
              <a:gdLst>
                <a:gd name="T0" fmla="*/ 1 w 35"/>
                <a:gd name="T1" fmla="*/ 8 h 10"/>
                <a:gd name="T2" fmla="*/ 34 w 35"/>
                <a:gd name="T3" fmla="*/ 3 h 10"/>
                <a:gd name="T4" fmla="*/ 34 w 35"/>
                <a:gd name="T5" fmla="*/ 5 h 10"/>
                <a:gd name="T6" fmla="*/ 2 w 35"/>
                <a:gd name="T7" fmla="*/ 10 h 10"/>
                <a:gd name="T8" fmla="*/ 1 w 3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1" y="8"/>
                  </a:moveTo>
                  <a:cubicBezTo>
                    <a:pt x="11" y="3"/>
                    <a:pt x="23" y="0"/>
                    <a:pt x="34" y="3"/>
                  </a:cubicBezTo>
                  <a:cubicBezTo>
                    <a:pt x="35" y="4"/>
                    <a:pt x="35" y="5"/>
                    <a:pt x="34" y="5"/>
                  </a:cubicBezTo>
                  <a:cubicBezTo>
                    <a:pt x="23" y="4"/>
                    <a:pt x="12" y="5"/>
                    <a:pt x="2" y="10"/>
                  </a:cubicBezTo>
                  <a:cubicBezTo>
                    <a:pt x="1" y="10"/>
                    <a:pt x="0" y="8"/>
                    <a:pt x="1" y="8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49"/>
            <p:cNvSpPr>
              <a:spLocks/>
            </p:cNvSpPr>
            <p:nvPr/>
          </p:nvSpPr>
          <p:spPr bwMode="auto">
            <a:xfrm>
              <a:off x="5322888" y="2813051"/>
              <a:ext cx="106363" cy="71438"/>
            </a:xfrm>
            <a:custGeom>
              <a:avLst/>
              <a:gdLst>
                <a:gd name="T0" fmla="*/ 1 w 21"/>
                <a:gd name="T1" fmla="*/ 13 h 14"/>
                <a:gd name="T2" fmla="*/ 20 w 21"/>
                <a:gd name="T3" fmla="*/ 0 h 14"/>
                <a:gd name="T4" fmla="*/ 20 w 21"/>
                <a:gd name="T5" fmla="*/ 2 h 14"/>
                <a:gd name="T6" fmla="*/ 2 w 21"/>
                <a:gd name="T7" fmla="*/ 14 h 14"/>
                <a:gd name="T8" fmla="*/ 1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13"/>
                  </a:moveTo>
                  <a:cubicBezTo>
                    <a:pt x="5" y="7"/>
                    <a:pt x="12" y="2"/>
                    <a:pt x="20" y="0"/>
                  </a:cubicBezTo>
                  <a:cubicBezTo>
                    <a:pt x="21" y="0"/>
                    <a:pt x="21" y="2"/>
                    <a:pt x="20" y="2"/>
                  </a:cubicBezTo>
                  <a:cubicBezTo>
                    <a:pt x="13" y="5"/>
                    <a:pt x="7" y="8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50"/>
            <p:cNvSpPr>
              <a:spLocks/>
            </p:cNvSpPr>
            <p:nvPr/>
          </p:nvSpPr>
          <p:spPr bwMode="auto">
            <a:xfrm>
              <a:off x="5468938" y="2813051"/>
              <a:ext cx="111125" cy="60325"/>
            </a:xfrm>
            <a:custGeom>
              <a:avLst/>
              <a:gdLst>
                <a:gd name="T0" fmla="*/ 20 w 22"/>
                <a:gd name="T1" fmla="*/ 8 h 12"/>
                <a:gd name="T2" fmla="*/ 14 w 22"/>
                <a:gd name="T3" fmla="*/ 6 h 12"/>
                <a:gd name="T4" fmla="*/ 12 w 22"/>
                <a:gd name="T5" fmla="*/ 1 h 12"/>
                <a:gd name="T6" fmla="*/ 10 w 22"/>
                <a:gd name="T7" fmla="*/ 1 h 12"/>
                <a:gd name="T8" fmla="*/ 10 w 22"/>
                <a:gd name="T9" fmla="*/ 2 h 12"/>
                <a:gd name="T10" fmla="*/ 10 w 22"/>
                <a:gd name="T11" fmla="*/ 2 h 12"/>
                <a:gd name="T12" fmla="*/ 1 w 22"/>
                <a:gd name="T13" fmla="*/ 8 h 12"/>
                <a:gd name="T14" fmla="*/ 1 w 22"/>
                <a:gd name="T15" fmla="*/ 11 h 12"/>
                <a:gd name="T16" fmla="*/ 11 w 22"/>
                <a:gd name="T17" fmla="*/ 6 h 12"/>
                <a:gd name="T18" fmla="*/ 20 w 22"/>
                <a:gd name="T19" fmla="*/ 11 h 12"/>
                <a:gd name="T20" fmla="*/ 20 w 22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2">
                  <a:moveTo>
                    <a:pt x="20" y="8"/>
                  </a:moveTo>
                  <a:cubicBezTo>
                    <a:pt x="18" y="8"/>
                    <a:pt x="16" y="7"/>
                    <a:pt x="14" y="6"/>
                  </a:cubicBezTo>
                  <a:cubicBezTo>
                    <a:pt x="13" y="4"/>
                    <a:pt x="13" y="3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6"/>
                    <a:pt x="6" y="7"/>
                    <a:pt x="1" y="8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12"/>
                    <a:pt x="9" y="9"/>
                    <a:pt x="11" y="6"/>
                  </a:cubicBezTo>
                  <a:cubicBezTo>
                    <a:pt x="13" y="9"/>
                    <a:pt x="16" y="11"/>
                    <a:pt x="20" y="11"/>
                  </a:cubicBezTo>
                  <a:cubicBezTo>
                    <a:pt x="21" y="11"/>
                    <a:pt x="22" y="9"/>
                    <a:pt x="20" y="8"/>
                  </a:cubicBezTo>
                  <a:close/>
                </a:path>
              </a:pathLst>
            </a:custGeom>
            <a:solidFill>
              <a:srgbClr val="E68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51"/>
            <p:cNvSpPr>
              <a:spLocks/>
            </p:cNvSpPr>
            <p:nvPr/>
          </p:nvSpPr>
          <p:spPr bwMode="auto">
            <a:xfrm>
              <a:off x="5287963" y="2292351"/>
              <a:ext cx="111125" cy="95250"/>
            </a:xfrm>
            <a:custGeom>
              <a:avLst/>
              <a:gdLst>
                <a:gd name="T0" fmla="*/ 15 w 22"/>
                <a:gd name="T1" fmla="*/ 0 h 19"/>
                <a:gd name="T2" fmla="*/ 13 w 22"/>
                <a:gd name="T3" fmla="*/ 1 h 19"/>
                <a:gd name="T4" fmla="*/ 0 w 22"/>
                <a:gd name="T5" fmla="*/ 9 h 19"/>
                <a:gd name="T6" fmla="*/ 2 w 22"/>
                <a:gd name="T7" fmla="*/ 9 h 19"/>
                <a:gd name="T8" fmla="*/ 2 w 22"/>
                <a:gd name="T9" fmla="*/ 9 h 19"/>
                <a:gd name="T10" fmla="*/ 1 w 22"/>
                <a:gd name="T11" fmla="*/ 15 h 19"/>
                <a:gd name="T12" fmla="*/ 2 w 22"/>
                <a:gd name="T13" fmla="*/ 15 h 19"/>
                <a:gd name="T14" fmla="*/ 9 w 22"/>
                <a:gd name="T15" fmla="*/ 12 h 19"/>
                <a:gd name="T16" fmla="*/ 11 w 22"/>
                <a:gd name="T17" fmla="*/ 19 h 19"/>
                <a:gd name="T18" fmla="*/ 15 w 22"/>
                <a:gd name="T19" fmla="*/ 17 h 19"/>
                <a:gd name="T20" fmla="*/ 19 w 22"/>
                <a:gd name="T21" fmla="*/ 9 h 19"/>
                <a:gd name="T22" fmla="*/ 16 w 22"/>
                <a:gd name="T23" fmla="*/ 0 h 19"/>
                <a:gd name="T24" fmla="*/ 15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5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8" y="3"/>
                    <a:pt x="4" y="6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2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4" y="15"/>
                    <a:pt x="6" y="14"/>
                    <a:pt x="9" y="12"/>
                  </a:cubicBezTo>
                  <a:cubicBezTo>
                    <a:pt x="9" y="12"/>
                    <a:pt x="8" y="15"/>
                    <a:pt x="11" y="19"/>
                  </a:cubicBezTo>
                  <a:cubicBezTo>
                    <a:pt x="11" y="19"/>
                    <a:pt x="12" y="17"/>
                    <a:pt x="15" y="17"/>
                  </a:cubicBezTo>
                  <a:cubicBezTo>
                    <a:pt x="18" y="17"/>
                    <a:pt x="20" y="15"/>
                    <a:pt x="19" y="9"/>
                  </a:cubicBezTo>
                  <a:cubicBezTo>
                    <a:pt x="19" y="9"/>
                    <a:pt x="22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2"/>
            <p:cNvSpPr>
              <a:spLocks/>
            </p:cNvSpPr>
            <p:nvPr/>
          </p:nvSpPr>
          <p:spPr bwMode="auto">
            <a:xfrm>
              <a:off x="5303838" y="2322513"/>
              <a:ext cx="90488" cy="25400"/>
            </a:xfrm>
            <a:custGeom>
              <a:avLst/>
              <a:gdLst>
                <a:gd name="T0" fmla="*/ 16 w 18"/>
                <a:gd name="T1" fmla="*/ 5 h 5"/>
                <a:gd name="T2" fmla="*/ 9 w 18"/>
                <a:gd name="T3" fmla="*/ 1 h 5"/>
                <a:gd name="T4" fmla="*/ 3 w 18"/>
                <a:gd name="T5" fmla="*/ 0 h 5"/>
                <a:gd name="T6" fmla="*/ 0 w 18"/>
                <a:gd name="T7" fmla="*/ 0 h 5"/>
                <a:gd name="T8" fmla="*/ 3 w 18"/>
                <a:gd name="T9" fmla="*/ 0 h 5"/>
                <a:gd name="T10" fmla="*/ 9 w 18"/>
                <a:gd name="T11" fmla="*/ 0 h 5"/>
                <a:gd name="T12" fmla="*/ 18 w 18"/>
                <a:gd name="T13" fmla="*/ 2 h 5"/>
                <a:gd name="T14" fmla="*/ 16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16" y="5"/>
                    <a:pt x="13" y="3"/>
                    <a:pt x="9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13" y="1"/>
                    <a:pt x="18" y="2"/>
                    <a:pt x="18" y="2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53"/>
            <p:cNvSpPr>
              <a:spLocks/>
            </p:cNvSpPr>
            <p:nvPr/>
          </p:nvSpPr>
          <p:spPr bwMode="auto">
            <a:xfrm>
              <a:off x="5619750" y="2276476"/>
              <a:ext cx="109538" cy="85725"/>
            </a:xfrm>
            <a:custGeom>
              <a:avLst/>
              <a:gdLst>
                <a:gd name="T0" fmla="*/ 3 w 22"/>
                <a:gd name="T1" fmla="*/ 0 h 17"/>
                <a:gd name="T2" fmla="*/ 2 w 22"/>
                <a:gd name="T3" fmla="*/ 6 h 17"/>
                <a:gd name="T4" fmla="*/ 5 w 22"/>
                <a:gd name="T5" fmla="*/ 14 h 17"/>
                <a:gd name="T6" fmla="*/ 9 w 22"/>
                <a:gd name="T7" fmla="*/ 17 h 17"/>
                <a:gd name="T8" fmla="*/ 12 w 22"/>
                <a:gd name="T9" fmla="*/ 11 h 17"/>
                <a:gd name="T10" fmla="*/ 19 w 22"/>
                <a:gd name="T11" fmla="*/ 14 h 17"/>
                <a:gd name="T12" fmla="*/ 19 w 22"/>
                <a:gd name="T13" fmla="*/ 14 h 17"/>
                <a:gd name="T14" fmla="*/ 19 w 22"/>
                <a:gd name="T15" fmla="*/ 9 h 17"/>
                <a:gd name="T16" fmla="*/ 20 w 22"/>
                <a:gd name="T17" fmla="*/ 9 h 17"/>
                <a:gd name="T18" fmla="*/ 22 w 22"/>
                <a:gd name="T19" fmla="*/ 9 h 17"/>
                <a:gd name="T20" fmla="*/ 16 w 22"/>
                <a:gd name="T21" fmla="*/ 5 h 17"/>
                <a:gd name="T22" fmla="*/ 3 w 22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3" y="0"/>
                  </a:moveTo>
                  <a:cubicBezTo>
                    <a:pt x="1" y="3"/>
                    <a:pt x="2" y="6"/>
                    <a:pt x="2" y="6"/>
                  </a:cubicBezTo>
                  <a:cubicBezTo>
                    <a:pt x="0" y="12"/>
                    <a:pt x="2" y="14"/>
                    <a:pt x="5" y="14"/>
                  </a:cubicBezTo>
                  <a:cubicBezTo>
                    <a:pt x="8" y="15"/>
                    <a:pt x="9" y="17"/>
                    <a:pt x="9" y="17"/>
                  </a:cubicBezTo>
                  <a:cubicBezTo>
                    <a:pt x="12" y="14"/>
                    <a:pt x="12" y="11"/>
                    <a:pt x="12" y="11"/>
                  </a:cubicBezTo>
                  <a:cubicBezTo>
                    <a:pt x="15" y="14"/>
                    <a:pt x="17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1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0" y="8"/>
                    <a:pt x="18" y="6"/>
                    <a:pt x="16" y="5"/>
                  </a:cubicBezTo>
                  <a:cubicBezTo>
                    <a:pt x="12" y="3"/>
                    <a:pt x="7" y="1"/>
                    <a:pt x="3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4"/>
            <p:cNvSpPr>
              <a:spLocks/>
            </p:cNvSpPr>
            <p:nvPr/>
          </p:nvSpPr>
          <p:spPr bwMode="auto">
            <a:xfrm>
              <a:off x="5619750" y="2297113"/>
              <a:ext cx="90488" cy="20638"/>
            </a:xfrm>
            <a:custGeom>
              <a:avLst/>
              <a:gdLst>
                <a:gd name="T0" fmla="*/ 0 w 18"/>
                <a:gd name="T1" fmla="*/ 1 h 4"/>
                <a:gd name="T2" fmla="*/ 9 w 18"/>
                <a:gd name="T3" fmla="*/ 0 h 4"/>
                <a:gd name="T4" fmla="*/ 16 w 18"/>
                <a:gd name="T5" fmla="*/ 1 h 4"/>
                <a:gd name="T6" fmla="*/ 18 w 18"/>
                <a:gd name="T7" fmla="*/ 1 h 4"/>
                <a:gd name="T8" fmla="*/ 16 w 18"/>
                <a:gd name="T9" fmla="*/ 1 h 4"/>
                <a:gd name="T10" fmla="*/ 10 w 18"/>
                <a:gd name="T11" fmla="*/ 1 h 4"/>
                <a:gd name="T12" fmla="*/ 1 w 18"/>
                <a:gd name="T13" fmla="*/ 4 h 4"/>
                <a:gd name="T14" fmla="*/ 0 w 1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1"/>
                  </a:moveTo>
                  <a:cubicBezTo>
                    <a:pt x="0" y="1"/>
                    <a:pt x="5" y="0"/>
                    <a:pt x="9" y="0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1"/>
                    <a:pt x="12" y="1"/>
                    <a:pt x="10" y="1"/>
                  </a:cubicBezTo>
                  <a:cubicBezTo>
                    <a:pt x="5" y="2"/>
                    <a:pt x="1" y="4"/>
                    <a:pt x="1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755"/>
            <p:cNvSpPr>
              <a:spLocks noEditPoints="1"/>
            </p:cNvSpPr>
            <p:nvPr/>
          </p:nvSpPr>
          <p:spPr bwMode="auto">
            <a:xfrm>
              <a:off x="5408613" y="2260601"/>
              <a:ext cx="206375" cy="203200"/>
            </a:xfrm>
            <a:custGeom>
              <a:avLst/>
              <a:gdLst>
                <a:gd name="T0" fmla="*/ 20 w 41"/>
                <a:gd name="T1" fmla="*/ 23 h 40"/>
                <a:gd name="T2" fmla="*/ 14 w 41"/>
                <a:gd name="T3" fmla="*/ 19 h 40"/>
                <a:gd name="T4" fmla="*/ 17 w 41"/>
                <a:gd name="T5" fmla="*/ 10 h 40"/>
                <a:gd name="T6" fmla="*/ 20 w 41"/>
                <a:gd name="T7" fmla="*/ 9 h 40"/>
                <a:gd name="T8" fmla="*/ 26 w 41"/>
                <a:gd name="T9" fmla="*/ 13 h 40"/>
                <a:gd name="T10" fmla="*/ 23 w 41"/>
                <a:gd name="T11" fmla="*/ 22 h 40"/>
                <a:gd name="T12" fmla="*/ 20 w 41"/>
                <a:gd name="T13" fmla="*/ 23 h 40"/>
                <a:gd name="T14" fmla="*/ 25 w 41"/>
                <a:gd name="T15" fmla="*/ 0 h 40"/>
                <a:gd name="T16" fmla="*/ 22 w 41"/>
                <a:gd name="T17" fmla="*/ 0 h 40"/>
                <a:gd name="T18" fmla="*/ 20 w 41"/>
                <a:gd name="T19" fmla="*/ 0 h 40"/>
                <a:gd name="T20" fmla="*/ 13 w 41"/>
                <a:gd name="T21" fmla="*/ 0 h 40"/>
                <a:gd name="T22" fmla="*/ 11 w 41"/>
                <a:gd name="T23" fmla="*/ 4 h 40"/>
                <a:gd name="T24" fmla="*/ 11 w 41"/>
                <a:gd name="T25" fmla="*/ 4 h 40"/>
                <a:gd name="T26" fmla="*/ 9 w 41"/>
                <a:gd name="T27" fmla="*/ 3 h 40"/>
                <a:gd name="T28" fmla="*/ 0 w 41"/>
                <a:gd name="T29" fmla="*/ 9 h 40"/>
                <a:gd name="T30" fmla="*/ 6 w 41"/>
                <a:gd name="T31" fmla="*/ 18 h 40"/>
                <a:gd name="T32" fmla="*/ 5 w 41"/>
                <a:gd name="T33" fmla="*/ 20 h 40"/>
                <a:gd name="T34" fmla="*/ 1 w 41"/>
                <a:gd name="T35" fmla="*/ 27 h 40"/>
                <a:gd name="T36" fmla="*/ 6 w 41"/>
                <a:gd name="T37" fmla="*/ 30 h 40"/>
                <a:gd name="T38" fmla="*/ 9 w 41"/>
                <a:gd name="T39" fmla="*/ 30 h 40"/>
                <a:gd name="T40" fmla="*/ 13 w 41"/>
                <a:gd name="T41" fmla="*/ 29 h 40"/>
                <a:gd name="T42" fmla="*/ 16 w 41"/>
                <a:gd name="T43" fmla="*/ 36 h 40"/>
                <a:gd name="T44" fmla="*/ 18 w 41"/>
                <a:gd name="T45" fmla="*/ 40 h 40"/>
                <a:gd name="T46" fmla="*/ 28 w 41"/>
                <a:gd name="T47" fmla="*/ 28 h 40"/>
                <a:gd name="T48" fmla="*/ 30 w 41"/>
                <a:gd name="T49" fmla="*/ 29 h 40"/>
                <a:gd name="T50" fmla="*/ 33 w 41"/>
                <a:gd name="T51" fmla="*/ 30 h 40"/>
                <a:gd name="T52" fmla="*/ 41 w 41"/>
                <a:gd name="T53" fmla="*/ 26 h 40"/>
                <a:gd name="T54" fmla="*/ 34 w 41"/>
                <a:gd name="T55" fmla="*/ 16 h 40"/>
                <a:gd name="T56" fmla="*/ 32 w 41"/>
                <a:gd name="T57" fmla="*/ 16 h 40"/>
                <a:gd name="T58" fmla="*/ 35 w 41"/>
                <a:gd name="T59" fmla="*/ 15 h 40"/>
                <a:gd name="T60" fmla="*/ 37 w 41"/>
                <a:gd name="T61" fmla="*/ 5 h 40"/>
                <a:gd name="T62" fmla="*/ 31 w 41"/>
                <a:gd name="T63" fmla="*/ 3 h 40"/>
                <a:gd name="T64" fmla="*/ 27 w 41"/>
                <a:gd name="T65" fmla="*/ 4 h 40"/>
                <a:gd name="T66" fmla="*/ 25 w 41"/>
                <a:gd name="T67" fmla="*/ 0 h 40"/>
                <a:gd name="T68" fmla="*/ 25 w 41"/>
                <a:gd name="T6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0">
                  <a:moveTo>
                    <a:pt x="20" y="23"/>
                  </a:moveTo>
                  <a:cubicBezTo>
                    <a:pt x="17" y="23"/>
                    <a:pt x="15" y="21"/>
                    <a:pt x="14" y="19"/>
                  </a:cubicBezTo>
                  <a:cubicBezTo>
                    <a:pt x="12" y="16"/>
                    <a:pt x="14" y="12"/>
                    <a:pt x="17" y="10"/>
                  </a:cubicBezTo>
                  <a:cubicBezTo>
                    <a:pt x="18" y="10"/>
                    <a:pt x="19" y="9"/>
                    <a:pt x="20" y="9"/>
                  </a:cubicBezTo>
                  <a:cubicBezTo>
                    <a:pt x="22" y="9"/>
                    <a:pt x="25" y="11"/>
                    <a:pt x="26" y="13"/>
                  </a:cubicBezTo>
                  <a:cubicBezTo>
                    <a:pt x="27" y="17"/>
                    <a:pt x="26" y="21"/>
                    <a:pt x="23" y="22"/>
                  </a:cubicBezTo>
                  <a:cubicBezTo>
                    <a:pt x="22" y="23"/>
                    <a:pt x="21" y="23"/>
                    <a:pt x="20" y="23"/>
                  </a:cubicBezTo>
                  <a:moveTo>
                    <a:pt x="25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6" y="0"/>
                    <a:pt x="13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5" y="3"/>
                    <a:pt x="0" y="9"/>
                    <a:pt x="0" y="9"/>
                  </a:cubicBezTo>
                  <a:cubicBezTo>
                    <a:pt x="2" y="14"/>
                    <a:pt x="4" y="17"/>
                    <a:pt x="6" y="18"/>
                  </a:cubicBezTo>
                  <a:cubicBezTo>
                    <a:pt x="6" y="18"/>
                    <a:pt x="5" y="19"/>
                    <a:pt x="5" y="20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1" y="27"/>
                    <a:pt x="4" y="29"/>
                    <a:pt x="6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3"/>
                    <a:pt x="16" y="36"/>
                    <a:pt x="16" y="36"/>
                  </a:cubicBezTo>
                  <a:cubicBezTo>
                    <a:pt x="16" y="36"/>
                    <a:pt x="19" y="37"/>
                    <a:pt x="18" y="40"/>
                  </a:cubicBezTo>
                  <a:cubicBezTo>
                    <a:pt x="18" y="40"/>
                    <a:pt x="29" y="38"/>
                    <a:pt x="28" y="28"/>
                  </a:cubicBezTo>
                  <a:cubicBezTo>
                    <a:pt x="28" y="29"/>
                    <a:pt x="29" y="29"/>
                    <a:pt x="30" y="29"/>
                  </a:cubicBezTo>
                  <a:cubicBezTo>
                    <a:pt x="30" y="30"/>
                    <a:pt x="32" y="30"/>
                    <a:pt x="33" y="30"/>
                  </a:cubicBezTo>
                  <a:cubicBezTo>
                    <a:pt x="37" y="30"/>
                    <a:pt x="41" y="26"/>
                    <a:pt x="41" y="26"/>
                  </a:cubicBezTo>
                  <a:cubicBezTo>
                    <a:pt x="41" y="18"/>
                    <a:pt x="37" y="16"/>
                    <a:pt x="34" y="16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3" y="15"/>
                    <a:pt x="34" y="15"/>
                    <a:pt x="35" y="15"/>
                  </a:cubicBezTo>
                  <a:cubicBezTo>
                    <a:pt x="40" y="12"/>
                    <a:pt x="37" y="5"/>
                    <a:pt x="37" y="5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7" y="3"/>
                    <a:pt x="26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56"/>
            <p:cNvSpPr>
              <a:spLocks/>
            </p:cNvSpPr>
            <p:nvPr/>
          </p:nvSpPr>
          <p:spPr bwMode="auto">
            <a:xfrm>
              <a:off x="5468938" y="2306638"/>
              <a:ext cx="74613" cy="71438"/>
            </a:xfrm>
            <a:custGeom>
              <a:avLst/>
              <a:gdLst>
                <a:gd name="T0" fmla="*/ 8 w 15"/>
                <a:gd name="T1" fmla="*/ 0 h 14"/>
                <a:gd name="T2" fmla="*/ 5 w 15"/>
                <a:gd name="T3" fmla="*/ 1 h 14"/>
                <a:gd name="T4" fmla="*/ 2 w 15"/>
                <a:gd name="T5" fmla="*/ 10 h 14"/>
                <a:gd name="T6" fmla="*/ 8 w 15"/>
                <a:gd name="T7" fmla="*/ 14 h 14"/>
                <a:gd name="T8" fmla="*/ 11 w 15"/>
                <a:gd name="T9" fmla="*/ 13 h 14"/>
                <a:gd name="T10" fmla="*/ 14 w 15"/>
                <a:gd name="T11" fmla="*/ 4 h 14"/>
                <a:gd name="T12" fmla="*/ 8 w 1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3"/>
                    <a:pt x="0" y="7"/>
                    <a:pt x="2" y="10"/>
                  </a:cubicBezTo>
                  <a:cubicBezTo>
                    <a:pt x="3" y="12"/>
                    <a:pt x="5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4" y="12"/>
                    <a:pt x="15" y="8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solidFill>
              <a:srgbClr val="50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57"/>
            <p:cNvSpPr>
              <a:spLocks/>
            </p:cNvSpPr>
            <p:nvPr/>
          </p:nvSpPr>
          <p:spPr bwMode="auto">
            <a:xfrm>
              <a:off x="5484813" y="2317751"/>
              <a:ext cx="49213" cy="492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58"/>
            <p:cNvSpPr>
              <a:spLocks/>
            </p:cNvSpPr>
            <p:nvPr/>
          </p:nvSpPr>
          <p:spPr bwMode="auto">
            <a:xfrm>
              <a:off x="5418138" y="2306638"/>
              <a:ext cx="60325" cy="30163"/>
            </a:xfrm>
            <a:custGeom>
              <a:avLst/>
              <a:gdLst>
                <a:gd name="T0" fmla="*/ 12 w 12"/>
                <a:gd name="T1" fmla="*/ 6 h 6"/>
                <a:gd name="T2" fmla="*/ 5 w 12"/>
                <a:gd name="T3" fmla="*/ 4 h 6"/>
                <a:gd name="T4" fmla="*/ 3 w 12"/>
                <a:gd name="T5" fmla="*/ 3 h 6"/>
                <a:gd name="T6" fmla="*/ 2 w 12"/>
                <a:gd name="T7" fmla="*/ 1 h 6"/>
                <a:gd name="T8" fmla="*/ 0 w 12"/>
                <a:gd name="T9" fmla="*/ 0 h 6"/>
                <a:gd name="T10" fmla="*/ 2 w 12"/>
                <a:gd name="T11" fmla="*/ 1 h 6"/>
                <a:gd name="T12" fmla="*/ 4 w 12"/>
                <a:gd name="T13" fmla="*/ 2 h 6"/>
                <a:gd name="T14" fmla="*/ 6 w 12"/>
                <a:gd name="T15" fmla="*/ 3 h 6"/>
                <a:gd name="T16" fmla="*/ 12 w 12"/>
                <a:gd name="T17" fmla="*/ 5 h 6"/>
                <a:gd name="T18" fmla="*/ 12 w 12"/>
                <a:gd name="T19" fmla="*/ 6 h 6"/>
                <a:gd name="T20" fmla="*/ 12 w 1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12" y="6"/>
                    <a:pt x="8" y="5"/>
                    <a:pt x="5" y="4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9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759"/>
            <p:cNvSpPr>
              <a:spLocks/>
            </p:cNvSpPr>
            <p:nvPr/>
          </p:nvSpPr>
          <p:spPr bwMode="auto">
            <a:xfrm>
              <a:off x="5508625" y="2251076"/>
              <a:ext cx="4763" cy="66675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2 h 13"/>
                <a:gd name="T4" fmla="*/ 1 w 1"/>
                <a:gd name="T5" fmla="*/ 6 h 13"/>
                <a:gd name="T6" fmla="*/ 1 w 1"/>
                <a:gd name="T7" fmla="*/ 8 h 13"/>
                <a:gd name="T8" fmla="*/ 1 w 1"/>
                <a:gd name="T9" fmla="*/ 10 h 13"/>
                <a:gd name="T10" fmla="*/ 1 w 1"/>
                <a:gd name="T11" fmla="*/ 12 h 13"/>
                <a:gd name="T12" fmla="*/ 1 w 1"/>
                <a:gd name="T13" fmla="*/ 13 h 13"/>
                <a:gd name="T14" fmla="*/ 0 w 1"/>
                <a:gd name="T15" fmla="*/ 12 h 13"/>
                <a:gd name="T16" fmla="*/ 0 w 1"/>
                <a:gd name="T17" fmla="*/ 12 h 13"/>
                <a:gd name="T18" fmla="*/ 0 w 1"/>
                <a:gd name="T19" fmla="*/ 12 h 13"/>
                <a:gd name="T20" fmla="*/ 0 w 1"/>
                <a:gd name="T21" fmla="*/ 10 h 13"/>
                <a:gd name="T22" fmla="*/ 0 w 1"/>
                <a:gd name="T23" fmla="*/ 8 h 13"/>
                <a:gd name="T24" fmla="*/ 0 w 1"/>
                <a:gd name="T25" fmla="*/ 6 h 13"/>
                <a:gd name="T26" fmla="*/ 0 w 1"/>
                <a:gd name="T27" fmla="*/ 2 h 13"/>
                <a:gd name="T28" fmla="*/ 0 w 1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1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760"/>
            <p:cNvSpPr>
              <a:spLocks/>
            </p:cNvSpPr>
            <p:nvPr/>
          </p:nvSpPr>
          <p:spPr bwMode="auto">
            <a:xfrm>
              <a:off x="5438775" y="2362201"/>
              <a:ext cx="46038" cy="30163"/>
            </a:xfrm>
            <a:custGeom>
              <a:avLst/>
              <a:gdLst>
                <a:gd name="T0" fmla="*/ 0 w 9"/>
                <a:gd name="T1" fmla="*/ 6 h 6"/>
                <a:gd name="T2" fmla="*/ 5 w 9"/>
                <a:gd name="T3" fmla="*/ 4 h 6"/>
                <a:gd name="T4" fmla="*/ 6 w 9"/>
                <a:gd name="T5" fmla="*/ 3 h 6"/>
                <a:gd name="T6" fmla="*/ 7 w 9"/>
                <a:gd name="T7" fmla="*/ 2 h 6"/>
                <a:gd name="T8" fmla="*/ 7 w 9"/>
                <a:gd name="T9" fmla="*/ 1 h 6"/>
                <a:gd name="T10" fmla="*/ 7 w 9"/>
                <a:gd name="T11" fmla="*/ 0 h 6"/>
                <a:gd name="T12" fmla="*/ 9 w 9"/>
                <a:gd name="T13" fmla="*/ 0 h 6"/>
                <a:gd name="T14" fmla="*/ 9 w 9"/>
                <a:gd name="T15" fmla="*/ 1 h 6"/>
                <a:gd name="T16" fmla="*/ 9 w 9"/>
                <a:gd name="T17" fmla="*/ 1 h 6"/>
                <a:gd name="T18" fmla="*/ 8 w 9"/>
                <a:gd name="T19" fmla="*/ 3 h 6"/>
                <a:gd name="T20" fmla="*/ 7 w 9"/>
                <a:gd name="T21" fmla="*/ 4 h 6"/>
                <a:gd name="T22" fmla="*/ 5 w 9"/>
                <a:gd name="T23" fmla="*/ 5 h 6"/>
                <a:gd name="T24" fmla="*/ 0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0" y="6"/>
                  </a:moveTo>
                  <a:cubicBezTo>
                    <a:pt x="0" y="6"/>
                    <a:pt x="3" y="6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61"/>
            <p:cNvSpPr>
              <a:spLocks/>
            </p:cNvSpPr>
            <p:nvPr/>
          </p:nvSpPr>
          <p:spPr bwMode="auto">
            <a:xfrm>
              <a:off x="5508625" y="2366963"/>
              <a:ext cx="20638" cy="80963"/>
            </a:xfrm>
            <a:custGeom>
              <a:avLst/>
              <a:gdLst>
                <a:gd name="T0" fmla="*/ 4 w 4"/>
                <a:gd name="T1" fmla="*/ 1 h 16"/>
                <a:gd name="T2" fmla="*/ 4 w 4"/>
                <a:gd name="T3" fmla="*/ 2 h 16"/>
                <a:gd name="T4" fmla="*/ 4 w 4"/>
                <a:gd name="T5" fmla="*/ 3 h 16"/>
                <a:gd name="T6" fmla="*/ 4 w 4"/>
                <a:gd name="T7" fmla="*/ 9 h 16"/>
                <a:gd name="T8" fmla="*/ 3 w 4"/>
                <a:gd name="T9" fmla="*/ 11 h 16"/>
                <a:gd name="T10" fmla="*/ 2 w 4"/>
                <a:gd name="T11" fmla="*/ 14 h 16"/>
                <a:gd name="T12" fmla="*/ 0 w 4"/>
                <a:gd name="T13" fmla="*/ 16 h 16"/>
                <a:gd name="T14" fmla="*/ 1 w 4"/>
                <a:gd name="T15" fmla="*/ 13 h 16"/>
                <a:gd name="T16" fmla="*/ 2 w 4"/>
                <a:gd name="T17" fmla="*/ 11 h 16"/>
                <a:gd name="T18" fmla="*/ 2 w 4"/>
                <a:gd name="T19" fmla="*/ 9 h 16"/>
                <a:gd name="T20" fmla="*/ 2 w 4"/>
                <a:gd name="T21" fmla="*/ 4 h 16"/>
                <a:gd name="T22" fmla="*/ 2 w 4"/>
                <a:gd name="T23" fmla="*/ 1 h 16"/>
                <a:gd name="T24" fmla="*/ 2 w 4"/>
                <a:gd name="T25" fmla="*/ 1 h 16"/>
                <a:gd name="T26" fmla="*/ 3 w 4"/>
                <a:gd name="T27" fmla="*/ 0 h 16"/>
                <a:gd name="T28" fmla="*/ 4 w 4"/>
                <a:gd name="T2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6">
                  <a:moveTo>
                    <a:pt x="4" y="1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0" y="16"/>
                    <a:pt x="1" y="15"/>
                    <a:pt x="1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62"/>
            <p:cNvSpPr>
              <a:spLocks/>
            </p:cNvSpPr>
            <p:nvPr/>
          </p:nvSpPr>
          <p:spPr bwMode="auto">
            <a:xfrm>
              <a:off x="5543550" y="2352676"/>
              <a:ext cx="55563" cy="30163"/>
            </a:xfrm>
            <a:custGeom>
              <a:avLst/>
              <a:gdLst>
                <a:gd name="T0" fmla="*/ 11 w 11"/>
                <a:gd name="T1" fmla="*/ 6 h 6"/>
                <a:gd name="T2" fmla="*/ 6 w 11"/>
                <a:gd name="T3" fmla="*/ 3 h 6"/>
                <a:gd name="T4" fmla="*/ 3 w 11"/>
                <a:gd name="T5" fmla="*/ 2 h 6"/>
                <a:gd name="T6" fmla="*/ 1 w 11"/>
                <a:gd name="T7" fmla="*/ 2 h 6"/>
                <a:gd name="T8" fmla="*/ 1 w 11"/>
                <a:gd name="T9" fmla="*/ 2 h 6"/>
                <a:gd name="T10" fmla="*/ 1 w 11"/>
                <a:gd name="T11" fmla="*/ 2 h 6"/>
                <a:gd name="T12" fmla="*/ 0 w 11"/>
                <a:gd name="T13" fmla="*/ 1 h 6"/>
                <a:gd name="T14" fmla="*/ 1 w 11"/>
                <a:gd name="T15" fmla="*/ 0 h 6"/>
                <a:gd name="T16" fmla="*/ 1 w 11"/>
                <a:gd name="T17" fmla="*/ 0 h 6"/>
                <a:gd name="T18" fmla="*/ 2 w 11"/>
                <a:gd name="T19" fmla="*/ 0 h 6"/>
                <a:gd name="T20" fmla="*/ 3 w 11"/>
                <a:gd name="T21" fmla="*/ 1 h 6"/>
                <a:gd name="T22" fmla="*/ 7 w 11"/>
                <a:gd name="T23" fmla="*/ 3 h 6"/>
                <a:gd name="T24" fmla="*/ 11 w 11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11" y="6"/>
                    <a:pt x="9" y="5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5" y="2"/>
                    <a:pt x="7" y="3"/>
                  </a:cubicBezTo>
                  <a:cubicBezTo>
                    <a:pt x="9" y="4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3"/>
            <p:cNvSpPr>
              <a:spLocks/>
            </p:cNvSpPr>
            <p:nvPr/>
          </p:nvSpPr>
          <p:spPr bwMode="auto">
            <a:xfrm>
              <a:off x="5529263" y="2292351"/>
              <a:ext cx="60325" cy="39688"/>
            </a:xfrm>
            <a:custGeom>
              <a:avLst/>
              <a:gdLst>
                <a:gd name="T0" fmla="*/ 12 w 12"/>
                <a:gd name="T1" fmla="*/ 1 h 8"/>
                <a:gd name="T2" fmla="*/ 10 w 12"/>
                <a:gd name="T3" fmla="*/ 1 h 8"/>
                <a:gd name="T4" fmla="*/ 6 w 12"/>
                <a:gd name="T5" fmla="*/ 3 h 8"/>
                <a:gd name="T6" fmla="*/ 5 w 12"/>
                <a:gd name="T7" fmla="*/ 4 h 8"/>
                <a:gd name="T8" fmla="*/ 4 w 12"/>
                <a:gd name="T9" fmla="*/ 5 h 8"/>
                <a:gd name="T10" fmla="*/ 3 w 12"/>
                <a:gd name="T11" fmla="*/ 7 h 8"/>
                <a:gd name="T12" fmla="*/ 3 w 12"/>
                <a:gd name="T13" fmla="*/ 7 h 8"/>
                <a:gd name="T14" fmla="*/ 1 w 12"/>
                <a:gd name="T15" fmla="*/ 7 h 8"/>
                <a:gd name="T16" fmla="*/ 1 w 12"/>
                <a:gd name="T17" fmla="*/ 6 h 8"/>
                <a:gd name="T18" fmla="*/ 1 w 12"/>
                <a:gd name="T19" fmla="*/ 6 h 8"/>
                <a:gd name="T20" fmla="*/ 2 w 12"/>
                <a:gd name="T21" fmla="*/ 4 h 8"/>
                <a:gd name="T22" fmla="*/ 4 w 12"/>
                <a:gd name="T23" fmla="*/ 3 h 8"/>
                <a:gd name="T24" fmla="*/ 6 w 12"/>
                <a:gd name="T25" fmla="*/ 2 h 8"/>
                <a:gd name="T26" fmla="*/ 10 w 12"/>
                <a:gd name="T27" fmla="*/ 1 h 8"/>
                <a:gd name="T28" fmla="*/ 12 w 12"/>
                <a:gd name="T2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8">
                  <a:moveTo>
                    <a:pt x="12" y="1"/>
                  </a:move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1" y="7"/>
                  </a:cubicBezTo>
                  <a:cubicBezTo>
                    <a:pt x="1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7" y="1"/>
                    <a:pt x="9" y="1"/>
                    <a:pt x="10" y="1"/>
                  </a:cubicBezTo>
                  <a:cubicBezTo>
                    <a:pt x="11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64"/>
            <p:cNvSpPr>
              <a:spLocks/>
            </p:cNvSpPr>
            <p:nvPr/>
          </p:nvSpPr>
          <p:spPr bwMode="auto">
            <a:xfrm>
              <a:off x="5143500" y="2692401"/>
              <a:ext cx="139700" cy="106363"/>
            </a:xfrm>
            <a:custGeom>
              <a:avLst/>
              <a:gdLst>
                <a:gd name="T0" fmla="*/ 20 w 28"/>
                <a:gd name="T1" fmla="*/ 0 h 21"/>
                <a:gd name="T2" fmla="*/ 17 w 28"/>
                <a:gd name="T3" fmla="*/ 1 h 21"/>
                <a:gd name="T4" fmla="*/ 18 w 28"/>
                <a:gd name="T5" fmla="*/ 11 h 21"/>
                <a:gd name="T6" fmla="*/ 18 w 28"/>
                <a:gd name="T7" fmla="*/ 11 h 21"/>
                <a:gd name="T8" fmla="*/ 18 w 28"/>
                <a:gd name="T9" fmla="*/ 9 h 21"/>
                <a:gd name="T10" fmla="*/ 16 w 28"/>
                <a:gd name="T11" fmla="*/ 5 h 21"/>
                <a:gd name="T12" fmla="*/ 19 w 28"/>
                <a:gd name="T13" fmla="*/ 3 h 21"/>
                <a:gd name="T14" fmla="*/ 23 w 28"/>
                <a:gd name="T15" fmla="*/ 5 h 21"/>
                <a:gd name="T16" fmla="*/ 17 w 28"/>
                <a:gd name="T17" fmla="*/ 18 h 21"/>
                <a:gd name="T18" fmla="*/ 13 w 28"/>
                <a:gd name="T19" fmla="*/ 19 h 21"/>
                <a:gd name="T20" fmla="*/ 5 w 28"/>
                <a:gd name="T21" fmla="*/ 5 h 21"/>
                <a:gd name="T22" fmla="*/ 4 w 28"/>
                <a:gd name="T23" fmla="*/ 4 h 21"/>
                <a:gd name="T24" fmla="*/ 4 w 28"/>
                <a:gd name="T25" fmla="*/ 4 h 21"/>
                <a:gd name="T26" fmla="*/ 8 w 28"/>
                <a:gd name="T27" fmla="*/ 20 h 21"/>
                <a:gd name="T28" fmla="*/ 13 w 28"/>
                <a:gd name="T29" fmla="*/ 21 h 21"/>
                <a:gd name="T30" fmla="*/ 25 w 28"/>
                <a:gd name="T31" fmla="*/ 13 h 21"/>
                <a:gd name="T32" fmla="*/ 20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20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12" y="2"/>
                    <a:pt x="12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7" y="8"/>
                    <a:pt x="15" y="6"/>
                    <a:pt x="16" y="5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21" y="3"/>
                    <a:pt x="23" y="4"/>
                    <a:pt x="23" y="5"/>
                  </a:cubicBezTo>
                  <a:cubicBezTo>
                    <a:pt x="25" y="10"/>
                    <a:pt x="22" y="16"/>
                    <a:pt x="17" y="18"/>
                  </a:cubicBezTo>
                  <a:cubicBezTo>
                    <a:pt x="16" y="18"/>
                    <a:pt x="15" y="19"/>
                    <a:pt x="13" y="19"/>
                  </a:cubicBezTo>
                  <a:cubicBezTo>
                    <a:pt x="7" y="19"/>
                    <a:pt x="1" y="12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0"/>
                    <a:pt x="3" y="17"/>
                    <a:pt x="8" y="20"/>
                  </a:cubicBezTo>
                  <a:cubicBezTo>
                    <a:pt x="10" y="21"/>
                    <a:pt x="11" y="21"/>
                    <a:pt x="13" y="21"/>
                  </a:cubicBezTo>
                  <a:cubicBezTo>
                    <a:pt x="18" y="21"/>
                    <a:pt x="23" y="18"/>
                    <a:pt x="25" y="13"/>
                  </a:cubicBezTo>
                  <a:cubicBezTo>
                    <a:pt x="28" y="8"/>
                    <a:pt x="25" y="0"/>
                    <a:pt x="20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65"/>
            <p:cNvSpPr>
              <a:spLocks/>
            </p:cNvSpPr>
            <p:nvPr/>
          </p:nvSpPr>
          <p:spPr bwMode="auto">
            <a:xfrm>
              <a:off x="5775325" y="2692401"/>
              <a:ext cx="134938" cy="106363"/>
            </a:xfrm>
            <a:custGeom>
              <a:avLst/>
              <a:gdLst>
                <a:gd name="T0" fmla="*/ 8 w 27"/>
                <a:gd name="T1" fmla="*/ 0 h 21"/>
                <a:gd name="T2" fmla="*/ 2 w 27"/>
                <a:gd name="T3" fmla="*/ 13 h 21"/>
                <a:gd name="T4" fmla="*/ 15 w 27"/>
                <a:gd name="T5" fmla="*/ 21 h 21"/>
                <a:gd name="T6" fmla="*/ 19 w 27"/>
                <a:gd name="T7" fmla="*/ 20 h 21"/>
                <a:gd name="T8" fmla="*/ 24 w 27"/>
                <a:gd name="T9" fmla="*/ 4 h 21"/>
                <a:gd name="T10" fmla="*/ 23 w 27"/>
                <a:gd name="T11" fmla="*/ 4 h 21"/>
                <a:gd name="T12" fmla="*/ 23 w 27"/>
                <a:gd name="T13" fmla="*/ 5 h 21"/>
                <a:gd name="T14" fmla="*/ 14 w 27"/>
                <a:gd name="T15" fmla="*/ 19 h 21"/>
                <a:gd name="T16" fmla="*/ 10 w 27"/>
                <a:gd name="T17" fmla="*/ 18 h 21"/>
                <a:gd name="T18" fmla="*/ 4 w 27"/>
                <a:gd name="T19" fmla="*/ 5 h 21"/>
                <a:gd name="T20" fmla="*/ 9 w 27"/>
                <a:gd name="T21" fmla="*/ 3 h 21"/>
                <a:gd name="T22" fmla="*/ 12 w 27"/>
                <a:gd name="T23" fmla="*/ 5 h 21"/>
                <a:gd name="T24" fmla="*/ 10 w 27"/>
                <a:gd name="T25" fmla="*/ 9 h 21"/>
                <a:gd name="T26" fmla="*/ 10 w 27"/>
                <a:gd name="T27" fmla="*/ 11 h 21"/>
                <a:gd name="T28" fmla="*/ 10 w 27"/>
                <a:gd name="T29" fmla="*/ 11 h 21"/>
                <a:gd name="T30" fmla="*/ 11 w 27"/>
                <a:gd name="T31" fmla="*/ 1 h 21"/>
                <a:gd name="T32" fmla="*/ 8 w 27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1">
                  <a:moveTo>
                    <a:pt x="8" y="0"/>
                  </a:moveTo>
                  <a:cubicBezTo>
                    <a:pt x="2" y="0"/>
                    <a:pt x="0" y="8"/>
                    <a:pt x="2" y="13"/>
                  </a:cubicBezTo>
                  <a:cubicBezTo>
                    <a:pt x="4" y="18"/>
                    <a:pt x="10" y="21"/>
                    <a:pt x="15" y="21"/>
                  </a:cubicBezTo>
                  <a:cubicBezTo>
                    <a:pt x="16" y="21"/>
                    <a:pt x="18" y="21"/>
                    <a:pt x="19" y="20"/>
                  </a:cubicBezTo>
                  <a:cubicBezTo>
                    <a:pt x="25" y="17"/>
                    <a:pt x="27" y="10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7" y="12"/>
                    <a:pt x="21" y="19"/>
                    <a:pt x="14" y="19"/>
                  </a:cubicBezTo>
                  <a:cubicBezTo>
                    <a:pt x="13" y="19"/>
                    <a:pt x="12" y="18"/>
                    <a:pt x="10" y="18"/>
                  </a:cubicBezTo>
                  <a:cubicBezTo>
                    <a:pt x="6" y="16"/>
                    <a:pt x="2" y="10"/>
                    <a:pt x="4" y="5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0" y="3"/>
                    <a:pt x="11" y="3"/>
                    <a:pt x="12" y="5"/>
                  </a:cubicBezTo>
                  <a:cubicBezTo>
                    <a:pt x="12" y="6"/>
                    <a:pt x="11" y="8"/>
                    <a:pt x="10" y="9"/>
                  </a:cubicBezTo>
                  <a:cubicBezTo>
                    <a:pt x="9" y="10"/>
                    <a:pt x="9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5" y="10"/>
                    <a:pt x="16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766"/>
            <p:cNvSpPr>
              <a:spLocks/>
            </p:cNvSpPr>
            <p:nvPr/>
          </p:nvSpPr>
          <p:spPr bwMode="auto">
            <a:xfrm>
              <a:off x="5053013" y="2139951"/>
              <a:ext cx="185738" cy="233363"/>
            </a:xfrm>
            <a:custGeom>
              <a:avLst/>
              <a:gdLst>
                <a:gd name="T0" fmla="*/ 21 w 37"/>
                <a:gd name="T1" fmla="*/ 0 h 46"/>
                <a:gd name="T2" fmla="*/ 20 w 37"/>
                <a:gd name="T3" fmla="*/ 1 h 46"/>
                <a:gd name="T4" fmla="*/ 15 w 37"/>
                <a:gd name="T5" fmla="*/ 24 h 46"/>
                <a:gd name="T6" fmla="*/ 7 w 37"/>
                <a:gd name="T7" fmla="*/ 10 h 46"/>
                <a:gd name="T8" fmla="*/ 5 w 37"/>
                <a:gd name="T9" fmla="*/ 9 h 46"/>
                <a:gd name="T10" fmla="*/ 3 w 37"/>
                <a:gd name="T11" fmla="*/ 10 h 46"/>
                <a:gd name="T12" fmla="*/ 29 w 37"/>
                <a:gd name="T13" fmla="*/ 46 h 46"/>
                <a:gd name="T14" fmla="*/ 34 w 37"/>
                <a:gd name="T15" fmla="*/ 46 h 46"/>
                <a:gd name="T16" fmla="*/ 34 w 37"/>
                <a:gd name="T17" fmla="*/ 45 h 46"/>
                <a:gd name="T18" fmla="*/ 35 w 37"/>
                <a:gd name="T19" fmla="*/ 46 h 46"/>
                <a:gd name="T20" fmla="*/ 35 w 37"/>
                <a:gd name="T21" fmla="*/ 46 h 46"/>
                <a:gd name="T22" fmla="*/ 36 w 37"/>
                <a:gd name="T23" fmla="*/ 45 h 46"/>
                <a:gd name="T24" fmla="*/ 36 w 37"/>
                <a:gd name="T25" fmla="*/ 44 h 46"/>
                <a:gd name="T26" fmla="*/ 23 w 37"/>
                <a:gd name="T27" fmla="*/ 2 h 46"/>
                <a:gd name="T28" fmla="*/ 21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5" y="7"/>
                    <a:pt x="14" y="16"/>
                    <a:pt x="15" y="24"/>
                  </a:cubicBezTo>
                  <a:cubicBezTo>
                    <a:pt x="12" y="19"/>
                    <a:pt x="9" y="15"/>
                    <a:pt x="7" y="10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9"/>
                    <a:pt x="4" y="9"/>
                    <a:pt x="3" y="10"/>
                  </a:cubicBezTo>
                  <a:cubicBezTo>
                    <a:pt x="0" y="26"/>
                    <a:pt x="11" y="46"/>
                    <a:pt x="29" y="46"/>
                  </a:cubicBezTo>
                  <a:cubicBezTo>
                    <a:pt x="30" y="46"/>
                    <a:pt x="32" y="46"/>
                    <a:pt x="34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5"/>
                    <a:pt x="36" y="45"/>
                  </a:cubicBezTo>
                  <a:cubicBezTo>
                    <a:pt x="36" y="45"/>
                    <a:pt x="37" y="44"/>
                    <a:pt x="36" y="44"/>
                  </a:cubicBezTo>
                  <a:cubicBezTo>
                    <a:pt x="28" y="31"/>
                    <a:pt x="24" y="17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67"/>
            <p:cNvSpPr>
              <a:spLocks/>
            </p:cNvSpPr>
            <p:nvPr/>
          </p:nvSpPr>
          <p:spPr bwMode="auto">
            <a:xfrm>
              <a:off x="5815013" y="2139951"/>
              <a:ext cx="185738" cy="233363"/>
            </a:xfrm>
            <a:custGeom>
              <a:avLst/>
              <a:gdLst>
                <a:gd name="T0" fmla="*/ 16 w 37"/>
                <a:gd name="T1" fmla="*/ 0 h 46"/>
                <a:gd name="T2" fmla="*/ 14 w 37"/>
                <a:gd name="T3" fmla="*/ 2 h 46"/>
                <a:gd name="T4" fmla="*/ 0 w 37"/>
                <a:gd name="T5" fmla="*/ 44 h 46"/>
                <a:gd name="T6" fmla="*/ 1 w 37"/>
                <a:gd name="T7" fmla="*/ 45 h 46"/>
                <a:gd name="T8" fmla="*/ 2 w 37"/>
                <a:gd name="T9" fmla="*/ 46 h 46"/>
                <a:gd name="T10" fmla="*/ 2 w 37"/>
                <a:gd name="T11" fmla="*/ 46 h 46"/>
                <a:gd name="T12" fmla="*/ 2 w 37"/>
                <a:gd name="T13" fmla="*/ 45 h 46"/>
                <a:gd name="T14" fmla="*/ 3 w 37"/>
                <a:gd name="T15" fmla="*/ 46 h 46"/>
                <a:gd name="T16" fmla="*/ 8 w 37"/>
                <a:gd name="T17" fmla="*/ 46 h 46"/>
                <a:gd name="T18" fmla="*/ 33 w 37"/>
                <a:gd name="T19" fmla="*/ 10 h 46"/>
                <a:gd name="T20" fmla="*/ 32 w 37"/>
                <a:gd name="T21" fmla="*/ 9 h 46"/>
                <a:gd name="T22" fmla="*/ 30 w 37"/>
                <a:gd name="T23" fmla="*/ 10 h 46"/>
                <a:gd name="T24" fmla="*/ 22 w 37"/>
                <a:gd name="T25" fmla="*/ 24 h 46"/>
                <a:gd name="T26" fmla="*/ 17 w 37"/>
                <a:gd name="T27" fmla="*/ 1 h 46"/>
                <a:gd name="T28" fmla="*/ 16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3" y="17"/>
                    <a:pt x="8" y="31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5" y="46"/>
                    <a:pt x="6" y="46"/>
                    <a:pt x="8" y="46"/>
                  </a:cubicBezTo>
                  <a:cubicBezTo>
                    <a:pt x="25" y="46"/>
                    <a:pt x="37" y="26"/>
                    <a:pt x="33" y="10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1" y="9"/>
                    <a:pt x="30" y="9"/>
                    <a:pt x="30" y="10"/>
                  </a:cubicBezTo>
                  <a:cubicBezTo>
                    <a:pt x="27" y="15"/>
                    <a:pt x="25" y="19"/>
                    <a:pt x="22" y="24"/>
                  </a:cubicBezTo>
                  <a:cubicBezTo>
                    <a:pt x="23" y="16"/>
                    <a:pt x="21" y="7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6" name="Freeform 723"/>
          <p:cNvSpPr>
            <a:spLocks/>
          </p:cNvSpPr>
          <p:nvPr/>
        </p:nvSpPr>
        <p:spPr bwMode="auto">
          <a:xfrm>
            <a:off x="6214653" y="966903"/>
            <a:ext cx="871538" cy="1077913"/>
          </a:xfrm>
          <a:custGeom>
            <a:avLst/>
            <a:gdLst>
              <a:gd name="T0" fmla="*/ 87 w 174"/>
              <a:gd name="T1" fmla="*/ 0 h 213"/>
              <a:gd name="T2" fmla="*/ 0 w 174"/>
              <a:gd name="T3" fmla="*/ 44 h 213"/>
              <a:gd name="T4" fmla="*/ 44 w 174"/>
              <a:gd name="T5" fmla="*/ 68 h 213"/>
              <a:gd name="T6" fmla="*/ 81 w 174"/>
              <a:gd name="T7" fmla="*/ 48 h 213"/>
              <a:gd name="T8" fmla="*/ 108 w 174"/>
              <a:gd name="T9" fmla="*/ 69 h 213"/>
              <a:gd name="T10" fmla="*/ 89 w 174"/>
              <a:gd name="T11" fmla="*/ 103 h 213"/>
              <a:gd name="T12" fmla="*/ 11 w 174"/>
              <a:gd name="T13" fmla="*/ 176 h 213"/>
              <a:gd name="T14" fmla="*/ 11 w 174"/>
              <a:gd name="T15" fmla="*/ 213 h 213"/>
              <a:gd name="T16" fmla="*/ 174 w 174"/>
              <a:gd name="T17" fmla="*/ 213 h 213"/>
              <a:gd name="T18" fmla="*/ 174 w 174"/>
              <a:gd name="T19" fmla="*/ 166 h 213"/>
              <a:gd name="T20" fmla="*/ 93 w 174"/>
              <a:gd name="T21" fmla="*/ 166 h 213"/>
              <a:gd name="T22" fmla="*/ 132 w 174"/>
              <a:gd name="T23" fmla="*/ 130 h 213"/>
              <a:gd name="T24" fmla="*/ 168 w 174"/>
              <a:gd name="T25" fmla="*/ 64 h 213"/>
              <a:gd name="T26" fmla="*/ 87 w 174"/>
              <a:gd name="T2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213">
                <a:moveTo>
                  <a:pt x="87" y="0"/>
                </a:moveTo>
                <a:cubicBezTo>
                  <a:pt x="45" y="0"/>
                  <a:pt x="16" y="17"/>
                  <a:pt x="0" y="44"/>
                </a:cubicBezTo>
                <a:cubicBezTo>
                  <a:pt x="44" y="68"/>
                  <a:pt x="44" y="68"/>
                  <a:pt x="44" y="68"/>
                </a:cubicBezTo>
                <a:cubicBezTo>
                  <a:pt x="52" y="55"/>
                  <a:pt x="66" y="48"/>
                  <a:pt x="81" y="48"/>
                </a:cubicBezTo>
                <a:cubicBezTo>
                  <a:pt x="99" y="48"/>
                  <a:pt x="108" y="56"/>
                  <a:pt x="108" y="69"/>
                </a:cubicBezTo>
                <a:cubicBezTo>
                  <a:pt x="108" y="78"/>
                  <a:pt x="106" y="88"/>
                  <a:pt x="89" y="103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62" y="103"/>
                  <a:pt x="168" y="84"/>
                  <a:pt x="168" y="64"/>
                </a:cubicBezTo>
                <a:cubicBezTo>
                  <a:pt x="168" y="25"/>
                  <a:pt x="135" y="0"/>
                  <a:pt x="87" y="0"/>
                </a:cubicBezTo>
              </a:path>
            </a:pathLst>
          </a:custGeom>
          <a:solidFill>
            <a:srgbClr val="E3C5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238403" y="937815"/>
            <a:ext cx="1182688" cy="1200151"/>
            <a:chOff x="4927600" y="1982788"/>
            <a:chExt cx="1182688" cy="1200151"/>
          </a:xfrm>
        </p:grpSpPr>
        <p:sp>
          <p:nvSpPr>
            <p:cNvPr id="98" name="Freeform 725"/>
            <p:cNvSpPr>
              <a:spLocks noEditPoints="1"/>
            </p:cNvSpPr>
            <p:nvPr/>
          </p:nvSpPr>
          <p:spPr bwMode="auto">
            <a:xfrm>
              <a:off x="4927600" y="2003426"/>
              <a:ext cx="1133475" cy="839788"/>
            </a:xfrm>
            <a:custGeom>
              <a:avLst/>
              <a:gdLst>
                <a:gd name="T0" fmla="*/ 221 w 226"/>
                <a:gd name="T1" fmla="*/ 61 h 166"/>
                <a:gd name="T2" fmla="*/ 221 w 226"/>
                <a:gd name="T3" fmla="*/ 61 h 166"/>
                <a:gd name="T4" fmla="*/ 226 w 226"/>
                <a:gd name="T5" fmla="*/ 71 h 166"/>
                <a:gd name="T6" fmla="*/ 221 w 226"/>
                <a:gd name="T7" fmla="*/ 61 h 166"/>
                <a:gd name="T8" fmla="*/ 18 w 226"/>
                <a:gd name="T9" fmla="*/ 56 h 166"/>
                <a:gd name="T10" fmla="*/ 0 w 226"/>
                <a:gd name="T11" fmla="*/ 117 h 166"/>
                <a:gd name="T12" fmla="*/ 11 w 226"/>
                <a:gd name="T13" fmla="*/ 166 h 166"/>
                <a:gd name="T14" fmla="*/ 1 w 226"/>
                <a:gd name="T15" fmla="*/ 120 h 166"/>
                <a:gd name="T16" fmla="*/ 18 w 226"/>
                <a:gd name="T17" fmla="*/ 59 h 166"/>
                <a:gd name="T18" fmla="*/ 18 w 226"/>
                <a:gd name="T19" fmla="*/ 56 h 166"/>
                <a:gd name="T20" fmla="*/ 118 w 226"/>
                <a:gd name="T21" fmla="*/ 0 h 166"/>
                <a:gd name="T22" fmla="*/ 59 w 226"/>
                <a:gd name="T23" fmla="*/ 16 h 166"/>
                <a:gd name="T24" fmla="*/ 61 w 226"/>
                <a:gd name="T25" fmla="*/ 17 h 166"/>
                <a:gd name="T26" fmla="*/ 119 w 226"/>
                <a:gd name="T27" fmla="*/ 2 h 166"/>
                <a:gd name="T28" fmla="*/ 119 w 226"/>
                <a:gd name="T29" fmla="*/ 2 h 166"/>
                <a:gd name="T30" fmla="*/ 177 w 226"/>
                <a:gd name="T31" fmla="*/ 18 h 166"/>
                <a:gd name="T32" fmla="*/ 178 w 226"/>
                <a:gd name="T33" fmla="*/ 17 h 166"/>
                <a:gd name="T34" fmla="*/ 118 w 226"/>
                <a:gd name="T35" fmla="*/ 0 h 166"/>
                <a:gd name="T36" fmla="*/ 118 w 226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6" h="166">
                  <a:moveTo>
                    <a:pt x="221" y="61"/>
                  </a:moveTo>
                  <a:cubicBezTo>
                    <a:pt x="221" y="61"/>
                    <a:pt x="221" y="61"/>
                    <a:pt x="221" y="61"/>
                  </a:cubicBezTo>
                  <a:cubicBezTo>
                    <a:pt x="222" y="64"/>
                    <a:pt x="224" y="68"/>
                    <a:pt x="226" y="71"/>
                  </a:cubicBezTo>
                  <a:cubicBezTo>
                    <a:pt x="224" y="68"/>
                    <a:pt x="223" y="64"/>
                    <a:pt x="221" y="61"/>
                  </a:cubicBezTo>
                  <a:moveTo>
                    <a:pt x="18" y="56"/>
                  </a:moveTo>
                  <a:cubicBezTo>
                    <a:pt x="7" y="74"/>
                    <a:pt x="0" y="95"/>
                    <a:pt x="0" y="117"/>
                  </a:cubicBezTo>
                  <a:cubicBezTo>
                    <a:pt x="0" y="135"/>
                    <a:pt x="4" y="151"/>
                    <a:pt x="11" y="166"/>
                  </a:cubicBezTo>
                  <a:cubicBezTo>
                    <a:pt x="5" y="152"/>
                    <a:pt x="1" y="136"/>
                    <a:pt x="1" y="120"/>
                  </a:cubicBezTo>
                  <a:cubicBezTo>
                    <a:pt x="2" y="97"/>
                    <a:pt x="8" y="77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moveTo>
                    <a:pt x="118" y="0"/>
                  </a:moveTo>
                  <a:cubicBezTo>
                    <a:pt x="96" y="0"/>
                    <a:pt x="76" y="6"/>
                    <a:pt x="59" y="16"/>
                  </a:cubicBezTo>
                  <a:cubicBezTo>
                    <a:pt x="60" y="16"/>
                    <a:pt x="61" y="17"/>
                    <a:pt x="61" y="17"/>
                  </a:cubicBezTo>
                  <a:cubicBezTo>
                    <a:pt x="78" y="8"/>
                    <a:pt x="98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40" y="2"/>
                    <a:pt x="160" y="8"/>
                    <a:pt x="177" y="18"/>
                  </a:cubicBezTo>
                  <a:cubicBezTo>
                    <a:pt x="177" y="17"/>
                    <a:pt x="178" y="17"/>
                    <a:pt x="178" y="17"/>
                  </a:cubicBezTo>
                  <a:cubicBezTo>
                    <a:pt x="161" y="6"/>
                    <a:pt x="140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rgbClr val="D5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27"/>
            <p:cNvSpPr>
              <a:spLocks/>
            </p:cNvSpPr>
            <p:nvPr/>
          </p:nvSpPr>
          <p:spPr bwMode="auto">
            <a:xfrm>
              <a:off x="5233988" y="2012951"/>
              <a:ext cx="581025" cy="106363"/>
            </a:xfrm>
            <a:custGeom>
              <a:avLst/>
              <a:gdLst>
                <a:gd name="T0" fmla="*/ 58 w 116"/>
                <a:gd name="T1" fmla="*/ 0 h 21"/>
                <a:gd name="T2" fmla="*/ 0 w 116"/>
                <a:gd name="T3" fmla="*/ 15 h 21"/>
                <a:gd name="T4" fmla="*/ 4 w 116"/>
                <a:gd name="T5" fmla="*/ 18 h 21"/>
                <a:gd name="T6" fmla="*/ 4 w 116"/>
                <a:gd name="T7" fmla="*/ 18 h 21"/>
                <a:gd name="T8" fmla="*/ 7 w 116"/>
                <a:gd name="T9" fmla="*/ 21 h 21"/>
                <a:gd name="T10" fmla="*/ 59 w 116"/>
                <a:gd name="T11" fmla="*/ 8 h 21"/>
                <a:gd name="T12" fmla="*/ 59 w 116"/>
                <a:gd name="T13" fmla="*/ 8 h 21"/>
                <a:gd name="T14" fmla="*/ 110 w 116"/>
                <a:gd name="T15" fmla="*/ 21 h 21"/>
                <a:gd name="T16" fmla="*/ 113 w 116"/>
                <a:gd name="T17" fmla="*/ 18 h 21"/>
                <a:gd name="T18" fmla="*/ 116 w 116"/>
                <a:gd name="T19" fmla="*/ 16 h 21"/>
                <a:gd name="T20" fmla="*/ 58 w 116"/>
                <a:gd name="T21" fmla="*/ 0 h 21"/>
                <a:gd name="T22" fmla="*/ 58 w 1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21">
                  <a:moveTo>
                    <a:pt x="58" y="0"/>
                  </a:moveTo>
                  <a:cubicBezTo>
                    <a:pt x="37" y="0"/>
                    <a:pt x="17" y="6"/>
                    <a:pt x="0" y="15"/>
                  </a:cubicBezTo>
                  <a:cubicBezTo>
                    <a:pt x="2" y="16"/>
                    <a:pt x="3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6" y="20"/>
                    <a:pt x="7" y="21"/>
                  </a:cubicBezTo>
                  <a:cubicBezTo>
                    <a:pt x="23" y="13"/>
                    <a:pt x="40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7" y="8"/>
                    <a:pt x="95" y="13"/>
                    <a:pt x="110" y="21"/>
                  </a:cubicBezTo>
                  <a:cubicBezTo>
                    <a:pt x="111" y="20"/>
                    <a:pt x="112" y="19"/>
                    <a:pt x="113" y="18"/>
                  </a:cubicBezTo>
                  <a:cubicBezTo>
                    <a:pt x="114" y="17"/>
                    <a:pt x="115" y="17"/>
                    <a:pt x="116" y="16"/>
                  </a:cubicBezTo>
                  <a:cubicBezTo>
                    <a:pt x="99" y="6"/>
                    <a:pt x="7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28"/>
            <p:cNvSpPr>
              <a:spLocks noEditPoints="1"/>
            </p:cNvSpPr>
            <p:nvPr/>
          </p:nvSpPr>
          <p:spPr bwMode="auto">
            <a:xfrm>
              <a:off x="4983163" y="2362201"/>
              <a:ext cx="1127125" cy="723900"/>
            </a:xfrm>
            <a:custGeom>
              <a:avLst/>
              <a:gdLst>
                <a:gd name="T0" fmla="*/ 0 w 225"/>
                <a:gd name="T1" fmla="*/ 95 h 143"/>
                <a:gd name="T2" fmla="*/ 36 w 225"/>
                <a:gd name="T3" fmla="*/ 142 h 143"/>
                <a:gd name="T4" fmla="*/ 37 w 225"/>
                <a:gd name="T5" fmla="*/ 141 h 143"/>
                <a:gd name="T6" fmla="*/ 0 w 225"/>
                <a:gd name="T7" fmla="*/ 95 h 143"/>
                <a:gd name="T8" fmla="*/ 215 w 225"/>
                <a:gd name="T9" fmla="*/ 0 h 143"/>
                <a:gd name="T10" fmla="*/ 224 w 225"/>
                <a:gd name="T11" fmla="*/ 47 h 143"/>
                <a:gd name="T12" fmla="*/ 177 w 225"/>
                <a:gd name="T13" fmla="*/ 141 h 143"/>
                <a:gd name="T14" fmla="*/ 178 w 225"/>
                <a:gd name="T15" fmla="*/ 143 h 143"/>
                <a:gd name="T16" fmla="*/ 225 w 225"/>
                <a:gd name="T17" fmla="*/ 49 h 143"/>
                <a:gd name="T18" fmla="*/ 215 w 225"/>
                <a:gd name="T1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143">
                  <a:moveTo>
                    <a:pt x="0" y="95"/>
                  </a:moveTo>
                  <a:cubicBezTo>
                    <a:pt x="8" y="114"/>
                    <a:pt x="21" y="130"/>
                    <a:pt x="36" y="142"/>
                  </a:cubicBezTo>
                  <a:cubicBezTo>
                    <a:pt x="37" y="142"/>
                    <a:pt x="37" y="141"/>
                    <a:pt x="37" y="141"/>
                  </a:cubicBezTo>
                  <a:cubicBezTo>
                    <a:pt x="21" y="129"/>
                    <a:pt x="8" y="113"/>
                    <a:pt x="0" y="95"/>
                  </a:cubicBezTo>
                  <a:moveTo>
                    <a:pt x="215" y="0"/>
                  </a:moveTo>
                  <a:cubicBezTo>
                    <a:pt x="221" y="14"/>
                    <a:pt x="224" y="30"/>
                    <a:pt x="224" y="47"/>
                  </a:cubicBezTo>
                  <a:cubicBezTo>
                    <a:pt x="224" y="85"/>
                    <a:pt x="205" y="119"/>
                    <a:pt x="177" y="141"/>
                  </a:cubicBezTo>
                  <a:cubicBezTo>
                    <a:pt x="177" y="142"/>
                    <a:pt x="177" y="143"/>
                    <a:pt x="178" y="143"/>
                  </a:cubicBezTo>
                  <a:cubicBezTo>
                    <a:pt x="207" y="122"/>
                    <a:pt x="225" y="88"/>
                    <a:pt x="225" y="49"/>
                  </a:cubicBezTo>
                  <a:cubicBezTo>
                    <a:pt x="225" y="32"/>
                    <a:pt x="222" y="15"/>
                    <a:pt x="215" y="0"/>
                  </a:cubicBezTo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29"/>
            <p:cNvSpPr>
              <a:spLocks noEditPoints="1"/>
            </p:cNvSpPr>
            <p:nvPr/>
          </p:nvSpPr>
          <p:spPr bwMode="auto">
            <a:xfrm>
              <a:off x="4932363" y="2301876"/>
              <a:ext cx="1173163" cy="774700"/>
            </a:xfrm>
            <a:custGeom>
              <a:avLst/>
              <a:gdLst>
                <a:gd name="T0" fmla="*/ 220 w 234"/>
                <a:gd name="T1" fmla="*/ 2 h 153"/>
                <a:gd name="T2" fmla="*/ 216 w 234"/>
                <a:gd name="T3" fmla="*/ 9 h 153"/>
                <a:gd name="T4" fmla="*/ 230 w 234"/>
                <a:gd name="T5" fmla="*/ 63 h 153"/>
                <a:gd name="T6" fmla="*/ 186 w 234"/>
                <a:gd name="T7" fmla="*/ 151 h 153"/>
                <a:gd name="T8" fmla="*/ 187 w 234"/>
                <a:gd name="T9" fmla="*/ 153 h 153"/>
                <a:gd name="T10" fmla="*/ 234 w 234"/>
                <a:gd name="T11" fmla="*/ 59 h 153"/>
                <a:gd name="T12" fmla="*/ 225 w 234"/>
                <a:gd name="T13" fmla="*/ 12 h 153"/>
                <a:gd name="T14" fmla="*/ 220 w 234"/>
                <a:gd name="T15" fmla="*/ 2 h 153"/>
                <a:gd name="T16" fmla="*/ 17 w 234"/>
                <a:gd name="T17" fmla="*/ 0 h 153"/>
                <a:gd name="T18" fmla="*/ 0 w 234"/>
                <a:gd name="T19" fmla="*/ 61 h 153"/>
                <a:gd name="T20" fmla="*/ 10 w 234"/>
                <a:gd name="T21" fmla="*/ 107 h 153"/>
                <a:gd name="T22" fmla="*/ 47 w 234"/>
                <a:gd name="T23" fmla="*/ 153 h 153"/>
                <a:gd name="T24" fmla="*/ 49 w 234"/>
                <a:gd name="T25" fmla="*/ 148 h 153"/>
                <a:gd name="T26" fmla="*/ 8 w 234"/>
                <a:gd name="T27" fmla="*/ 62 h 153"/>
                <a:gd name="T28" fmla="*/ 21 w 234"/>
                <a:gd name="T29" fmla="*/ 9 h 153"/>
                <a:gd name="T30" fmla="*/ 17 w 234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153">
                  <a:moveTo>
                    <a:pt x="220" y="2"/>
                  </a:moveTo>
                  <a:cubicBezTo>
                    <a:pt x="219" y="5"/>
                    <a:pt x="218" y="7"/>
                    <a:pt x="216" y="9"/>
                  </a:cubicBezTo>
                  <a:cubicBezTo>
                    <a:pt x="225" y="25"/>
                    <a:pt x="230" y="43"/>
                    <a:pt x="230" y="63"/>
                  </a:cubicBezTo>
                  <a:cubicBezTo>
                    <a:pt x="230" y="99"/>
                    <a:pt x="213" y="131"/>
                    <a:pt x="186" y="151"/>
                  </a:cubicBezTo>
                  <a:cubicBezTo>
                    <a:pt x="186" y="152"/>
                    <a:pt x="186" y="152"/>
                    <a:pt x="187" y="153"/>
                  </a:cubicBezTo>
                  <a:cubicBezTo>
                    <a:pt x="215" y="131"/>
                    <a:pt x="234" y="97"/>
                    <a:pt x="234" y="59"/>
                  </a:cubicBezTo>
                  <a:cubicBezTo>
                    <a:pt x="234" y="42"/>
                    <a:pt x="231" y="26"/>
                    <a:pt x="225" y="12"/>
                  </a:cubicBezTo>
                  <a:cubicBezTo>
                    <a:pt x="223" y="9"/>
                    <a:pt x="221" y="5"/>
                    <a:pt x="220" y="2"/>
                  </a:cubicBezTo>
                  <a:moveTo>
                    <a:pt x="17" y="0"/>
                  </a:moveTo>
                  <a:cubicBezTo>
                    <a:pt x="7" y="18"/>
                    <a:pt x="1" y="38"/>
                    <a:pt x="0" y="61"/>
                  </a:cubicBezTo>
                  <a:cubicBezTo>
                    <a:pt x="0" y="77"/>
                    <a:pt x="4" y="93"/>
                    <a:pt x="10" y="107"/>
                  </a:cubicBezTo>
                  <a:cubicBezTo>
                    <a:pt x="18" y="125"/>
                    <a:pt x="31" y="141"/>
                    <a:pt x="47" y="153"/>
                  </a:cubicBezTo>
                  <a:cubicBezTo>
                    <a:pt x="47" y="151"/>
                    <a:pt x="48" y="150"/>
                    <a:pt x="49" y="148"/>
                  </a:cubicBezTo>
                  <a:cubicBezTo>
                    <a:pt x="24" y="128"/>
                    <a:pt x="8" y="97"/>
                    <a:pt x="8" y="62"/>
                  </a:cubicBezTo>
                  <a:cubicBezTo>
                    <a:pt x="8" y="43"/>
                    <a:pt x="13" y="25"/>
                    <a:pt x="21" y="9"/>
                  </a:cubicBezTo>
                  <a:cubicBezTo>
                    <a:pt x="20" y="6"/>
                    <a:pt x="18" y="3"/>
                    <a:pt x="17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30"/>
            <p:cNvSpPr>
              <a:spLocks/>
            </p:cNvSpPr>
            <p:nvPr/>
          </p:nvSpPr>
          <p:spPr bwMode="auto">
            <a:xfrm>
              <a:off x="4972050" y="2054226"/>
              <a:ext cx="1114425" cy="1128713"/>
            </a:xfrm>
            <a:custGeom>
              <a:avLst/>
              <a:gdLst>
                <a:gd name="T0" fmla="*/ 222 w 222"/>
                <a:gd name="T1" fmla="*/ 112 h 223"/>
                <a:gd name="T2" fmla="*/ 111 w 222"/>
                <a:gd name="T3" fmla="*/ 222 h 223"/>
                <a:gd name="T4" fmla="*/ 0 w 222"/>
                <a:gd name="T5" fmla="*/ 111 h 223"/>
                <a:gd name="T6" fmla="*/ 111 w 222"/>
                <a:gd name="T7" fmla="*/ 0 h 223"/>
                <a:gd name="T8" fmla="*/ 222 w 222"/>
                <a:gd name="T9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3">
                  <a:moveTo>
                    <a:pt x="222" y="112"/>
                  </a:moveTo>
                  <a:cubicBezTo>
                    <a:pt x="222" y="173"/>
                    <a:pt x="172" y="223"/>
                    <a:pt x="111" y="222"/>
                  </a:cubicBezTo>
                  <a:cubicBezTo>
                    <a:pt x="49" y="222"/>
                    <a:pt x="0" y="173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72" y="0"/>
                    <a:pt x="222" y="50"/>
                    <a:pt x="222" y="112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31"/>
            <p:cNvSpPr>
              <a:spLocks/>
            </p:cNvSpPr>
            <p:nvPr/>
          </p:nvSpPr>
          <p:spPr bwMode="auto">
            <a:xfrm>
              <a:off x="5664200" y="1982788"/>
              <a:ext cx="401638" cy="522288"/>
            </a:xfrm>
            <a:custGeom>
              <a:avLst/>
              <a:gdLst>
                <a:gd name="T0" fmla="*/ 9 w 80"/>
                <a:gd name="T1" fmla="*/ 70 h 103"/>
                <a:gd name="T2" fmla="*/ 28 w 80"/>
                <a:gd name="T3" fmla="*/ 24 h 103"/>
                <a:gd name="T4" fmla="*/ 78 w 80"/>
                <a:gd name="T5" fmla="*/ 38 h 103"/>
                <a:gd name="T6" fmla="*/ 58 w 80"/>
                <a:gd name="T7" fmla="*/ 85 h 103"/>
                <a:gd name="T8" fmla="*/ 15 w 80"/>
                <a:gd name="T9" fmla="*/ 90 h 103"/>
                <a:gd name="T10" fmla="*/ 9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9" y="70"/>
                  </a:moveTo>
                  <a:cubicBezTo>
                    <a:pt x="9" y="70"/>
                    <a:pt x="0" y="48"/>
                    <a:pt x="28" y="24"/>
                  </a:cubicBezTo>
                  <a:cubicBezTo>
                    <a:pt x="56" y="0"/>
                    <a:pt x="80" y="18"/>
                    <a:pt x="78" y="38"/>
                  </a:cubicBezTo>
                  <a:cubicBezTo>
                    <a:pt x="76" y="58"/>
                    <a:pt x="74" y="75"/>
                    <a:pt x="58" y="85"/>
                  </a:cubicBezTo>
                  <a:cubicBezTo>
                    <a:pt x="49" y="92"/>
                    <a:pt x="34" y="103"/>
                    <a:pt x="15" y="90"/>
                  </a:cubicBezTo>
                  <a:cubicBezTo>
                    <a:pt x="2" y="81"/>
                    <a:pt x="9" y="70"/>
                    <a:pt x="9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2"/>
            <p:cNvSpPr>
              <a:spLocks/>
            </p:cNvSpPr>
            <p:nvPr/>
          </p:nvSpPr>
          <p:spPr bwMode="auto">
            <a:xfrm>
              <a:off x="5659438" y="2047876"/>
              <a:ext cx="276225" cy="369888"/>
            </a:xfrm>
            <a:custGeom>
              <a:avLst/>
              <a:gdLst>
                <a:gd name="T0" fmla="*/ 11 w 55"/>
                <a:gd name="T1" fmla="*/ 73 h 73"/>
                <a:gd name="T2" fmla="*/ 27 w 55"/>
                <a:gd name="T3" fmla="*/ 45 h 73"/>
                <a:gd name="T4" fmla="*/ 34 w 55"/>
                <a:gd name="T5" fmla="*/ 13 h 73"/>
                <a:gd name="T6" fmla="*/ 55 w 55"/>
                <a:gd name="T7" fmla="*/ 0 h 73"/>
                <a:gd name="T8" fmla="*/ 28 w 55"/>
                <a:gd name="T9" fmla="*/ 11 h 73"/>
                <a:gd name="T10" fmla="*/ 9 w 55"/>
                <a:gd name="T11" fmla="*/ 57 h 73"/>
                <a:gd name="T12" fmla="*/ 11 w 5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3">
                  <a:moveTo>
                    <a:pt x="11" y="73"/>
                  </a:moveTo>
                  <a:cubicBezTo>
                    <a:pt x="20" y="69"/>
                    <a:pt x="26" y="60"/>
                    <a:pt x="27" y="45"/>
                  </a:cubicBezTo>
                  <a:cubicBezTo>
                    <a:pt x="28" y="34"/>
                    <a:pt x="28" y="23"/>
                    <a:pt x="34" y="13"/>
                  </a:cubicBezTo>
                  <a:cubicBezTo>
                    <a:pt x="39" y="4"/>
                    <a:pt x="47" y="1"/>
                    <a:pt x="55" y="0"/>
                  </a:cubicBezTo>
                  <a:cubicBezTo>
                    <a:pt x="47" y="0"/>
                    <a:pt x="38" y="3"/>
                    <a:pt x="28" y="11"/>
                  </a:cubicBezTo>
                  <a:cubicBezTo>
                    <a:pt x="0" y="35"/>
                    <a:pt x="9" y="57"/>
                    <a:pt x="9" y="57"/>
                  </a:cubicBezTo>
                  <a:cubicBezTo>
                    <a:pt x="9" y="57"/>
                    <a:pt x="4" y="65"/>
                    <a:pt x="11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733"/>
            <p:cNvSpPr>
              <a:spLocks/>
            </p:cNvSpPr>
            <p:nvPr/>
          </p:nvSpPr>
          <p:spPr bwMode="auto">
            <a:xfrm>
              <a:off x="4992688" y="1982788"/>
              <a:ext cx="401638" cy="522288"/>
            </a:xfrm>
            <a:custGeom>
              <a:avLst/>
              <a:gdLst>
                <a:gd name="T0" fmla="*/ 70 w 80"/>
                <a:gd name="T1" fmla="*/ 70 h 103"/>
                <a:gd name="T2" fmla="*/ 52 w 80"/>
                <a:gd name="T3" fmla="*/ 24 h 103"/>
                <a:gd name="T4" fmla="*/ 1 w 80"/>
                <a:gd name="T5" fmla="*/ 38 h 103"/>
                <a:gd name="T6" fmla="*/ 21 w 80"/>
                <a:gd name="T7" fmla="*/ 85 h 103"/>
                <a:gd name="T8" fmla="*/ 65 w 80"/>
                <a:gd name="T9" fmla="*/ 90 h 103"/>
                <a:gd name="T10" fmla="*/ 70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70" y="70"/>
                  </a:moveTo>
                  <a:cubicBezTo>
                    <a:pt x="70" y="70"/>
                    <a:pt x="80" y="48"/>
                    <a:pt x="52" y="24"/>
                  </a:cubicBezTo>
                  <a:cubicBezTo>
                    <a:pt x="24" y="0"/>
                    <a:pt x="0" y="18"/>
                    <a:pt x="1" y="38"/>
                  </a:cubicBezTo>
                  <a:cubicBezTo>
                    <a:pt x="3" y="58"/>
                    <a:pt x="5" y="75"/>
                    <a:pt x="21" y="85"/>
                  </a:cubicBezTo>
                  <a:cubicBezTo>
                    <a:pt x="31" y="92"/>
                    <a:pt x="46" y="103"/>
                    <a:pt x="65" y="90"/>
                  </a:cubicBezTo>
                  <a:cubicBezTo>
                    <a:pt x="78" y="81"/>
                    <a:pt x="70" y="70"/>
                    <a:pt x="70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34"/>
            <p:cNvSpPr>
              <a:spLocks/>
            </p:cNvSpPr>
            <p:nvPr/>
          </p:nvSpPr>
          <p:spPr bwMode="auto">
            <a:xfrm>
              <a:off x="5113338" y="2047876"/>
              <a:ext cx="280988" cy="369888"/>
            </a:xfrm>
            <a:custGeom>
              <a:avLst/>
              <a:gdLst>
                <a:gd name="T0" fmla="*/ 45 w 56"/>
                <a:gd name="T1" fmla="*/ 73 h 73"/>
                <a:gd name="T2" fmla="*/ 29 w 56"/>
                <a:gd name="T3" fmla="*/ 45 h 73"/>
                <a:gd name="T4" fmla="*/ 22 w 56"/>
                <a:gd name="T5" fmla="*/ 13 h 73"/>
                <a:gd name="T6" fmla="*/ 0 w 56"/>
                <a:gd name="T7" fmla="*/ 0 h 73"/>
                <a:gd name="T8" fmla="*/ 28 w 56"/>
                <a:gd name="T9" fmla="*/ 11 h 73"/>
                <a:gd name="T10" fmla="*/ 46 w 56"/>
                <a:gd name="T11" fmla="*/ 57 h 73"/>
                <a:gd name="T12" fmla="*/ 45 w 56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45" y="73"/>
                  </a:moveTo>
                  <a:cubicBezTo>
                    <a:pt x="36" y="69"/>
                    <a:pt x="30" y="60"/>
                    <a:pt x="29" y="45"/>
                  </a:cubicBezTo>
                  <a:cubicBezTo>
                    <a:pt x="28" y="34"/>
                    <a:pt x="28" y="23"/>
                    <a:pt x="22" y="13"/>
                  </a:cubicBezTo>
                  <a:cubicBezTo>
                    <a:pt x="17" y="4"/>
                    <a:pt x="9" y="1"/>
                    <a:pt x="0" y="0"/>
                  </a:cubicBezTo>
                  <a:cubicBezTo>
                    <a:pt x="8" y="0"/>
                    <a:pt x="18" y="3"/>
                    <a:pt x="28" y="11"/>
                  </a:cubicBezTo>
                  <a:cubicBezTo>
                    <a:pt x="56" y="35"/>
                    <a:pt x="46" y="57"/>
                    <a:pt x="46" y="57"/>
                  </a:cubicBezTo>
                  <a:cubicBezTo>
                    <a:pt x="46" y="57"/>
                    <a:pt x="52" y="65"/>
                    <a:pt x="45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36"/>
            <p:cNvSpPr>
              <a:spLocks/>
            </p:cNvSpPr>
            <p:nvPr/>
          </p:nvSpPr>
          <p:spPr bwMode="auto">
            <a:xfrm>
              <a:off x="5203825" y="2970213"/>
              <a:ext cx="631825" cy="122238"/>
            </a:xfrm>
            <a:custGeom>
              <a:avLst/>
              <a:gdLst>
                <a:gd name="T0" fmla="*/ 3 w 126"/>
                <a:gd name="T1" fmla="*/ 0 h 24"/>
                <a:gd name="T2" fmla="*/ 0 w 126"/>
                <a:gd name="T3" fmla="*/ 6 h 24"/>
                <a:gd name="T4" fmla="*/ 61 w 126"/>
                <a:gd name="T5" fmla="*/ 24 h 24"/>
                <a:gd name="T6" fmla="*/ 126 w 126"/>
                <a:gd name="T7" fmla="*/ 6 h 24"/>
                <a:gd name="T8" fmla="*/ 123 w 126"/>
                <a:gd name="T9" fmla="*/ 1 h 24"/>
                <a:gd name="T10" fmla="*/ 119 w 126"/>
                <a:gd name="T11" fmla="*/ 4 h 24"/>
                <a:gd name="T12" fmla="*/ 63 w 126"/>
                <a:gd name="T13" fmla="*/ 14 h 24"/>
                <a:gd name="T14" fmla="*/ 58 w 126"/>
                <a:gd name="T15" fmla="*/ 14 h 24"/>
                <a:gd name="T16" fmla="*/ 7 w 126"/>
                <a:gd name="T17" fmla="*/ 4 h 24"/>
                <a:gd name="T18" fmla="*/ 3 w 12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24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4" y="18"/>
                    <a:pt x="37" y="24"/>
                    <a:pt x="61" y="24"/>
                  </a:cubicBezTo>
                  <a:cubicBezTo>
                    <a:pt x="86" y="24"/>
                    <a:pt x="111" y="18"/>
                    <a:pt x="126" y="6"/>
                  </a:cubicBezTo>
                  <a:cubicBezTo>
                    <a:pt x="125" y="4"/>
                    <a:pt x="124" y="2"/>
                    <a:pt x="123" y="1"/>
                  </a:cubicBezTo>
                  <a:cubicBezTo>
                    <a:pt x="121" y="2"/>
                    <a:pt x="120" y="3"/>
                    <a:pt x="119" y="4"/>
                  </a:cubicBezTo>
                  <a:cubicBezTo>
                    <a:pt x="109" y="13"/>
                    <a:pt x="75" y="14"/>
                    <a:pt x="63" y="14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43" y="14"/>
                    <a:pt x="17" y="12"/>
                    <a:pt x="7" y="4"/>
                  </a:cubicBezTo>
                  <a:cubicBezTo>
                    <a:pt x="6" y="3"/>
                    <a:pt x="5" y="2"/>
                    <a:pt x="3" y="0"/>
                  </a:cubicBezTo>
                </a:path>
              </a:pathLst>
            </a:custGeom>
            <a:solidFill>
              <a:srgbClr val="B67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737"/>
            <p:cNvSpPr>
              <a:spLocks/>
            </p:cNvSpPr>
            <p:nvPr/>
          </p:nvSpPr>
          <p:spPr bwMode="auto">
            <a:xfrm>
              <a:off x="5057775" y="2241551"/>
              <a:ext cx="917575" cy="800100"/>
            </a:xfrm>
            <a:custGeom>
              <a:avLst/>
              <a:gdLst>
                <a:gd name="T0" fmla="*/ 164 w 183"/>
                <a:gd name="T1" fmla="*/ 57 h 158"/>
                <a:gd name="T2" fmla="*/ 92 w 183"/>
                <a:gd name="T3" fmla="*/ 4 h 158"/>
                <a:gd name="T4" fmla="*/ 20 w 183"/>
                <a:gd name="T5" fmla="*/ 57 h 158"/>
                <a:gd name="T6" fmla="*/ 36 w 183"/>
                <a:gd name="T7" fmla="*/ 148 h 158"/>
                <a:gd name="T8" fmla="*/ 92 w 183"/>
                <a:gd name="T9" fmla="*/ 158 h 158"/>
                <a:gd name="T10" fmla="*/ 148 w 183"/>
                <a:gd name="T11" fmla="*/ 148 h 158"/>
                <a:gd name="T12" fmla="*/ 164 w 183"/>
                <a:gd name="T13" fmla="*/ 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8">
                  <a:moveTo>
                    <a:pt x="164" y="57"/>
                  </a:moveTo>
                  <a:cubicBezTo>
                    <a:pt x="144" y="0"/>
                    <a:pt x="92" y="4"/>
                    <a:pt x="92" y="4"/>
                  </a:cubicBezTo>
                  <a:cubicBezTo>
                    <a:pt x="92" y="4"/>
                    <a:pt x="39" y="0"/>
                    <a:pt x="20" y="57"/>
                  </a:cubicBezTo>
                  <a:cubicBezTo>
                    <a:pt x="0" y="115"/>
                    <a:pt x="26" y="138"/>
                    <a:pt x="36" y="148"/>
                  </a:cubicBezTo>
                  <a:cubicBezTo>
                    <a:pt x="47" y="157"/>
                    <a:pt x="79" y="158"/>
                    <a:pt x="92" y="158"/>
                  </a:cubicBezTo>
                  <a:cubicBezTo>
                    <a:pt x="104" y="158"/>
                    <a:pt x="138" y="157"/>
                    <a:pt x="148" y="148"/>
                  </a:cubicBezTo>
                  <a:cubicBezTo>
                    <a:pt x="159" y="138"/>
                    <a:pt x="183" y="115"/>
                    <a:pt x="164" y="57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738"/>
            <p:cNvSpPr>
              <a:spLocks noChangeArrowheads="1"/>
            </p:cNvSpPr>
            <p:nvPr/>
          </p:nvSpPr>
          <p:spPr bwMode="auto">
            <a:xfrm>
              <a:off x="5378450" y="2706688"/>
              <a:ext cx="290513" cy="173038"/>
            </a:xfrm>
            <a:prstGeom prst="ellipse">
              <a:avLst/>
            </a:prstGeom>
            <a:solidFill>
              <a:srgbClr val="FFE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39"/>
            <p:cNvSpPr>
              <a:spLocks/>
            </p:cNvSpPr>
            <p:nvPr/>
          </p:nvSpPr>
          <p:spPr bwMode="auto">
            <a:xfrm>
              <a:off x="5484813" y="2716213"/>
              <a:ext cx="79375" cy="66675"/>
            </a:xfrm>
            <a:custGeom>
              <a:avLst/>
              <a:gdLst>
                <a:gd name="T0" fmla="*/ 5 w 16"/>
                <a:gd name="T1" fmla="*/ 0 h 13"/>
                <a:gd name="T2" fmla="*/ 11 w 16"/>
                <a:gd name="T3" fmla="*/ 0 h 13"/>
                <a:gd name="T4" fmla="*/ 14 w 16"/>
                <a:gd name="T5" fmla="*/ 6 h 13"/>
                <a:gd name="T6" fmla="*/ 11 w 16"/>
                <a:gd name="T7" fmla="*/ 11 h 13"/>
                <a:gd name="T8" fmla="*/ 5 w 16"/>
                <a:gd name="T9" fmla="*/ 11 h 13"/>
                <a:gd name="T10" fmla="*/ 2 w 16"/>
                <a:gd name="T11" fmla="*/ 6 h 13"/>
                <a:gd name="T12" fmla="*/ 5 w 16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3"/>
                    <a:pt x="14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6" y="13"/>
                    <a:pt x="5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740"/>
            <p:cNvSpPr>
              <a:spLocks/>
            </p:cNvSpPr>
            <p:nvPr/>
          </p:nvSpPr>
          <p:spPr bwMode="auto">
            <a:xfrm>
              <a:off x="5294313" y="2586038"/>
              <a:ext cx="100013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741"/>
            <p:cNvSpPr>
              <a:spLocks/>
            </p:cNvSpPr>
            <p:nvPr/>
          </p:nvSpPr>
          <p:spPr bwMode="auto">
            <a:xfrm>
              <a:off x="5638800" y="2586038"/>
              <a:ext cx="101600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742"/>
            <p:cNvSpPr>
              <a:spLocks/>
            </p:cNvSpPr>
            <p:nvPr/>
          </p:nvSpPr>
          <p:spPr bwMode="auto">
            <a:xfrm>
              <a:off x="5294313" y="2498726"/>
              <a:ext cx="84138" cy="46038"/>
            </a:xfrm>
            <a:custGeom>
              <a:avLst/>
              <a:gdLst>
                <a:gd name="T0" fmla="*/ 16 w 17"/>
                <a:gd name="T1" fmla="*/ 3 h 9"/>
                <a:gd name="T2" fmla="*/ 2 w 17"/>
                <a:gd name="T3" fmla="*/ 4 h 9"/>
                <a:gd name="T4" fmla="*/ 3 w 17"/>
                <a:gd name="T5" fmla="*/ 8 h 9"/>
                <a:gd name="T6" fmla="*/ 10 w 17"/>
                <a:gd name="T7" fmla="*/ 6 h 9"/>
                <a:gd name="T8" fmla="*/ 16 w 17"/>
                <a:gd name="T9" fmla="*/ 6 h 9"/>
                <a:gd name="T10" fmla="*/ 16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6" y="3"/>
                  </a:moveTo>
                  <a:cubicBezTo>
                    <a:pt x="12" y="0"/>
                    <a:pt x="6" y="2"/>
                    <a:pt x="2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5" y="7"/>
                    <a:pt x="7" y="6"/>
                    <a:pt x="10" y="6"/>
                  </a:cubicBezTo>
                  <a:cubicBezTo>
                    <a:pt x="12" y="6"/>
                    <a:pt x="14" y="6"/>
                    <a:pt x="16" y="6"/>
                  </a:cubicBezTo>
                  <a:cubicBezTo>
                    <a:pt x="17" y="6"/>
                    <a:pt x="17" y="4"/>
                    <a:pt x="16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43"/>
            <p:cNvSpPr>
              <a:spLocks/>
            </p:cNvSpPr>
            <p:nvPr/>
          </p:nvSpPr>
          <p:spPr bwMode="auto">
            <a:xfrm>
              <a:off x="5659438" y="2498726"/>
              <a:ext cx="85725" cy="46038"/>
            </a:xfrm>
            <a:custGeom>
              <a:avLst/>
              <a:gdLst>
                <a:gd name="T0" fmla="*/ 1 w 17"/>
                <a:gd name="T1" fmla="*/ 3 h 9"/>
                <a:gd name="T2" fmla="*/ 15 w 17"/>
                <a:gd name="T3" fmla="*/ 4 h 9"/>
                <a:gd name="T4" fmla="*/ 14 w 17"/>
                <a:gd name="T5" fmla="*/ 8 h 9"/>
                <a:gd name="T6" fmla="*/ 7 w 17"/>
                <a:gd name="T7" fmla="*/ 6 h 9"/>
                <a:gd name="T8" fmla="*/ 1 w 17"/>
                <a:gd name="T9" fmla="*/ 6 h 9"/>
                <a:gd name="T10" fmla="*/ 1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3"/>
                  </a:moveTo>
                  <a:cubicBezTo>
                    <a:pt x="5" y="0"/>
                    <a:pt x="12" y="2"/>
                    <a:pt x="15" y="4"/>
                  </a:cubicBezTo>
                  <a:cubicBezTo>
                    <a:pt x="17" y="5"/>
                    <a:pt x="16" y="9"/>
                    <a:pt x="14" y="8"/>
                  </a:cubicBezTo>
                  <a:cubicBezTo>
                    <a:pt x="12" y="7"/>
                    <a:pt x="10" y="6"/>
                    <a:pt x="7" y="6"/>
                  </a:cubicBezTo>
                  <a:cubicBezTo>
                    <a:pt x="5" y="6"/>
                    <a:pt x="3" y="6"/>
                    <a:pt x="1" y="6"/>
                  </a:cubicBezTo>
                  <a:cubicBezTo>
                    <a:pt x="0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744"/>
            <p:cNvSpPr>
              <a:spLocks/>
            </p:cNvSpPr>
            <p:nvPr/>
          </p:nvSpPr>
          <p:spPr bwMode="auto">
            <a:xfrm>
              <a:off x="5594350" y="2711451"/>
              <a:ext cx="111125" cy="50800"/>
            </a:xfrm>
            <a:custGeom>
              <a:avLst/>
              <a:gdLst>
                <a:gd name="T0" fmla="*/ 21 w 22"/>
                <a:gd name="T1" fmla="*/ 1 h 10"/>
                <a:gd name="T2" fmla="*/ 1 w 22"/>
                <a:gd name="T3" fmla="*/ 8 h 10"/>
                <a:gd name="T4" fmla="*/ 2 w 22"/>
                <a:gd name="T5" fmla="*/ 9 h 10"/>
                <a:gd name="T6" fmla="*/ 21 w 22"/>
                <a:gd name="T7" fmla="*/ 3 h 10"/>
                <a:gd name="T8" fmla="*/ 2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"/>
                  </a:moveTo>
                  <a:cubicBezTo>
                    <a:pt x="14" y="0"/>
                    <a:pt x="6" y="2"/>
                    <a:pt x="1" y="8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7" y="4"/>
                    <a:pt x="14" y="2"/>
                    <a:pt x="21" y="3"/>
                  </a:cubicBezTo>
                  <a:cubicBezTo>
                    <a:pt x="22" y="3"/>
                    <a:pt x="22" y="2"/>
                    <a:pt x="2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745"/>
            <p:cNvSpPr>
              <a:spLocks/>
            </p:cNvSpPr>
            <p:nvPr/>
          </p:nvSpPr>
          <p:spPr bwMode="auto">
            <a:xfrm>
              <a:off x="5599113" y="2762251"/>
              <a:ext cx="180975" cy="50800"/>
            </a:xfrm>
            <a:custGeom>
              <a:avLst/>
              <a:gdLst>
                <a:gd name="T0" fmla="*/ 35 w 36"/>
                <a:gd name="T1" fmla="*/ 8 h 10"/>
                <a:gd name="T2" fmla="*/ 1 w 36"/>
                <a:gd name="T3" fmla="*/ 3 h 10"/>
                <a:gd name="T4" fmla="*/ 2 w 36"/>
                <a:gd name="T5" fmla="*/ 5 h 10"/>
                <a:gd name="T6" fmla="*/ 34 w 36"/>
                <a:gd name="T7" fmla="*/ 10 h 10"/>
                <a:gd name="T8" fmla="*/ 35 w 36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">
                  <a:moveTo>
                    <a:pt x="35" y="8"/>
                  </a:moveTo>
                  <a:cubicBezTo>
                    <a:pt x="24" y="3"/>
                    <a:pt x="13" y="0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3" y="4"/>
                    <a:pt x="24" y="5"/>
                    <a:pt x="34" y="10"/>
                  </a:cubicBezTo>
                  <a:cubicBezTo>
                    <a:pt x="35" y="10"/>
                    <a:pt x="36" y="8"/>
                    <a:pt x="35" y="8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746"/>
            <p:cNvSpPr>
              <a:spLocks/>
            </p:cNvSpPr>
            <p:nvPr/>
          </p:nvSpPr>
          <p:spPr bwMode="auto">
            <a:xfrm>
              <a:off x="5610225" y="2813051"/>
              <a:ext cx="104775" cy="71438"/>
            </a:xfrm>
            <a:custGeom>
              <a:avLst/>
              <a:gdLst>
                <a:gd name="T0" fmla="*/ 20 w 21"/>
                <a:gd name="T1" fmla="*/ 13 h 14"/>
                <a:gd name="T2" fmla="*/ 1 w 21"/>
                <a:gd name="T3" fmla="*/ 0 h 14"/>
                <a:gd name="T4" fmla="*/ 0 w 21"/>
                <a:gd name="T5" fmla="*/ 2 h 14"/>
                <a:gd name="T6" fmla="*/ 19 w 21"/>
                <a:gd name="T7" fmla="*/ 14 h 14"/>
                <a:gd name="T8" fmla="*/ 20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13"/>
                  </a:moveTo>
                  <a:cubicBezTo>
                    <a:pt x="15" y="7"/>
                    <a:pt x="8" y="2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7" y="5"/>
                    <a:pt x="13" y="8"/>
                    <a:pt x="19" y="14"/>
                  </a:cubicBezTo>
                  <a:cubicBezTo>
                    <a:pt x="19" y="14"/>
                    <a:pt x="21" y="13"/>
                    <a:pt x="20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747"/>
            <p:cNvSpPr>
              <a:spLocks/>
            </p:cNvSpPr>
            <p:nvPr/>
          </p:nvSpPr>
          <p:spPr bwMode="auto">
            <a:xfrm>
              <a:off x="5329238" y="2711451"/>
              <a:ext cx="109538" cy="50800"/>
            </a:xfrm>
            <a:custGeom>
              <a:avLst/>
              <a:gdLst>
                <a:gd name="T0" fmla="*/ 1 w 22"/>
                <a:gd name="T1" fmla="*/ 1 h 10"/>
                <a:gd name="T2" fmla="*/ 22 w 22"/>
                <a:gd name="T3" fmla="*/ 8 h 10"/>
                <a:gd name="T4" fmla="*/ 20 w 22"/>
                <a:gd name="T5" fmla="*/ 9 h 10"/>
                <a:gd name="T6" fmla="*/ 1 w 22"/>
                <a:gd name="T7" fmla="*/ 3 h 10"/>
                <a:gd name="T8" fmla="*/ 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" y="1"/>
                  </a:moveTo>
                  <a:cubicBezTo>
                    <a:pt x="9" y="0"/>
                    <a:pt x="16" y="2"/>
                    <a:pt x="22" y="8"/>
                  </a:cubicBezTo>
                  <a:cubicBezTo>
                    <a:pt x="22" y="8"/>
                    <a:pt x="21" y="10"/>
                    <a:pt x="20" y="9"/>
                  </a:cubicBezTo>
                  <a:cubicBezTo>
                    <a:pt x="15" y="4"/>
                    <a:pt x="8" y="2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48"/>
            <p:cNvSpPr>
              <a:spLocks/>
            </p:cNvSpPr>
            <p:nvPr/>
          </p:nvSpPr>
          <p:spPr bwMode="auto">
            <a:xfrm>
              <a:off x="5257800" y="2762251"/>
              <a:ext cx="176213" cy="50800"/>
            </a:xfrm>
            <a:custGeom>
              <a:avLst/>
              <a:gdLst>
                <a:gd name="T0" fmla="*/ 1 w 35"/>
                <a:gd name="T1" fmla="*/ 8 h 10"/>
                <a:gd name="T2" fmla="*/ 34 w 35"/>
                <a:gd name="T3" fmla="*/ 3 h 10"/>
                <a:gd name="T4" fmla="*/ 34 w 35"/>
                <a:gd name="T5" fmla="*/ 5 h 10"/>
                <a:gd name="T6" fmla="*/ 2 w 35"/>
                <a:gd name="T7" fmla="*/ 10 h 10"/>
                <a:gd name="T8" fmla="*/ 1 w 3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1" y="8"/>
                  </a:moveTo>
                  <a:cubicBezTo>
                    <a:pt x="11" y="3"/>
                    <a:pt x="23" y="0"/>
                    <a:pt x="34" y="3"/>
                  </a:cubicBezTo>
                  <a:cubicBezTo>
                    <a:pt x="35" y="4"/>
                    <a:pt x="35" y="5"/>
                    <a:pt x="34" y="5"/>
                  </a:cubicBezTo>
                  <a:cubicBezTo>
                    <a:pt x="23" y="4"/>
                    <a:pt x="12" y="5"/>
                    <a:pt x="2" y="10"/>
                  </a:cubicBezTo>
                  <a:cubicBezTo>
                    <a:pt x="1" y="10"/>
                    <a:pt x="0" y="8"/>
                    <a:pt x="1" y="8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49"/>
            <p:cNvSpPr>
              <a:spLocks/>
            </p:cNvSpPr>
            <p:nvPr/>
          </p:nvSpPr>
          <p:spPr bwMode="auto">
            <a:xfrm>
              <a:off x="5322888" y="2813051"/>
              <a:ext cx="106363" cy="71438"/>
            </a:xfrm>
            <a:custGeom>
              <a:avLst/>
              <a:gdLst>
                <a:gd name="T0" fmla="*/ 1 w 21"/>
                <a:gd name="T1" fmla="*/ 13 h 14"/>
                <a:gd name="T2" fmla="*/ 20 w 21"/>
                <a:gd name="T3" fmla="*/ 0 h 14"/>
                <a:gd name="T4" fmla="*/ 20 w 21"/>
                <a:gd name="T5" fmla="*/ 2 h 14"/>
                <a:gd name="T6" fmla="*/ 2 w 21"/>
                <a:gd name="T7" fmla="*/ 14 h 14"/>
                <a:gd name="T8" fmla="*/ 1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13"/>
                  </a:moveTo>
                  <a:cubicBezTo>
                    <a:pt x="5" y="7"/>
                    <a:pt x="12" y="2"/>
                    <a:pt x="20" y="0"/>
                  </a:cubicBezTo>
                  <a:cubicBezTo>
                    <a:pt x="21" y="0"/>
                    <a:pt x="21" y="2"/>
                    <a:pt x="20" y="2"/>
                  </a:cubicBezTo>
                  <a:cubicBezTo>
                    <a:pt x="13" y="5"/>
                    <a:pt x="7" y="8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50"/>
            <p:cNvSpPr>
              <a:spLocks/>
            </p:cNvSpPr>
            <p:nvPr/>
          </p:nvSpPr>
          <p:spPr bwMode="auto">
            <a:xfrm>
              <a:off x="5468938" y="2813051"/>
              <a:ext cx="111125" cy="60325"/>
            </a:xfrm>
            <a:custGeom>
              <a:avLst/>
              <a:gdLst>
                <a:gd name="T0" fmla="*/ 20 w 22"/>
                <a:gd name="T1" fmla="*/ 8 h 12"/>
                <a:gd name="T2" fmla="*/ 14 w 22"/>
                <a:gd name="T3" fmla="*/ 6 h 12"/>
                <a:gd name="T4" fmla="*/ 12 w 22"/>
                <a:gd name="T5" fmla="*/ 1 h 12"/>
                <a:gd name="T6" fmla="*/ 10 w 22"/>
                <a:gd name="T7" fmla="*/ 1 h 12"/>
                <a:gd name="T8" fmla="*/ 10 w 22"/>
                <a:gd name="T9" fmla="*/ 2 h 12"/>
                <a:gd name="T10" fmla="*/ 10 w 22"/>
                <a:gd name="T11" fmla="*/ 2 h 12"/>
                <a:gd name="T12" fmla="*/ 1 w 22"/>
                <a:gd name="T13" fmla="*/ 8 h 12"/>
                <a:gd name="T14" fmla="*/ 1 w 22"/>
                <a:gd name="T15" fmla="*/ 11 h 12"/>
                <a:gd name="T16" fmla="*/ 11 w 22"/>
                <a:gd name="T17" fmla="*/ 6 h 12"/>
                <a:gd name="T18" fmla="*/ 20 w 22"/>
                <a:gd name="T19" fmla="*/ 11 h 12"/>
                <a:gd name="T20" fmla="*/ 20 w 22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2">
                  <a:moveTo>
                    <a:pt x="20" y="8"/>
                  </a:moveTo>
                  <a:cubicBezTo>
                    <a:pt x="18" y="8"/>
                    <a:pt x="16" y="7"/>
                    <a:pt x="14" y="6"/>
                  </a:cubicBezTo>
                  <a:cubicBezTo>
                    <a:pt x="13" y="4"/>
                    <a:pt x="13" y="3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6"/>
                    <a:pt x="6" y="7"/>
                    <a:pt x="1" y="8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12"/>
                    <a:pt x="9" y="9"/>
                    <a:pt x="11" y="6"/>
                  </a:cubicBezTo>
                  <a:cubicBezTo>
                    <a:pt x="13" y="9"/>
                    <a:pt x="16" y="11"/>
                    <a:pt x="20" y="11"/>
                  </a:cubicBezTo>
                  <a:cubicBezTo>
                    <a:pt x="21" y="11"/>
                    <a:pt x="22" y="9"/>
                    <a:pt x="20" y="8"/>
                  </a:cubicBezTo>
                  <a:close/>
                </a:path>
              </a:pathLst>
            </a:custGeom>
            <a:solidFill>
              <a:srgbClr val="E68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51"/>
            <p:cNvSpPr>
              <a:spLocks/>
            </p:cNvSpPr>
            <p:nvPr/>
          </p:nvSpPr>
          <p:spPr bwMode="auto">
            <a:xfrm>
              <a:off x="5287963" y="2292351"/>
              <a:ext cx="111125" cy="95250"/>
            </a:xfrm>
            <a:custGeom>
              <a:avLst/>
              <a:gdLst>
                <a:gd name="T0" fmla="*/ 15 w 22"/>
                <a:gd name="T1" fmla="*/ 0 h 19"/>
                <a:gd name="T2" fmla="*/ 13 w 22"/>
                <a:gd name="T3" fmla="*/ 1 h 19"/>
                <a:gd name="T4" fmla="*/ 0 w 22"/>
                <a:gd name="T5" fmla="*/ 9 h 19"/>
                <a:gd name="T6" fmla="*/ 2 w 22"/>
                <a:gd name="T7" fmla="*/ 9 h 19"/>
                <a:gd name="T8" fmla="*/ 2 w 22"/>
                <a:gd name="T9" fmla="*/ 9 h 19"/>
                <a:gd name="T10" fmla="*/ 1 w 22"/>
                <a:gd name="T11" fmla="*/ 15 h 19"/>
                <a:gd name="T12" fmla="*/ 2 w 22"/>
                <a:gd name="T13" fmla="*/ 15 h 19"/>
                <a:gd name="T14" fmla="*/ 9 w 22"/>
                <a:gd name="T15" fmla="*/ 12 h 19"/>
                <a:gd name="T16" fmla="*/ 11 w 22"/>
                <a:gd name="T17" fmla="*/ 19 h 19"/>
                <a:gd name="T18" fmla="*/ 15 w 22"/>
                <a:gd name="T19" fmla="*/ 17 h 19"/>
                <a:gd name="T20" fmla="*/ 19 w 22"/>
                <a:gd name="T21" fmla="*/ 9 h 19"/>
                <a:gd name="T22" fmla="*/ 16 w 22"/>
                <a:gd name="T23" fmla="*/ 0 h 19"/>
                <a:gd name="T24" fmla="*/ 15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5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8" y="3"/>
                    <a:pt x="4" y="6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2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4" y="15"/>
                    <a:pt x="6" y="14"/>
                    <a:pt x="9" y="12"/>
                  </a:cubicBezTo>
                  <a:cubicBezTo>
                    <a:pt x="9" y="12"/>
                    <a:pt x="8" y="15"/>
                    <a:pt x="11" y="19"/>
                  </a:cubicBezTo>
                  <a:cubicBezTo>
                    <a:pt x="11" y="19"/>
                    <a:pt x="12" y="17"/>
                    <a:pt x="15" y="17"/>
                  </a:cubicBezTo>
                  <a:cubicBezTo>
                    <a:pt x="18" y="17"/>
                    <a:pt x="20" y="15"/>
                    <a:pt x="19" y="9"/>
                  </a:cubicBezTo>
                  <a:cubicBezTo>
                    <a:pt x="19" y="9"/>
                    <a:pt x="22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52"/>
            <p:cNvSpPr>
              <a:spLocks/>
            </p:cNvSpPr>
            <p:nvPr/>
          </p:nvSpPr>
          <p:spPr bwMode="auto">
            <a:xfrm>
              <a:off x="5303838" y="2322513"/>
              <a:ext cx="90488" cy="25400"/>
            </a:xfrm>
            <a:custGeom>
              <a:avLst/>
              <a:gdLst>
                <a:gd name="T0" fmla="*/ 16 w 18"/>
                <a:gd name="T1" fmla="*/ 5 h 5"/>
                <a:gd name="T2" fmla="*/ 9 w 18"/>
                <a:gd name="T3" fmla="*/ 1 h 5"/>
                <a:gd name="T4" fmla="*/ 3 w 18"/>
                <a:gd name="T5" fmla="*/ 0 h 5"/>
                <a:gd name="T6" fmla="*/ 0 w 18"/>
                <a:gd name="T7" fmla="*/ 0 h 5"/>
                <a:gd name="T8" fmla="*/ 3 w 18"/>
                <a:gd name="T9" fmla="*/ 0 h 5"/>
                <a:gd name="T10" fmla="*/ 9 w 18"/>
                <a:gd name="T11" fmla="*/ 0 h 5"/>
                <a:gd name="T12" fmla="*/ 18 w 18"/>
                <a:gd name="T13" fmla="*/ 2 h 5"/>
                <a:gd name="T14" fmla="*/ 16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16" y="5"/>
                    <a:pt x="13" y="3"/>
                    <a:pt x="9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13" y="1"/>
                    <a:pt x="18" y="2"/>
                    <a:pt x="18" y="2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53"/>
            <p:cNvSpPr>
              <a:spLocks/>
            </p:cNvSpPr>
            <p:nvPr/>
          </p:nvSpPr>
          <p:spPr bwMode="auto">
            <a:xfrm>
              <a:off x="5619750" y="2276476"/>
              <a:ext cx="109538" cy="85725"/>
            </a:xfrm>
            <a:custGeom>
              <a:avLst/>
              <a:gdLst>
                <a:gd name="T0" fmla="*/ 3 w 22"/>
                <a:gd name="T1" fmla="*/ 0 h 17"/>
                <a:gd name="T2" fmla="*/ 2 w 22"/>
                <a:gd name="T3" fmla="*/ 6 h 17"/>
                <a:gd name="T4" fmla="*/ 5 w 22"/>
                <a:gd name="T5" fmla="*/ 14 h 17"/>
                <a:gd name="T6" fmla="*/ 9 w 22"/>
                <a:gd name="T7" fmla="*/ 17 h 17"/>
                <a:gd name="T8" fmla="*/ 12 w 22"/>
                <a:gd name="T9" fmla="*/ 11 h 17"/>
                <a:gd name="T10" fmla="*/ 19 w 22"/>
                <a:gd name="T11" fmla="*/ 14 h 17"/>
                <a:gd name="T12" fmla="*/ 19 w 22"/>
                <a:gd name="T13" fmla="*/ 14 h 17"/>
                <a:gd name="T14" fmla="*/ 19 w 22"/>
                <a:gd name="T15" fmla="*/ 9 h 17"/>
                <a:gd name="T16" fmla="*/ 20 w 22"/>
                <a:gd name="T17" fmla="*/ 9 h 17"/>
                <a:gd name="T18" fmla="*/ 22 w 22"/>
                <a:gd name="T19" fmla="*/ 9 h 17"/>
                <a:gd name="T20" fmla="*/ 16 w 22"/>
                <a:gd name="T21" fmla="*/ 5 h 17"/>
                <a:gd name="T22" fmla="*/ 3 w 22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3" y="0"/>
                  </a:moveTo>
                  <a:cubicBezTo>
                    <a:pt x="1" y="3"/>
                    <a:pt x="2" y="6"/>
                    <a:pt x="2" y="6"/>
                  </a:cubicBezTo>
                  <a:cubicBezTo>
                    <a:pt x="0" y="12"/>
                    <a:pt x="2" y="14"/>
                    <a:pt x="5" y="14"/>
                  </a:cubicBezTo>
                  <a:cubicBezTo>
                    <a:pt x="8" y="15"/>
                    <a:pt x="9" y="17"/>
                    <a:pt x="9" y="17"/>
                  </a:cubicBezTo>
                  <a:cubicBezTo>
                    <a:pt x="12" y="14"/>
                    <a:pt x="12" y="11"/>
                    <a:pt x="12" y="11"/>
                  </a:cubicBezTo>
                  <a:cubicBezTo>
                    <a:pt x="15" y="14"/>
                    <a:pt x="17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1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0" y="8"/>
                    <a:pt x="18" y="6"/>
                    <a:pt x="16" y="5"/>
                  </a:cubicBezTo>
                  <a:cubicBezTo>
                    <a:pt x="12" y="3"/>
                    <a:pt x="7" y="1"/>
                    <a:pt x="3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754"/>
            <p:cNvSpPr>
              <a:spLocks/>
            </p:cNvSpPr>
            <p:nvPr/>
          </p:nvSpPr>
          <p:spPr bwMode="auto">
            <a:xfrm>
              <a:off x="5619750" y="2297113"/>
              <a:ext cx="90488" cy="20638"/>
            </a:xfrm>
            <a:custGeom>
              <a:avLst/>
              <a:gdLst>
                <a:gd name="T0" fmla="*/ 0 w 18"/>
                <a:gd name="T1" fmla="*/ 1 h 4"/>
                <a:gd name="T2" fmla="*/ 9 w 18"/>
                <a:gd name="T3" fmla="*/ 0 h 4"/>
                <a:gd name="T4" fmla="*/ 16 w 18"/>
                <a:gd name="T5" fmla="*/ 1 h 4"/>
                <a:gd name="T6" fmla="*/ 18 w 18"/>
                <a:gd name="T7" fmla="*/ 1 h 4"/>
                <a:gd name="T8" fmla="*/ 16 w 18"/>
                <a:gd name="T9" fmla="*/ 1 h 4"/>
                <a:gd name="T10" fmla="*/ 10 w 18"/>
                <a:gd name="T11" fmla="*/ 1 h 4"/>
                <a:gd name="T12" fmla="*/ 1 w 18"/>
                <a:gd name="T13" fmla="*/ 4 h 4"/>
                <a:gd name="T14" fmla="*/ 0 w 1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1"/>
                  </a:moveTo>
                  <a:cubicBezTo>
                    <a:pt x="0" y="1"/>
                    <a:pt x="5" y="0"/>
                    <a:pt x="9" y="0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1"/>
                    <a:pt x="12" y="1"/>
                    <a:pt x="10" y="1"/>
                  </a:cubicBezTo>
                  <a:cubicBezTo>
                    <a:pt x="5" y="2"/>
                    <a:pt x="1" y="4"/>
                    <a:pt x="1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755"/>
            <p:cNvSpPr>
              <a:spLocks noEditPoints="1"/>
            </p:cNvSpPr>
            <p:nvPr/>
          </p:nvSpPr>
          <p:spPr bwMode="auto">
            <a:xfrm>
              <a:off x="5408613" y="2260601"/>
              <a:ext cx="206375" cy="203200"/>
            </a:xfrm>
            <a:custGeom>
              <a:avLst/>
              <a:gdLst>
                <a:gd name="T0" fmla="*/ 20 w 41"/>
                <a:gd name="T1" fmla="*/ 23 h 40"/>
                <a:gd name="T2" fmla="*/ 14 w 41"/>
                <a:gd name="T3" fmla="*/ 19 h 40"/>
                <a:gd name="T4" fmla="*/ 17 w 41"/>
                <a:gd name="T5" fmla="*/ 10 h 40"/>
                <a:gd name="T6" fmla="*/ 20 w 41"/>
                <a:gd name="T7" fmla="*/ 9 h 40"/>
                <a:gd name="T8" fmla="*/ 26 w 41"/>
                <a:gd name="T9" fmla="*/ 13 h 40"/>
                <a:gd name="T10" fmla="*/ 23 w 41"/>
                <a:gd name="T11" fmla="*/ 22 h 40"/>
                <a:gd name="T12" fmla="*/ 20 w 41"/>
                <a:gd name="T13" fmla="*/ 23 h 40"/>
                <a:gd name="T14" fmla="*/ 25 w 41"/>
                <a:gd name="T15" fmla="*/ 0 h 40"/>
                <a:gd name="T16" fmla="*/ 22 w 41"/>
                <a:gd name="T17" fmla="*/ 0 h 40"/>
                <a:gd name="T18" fmla="*/ 20 w 41"/>
                <a:gd name="T19" fmla="*/ 0 h 40"/>
                <a:gd name="T20" fmla="*/ 13 w 41"/>
                <a:gd name="T21" fmla="*/ 0 h 40"/>
                <a:gd name="T22" fmla="*/ 11 w 41"/>
                <a:gd name="T23" fmla="*/ 4 h 40"/>
                <a:gd name="T24" fmla="*/ 11 w 41"/>
                <a:gd name="T25" fmla="*/ 4 h 40"/>
                <a:gd name="T26" fmla="*/ 9 w 41"/>
                <a:gd name="T27" fmla="*/ 3 h 40"/>
                <a:gd name="T28" fmla="*/ 0 w 41"/>
                <a:gd name="T29" fmla="*/ 9 h 40"/>
                <a:gd name="T30" fmla="*/ 6 w 41"/>
                <a:gd name="T31" fmla="*/ 18 h 40"/>
                <a:gd name="T32" fmla="*/ 5 w 41"/>
                <a:gd name="T33" fmla="*/ 20 h 40"/>
                <a:gd name="T34" fmla="*/ 1 w 41"/>
                <a:gd name="T35" fmla="*/ 27 h 40"/>
                <a:gd name="T36" fmla="*/ 6 w 41"/>
                <a:gd name="T37" fmla="*/ 30 h 40"/>
                <a:gd name="T38" fmla="*/ 9 w 41"/>
                <a:gd name="T39" fmla="*/ 30 h 40"/>
                <a:gd name="T40" fmla="*/ 13 w 41"/>
                <a:gd name="T41" fmla="*/ 29 h 40"/>
                <a:gd name="T42" fmla="*/ 16 w 41"/>
                <a:gd name="T43" fmla="*/ 36 h 40"/>
                <a:gd name="T44" fmla="*/ 18 w 41"/>
                <a:gd name="T45" fmla="*/ 40 h 40"/>
                <a:gd name="T46" fmla="*/ 28 w 41"/>
                <a:gd name="T47" fmla="*/ 28 h 40"/>
                <a:gd name="T48" fmla="*/ 30 w 41"/>
                <a:gd name="T49" fmla="*/ 29 h 40"/>
                <a:gd name="T50" fmla="*/ 33 w 41"/>
                <a:gd name="T51" fmla="*/ 30 h 40"/>
                <a:gd name="T52" fmla="*/ 41 w 41"/>
                <a:gd name="T53" fmla="*/ 26 h 40"/>
                <a:gd name="T54" fmla="*/ 34 w 41"/>
                <a:gd name="T55" fmla="*/ 16 h 40"/>
                <a:gd name="T56" fmla="*/ 32 w 41"/>
                <a:gd name="T57" fmla="*/ 16 h 40"/>
                <a:gd name="T58" fmla="*/ 35 w 41"/>
                <a:gd name="T59" fmla="*/ 15 h 40"/>
                <a:gd name="T60" fmla="*/ 37 w 41"/>
                <a:gd name="T61" fmla="*/ 5 h 40"/>
                <a:gd name="T62" fmla="*/ 31 w 41"/>
                <a:gd name="T63" fmla="*/ 3 h 40"/>
                <a:gd name="T64" fmla="*/ 27 w 41"/>
                <a:gd name="T65" fmla="*/ 4 h 40"/>
                <a:gd name="T66" fmla="*/ 25 w 41"/>
                <a:gd name="T67" fmla="*/ 0 h 40"/>
                <a:gd name="T68" fmla="*/ 25 w 41"/>
                <a:gd name="T6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0">
                  <a:moveTo>
                    <a:pt x="20" y="23"/>
                  </a:moveTo>
                  <a:cubicBezTo>
                    <a:pt x="17" y="23"/>
                    <a:pt x="15" y="21"/>
                    <a:pt x="14" y="19"/>
                  </a:cubicBezTo>
                  <a:cubicBezTo>
                    <a:pt x="12" y="16"/>
                    <a:pt x="14" y="12"/>
                    <a:pt x="17" y="10"/>
                  </a:cubicBezTo>
                  <a:cubicBezTo>
                    <a:pt x="18" y="10"/>
                    <a:pt x="19" y="9"/>
                    <a:pt x="20" y="9"/>
                  </a:cubicBezTo>
                  <a:cubicBezTo>
                    <a:pt x="22" y="9"/>
                    <a:pt x="25" y="11"/>
                    <a:pt x="26" y="13"/>
                  </a:cubicBezTo>
                  <a:cubicBezTo>
                    <a:pt x="27" y="17"/>
                    <a:pt x="26" y="21"/>
                    <a:pt x="23" y="22"/>
                  </a:cubicBezTo>
                  <a:cubicBezTo>
                    <a:pt x="22" y="23"/>
                    <a:pt x="21" y="23"/>
                    <a:pt x="20" y="23"/>
                  </a:cubicBezTo>
                  <a:moveTo>
                    <a:pt x="25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6" y="0"/>
                    <a:pt x="13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5" y="3"/>
                    <a:pt x="0" y="9"/>
                    <a:pt x="0" y="9"/>
                  </a:cubicBezTo>
                  <a:cubicBezTo>
                    <a:pt x="2" y="14"/>
                    <a:pt x="4" y="17"/>
                    <a:pt x="6" y="18"/>
                  </a:cubicBezTo>
                  <a:cubicBezTo>
                    <a:pt x="6" y="18"/>
                    <a:pt x="5" y="19"/>
                    <a:pt x="5" y="20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1" y="27"/>
                    <a:pt x="4" y="29"/>
                    <a:pt x="6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3"/>
                    <a:pt x="16" y="36"/>
                    <a:pt x="16" y="36"/>
                  </a:cubicBezTo>
                  <a:cubicBezTo>
                    <a:pt x="16" y="36"/>
                    <a:pt x="19" y="37"/>
                    <a:pt x="18" y="40"/>
                  </a:cubicBezTo>
                  <a:cubicBezTo>
                    <a:pt x="18" y="40"/>
                    <a:pt x="29" y="38"/>
                    <a:pt x="28" y="28"/>
                  </a:cubicBezTo>
                  <a:cubicBezTo>
                    <a:pt x="28" y="29"/>
                    <a:pt x="29" y="29"/>
                    <a:pt x="30" y="29"/>
                  </a:cubicBezTo>
                  <a:cubicBezTo>
                    <a:pt x="30" y="30"/>
                    <a:pt x="32" y="30"/>
                    <a:pt x="33" y="30"/>
                  </a:cubicBezTo>
                  <a:cubicBezTo>
                    <a:pt x="37" y="30"/>
                    <a:pt x="41" y="26"/>
                    <a:pt x="41" y="26"/>
                  </a:cubicBezTo>
                  <a:cubicBezTo>
                    <a:pt x="41" y="18"/>
                    <a:pt x="37" y="16"/>
                    <a:pt x="34" y="16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3" y="15"/>
                    <a:pt x="34" y="15"/>
                    <a:pt x="35" y="15"/>
                  </a:cubicBezTo>
                  <a:cubicBezTo>
                    <a:pt x="40" y="12"/>
                    <a:pt x="37" y="5"/>
                    <a:pt x="37" y="5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7" y="3"/>
                    <a:pt x="26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756"/>
            <p:cNvSpPr>
              <a:spLocks/>
            </p:cNvSpPr>
            <p:nvPr/>
          </p:nvSpPr>
          <p:spPr bwMode="auto">
            <a:xfrm>
              <a:off x="5468938" y="2306638"/>
              <a:ext cx="74613" cy="71438"/>
            </a:xfrm>
            <a:custGeom>
              <a:avLst/>
              <a:gdLst>
                <a:gd name="T0" fmla="*/ 8 w 15"/>
                <a:gd name="T1" fmla="*/ 0 h 14"/>
                <a:gd name="T2" fmla="*/ 5 w 15"/>
                <a:gd name="T3" fmla="*/ 1 h 14"/>
                <a:gd name="T4" fmla="*/ 2 w 15"/>
                <a:gd name="T5" fmla="*/ 10 h 14"/>
                <a:gd name="T6" fmla="*/ 8 w 15"/>
                <a:gd name="T7" fmla="*/ 14 h 14"/>
                <a:gd name="T8" fmla="*/ 11 w 15"/>
                <a:gd name="T9" fmla="*/ 13 h 14"/>
                <a:gd name="T10" fmla="*/ 14 w 15"/>
                <a:gd name="T11" fmla="*/ 4 h 14"/>
                <a:gd name="T12" fmla="*/ 8 w 1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3"/>
                    <a:pt x="0" y="7"/>
                    <a:pt x="2" y="10"/>
                  </a:cubicBezTo>
                  <a:cubicBezTo>
                    <a:pt x="3" y="12"/>
                    <a:pt x="5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4" y="12"/>
                    <a:pt x="15" y="8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solidFill>
              <a:srgbClr val="50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57"/>
            <p:cNvSpPr>
              <a:spLocks/>
            </p:cNvSpPr>
            <p:nvPr/>
          </p:nvSpPr>
          <p:spPr bwMode="auto">
            <a:xfrm>
              <a:off x="5484813" y="2317751"/>
              <a:ext cx="49213" cy="492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58"/>
            <p:cNvSpPr>
              <a:spLocks/>
            </p:cNvSpPr>
            <p:nvPr/>
          </p:nvSpPr>
          <p:spPr bwMode="auto">
            <a:xfrm>
              <a:off x="5418138" y="2306638"/>
              <a:ext cx="60325" cy="30163"/>
            </a:xfrm>
            <a:custGeom>
              <a:avLst/>
              <a:gdLst>
                <a:gd name="T0" fmla="*/ 12 w 12"/>
                <a:gd name="T1" fmla="*/ 6 h 6"/>
                <a:gd name="T2" fmla="*/ 5 w 12"/>
                <a:gd name="T3" fmla="*/ 4 h 6"/>
                <a:gd name="T4" fmla="*/ 3 w 12"/>
                <a:gd name="T5" fmla="*/ 3 h 6"/>
                <a:gd name="T6" fmla="*/ 2 w 12"/>
                <a:gd name="T7" fmla="*/ 1 h 6"/>
                <a:gd name="T8" fmla="*/ 0 w 12"/>
                <a:gd name="T9" fmla="*/ 0 h 6"/>
                <a:gd name="T10" fmla="*/ 2 w 12"/>
                <a:gd name="T11" fmla="*/ 1 h 6"/>
                <a:gd name="T12" fmla="*/ 4 w 12"/>
                <a:gd name="T13" fmla="*/ 2 h 6"/>
                <a:gd name="T14" fmla="*/ 6 w 12"/>
                <a:gd name="T15" fmla="*/ 3 h 6"/>
                <a:gd name="T16" fmla="*/ 12 w 12"/>
                <a:gd name="T17" fmla="*/ 5 h 6"/>
                <a:gd name="T18" fmla="*/ 12 w 12"/>
                <a:gd name="T19" fmla="*/ 6 h 6"/>
                <a:gd name="T20" fmla="*/ 12 w 1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12" y="6"/>
                    <a:pt x="8" y="5"/>
                    <a:pt x="5" y="4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9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59"/>
            <p:cNvSpPr>
              <a:spLocks/>
            </p:cNvSpPr>
            <p:nvPr/>
          </p:nvSpPr>
          <p:spPr bwMode="auto">
            <a:xfrm>
              <a:off x="5508625" y="2251076"/>
              <a:ext cx="4763" cy="66675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2 h 13"/>
                <a:gd name="T4" fmla="*/ 1 w 1"/>
                <a:gd name="T5" fmla="*/ 6 h 13"/>
                <a:gd name="T6" fmla="*/ 1 w 1"/>
                <a:gd name="T7" fmla="*/ 8 h 13"/>
                <a:gd name="T8" fmla="*/ 1 w 1"/>
                <a:gd name="T9" fmla="*/ 10 h 13"/>
                <a:gd name="T10" fmla="*/ 1 w 1"/>
                <a:gd name="T11" fmla="*/ 12 h 13"/>
                <a:gd name="T12" fmla="*/ 1 w 1"/>
                <a:gd name="T13" fmla="*/ 13 h 13"/>
                <a:gd name="T14" fmla="*/ 0 w 1"/>
                <a:gd name="T15" fmla="*/ 12 h 13"/>
                <a:gd name="T16" fmla="*/ 0 w 1"/>
                <a:gd name="T17" fmla="*/ 12 h 13"/>
                <a:gd name="T18" fmla="*/ 0 w 1"/>
                <a:gd name="T19" fmla="*/ 12 h 13"/>
                <a:gd name="T20" fmla="*/ 0 w 1"/>
                <a:gd name="T21" fmla="*/ 10 h 13"/>
                <a:gd name="T22" fmla="*/ 0 w 1"/>
                <a:gd name="T23" fmla="*/ 8 h 13"/>
                <a:gd name="T24" fmla="*/ 0 w 1"/>
                <a:gd name="T25" fmla="*/ 6 h 13"/>
                <a:gd name="T26" fmla="*/ 0 w 1"/>
                <a:gd name="T27" fmla="*/ 2 h 13"/>
                <a:gd name="T28" fmla="*/ 0 w 1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1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60"/>
            <p:cNvSpPr>
              <a:spLocks/>
            </p:cNvSpPr>
            <p:nvPr/>
          </p:nvSpPr>
          <p:spPr bwMode="auto">
            <a:xfrm>
              <a:off x="5438775" y="2362201"/>
              <a:ext cx="46038" cy="30163"/>
            </a:xfrm>
            <a:custGeom>
              <a:avLst/>
              <a:gdLst>
                <a:gd name="T0" fmla="*/ 0 w 9"/>
                <a:gd name="T1" fmla="*/ 6 h 6"/>
                <a:gd name="T2" fmla="*/ 5 w 9"/>
                <a:gd name="T3" fmla="*/ 4 h 6"/>
                <a:gd name="T4" fmla="*/ 6 w 9"/>
                <a:gd name="T5" fmla="*/ 3 h 6"/>
                <a:gd name="T6" fmla="*/ 7 w 9"/>
                <a:gd name="T7" fmla="*/ 2 h 6"/>
                <a:gd name="T8" fmla="*/ 7 w 9"/>
                <a:gd name="T9" fmla="*/ 1 h 6"/>
                <a:gd name="T10" fmla="*/ 7 w 9"/>
                <a:gd name="T11" fmla="*/ 0 h 6"/>
                <a:gd name="T12" fmla="*/ 9 w 9"/>
                <a:gd name="T13" fmla="*/ 0 h 6"/>
                <a:gd name="T14" fmla="*/ 9 w 9"/>
                <a:gd name="T15" fmla="*/ 1 h 6"/>
                <a:gd name="T16" fmla="*/ 9 w 9"/>
                <a:gd name="T17" fmla="*/ 1 h 6"/>
                <a:gd name="T18" fmla="*/ 8 w 9"/>
                <a:gd name="T19" fmla="*/ 3 h 6"/>
                <a:gd name="T20" fmla="*/ 7 w 9"/>
                <a:gd name="T21" fmla="*/ 4 h 6"/>
                <a:gd name="T22" fmla="*/ 5 w 9"/>
                <a:gd name="T23" fmla="*/ 5 h 6"/>
                <a:gd name="T24" fmla="*/ 0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0" y="6"/>
                  </a:moveTo>
                  <a:cubicBezTo>
                    <a:pt x="0" y="6"/>
                    <a:pt x="3" y="6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61"/>
            <p:cNvSpPr>
              <a:spLocks/>
            </p:cNvSpPr>
            <p:nvPr/>
          </p:nvSpPr>
          <p:spPr bwMode="auto">
            <a:xfrm>
              <a:off x="5508625" y="2366963"/>
              <a:ext cx="20638" cy="80963"/>
            </a:xfrm>
            <a:custGeom>
              <a:avLst/>
              <a:gdLst>
                <a:gd name="T0" fmla="*/ 4 w 4"/>
                <a:gd name="T1" fmla="*/ 1 h 16"/>
                <a:gd name="T2" fmla="*/ 4 w 4"/>
                <a:gd name="T3" fmla="*/ 2 h 16"/>
                <a:gd name="T4" fmla="*/ 4 w 4"/>
                <a:gd name="T5" fmla="*/ 3 h 16"/>
                <a:gd name="T6" fmla="*/ 4 w 4"/>
                <a:gd name="T7" fmla="*/ 9 h 16"/>
                <a:gd name="T8" fmla="*/ 3 w 4"/>
                <a:gd name="T9" fmla="*/ 11 h 16"/>
                <a:gd name="T10" fmla="*/ 2 w 4"/>
                <a:gd name="T11" fmla="*/ 14 h 16"/>
                <a:gd name="T12" fmla="*/ 0 w 4"/>
                <a:gd name="T13" fmla="*/ 16 h 16"/>
                <a:gd name="T14" fmla="*/ 1 w 4"/>
                <a:gd name="T15" fmla="*/ 13 h 16"/>
                <a:gd name="T16" fmla="*/ 2 w 4"/>
                <a:gd name="T17" fmla="*/ 11 h 16"/>
                <a:gd name="T18" fmla="*/ 2 w 4"/>
                <a:gd name="T19" fmla="*/ 9 h 16"/>
                <a:gd name="T20" fmla="*/ 2 w 4"/>
                <a:gd name="T21" fmla="*/ 4 h 16"/>
                <a:gd name="T22" fmla="*/ 2 w 4"/>
                <a:gd name="T23" fmla="*/ 1 h 16"/>
                <a:gd name="T24" fmla="*/ 2 w 4"/>
                <a:gd name="T25" fmla="*/ 1 h 16"/>
                <a:gd name="T26" fmla="*/ 3 w 4"/>
                <a:gd name="T27" fmla="*/ 0 h 16"/>
                <a:gd name="T28" fmla="*/ 4 w 4"/>
                <a:gd name="T2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6">
                  <a:moveTo>
                    <a:pt x="4" y="1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0" y="16"/>
                    <a:pt x="1" y="15"/>
                    <a:pt x="1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62"/>
            <p:cNvSpPr>
              <a:spLocks/>
            </p:cNvSpPr>
            <p:nvPr/>
          </p:nvSpPr>
          <p:spPr bwMode="auto">
            <a:xfrm>
              <a:off x="5543550" y="2352676"/>
              <a:ext cx="55563" cy="30163"/>
            </a:xfrm>
            <a:custGeom>
              <a:avLst/>
              <a:gdLst>
                <a:gd name="T0" fmla="*/ 11 w 11"/>
                <a:gd name="T1" fmla="*/ 6 h 6"/>
                <a:gd name="T2" fmla="*/ 6 w 11"/>
                <a:gd name="T3" fmla="*/ 3 h 6"/>
                <a:gd name="T4" fmla="*/ 3 w 11"/>
                <a:gd name="T5" fmla="*/ 2 h 6"/>
                <a:gd name="T6" fmla="*/ 1 w 11"/>
                <a:gd name="T7" fmla="*/ 2 h 6"/>
                <a:gd name="T8" fmla="*/ 1 w 11"/>
                <a:gd name="T9" fmla="*/ 2 h 6"/>
                <a:gd name="T10" fmla="*/ 1 w 11"/>
                <a:gd name="T11" fmla="*/ 2 h 6"/>
                <a:gd name="T12" fmla="*/ 0 w 11"/>
                <a:gd name="T13" fmla="*/ 1 h 6"/>
                <a:gd name="T14" fmla="*/ 1 w 11"/>
                <a:gd name="T15" fmla="*/ 0 h 6"/>
                <a:gd name="T16" fmla="*/ 1 w 11"/>
                <a:gd name="T17" fmla="*/ 0 h 6"/>
                <a:gd name="T18" fmla="*/ 2 w 11"/>
                <a:gd name="T19" fmla="*/ 0 h 6"/>
                <a:gd name="T20" fmla="*/ 3 w 11"/>
                <a:gd name="T21" fmla="*/ 1 h 6"/>
                <a:gd name="T22" fmla="*/ 7 w 11"/>
                <a:gd name="T23" fmla="*/ 3 h 6"/>
                <a:gd name="T24" fmla="*/ 11 w 11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11" y="6"/>
                    <a:pt x="9" y="5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5" y="2"/>
                    <a:pt x="7" y="3"/>
                  </a:cubicBezTo>
                  <a:cubicBezTo>
                    <a:pt x="9" y="4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3"/>
            <p:cNvSpPr>
              <a:spLocks/>
            </p:cNvSpPr>
            <p:nvPr/>
          </p:nvSpPr>
          <p:spPr bwMode="auto">
            <a:xfrm>
              <a:off x="5529263" y="2292351"/>
              <a:ext cx="60325" cy="39688"/>
            </a:xfrm>
            <a:custGeom>
              <a:avLst/>
              <a:gdLst>
                <a:gd name="T0" fmla="*/ 12 w 12"/>
                <a:gd name="T1" fmla="*/ 1 h 8"/>
                <a:gd name="T2" fmla="*/ 10 w 12"/>
                <a:gd name="T3" fmla="*/ 1 h 8"/>
                <a:gd name="T4" fmla="*/ 6 w 12"/>
                <a:gd name="T5" fmla="*/ 3 h 8"/>
                <a:gd name="T6" fmla="*/ 5 w 12"/>
                <a:gd name="T7" fmla="*/ 4 h 8"/>
                <a:gd name="T8" fmla="*/ 4 w 12"/>
                <a:gd name="T9" fmla="*/ 5 h 8"/>
                <a:gd name="T10" fmla="*/ 3 w 12"/>
                <a:gd name="T11" fmla="*/ 7 h 8"/>
                <a:gd name="T12" fmla="*/ 3 w 12"/>
                <a:gd name="T13" fmla="*/ 7 h 8"/>
                <a:gd name="T14" fmla="*/ 1 w 12"/>
                <a:gd name="T15" fmla="*/ 7 h 8"/>
                <a:gd name="T16" fmla="*/ 1 w 12"/>
                <a:gd name="T17" fmla="*/ 6 h 8"/>
                <a:gd name="T18" fmla="*/ 1 w 12"/>
                <a:gd name="T19" fmla="*/ 6 h 8"/>
                <a:gd name="T20" fmla="*/ 2 w 12"/>
                <a:gd name="T21" fmla="*/ 4 h 8"/>
                <a:gd name="T22" fmla="*/ 4 w 12"/>
                <a:gd name="T23" fmla="*/ 3 h 8"/>
                <a:gd name="T24" fmla="*/ 6 w 12"/>
                <a:gd name="T25" fmla="*/ 2 h 8"/>
                <a:gd name="T26" fmla="*/ 10 w 12"/>
                <a:gd name="T27" fmla="*/ 1 h 8"/>
                <a:gd name="T28" fmla="*/ 12 w 12"/>
                <a:gd name="T2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8">
                  <a:moveTo>
                    <a:pt x="12" y="1"/>
                  </a:move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1" y="7"/>
                  </a:cubicBezTo>
                  <a:cubicBezTo>
                    <a:pt x="1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7" y="1"/>
                    <a:pt x="9" y="1"/>
                    <a:pt x="10" y="1"/>
                  </a:cubicBezTo>
                  <a:cubicBezTo>
                    <a:pt x="11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64"/>
            <p:cNvSpPr>
              <a:spLocks/>
            </p:cNvSpPr>
            <p:nvPr/>
          </p:nvSpPr>
          <p:spPr bwMode="auto">
            <a:xfrm>
              <a:off x="5143500" y="2692401"/>
              <a:ext cx="139700" cy="106363"/>
            </a:xfrm>
            <a:custGeom>
              <a:avLst/>
              <a:gdLst>
                <a:gd name="T0" fmla="*/ 20 w 28"/>
                <a:gd name="T1" fmla="*/ 0 h 21"/>
                <a:gd name="T2" fmla="*/ 17 w 28"/>
                <a:gd name="T3" fmla="*/ 1 h 21"/>
                <a:gd name="T4" fmla="*/ 18 w 28"/>
                <a:gd name="T5" fmla="*/ 11 h 21"/>
                <a:gd name="T6" fmla="*/ 18 w 28"/>
                <a:gd name="T7" fmla="*/ 11 h 21"/>
                <a:gd name="T8" fmla="*/ 18 w 28"/>
                <a:gd name="T9" fmla="*/ 9 h 21"/>
                <a:gd name="T10" fmla="*/ 16 w 28"/>
                <a:gd name="T11" fmla="*/ 5 h 21"/>
                <a:gd name="T12" fmla="*/ 19 w 28"/>
                <a:gd name="T13" fmla="*/ 3 h 21"/>
                <a:gd name="T14" fmla="*/ 23 w 28"/>
                <a:gd name="T15" fmla="*/ 5 h 21"/>
                <a:gd name="T16" fmla="*/ 17 w 28"/>
                <a:gd name="T17" fmla="*/ 18 h 21"/>
                <a:gd name="T18" fmla="*/ 13 w 28"/>
                <a:gd name="T19" fmla="*/ 19 h 21"/>
                <a:gd name="T20" fmla="*/ 5 w 28"/>
                <a:gd name="T21" fmla="*/ 5 h 21"/>
                <a:gd name="T22" fmla="*/ 4 w 28"/>
                <a:gd name="T23" fmla="*/ 4 h 21"/>
                <a:gd name="T24" fmla="*/ 4 w 28"/>
                <a:gd name="T25" fmla="*/ 4 h 21"/>
                <a:gd name="T26" fmla="*/ 8 w 28"/>
                <a:gd name="T27" fmla="*/ 20 h 21"/>
                <a:gd name="T28" fmla="*/ 13 w 28"/>
                <a:gd name="T29" fmla="*/ 21 h 21"/>
                <a:gd name="T30" fmla="*/ 25 w 28"/>
                <a:gd name="T31" fmla="*/ 13 h 21"/>
                <a:gd name="T32" fmla="*/ 20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20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12" y="2"/>
                    <a:pt x="12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7" y="8"/>
                    <a:pt x="15" y="6"/>
                    <a:pt x="16" y="5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21" y="3"/>
                    <a:pt x="23" y="4"/>
                    <a:pt x="23" y="5"/>
                  </a:cubicBezTo>
                  <a:cubicBezTo>
                    <a:pt x="25" y="10"/>
                    <a:pt x="22" y="16"/>
                    <a:pt x="17" y="18"/>
                  </a:cubicBezTo>
                  <a:cubicBezTo>
                    <a:pt x="16" y="18"/>
                    <a:pt x="15" y="19"/>
                    <a:pt x="13" y="19"/>
                  </a:cubicBezTo>
                  <a:cubicBezTo>
                    <a:pt x="7" y="19"/>
                    <a:pt x="1" y="12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0"/>
                    <a:pt x="3" y="17"/>
                    <a:pt x="8" y="20"/>
                  </a:cubicBezTo>
                  <a:cubicBezTo>
                    <a:pt x="10" y="21"/>
                    <a:pt x="11" y="21"/>
                    <a:pt x="13" y="21"/>
                  </a:cubicBezTo>
                  <a:cubicBezTo>
                    <a:pt x="18" y="21"/>
                    <a:pt x="23" y="18"/>
                    <a:pt x="25" y="13"/>
                  </a:cubicBezTo>
                  <a:cubicBezTo>
                    <a:pt x="28" y="8"/>
                    <a:pt x="25" y="0"/>
                    <a:pt x="20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65"/>
            <p:cNvSpPr>
              <a:spLocks/>
            </p:cNvSpPr>
            <p:nvPr/>
          </p:nvSpPr>
          <p:spPr bwMode="auto">
            <a:xfrm>
              <a:off x="5775325" y="2692401"/>
              <a:ext cx="134938" cy="106363"/>
            </a:xfrm>
            <a:custGeom>
              <a:avLst/>
              <a:gdLst>
                <a:gd name="T0" fmla="*/ 8 w 27"/>
                <a:gd name="T1" fmla="*/ 0 h 21"/>
                <a:gd name="T2" fmla="*/ 2 w 27"/>
                <a:gd name="T3" fmla="*/ 13 h 21"/>
                <a:gd name="T4" fmla="*/ 15 w 27"/>
                <a:gd name="T5" fmla="*/ 21 h 21"/>
                <a:gd name="T6" fmla="*/ 19 w 27"/>
                <a:gd name="T7" fmla="*/ 20 h 21"/>
                <a:gd name="T8" fmla="*/ 24 w 27"/>
                <a:gd name="T9" fmla="*/ 4 h 21"/>
                <a:gd name="T10" fmla="*/ 23 w 27"/>
                <a:gd name="T11" fmla="*/ 4 h 21"/>
                <a:gd name="T12" fmla="*/ 23 w 27"/>
                <a:gd name="T13" fmla="*/ 5 h 21"/>
                <a:gd name="T14" fmla="*/ 14 w 27"/>
                <a:gd name="T15" fmla="*/ 19 h 21"/>
                <a:gd name="T16" fmla="*/ 10 w 27"/>
                <a:gd name="T17" fmla="*/ 18 h 21"/>
                <a:gd name="T18" fmla="*/ 4 w 27"/>
                <a:gd name="T19" fmla="*/ 5 h 21"/>
                <a:gd name="T20" fmla="*/ 9 w 27"/>
                <a:gd name="T21" fmla="*/ 3 h 21"/>
                <a:gd name="T22" fmla="*/ 12 w 27"/>
                <a:gd name="T23" fmla="*/ 5 h 21"/>
                <a:gd name="T24" fmla="*/ 10 w 27"/>
                <a:gd name="T25" fmla="*/ 9 h 21"/>
                <a:gd name="T26" fmla="*/ 10 w 27"/>
                <a:gd name="T27" fmla="*/ 11 h 21"/>
                <a:gd name="T28" fmla="*/ 10 w 27"/>
                <a:gd name="T29" fmla="*/ 11 h 21"/>
                <a:gd name="T30" fmla="*/ 11 w 27"/>
                <a:gd name="T31" fmla="*/ 1 h 21"/>
                <a:gd name="T32" fmla="*/ 8 w 27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1">
                  <a:moveTo>
                    <a:pt x="8" y="0"/>
                  </a:moveTo>
                  <a:cubicBezTo>
                    <a:pt x="2" y="0"/>
                    <a:pt x="0" y="8"/>
                    <a:pt x="2" y="13"/>
                  </a:cubicBezTo>
                  <a:cubicBezTo>
                    <a:pt x="4" y="18"/>
                    <a:pt x="10" y="21"/>
                    <a:pt x="15" y="21"/>
                  </a:cubicBezTo>
                  <a:cubicBezTo>
                    <a:pt x="16" y="21"/>
                    <a:pt x="18" y="21"/>
                    <a:pt x="19" y="20"/>
                  </a:cubicBezTo>
                  <a:cubicBezTo>
                    <a:pt x="25" y="17"/>
                    <a:pt x="27" y="10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7" y="12"/>
                    <a:pt x="21" y="19"/>
                    <a:pt x="14" y="19"/>
                  </a:cubicBezTo>
                  <a:cubicBezTo>
                    <a:pt x="13" y="19"/>
                    <a:pt x="12" y="18"/>
                    <a:pt x="10" y="18"/>
                  </a:cubicBezTo>
                  <a:cubicBezTo>
                    <a:pt x="6" y="16"/>
                    <a:pt x="2" y="10"/>
                    <a:pt x="4" y="5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0" y="3"/>
                    <a:pt x="11" y="3"/>
                    <a:pt x="12" y="5"/>
                  </a:cubicBezTo>
                  <a:cubicBezTo>
                    <a:pt x="12" y="6"/>
                    <a:pt x="11" y="8"/>
                    <a:pt x="10" y="9"/>
                  </a:cubicBezTo>
                  <a:cubicBezTo>
                    <a:pt x="9" y="10"/>
                    <a:pt x="9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5" y="10"/>
                    <a:pt x="16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66"/>
            <p:cNvSpPr>
              <a:spLocks/>
            </p:cNvSpPr>
            <p:nvPr/>
          </p:nvSpPr>
          <p:spPr bwMode="auto">
            <a:xfrm>
              <a:off x="5053013" y="2139951"/>
              <a:ext cx="185738" cy="233363"/>
            </a:xfrm>
            <a:custGeom>
              <a:avLst/>
              <a:gdLst>
                <a:gd name="T0" fmla="*/ 21 w 37"/>
                <a:gd name="T1" fmla="*/ 0 h 46"/>
                <a:gd name="T2" fmla="*/ 20 w 37"/>
                <a:gd name="T3" fmla="*/ 1 h 46"/>
                <a:gd name="T4" fmla="*/ 15 w 37"/>
                <a:gd name="T5" fmla="*/ 24 h 46"/>
                <a:gd name="T6" fmla="*/ 7 w 37"/>
                <a:gd name="T7" fmla="*/ 10 h 46"/>
                <a:gd name="T8" fmla="*/ 5 w 37"/>
                <a:gd name="T9" fmla="*/ 9 h 46"/>
                <a:gd name="T10" fmla="*/ 3 w 37"/>
                <a:gd name="T11" fmla="*/ 10 h 46"/>
                <a:gd name="T12" fmla="*/ 29 w 37"/>
                <a:gd name="T13" fmla="*/ 46 h 46"/>
                <a:gd name="T14" fmla="*/ 34 w 37"/>
                <a:gd name="T15" fmla="*/ 46 h 46"/>
                <a:gd name="T16" fmla="*/ 34 w 37"/>
                <a:gd name="T17" fmla="*/ 45 h 46"/>
                <a:gd name="T18" fmla="*/ 35 w 37"/>
                <a:gd name="T19" fmla="*/ 46 h 46"/>
                <a:gd name="T20" fmla="*/ 35 w 37"/>
                <a:gd name="T21" fmla="*/ 46 h 46"/>
                <a:gd name="T22" fmla="*/ 36 w 37"/>
                <a:gd name="T23" fmla="*/ 45 h 46"/>
                <a:gd name="T24" fmla="*/ 36 w 37"/>
                <a:gd name="T25" fmla="*/ 44 h 46"/>
                <a:gd name="T26" fmla="*/ 23 w 37"/>
                <a:gd name="T27" fmla="*/ 2 h 46"/>
                <a:gd name="T28" fmla="*/ 21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5" y="7"/>
                    <a:pt x="14" y="16"/>
                    <a:pt x="15" y="24"/>
                  </a:cubicBezTo>
                  <a:cubicBezTo>
                    <a:pt x="12" y="19"/>
                    <a:pt x="9" y="15"/>
                    <a:pt x="7" y="10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9"/>
                    <a:pt x="4" y="9"/>
                    <a:pt x="3" y="10"/>
                  </a:cubicBezTo>
                  <a:cubicBezTo>
                    <a:pt x="0" y="26"/>
                    <a:pt x="11" y="46"/>
                    <a:pt x="29" y="46"/>
                  </a:cubicBezTo>
                  <a:cubicBezTo>
                    <a:pt x="30" y="46"/>
                    <a:pt x="32" y="46"/>
                    <a:pt x="34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5"/>
                    <a:pt x="36" y="45"/>
                  </a:cubicBezTo>
                  <a:cubicBezTo>
                    <a:pt x="36" y="45"/>
                    <a:pt x="37" y="44"/>
                    <a:pt x="36" y="44"/>
                  </a:cubicBezTo>
                  <a:cubicBezTo>
                    <a:pt x="28" y="31"/>
                    <a:pt x="24" y="17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67"/>
            <p:cNvSpPr>
              <a:spLocks/>
            </p:cNvSpPr>
            <p:nvPr/>
          </p:nvSpPr>
          <p:spPr bwMode="auto">
            <a:xfrm>
              <a:off x="5815013" y="2139951"/>
              <a:ext cx="185738" cy="233363"/>
            </a:xfrm>
            <a:custGeom>
              <a:avLst/>
              <a:gdLst>
                <a:gd name="T0" fmla="*/ 16 w 37"/>
                <a:gd name="T1" fmla="*/ 0 h 46"/>
                <a:gd name="T2" fmla="*/ 14 w 37"/>
                <a:gd name="T3" fmla="*/ 2 h 46"/>
                <a:gd name="T4" fmla="*/ 0 w 37"/>
                <a:gd name="T5" fmla="*/ 44 h 46"/>
                <a:gd name="T6" fmla="*/ 1 w 37"/>
                <a:gd name="T7" fmla="*/ 45 h 46"/>
                <a:gd name="T8" fmla="*/ 2 w 37"/>
                <a:gd name="T9" fmla="*/ 46 h 46"/>
                <a:gd name="T10" fmla="*/ 2 w 37"/>
                <a:gd name="T11" fmla="*/ 46 h 46"/>
                <a:gd name="T12" fmla="*/ 2 w 37"/>
                <a:gd name="T13" fmla="*/ 45 h 46"/>
                <a:gd name="T14" fmla="*/ 3 w 37"/>
                <a:gd name="T15" fmla="*/ 46 h 46"/>
                <a:gd name="T16" fmla="*/ 8 w 37"/>
                <a:gd name="T17" fmla="*/ 46 h 46"/>
                <a:gd name="T18" fmla="*/ 33 w 37"/>
                <a:gd name="T19" fmla="*/ 10 h 46"/>
                <a:gd name="T20" fmla="*/ 32 w 37"/>
                <a:gd name="T21" fmla="*/ 9 h 46"/>
                <a:gd name="T22" fmla="*/ 30 w 37"/>
                <a:gd name="T23" fmla="*/ 10 h 46"/>
                <a:gd name="T24" fmla="*/ 22 w 37"/>
                <a:gd name="T25" fmla="*/ 24 h 46"/>
                <a:gd name="T26" fmla="*/ 17 w 37"/>
                <a:gd name="T27" fmla="*/ 1 h 46"/>
                <a:gd name="T28" fmla="*/ 16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3" y="17"/>
                    <a:pt x="8" y="31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5" y="46"/>
                    <a:pt x="6" y="46"/>
                    <a:pt x="8" y="46"/>
                  </a:cubicBezTo>
                  <a:cubicBezTo>
                    <a:pt x="25" y="46"/>
                    <a:pt x="37" y="26"/>
                    <a:pt x="33" y="10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1" y="9"/>
                    <a:pt x="30" y="9"/>
                    <a:pt x="30" y="10"/>
                  </a:cubicBezTo>
                  <a:cubicBezTo>
                    <a:pt x="27" y="15"/>
                    <a:pt x="25" y="19"/>
                    <a:pt x="22" y="24"/>
                  </a:cubicBezTo>
                  <a:cubicBezTo>
                    <a:pt x="23" y="16"/>
                    <a:pt x="21" y="7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9" name="TextBox 1"/>
          <p:cNvSpPr txBox="1"/>
          <p:nvPr/>
        </p:nvSpPr>
        <p:spPr>
          <a:xfrm>
            <a:off x="3184722" y="3143848"/>
            <a:ext cx="5774485" cy="2308296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</a:t>
            </a:r>
            <a:endParaRPr lang="en-US" altLang="zh-CN" sz="48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总结</a:t>
            </a:r>
            <a:r>
              <a:rPr lang="en-US" altLang="zh-CN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endParaRPr lang="en-US" altLang="zh-CN" sz="48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4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64"/>
            <a:ext cx="12192000" cy="684080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718779" y="923724"/>
            <a:ext cx="626857" cy="570679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8684192" y="923724"/>
            <a:ext cx="626857" cy="570679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872694" y="2091801"/>
            <a:ext cx="8286152" cy="4692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641476" y="223221"/>
            <a:ext cx="8746874" cy="1293106"/>
          </a:xfrm>
          <a:custGeom>
            <a:avLst/>
            <a:gdLst>
              <a:gd name="T0" fmla="*/ 0 w 2160"/>
              <a:gd name="T1" fmla="*/ 0 h 319"/>
              <a:gd name="T2" fmla="*/ 38 w 2160"/>
              <a:gd name="T3" fmla="*/ 193 h 319"/>
              <a:gd name="T4" fmla="*/ 38 w 2160"/>
              <a:gd name="T5" fmla="*/ 193 h 319"/>
              <a:gd name="T6" fmla="*/ 2118 w 2160"/>
              <a:gd name="T7" fmla="*/ 195 h 319"/>
              <a:gd name="T8" fmla="*/ 2128 w 2160"/>
              <a:gd name="T9" fmla="*/ 193 h 319"/>
              <a:gd name="T10" fmla="*/ 2160 w 2160"/>
              <a:gd name="T11" fmla="*/ 0 h 319"/>
              <a:gd name="T12" fmla="*/ 1059 w 2160"/>
              <a:gd name="T13" fmla="*/ 167 h 319"/>
              <a:gd name="T14" fmla="*/ 0 w 2160"/>
              <a:gd name="T15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" h="319">
                <a:moveTo>
                  <a:pt x="0" y="0"/>
                </a:moveTo>
                <a:cubicBezTo>
                  <a:pt x="38" y="193"/>
                  <a:pt x="38" y="193"/>
                  <a:pt x="38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726" y="318"/>
                  <a:pt x="1430" y="319"/>
                  <a:pt x="2118" y="195"/>
                </a:cubicBezTo>
                <a:cubicBezTo>
                  <a:pt x="2128" y="193"/>
                  <a:pt x="2128" y="193"/>
                  <a:pt x="2128" y="193"/>
                </a:cubicBezTo>
                <a:cubicBezTo>
                  <a:pt x="2160" y="0"/>
                  <a:pt x="2160" y="0"/>
                  <a:pt x="2160" y="0"/>
                </a:cubicBezTo>
                <a:cubicBezTo>
                  <a:pt x="1059" y="167"/>
                  <a:pt x="1059" y="167"/>
                  <a:pt x="1059" y="167"/>
                </a:cubicBezTo>
                <a:lnTo>
                  <a:pt x="0" y="0"/>
                </a:lnTo>
                <a:close/>
              </a:path>
            </a:pathLst>
          </a:custGeom>
          <a:solidFill>
            <a:srgbClr val="F99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304070" y="-100484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3645361" y="2967003"/>
            <a:ext cx="4739103" cy="2808865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auto">
          <a:xfrm>
            <a:off x="3499780" y="2910482"/>
            <a:ext cx="279173" cy="2913342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42"/>
          <p:cNvSpPr>
            <a:spLocks/>
          </p:cNvSpPr>
          <p:nvPr/>
        </p:nvSpPr>
        <p:spPr bwMode="auto">
          <a:xfrm>
            <a:off x="3496355" y="2756337"/>
            <a:ext cx="287737" cy="142157"/>
          </a:xfrm>
          <a:custGeom>
            <a:avLst/>
            <a:gdLst>
              <a:gd name="T0" fmla="*/ 53 w 71"/>
              <a:gd name="T1" fmla="*/ 35 h 35"/>
              <a:gd name="T2" fmla="*/ 18 w 71"/>
              <a:gd name="T3" fmla="*/ 35 h 35"/>
              <a:gd name="T4" fmla="*/ 0 w 71"/>
              <a:gd name="T5" fmla="*/ 17 h 35"/>
              <a:gd name="T6" fmla="*/ 0 w 71"/>
              <a:gd name="T7" fmla="*/ 17 h 35"/>
              <a:gd name="T8" fmla="*/ 18 w 71"/>
              <a:gd name="T9" fmla="*/ 0 h 35"/>
              <a:gd name="T10" fmla="*/ 53 w 71"/>
              <a:gd name="T11" fmla="*/ 0 h 35"/>
              <a:gd name="T12" fmla="*/ 71 w 71"/>
              <a:gd name="T13" fmla="*/ 17 h 35"/>
              <a:gd name="T14" fmla="*/ 71 w 71"/>
              <a:gd name="T15" fmla="*/ 17 h 35"/>
              <a:gd name="T16" fmla="*/ 53 w 71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53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43"/>
          <p:cNvSpPr>
            <a:spLocks/>
          </p:cNvSpPr>
          <p:nvPr/>
        </p:nvSpPr>
        <p:spPr bwMode="auto">
          <a:xfrm>
            <a:off x="3422707" y="2824846"/>
            <a:ext cx="433318" cy="142157"/>
          </a:xfrm>
          <a:custGeom>
            <a:avLst/>
            <a:gdLst>
              <a:gd name="T0" fmla="*/ 89 w 107"/>
              <a:gd name="T1" fmla="*/ 35 h 35"/>
              <a:gd name="T2" fmla="*/ 17 w 107"/>
              <a:gd name="T3" fmla="*/ 35 h 35"/>
              <a:gd name="T4" fmla="*/ 0 w 107"/>
              <a:gd name="T5" fmla="*/ 18 h 35"/>
              <a:gd name="T6" fmla="*/ 0 w 107"/>
              <a:gd name="T7" fmla="*/ 18 h 35"/>
              <a:gd name="T8" fmla="*/ 17 w 107"/>
              <a:gd name="T9" fmla="*/ 0 h 35"/>
              <a:gd name="T10" fmla="*/ 89 w 107"/>
              <a:gd name="T11" fmla="*/ 0 h 35"/>
              <a:gd name="T12" fmla="*/ 107 w 107"/>
              <a:gd name="T13" fmla="*/ 18 h 35"/>
              <a:gd name="T14" fmla="*/ 107 w 107"/>
              <a:gd name="T15" fmla="*/ 18 h 35"/>
              <a:gd name="T16" fmla="*/ 89 w 107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89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89" y="35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44"/>
          <p:cNvSpPr>
            <a:spLocks/>
          </p:cNvSpPr>
          <p:nvPr/>
        </p:nvSpPr>
        <p:spPr bwMode="auto">
          <a:xfrm>
            <a:off x="3496355" y="5840951"/>
            <a:ext cx="287737" cy="142157"/>
          </a:xfrm>
          <a:custGeom>
            <a:avLst/>
            <a:gdLst>
              <a:gd name="T0" fmla="*/ 18 w 71"/>
              <a:gd name="T1" fmla="*/ 0 h 35"/>
              <a:gd name="T2" fmla="*/ 53 w 71"/>
              <a:gd name="T3" fmla="*/ 0 h 35"/>
              <a:gd name="T4" fmla="*/ 71 w 71"/>
              <a:gd name="T5" fmla="*/ 17 h 35"/>
              <a:gd name="T6" fmla="*/ 71 w 71"/>
              <a:gd name="T7" fmla="*/ 17 h 35"/>
              <a:gd name="T8" fmla="*/ 53 w 71"/>
              <a:gd name="T9" fmla="*/ 35 h 35"/>
              <a:gd name="T10" fmla="*/ 18 w 71"/>
              <a:gd name="T11" fmla="*/ 35 h 35"/>
              <a:gd name="T12" fmla="*/ 0 w 71"/>
              <a:gd name="T13" fmla="*/ 17 h 35"/>
              <a:gd name="T14" fmla="*/ 0 w 71"/>
              <a:gd name="T15" fmla="*/ 17 h 35"/>
              <a:gd name="T16" fmla="*/ 18 w 7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18" y="0"/>
                </a:move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45"/>
          <p:cNvSpPr>
            <a:spLocks/>
          </p:cNvSpPr>
          <p:nvPr/>
        </p:nvSpPr>
        <p:spPr bwMode="auto">
          <a:xfrm>
            <a:off x="3422707" y="5767304"/>
            <a:ext cx="433318" cy="142157"/>
          </a:xfrm>
          <a:custGeom>
            <a:avLst/>
            <a:gdLst>
              <a:gd name="T0" fmla="*/ 17 w 107"/>
              <a:gd name="T1" fmla="*/ 0 h 35"/>
              <a:gd name="T2" fmla="*/ 89 w 107"/>
              <a:gd name="T3" fmla="*/ 0 h 35"/>
              <a:gd name="T4" fmla="*/ 107 w 107"/>
              <a:gd name="T5" fmla="*/ 18 h 35"/>
              <a:gd name="T6" fmla="*/ 107 w 107"/>
              <a:gd name="T7" fmla="*/ 18 h 35"/>
              <a:gd name="T8" fmla="*/ 89 w 107"/>
              <a:gd name="T9" fmla="*/ 35 h 35"/>
              <a:gd name="T10" fmla="*/ 17 w 107"/>
              <a:gd name="T11" fmla="*/ 35 h 35"/>
              <a:gd name="T12" fmla="*/ 0 w 107"/>
              <a:gd name="T13" fmla="*/ 18 h 35"/>
              <a:gd name="T14" fmla="*/ 0 w 107"/>
              <a:gd name="T15" fmla="*/ 18 h 35"/>
              <a:gd name="T16" fmla="*/ 17 w 107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17" y="0"/>
                </a:moveTo>
                <a:cubicBezTo>
                  <a:pt x="89" y="0"/>
                  <a:pt x="89" y="0"/>
                  <a:pt x="89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89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auto">
          <a:xfrm>
            <a:off x="8250873" y="2910482"/>
            <a:ext cx="279173" cy="2913342"/>
          </a:xfrm>
          <a:prstGeom prst="rect">
            <a:avLst/>
          </a:pr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8245735" y="2756337"/>
            <a:ext cx="287737" cy="142157"/>
          </a:xfrm>
          <a:custGeom>
            <a:avLst/>
            <a:gdLst>
              <a:gd name="T0" fmla="*/ 53 w 71"/>
              <a:gd name="T1" fmla="*/ 35 h 35"/>
              <a:gd name="T2" fmla="*/ 18 w 71"/>
              <a:gd name="T3" fmla="*/ 35 h 35"/>
              <a:gd name="T4" fmla="*/ 0 w 71"/>
              <a:gd name="T5" fmla="*/ 17 h 35"/>
              <a:gd name="T6" fmla="*/ 0 w 71"/>
              <a:gd name="T7" fmla="*/ 17 h 35"/>
              <a:gd name="T8" fmla="*/ 18 w 71"/>
              <a:gd name="T9" fmla="*/ 0 h 35"/>
              <a:gd name="T10" fmla="*/ 53 w 71"/>
              <a:gd name="T11" fmla="*/ 0 h 35"/>
              <a:gd name="T12" fmla="*/ 71 w 71"/>
              <a:gd name="T13" fmla="*/ 17 h 35"/>
              <a:gd name="T14" fmla="*/ 71 w 71"/>
              <a:gd name="T15" fmla="*/ 17 h 35"/>
              <a:gd name="T16" fmla="*/ 53 w 71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53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8"/>
          <p:cNvSpPr>
            <a:spLocks/>
          </p:cNvSpPr>
          <p:nvPr/>
        </p:nvSpPr>
        <p:spPr bwMode="auto">
          <a:xfrm>
            <a:off x="8173800" y="2824846"/>
            <a:ext cx="433318" cy="142157"/>
          </a:xfrm>
          <a:custGeom>
            <a:avLst/>
            <a:gdLst>
              <a:gd name="T0" fmla="*/ 90 w 107"/>
              <a:gd name="T1" fmla="*/ 35 h 35"/>
              <a:gd name="T2" fmla="*/ 18 w 107"/>
              <a:gd name="T3" fmla="*/ 35 h 35"/>
              <a:gd name="T4" fmla="*/ 0 w 107"/>
              <a:gd name="T5" fmla="*/ 18 h 35"/>
              <a:gd name="T6" fmla="*/ 0 w 107"/>
              <a:gd name="T7" fmla="*/ 18 h 35"/>
              <a:gd name="T8" fmla="*/ 18 w 107"/>
              <a:gd name="T9" fmla="*/ 0 h 35"/>
              <a:gd name="T10" fmla="*/ 90 w 107"/>
              <a:gd name="T11" fmla="*/ 0 h 35"/>
              <a:gd name="T12" fmla="*/ 107 w 107"/>
              <a:gd name="T13" fmla="*/ 18 h 35"/>
              <a:gd name="T14" fmla="*/ 107 w 107"/>
              <a:gd name="T15" fmla="*/ 18 h 35"/>
              <a:gd name="T16" fmla="*/ 90 w 107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90" y="35"/>
                </a:move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90" y="35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9"/>
          <p:cNvSpPr>
            <a:spLocks/>
          </p:cNvSpPr>
          <p:nvPr/>
        </p:nvSpPr>
        <p:spPr bwMode="auto">
          <a:xfrm>
            <a:off x="8245735" y="5840951"/>
            <a:ext cx="287737" cy="142157"/>
          </a:xfrm>
          <a:custGeom>
            <a:avLst/>
            <a:gdLst>
              <a:gd name="T0" fmla="*/ 18 w 71"/>
              <a:gd name="T1" fmla="*/ 0 h 35"/>
              <a:gd name="T2" fmla="*/ 53 w 71"/>
              <a:gd name="T3" fmla="*/ 0 h 35"/>
              <a:gd name="T4" fmla="*/ 71 w 71"/>
              <a:gd name="T5" fmla="*/ 17 h 35"/>
              <a:gd name="T6" fmla="*/ 71 w 71"/>
              <a:gd name="T7" fmla="*/ 17 h 35"/>
              <a:gd name="T8" fmla="*/ 53 w 71"/>
              <a:gd name="T9" fmla="*/ 35 h 35"/>
              <a:gd name="T10" fmla="*/ 18 w 71"/>
              <a:gd name="T11" fmla="*/ 35 h 35"/>
              <a:gd name="T12" fmla="*/ 0 w 71"/>
              <a:gd name="T13" fmla="*/ 17 h 35"/>
              <a:gd name="T14" fmla="*/ 0 w 71"/>
              <a:gd name="T15" fmla="*/ 17 h 35"/>
              <a:gd name="T16" fmla="*/ 18 w 7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35">
                <a:moveTo>
                  <a:pt x="18" y="0"/>
                </a:move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27"/>
                  <a:pt x="63" y="35"/>
                  <a:pt x="53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DD1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50"/>
          <p:cNvSpPr>
            <a:spLocks/>
          </p:cNvSpPr>
          <p:nvPr/>
        </p:nvSpPr>
        <p:spPr bwMode="auto">
          <a:xfrm>
            <a:off x="8173800" y="5767304"/>
            <a:ext cx="433318" cy="142157"/>
          </a:xfrm>
          <a:custGeom>
            <a:avLst/>
            <a:gdLst>
              <a:gd name="T0" fmla="*/ 18 w 107"/>
              <a:gd name="T1" fmla="*/ 0 h 35"/>
              <a:gd name="T2" fmla="*/ 90 w 107"/>
              <a:gd name="T3" fmla="*/ 0 h 35"/>
              <a:gd name="T4" fmla="*/ 107 w 107"/>
              <a:gd name="T5" fmla="*/ 18 h 35"/>
              <a:gd name="T6" fmla="*/ 107 w 107"/>
              <a:gd name="T7" fmla="*/ 18 h 35"/>
              <a:gd name="T8" fmla="*/ 90 w 107"/>
              <a:gd name="T9" fmla="*/ 35 h 35"/>
              <a:gd name="T10" fmla="*/ 18 w 107"/>
              <a:gd name="T11" fmla="*/ 35 h 35"/>
              <a:gd name="T12" fmla="*/ 0 w 107"/>
              <a:gd name="T13" fmla="*/ 18 h 35"/>
              <a:gd name="T14" fmla="*/ 0 w 107"/>
              <a:gd name="T15" fmla="*/ 18 h 35"/>
              <a:gd name="T16" fmla="*/ 18 w 107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18" y="0"/>
                </a:moveTo>
                <a:cubicBezTo>
                  <a:pt x="90" y="0"/>
                  <a:pt x="90" y="0"/>
                  <a:pt x="90" y="0"/>
                </a:cubicBezTo>
                <a:cubicBezTo>
                  <a:pt x="99" y="0"/>
                  <a:pt x="107" y="8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7" y="28"/>
                  <a:pt x="99" y="35"/>
                  <a:pt x="90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2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A40E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063816" y="4682331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-234" y="4682331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723"/>
          <p:cNvSpPr>
            <a:spLocks/>
          </p:cNvSpPr>
          <p:nvPr/>
        </p:nvSpPr>
        <p:spPr bwMode="auto">
          <a:xfrm>
            <a:off x="3849137" y="966903"/>
            <a:ext cx="871538" cy="1077913"/>
          </a:xfrm>
          <a:custGeom>
            <a:avLst/>
            <a:gdLst>
              <a:gd name="T0" fmla="*/ 87 w 174"/>
              <a:gd name="T1" fmla="*/ 0 h 213"/>
              <a:gd name="T2" fmla="*/ 0 w 174"/>
              <a:gd name="T3" fmla="*/ 44 h 213"/>
              <a:gd name="T4" fmla="*/ 44 w 174"/>
              <a:gd name="T5" fmla="*/ 68 h 213"/>
              <a:gd name="T6" fmla="*/ 81 w 174"/>
              <a:gd name="T7" fmla="*/ 48 h 213"/>
              <a:gd name="T8" fmla="*/ 108 w 174"/>
              <a:gd name="T9" fmla="*/ 69 h 213"/>
              <a:gd name="T10" fmla="*/ 89 w 174"/>
              <a:gd name="T11" fmla="*/ 103 h 213"/>
              <a:gd name="T12" fmla="*/ 11 w 174"/>
              <a:gd name="T13" fmla="*/ 176 h 213"/>
              <a:gd name="T14" fmla="*/ 11 w 174"/>
              <a:gd name="T15" fmla="*/ 213 h 213"/>
              <a:gd name="T16" fmla="*/ 174 w 174"/>
              <a:gd name="T17" fmla="*/ 213 h 213"/>
              <a:gd name="T18" fmla="*/ 174 w 174"/>
              <a:gd name="T19" fmla="*/ 166 h 213"/>
              <a:gd name="T20" fmla="*/ 93 w 174"/>
              <a:gd name="T21" fmla="*/ 166 h 213"/>
              <a:gd name="T22" fmla="*/ 132 w 174"/>
              <a:gd name="T23" fmla="*/ 130 h 213"/>
              <a:gd name="T24" fmla="*/ 168 w 174"/>
              <a:gd name="T25" fmla="*/ 64 h 213"/>
              <a:gd name="T26" fmla="*/ 87 w 174"/>
              <a:gd name="T2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213">
                <a:moveTo>
                  <a:pt x="87" y="0"/>
                </a:moveTo>
                <a:cubicBezTo>
                  <a:pt x="45" y="0"/>
                  <a:pt x="16" y="17"/>
                  <a:pt x="0" y="44"/>
                </a:cubicBezTo>
                <a:cubicBezTo>
                  <a:pt x="44" y="68"/>
                  <a:pt x="44" y="68"/>
                  <a:pt x="44" y="68"/>
                </a:cubicBezTo>
                <a:cubicBezTo>
                  <a:pt x="52" y="55"/>
                  <a:pt x="66" y="48"/>
                  <a:pt x="81" y="48"/>
                </a:cubicBezTo>
                <a:cubicBezTo>
                  <a:pt x="99" y="48"/>
                  <a:pt x="108" y="56"/>
                  <a:pt x="108" y="69"/>
                </a:cubicBezTo>
                <a:cubicBezTo>
                  <a:pt x="108" y="78"/>
                  <a:pt x="106" y="88"/>
                  <a:pt x="89" y="103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62" y="103"/>
                  <a:pt x="168" y="84"/>
                  <a:pt x="168" y="64"/>
                </a:cubicBezTo>
                <a:cubicBezTo>
                  <a:pt x="168" y="25"/>
                  <a:pt x="135" y="0"/>
                  <a:pt x="87" y="0"/>
                </a:cubicBezTo>
              </a:path>
            </a:pathLst>
          </a:custGeom>
          <a:solidFill>
            <a:srgbClr val="E3C5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94039" y="917177"/>
            <a:ext cx="1182688" cy="1200151"/>
            <a:chOff x="4927600" y="1982788"/>
            <a:chExt cx="1182688" cy="1200151"/>
          </a:xfrm>
        </p:grpSpPr>
        <p:sp>
          <p:nvSpPr>
            <p:cNvPr id="55" name="Freeform 725"/>
            <p:cNvSpPr>
              <a:spLocks noEditPoints="1"/>
            </p:cNvSpPr>
            <p:nvPr/>
          </p:nvSpPr>
          <p:spPr bwMode="auto">
            <a:xfrm>
              <a:off x="4927600" y="2003426"/>
              <a:ext cx="1133475" cy="839788"/>
            </a:xfrm>
            <a:custGeom>
              <a:avLst/>
              <a:gdLst>
                <a:gd name="T0" fmla="*/ 221 w 226"/>
                <a:gd name="T1" fmla="*/ 61 h 166"/>
                <a:gd name="T2" fmla="*/ 221 w 226"/>
                <a:gd name="T3" fmla="*/ 61 h 166"/>
                <a:gd name="T4" fmla="*/ 226 w 226"/>
                <a:gd name="T5" fmla="*/ 71 h 166"/>
                <a:gd name="T6" fmla="*/ 221 w 226"/>
                <a:gd name="T7" fmla="*/ 61 h 166"/>
                <a:gd name="T8" fmla="*/ 18 w 226"/>
                <a:gd name="T9" fmla="*/ 56 h 166"/>
                <a:gd name="T10" fmla="*/ 0 w 226"/>
                <a:gd name="T11" fmla="*/ 117 h 166"/>
                <a:gd name="T12" fmla="*/ 11 w 226"/>
                <a:gd name="T13" fmla="*/ 166 h 166"/>
                <a:gd name="T14" fmla="*/ 1 w 226"/>
                <a:gd name="T15" fmla="*/ 120 h 166"/>
                <a:gd name="T16" fmla="*/ 18 w 226"/>
                <a:gd name="T17" fmla="*/ 59 h 166"/>
                <a:gd name="T18" fmla="*/ 18 w 226"/>
                <a:gd name="T19" fmla="*/ 56 h 166"/>
                <a:gd name="T20" fmla="*/ 118 w 226"/>
                <a:gd name="T21" fmla="*/ 0 h 166"/>
                <a:gd name="T22" fmla="*/ 59 w 226"/>
                <a:gd name="T23" fmla="*/ 16 h 166"/>
                <a:gd name="T24" fmla="*/ 61 w 226"/>
                <a:gd name="T25" fmla="*/ 17 h 166"/>
                <a:gd name="T26" fmla="*/ 119 w 226"/>
                <a:gd name="T27" fmla="*/ 2 h 166"/>
                <a:gd name="T28" fmla="*/ 119 w 226"/>
                <a:gd name="T29" fmla="*/ 2 h 166"/>
                <a:gd name="T30" fmla="*/ 177 w 226"/>
                <a:gd name="T31" fmla="*/ 18 h 166"/>
                <a:gd name="T32" fmla="*/ 178 w 226"/>
                <a:gd name="T33" fmla="*/ 17 h 166"/>
                <a:gd name="T34" fmla="*/ 118 w 226"/>
                <a:gd name="T35" fmla="*/ 0 h 166"/>
                <a:gd name="T36" fmla="*/ 118 w 226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6" h="166">
                  <a:moveTo>
                    <a:pt x="221" y="61"/>
                  </a:moveTo>
                  <a:cubicBezTo>
                    <a:pt x="221" y="61"/>
                    <a:pt x="221" y="61"/>
                    <a:pt x="221" y="61"/>
                  </a:cubicBezTo>
                  <a:cubicBezTo>
                    <a:pt x="222" y="64"/>
                    <a:pt x="224" y="68"/>
                    <a:pt x="226" y="71"/>
                  </a:cubicBezTo>
                  <a:cubicBezTo>
                    <a:pt x="224" y="68"/>
                    <a:pt x="223" y="64"/>
                    <a:pt x="221" y="61"/>
                  </a:cubicBezTo>
                  <a:moveTo>
                    <a:pt x="18" y="56"/>
                  </a:moveTo>
                  <a:cubicBezTo>
                    <a:pt x="7" y="74"/>
                    <a:pt x="0" y="95"/>
                    <a:pt x="0" y="117"/>
                  </a:cubicBezTo>
                  <a:cubicBezTo>
                    <a:pt x="0" y="135"/>
                    <a:pt x="4" y="151"/>
                    <a:pt x="11" y="166"/>
                  </a:cubicBezTo>
                  <a:cubicBezTo>
                    <a:pt x="5" y="152"/>
                    <a:pt x="1" y="136"/>
                    <a:pt x="1" y="120"/>
                  </a:cubicBezTo>
                  <a:cubicBezTo>
                    <a:pt x="2" y="97"/>
                    <a:pt x="8" y="77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moveTo>
                    <a:pt x="118" y="0"/>
                  </a:moveTo>
                  <a:cubicBezTo>
                    <a:pt x="96" y="0"/>
                    <a:pt x="76" y="6"/>
                    <a:pt x="59" y="16"/>
                  </a:cubicBezTo>
                  <a:cubicBezTo>
                    <a:pt x="60" y="16"/>
                    <a:pt x="61" y="17"/>
                    <a:pt x="61" y="17"/>
                  </a:cubicBezTo>
                  <a:cubicBezTo>
                    <a:pt x="78" y="8"/>
                    <a:pt x="98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40" y="2"/>
                    <a:pt x="160" y="8"/>
                    <a:pt x="177" y="18"/>
                  </a:cubicBezTo>
                  <a:cubicBezTo>
                    <a:pt x="177" y="17"/>
                    <a:pt x="178" y="17"/>
                    <a:pt x="178" y="17"/>
                  </a:cubicBezTo>
                  <a:cubicBezTo>
                    <a:pt x="161" y="6"/>
                    <a:pt x="140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rgbClr val="D5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27"/>
            <p:cNvSpPr>
              <a:spLocks/>
            </p:cNvSpPr>
            <p:nvPr/>
          </p:nvSpPr>
          <p:spPr bwMode="auto">
            <a:xfrm>
              <a:off x="5233988" y="2012951"/>
              <a:ext cx="581025" cy="106363"/>
            </a:xfrm>
            <a:custGeom>
              <a:avLst/>
              <a:gdLst>
                <a:gd name="T0" fmla="*/ 58 w 116"/>
                <a:gd name="T1" fmla="*/ 0 h 21"/>
                <a:gd name="T2" fmla="*/ 0 w 116"/>
                <a:gd name="T3" fmla="*/ 15 h 21"/>
                <a:gd name="T4" fmla="*/ 4 w 116"/>
                <a:gd name="T5" fmla="*/ 18 h 21"/>
                <a:gd name="T6" fmla="*/ 4 w 116"/>
                <a:gd name="T7" fmla="*/ 18 h 21"/>
                <a:gd name="T8" fmla="*/ 7 w 116"/>
                <a:gd name="T9" fmla="*/ 21 h 21"/>
                <a:gd name="T10" fmla="*/ 59 w 116"/>
                <a:gd name="T11" fmla="*/ 8 h 21"/>
                <a:gd name="T12" fmla="*/ 59 w 116"/>
                <a:gd name="T13" fmla="*/ 8 h 21"/>
                <a:gd name="T14" fmla="*/ 110 w 116"/>
                <a:gd name="T15" fmla="*/ 21 h 21"/>
                <a:gd name="T16" fmla="*/ 113 w 116"/>
                <a:gd name="T17" fmla="*/ 18 h 21"/>
                <a:gd name="T18" fmla="*/ 116 w 116"/>
                <a:gd name="T19" fmla="*/ 16 h 21"/>
                <a:gd name="T20" fmla="*/ 58 w 116"/>
                <a:gd name="T21" fmla="*/ 0 h 21"/>
                <a:gd name="T22" fmla="*/ 58 w 1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21">
                  <a:moveTo>
                    <a:pt x="58" y="0"/>
                  </a:moveTo>
                  <a:cubicBezTo>
                    <a:pt x="37" y="0"/>
                    <a:pt x="17" y="6"/>
                    <a:pt x="0" y="15"/>
                  </a:cubicBezTo>
                  <a:cubicBezTo>
                    <a:pt x="2" y="16"/>
                    <a:pt x="3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6" y="20"/>
                    <a:pt x="7" y="21"/>
                  </a:cubicBezTo>
                  <a:cubicBezTo>
                    <a:pt x="23" y="13"/>
                    <a:pt x="40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7" y="8"/>
                    <a:pt x="95" y="13"/>
                    <a:pt x="110" y="21"/>
                  </a:cubicBezTo>
                  <a:cubicBezTo>
                    <a:pt x="111" y="20"/>
                    <a:pt x="112" y="19"/>
                    <a:pt x="113" y="18"/>
                  </a:cubicBezTo>
                  <a:cubicBezTo>
                    <a:pt x="114" y="17"/>
                    <a:pt x="115" y="17"/>
                    <a:pt x="116" y="16"/>
                  </a:cubicBezTo>
                  <a:cubicBezTo>
                    <a:pt x="99" y="6"/>
                    <a:pt x="7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28"/>
            <p:cNvSpPr>
              <a:spLocks noEditPoints="1"/>
            </p:cNvSpPr>
            <p:nvPr/>
          </p:nvSpPr>
          <p:spPr bwMode="auto">
            <a:xfrm>
              <a:off x="4983163" y="2362201"/>
              <a:ext cx="1127125" cy="723900"/>
            </a:xfrm>
            <a:custGeom>
              <a:avLst/>
              <a:gdLst>
                <a:gd name="T0" fmla="*/ 0 w 225"/>
                <a:gd name="T1" fmla="*/ 95 h 143"/>
                <a:gd name="T2" fmla="*/ 36 w 225"/>
                <a:gd name="T3" fmla="*/ 142 h 143"/>
                <a:gd name="T4" fmla="*/ 37 w 225"/>
                <a:gd name="T5" fmla="*/ 141 h 143"/>
                <a:gd name="T6" fmla="*/ 0 w 225"/>
                <a:gd name="T7" fmla="*/ 95 h 143"/>
                <a:gd name="T8" fmla="*/ 215 w 225"/>
                <a:gd name="T9" fmla="*/ 0 h 143"/>
                <a:gd name="T10" fmla="*/ 224 w 225"/>
                <a:gd name="T11" fmla="*/ 47 h 143"/>
                <a:gd name="T12" fmla="*/ 177 w 225"/>
                <a:gd name="T13" fmla="*/ 141 h 143"/>
                <a:gd name="T14" fmla="*/ 178 w 225"/>
                <a:gd name="T15" fmla="*/ 143 h 143"/>
                <a:gd name="T16" fmla="*/ 225 w 225"/>
                <a:gd name="T17" fmla="*/ 49 h 143"/>
                <a:gd name="T18" fmla="*/ 215 w 225"/>
                <a:gd name="T1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143">
                  <a:moveTo>
                    <a:pt x="0" y="95"/>
                  </a:moveTo>
                  <a:cubicBezTo>
                    <a:pt x="8" y="114"/>
                    <a:pt x="21" y="130"/>
                    <a:pt x="36" y="142"/>
                  </a:cubicBezTo>
                  <a:cubicBezTo>
                    <a:pt x="37" y="142"/>
                    <a:pt x="37" y="141"/>
                    <a:pt x="37" y="141"/>
                  </a:cubicBezTo>
                  <a:cubicBezTo>
                    <a:pt x="21" y="129"/>
                    <a:pt x="8" y="113"/>
                    <a:pt x="0" y="95"/>
                  </a:cubicBezTo>
                  <a:moveTo>
                    <a:pt x="215" y="0"/>
                  </a:moveTo>
                  <a:cubicBezTo>
                    <a:pt x="221" y="14"/>
                    <a:pt x="224" y="30"/>
                    <a:pt x="224" y="47"/>
                  </a:cubicBezTo>
                  <a:cubicBezTo>
                    <a:pt x="224" y="85"/>
                    <a:pt x="205" y="119"/>
                    <a:pt x="177" y="141"/>
                  </a:cubicBezTo>
                  <a:cubicBezTo>
                    <a:pt x="177" y="142"/>
                    <a:pt x="177" y="143"/>
                    <a:pt x="178" y="143"/>
                  </a:cubicBezTo>
                  <a:cubicBezTo>
                    <a:pt x="207" y="122"/>
                    <a:pt x="225" y="88"/>
                    <a:pt x="225" y="49"/>
                  </a:cubicBezTo>
                  <a:cubicBezTo>
                    <a:pt x="225" y="32"/>
                    <a:pt x="222" y="15"/>
                    <a:pt x="215" y="0"/>
                  </a:cubicBezTo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29"/>
            <p:cNvSpPr>
              <a:spLocks noEditPoints="1"/>
            </p:cNvSpPr>
            <p:nvPr/>
          </p:nvSpPr>
          <p:spPr bwMode="auto">
            <a:xfrm>
              <a:off x="4932363" y="2301876"/>
              <a:ext cx="1173163" cy="774700"/>
            </a:xfrm>
            <a:custGeom>
              <a:avLst/>
              <a:gdLst>
                <a:gd name="T0" fmla="*/ 220 w 234"/>
                <a:gd name="T1" fmla="*/ 2 h 153"/>
                <a:gd name="T2" fmla="*/ 216 w 234"/>
                <a:gd name="T3" fmla="*/ 9 h 153"/>
                <a:gd name="T4" fmla="*/ 230 w 234"/>
                <a:gd name="T5" fmla="*/ 63 h 153"/>
                <a:gd name="T6" fmla="*/ 186 w 234"/>
                <a:gd name="T7" fmla="*/ 151 h 153"/>
                <a:gd name="T8" fmla="*/ 187 w 234"/>
                <a:gd name="T9" fmla="*/ 153 h 153"/>
                <a:gd name="T10" fmla="*/ 234 w 234"/>
                <a:gd name="T11" fmla="*/ 59 h 153"/>
                <a:gd name="T12" fmla="*/ 225 w 234"/>
                <a:gd name="T13" fmla="*/ 12 h 153"/>
                <a:gd name="T14" fmla="*/ 220 w 234"/>
                <a:gd name="T15" fmla="*/ 2 h 153"/>
                <a:gd name="T16" fmla="*/ 17 w 234"/>
                <a:gd name="T17" fmla="*/ 0 h 153"/>
                <a:gd name="T18" fmla="*/ 0 w 234"/>
                <a:gd name="T19" fmla="*/ 61 h 153"/>
                <a:gd name="T20" fmla="*/ 10 w 234"/>
                <a:gd name="T21" fmla="*/ 107 h 153"/>
                <a:gd name="T22" fmla="*/ 47 w 234"/>
                <a:gd name="T23" fmla="*/ 153 h 153"/>
                <a:gd name="T24" fmla="*/ 49 w 234"/>
                <a:gd name="T25" fmla="*/ 148 h 153"/>
                <a:gd name="T26" fmla="*/ 8 w 234"/>
                <a:gd name="T27" fmla="*/ 62 h 153"/>
                <a:gd name="T28" fmla="*/ 21 w 234"/>
                <a:gd name="T29" fmla="*/ 9 h 153"/>
                <a:gd name="T30" fmla="*/ 17 w 234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153">
                  <a:moveTo>
                    <a:pt x="220" y="2"/>
                  </a:moveTo>
                  <a:cubicBezTo>
                    <a:pt x="219" y="5"/>
                    <a:pt x="218" y="7"/>
                    <a:pt x="216" y="9"/>
                  </a:cubicBezTo>
                  <a:cubicBezTo>
                    <a:pt x="225" y="25"/>
                    <a:pt x="230" y="43"/>
                    <a:pt x="230" y="63"/>
                  </a:cubicBezTo>
                  <a:cubicBezTo>
                    <a:pt x="230" y="99"/>
                    <a:pt x="213" y="131"/>
                    <a:pt x="186" y="151"/>
                  </a:cubicBezTo>
                  <a:cubicBezTo>
                    <a:pt x="186" y="152"/>
                    <a:pt x="186" y="152"/>
                    <a:pt x="187" y="153"/>
                  </a:cubicBezTo>
                  <a:cubicBezTo>
                    <a:pt x="215" y="131"/>
                    <a:pt x="234" y="97"/>
                    <a:pt x="234" y="59"/>
                  </a:cubicBezTo>
                  <a:cubicBezTo>
                    <a:pt x="234" y="42"/>
                    <a:pt x="231" y="26"/>
                    <a:pt x="225" y="12"/>
                  </a:cubicBezTo>
                  <a:cubicBezTo>
                    <a:pt x="223" y="9"/>
                    <a:pt x="221" y="5"/>
                    <a:pt x="220" y="2"/>
                  </a:cubicBezTo>
                  <a:moveTo>
                    <a:pt x="17" y="0"/>
                  </a:moveTo>
                  <a:cubicBezTo>
                    <a:pt x="7" y="18"/>
                    <a:pt x="1" y="38"/>
                    <a:pt x="0" y="61"/>
                  </a:cubicBezTo>
                  <a:cubicBezTo>
                    <a:pt x="0" y="77"/>
                    <a:pt x="4" y="93"/>
                    <a:pt x="10" y="107"/>
                  </a:cubicBezTo>
                  <a:cubicBezTo>
                    <a:pt x="18" y="125"/>
                    <a:pt x="31" y="141"/>
                    <a:pt x="47" y="153"/>
                  </a:cubicBezTo>
                  <a:cubicBezTo>
                    <a:pt x="47" y="151"/>
                    <a:pt x="48" y="150"/>
                    <a:pt x="49" y="148"/>
                  </a:cubicBezTo>
                  <a:cubicBezTo>
                    <a:pt x="24" y="128"/>
                    <a:pt x="8" y="97"/>
                    <a:pt x="8" y="62"/>
                  </a:cubicBezTo>
                  <a:cubicBezTo>
                    <a:pt x="8" y="43"/>
                    <a:pt x="13" y="25"/>
                    <a:pt x="21" y="9"/>
                  </a:cubicBezTo>
                  <a:cubicBezTo>
                    <a:pt x="20" y="6"/>
                    <a:pt x="18" y="3"/>
                    <a:pt x="17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30"/>
            <p:cNvSpPr>
              <a:spLocks/>
            </p:cNvSpPr>
            <p:nvPr/>
          </p:nvSpPr>
          <p:spPr bwMode="auto">
            <a:xfrm>
              <a:off x="4972050" y="2054226"/>
              <a:ext cx="1114425" cy="1128713"/>
            </a:xfrm>
            <a:custGeom>
              <a:avLst/>
              <a:gdLst>
                <a:gd name="T0" fmla="*/ 222 w 222"/>
                <a:gd name="T1" fmla="*/ 112 h 223"/>
                <a:gd name="T2" fmla="*/ 111 w 222"/>
                <a:gd name="T3" fmla="*/ 222 h 223"/>
                <a:gd name="T4" fmla="*/ 0 w 222"/>
                <a:gd name="T5" fmla="*/ 111 h 223"/>
                <a:gd name="T6" fmla="*/ 111 w 222"/>
                <a:gd name="T7" fmla="*/ 0 h 223"/>
                <a:gd name="T8" fmla="*/ 222 w 222"/>
                <a:gd name="T9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3">
                  <a:moveTo>
                    <a:pt x="222" y="112"/>
                  </a:moveTo>
                  <a:cubicBezTo>
                    <a:pt x="222" y="173"/>
                    <a:pt x="172" y="223"/>
                    <a:pt x="111" y="222"/>
                  </a:cubicBezTo>
                  <a:cubicBezTo>
                    <a:pt x="49" y="222"/>
                    <a:pt x="0" y="173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72" y="0"/>
                    <a:pt x="222" y="50"/>
                    <a:pt x="222" y="112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31"/>
            <p:cNvSpPr>
              <a:spLocks/>
            </p:cNvSpPr>
            <p:nvPr/>
          </p:nvSpPr>
          <p:spPr bwMode="auto">
            <a:xfrm>
              <a:off x="5664200" y="1982788"/>
              <a:ext cx="401638" cy="522288"/>
            </a:xfrm>
            <a:custGeom>
              <a:avLst/>
              <a:gdLst>
                <a:gd name="T0" fmla="*/ 9 w 80"/>
                <a:gd name="T1" fmla="*/ 70 h 103"/>
                <a:gd name="T2" fmla="*/ 28 w 80"/>
                <a:gd name="T3" fmla="*/ 24 h 103"/>
                <a:gd name="T4" fmla="*/ 78 w 80"/>
                <a:gd name="T5" fmla="*/ 38 h 103"/>
                <a:gd name="T6" fmla="*/ 58 w 80"/>
                <a:gd name="T7" fmla="*/ 85 h 103"/>
                <a:gd name="T8" fmla="*/ 15 w 80"/>
                <a:gd name="T9" fmla="*/ 90 h 103"/>
                <a:gd name="T10" fmla="*/ 9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9" y="70"/>
                  </a:moveTo>
                  <a:cubicBezTo>
                    <a:pt x="9" y="70"/>
                    <a:pt x="0" y="48"/>
                    <a:pt x="28" y="24"/>
                  </a:cubicBezTo>
                  <a:cubicBezTo>
                    <a:pt x="56" y="0"/>
                    <a:pt x="80" y="18"/>
                    <a:pt x="78" y="38"/>
                  </a:cubicBezTo>
                  <a:cubicBezTo>
                    <a:pt x="76" y="58"/>
                    <a:pt x="74" y="75"/>
                    <a:pt x="58" y="85"/>
                  </a:cubicBezTo>
                  <a:cubicBezTo>
                    <a:pt x="49" y="92"/>
                    <a:pt x="34" y="103"/>
                    <a:pt x="15" y="90"/>
                  </a:cubicBezTo>
                  <a:cubicBezTo>
                    <a:pt x="2" y="81"/>
                    <a:pt x="9" y="70"/>
                    <a:pt x="9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32"/>
            <p:cNvSpPr>
              <a:spLocks/>
            </p:cNvSpPr>
            <p:nvPr/>
          </p:nvSpPr>
          <p:spPr bwMode="auto">
            <a:xfrm>
              <a:off x="5659438" y="2047876"/>
              <a:ext cx="276225" cy="369888"/>
            </a:xfrm>
            <a:custGeom>
              <a:avLst/>
              <a:gdLst>
                <a:gd name="T0" fmla="*/ 11 w 55"/>
                <a:gd name="T1" fmla="*/ 73 h 73"/>
                <a:gd name="T2" fmla="*/ 27 w 55"/>
                <a:gd name="T3" fmla="*/ 45 h 73"/>
                <a:gd name="T4" fmla="*/ 34 w 55"/>
                <a:gd name="T5" fmla="*/ 13 h 73"/>
                <a:gd name="T6" fmla="*/ 55 w 55"/>
                <a:gd name="T7" fmla="*/ 0 h 73"/>
                <a:gd name="T8" fmla="*/ 28 w 55"/>
                <a:gd name="T9" fmla="*/ 11 h 73"/>
                <a:gd name="T10" fmla="*/ 9 w 55"/>
                <a:gd name="T11" fmla="*/ 57 h 73"/>
                <a:gd name="T12" fmla="*/ 11 w 5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3">
                  <a:moveTo>
                    <a:pt x="11" y="73"/>
                  </a:moveTo>
                  <a:cubicBezTo>
                    <a:pt x="20" y="69"/>
                    <a:pt x="26" y="60"/>
                    <a:pt x="27" y="45"/>
                  </a:cubicBezTo>
                  <a:cubicBezTo>
                    <a:pt x="28" y="34"/>
                    <a:pt x="28" y="23"/>
                    <a:pt x="34" y="13"/>
                  </a:cubicBezTo>
                  <a:cubicBezTo>
                    <a:pt x="39" y="4"/>
                    <a:pt x="47" y="1"/>
                    <a:pt x="55" y="0"/>
                  </a:cubicBezTo>
                  <a:cubicBezTo>
                    <a:pt x="47" y="0"/>
                    <a:pt x="38" y="3"/>
                    <a:pt x="28" y="11"/>
                  </a:cubicBezTo>
                  <a:cubicBezTo>
                    <a:pt x="0" y="35"/>
                    <a:pt x="9" y="57"/>
                    <a:pt x="9" y="57"/>
                  </a:cubicBezTo>
                  <a:cubicBezTo>
                    <a:pt x="9" y="57"/>
                    <a:pt x="4" y="65"/>
                    <a:pt x="11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33"/>
            <p:cNvSpPr>
              <a:spLocks/>
            </p:cNvSpPr>
            <p:nvPr/>
          </p:nvSpPr>
          <p:spPr bwMode="auto">
            <a:xfrm>
              <a:off x="4992688" y="1982788"/>
              <a:ext cx="401638" cy="522288"/>
            </a:xfrm>
            <a:custGeom>
              <a:avLst/>
              <a:gdLst>
                <a:gd name="T0" fmla="*/ 70 w 80"/>
                <a:gd name="T1" fmla="*/ 70 h 103"/>
                <a:gd name="T2" fmla="*/ 52 w 80"/>
                <a:gd name="T3" fmla="*/ 24 h 103"/>
                <a:gd name="T4" fmla="*/ 1 w 80"/>
                <a:gd name="T5" fmla="*/ 38 h 103"/>
                <a:gd name="T6" fmla="*/ 21 w 80"/>
                <a:gd name="T7" fmla="*/ 85 h 103"/>
                <a:gd name="T8" fmla="*/ 65 w 80"/>
                <a:gd name="T9" fmla="*/ 90 h 103"/>
                <a:gd name="T10" fmla="*/ 70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70" y="70"/>
                  </a:moveTo>
                  <a:cubicBezTo>
                    <a:pt x="70" y="70"/>
                    <a:pt x="80" y="48"/>
                    <a:pt x="52" y="24"/>
                  </a:cubicBezTo>
                  <a:cubicBezTo>
                    <a:pt x="24" y="0"/>
                    <a:pt x="0" y="18"/>
                    <a:pt x="1" y="38"/>
                  </a:cubicBezTo>
                  <a:cubicBezTo>
                    <a:pt x="3" y="58"/>
                    <a:pt x="5" y="75"/>
                    <a:pt x="21" y="85"/>
                  </a:cubicBezTo>
                  <a:cubicBezTo>
                    <a:pt x="31" y="92"/>
                    <a:pt x="46" y="103"/>
                    <a:pt x="65" y="90"/>
                  </a:cubicBezTo>
                  <a:cubicBezTo>
                    <a:pt x="78" y="81"/>
                    <a:pt x="70" y="70"/>
                    <a:pt x="70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34"/>
            <p:cNvSpPr>
              <a:spLocks/>
            </p:cNvSpPr>
            <p:nvPr/>
          </p:nvSpPr>
          <p:spPr bwMode="auto">
            <a:xfrm>
              <a:off x="5113338" y="2047876"/>
              <a:ext cx="280988" cy="369888"/>
            </a:xfrm>
            <a:custGeom>
              <a:avLst/>
              <a:gdLst>
                <a:gd name="T0" fmla="*/ 45 w 56"/>
                <a:gd name="T1" fmla="*/ 73 h 73"/>
                <a:gd name="T2" fmla="*/ 29 w 56"/>
                <a:gd name="T3" fmla="*/ 45 h 73"/>
                <a:gd name="T4" fmla="*/ 22 w 56"/>
                <a:gd name="T5" fmla="*/ 13 h 73"/>
                <a:gd name="T6" fmla="*/ 0 w 56"/>
                <a:gd name="T7" fmla="*/ 0 h 73"/>
                <a:gd name="T8" fmla="*/ 28 w 56"/>
                <a:gd name="T9" fmla="*/ 11 h 73"/>
                <a:gd name="T10" fmla="*/ 46 w 56"/>
                <a:gd name="T11" fmla="*/ 57 h 73"/>
                <a:gd name="T12" fmla="*/ 45 w 56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45" y="73"/>
                  </a:moveTo>
                  <a:cubicBezTo>
                    <a:pt x="36" y="69"/>
                    <a:pt x="30" y="60"/>
                    <a:pt x="29" y="45"/>
                  </a:cubicBezTo>
                  <a:cubicBezTo>
                    <a:pt x="28" y="34"/>
                    <a:pt x="28" y="23"/>
                    <a:pt x="22" y="13"/>
                  </a:cubicBezTo>
                  <a:cubicBezTo>
                    <a:pt x="17" y="4"/>
                    <a:pt x="9" y="1"/>
                    <a:pt x="0" y="0"/>
                  </a:cubicBezTo>
                  <a:cubicBezTo>
                    <a:pt x="8" y="0"/>
                    <a:pt x="18" y="3"/>
                    <a:pt x="28" y="11"/>
                  </a:cubicBezTo>
                  <a:cubicBezTo>
                    <a:pt x="56" y="35"/>
                    <a:pt x="46" y="57"/>
                    <a:pt x="46" y="57"/>
                  </a:cubicBezTo>
                  <a:cubicBezTo>
                    <a:pt x="46" y="57"/>
                    <a:pt x="52" y="65"/>
                    <a:pt x="45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36"/>
            <p:cNvSpPr>
              <a:spLocks/>
            </p:cNvSpPr>
            <p:nvPr/>
          </p:nvSpPr>
          <p:spPr bwMode="auto">
            <a:xfrm>
              <a:off x="5203825" y="2970213"/>
              <a:ext cx="631825" cy="122238"/>
            </a:xfrm>
            <a:custGeom>
              <a:avLst/>
              <a:gdLst>
                <a:gd name="T0" fmla="*/ 3 w 126"/>
                <a:gd name="T1" fmla="*/ 0 h 24"/>
                <a:gd name="T2" fmla="*/ 0 w 126"/>
                <a:gd name="T3" fmla="*/ 6 h 24"/>
                <a:gd name="T4" fmla="*/ 61 w 126"/>
                <a:gd name="T5" fmla="*/ 24 h 24"/>
                <a:gd name="T6" fmla="*/ 126 w 126"/>
                <a:gd name="T7" fmla="*/ 6 h 24"/>
                <a:gd name="T8" fmla="*/ 123 w 126"/>
                <a:gd name="T9" fmla="*/ 1 h 24"/>
                <a:gd name="T10" fmla="*/ 119 w 126"/>
                <a:gd name="T11" fmla="*/ 4 h 24"/>
                <a:gd name="T12" fmla="*/ 63 w 126"/>
                <a:gd name="T13" fmla="*/ 14 h 24"/>
                <a:gd name="T14" fmla="*/ 58 w 126"/>
                <a:gd name="T15" fmla="*/ 14 h 24"/>
                <a:gd name="T16" fmla="*/ 7 w 126"/>
                <a:gd name="T17" fmla="*/ 4 h 24"/>
                <a:gd name="T18" fmla="*/ 3 w 12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24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4" y="18"/>
                    <a:pt x="37" y="24"/>
                    <a:pt x="61" y="24"/>
                  </a:cubicBezTo>
                  <a:cubicBezTo>
                    <a:pt x="86" y="24"/>
                    <a:pt x="111" y="18"/>
                    <a:pt x="126" y="6"/>
                  </a:cubicBezTo>
                  <a:cubicBezTo>
                    <a:pt x="125" y="4"/>
                    <a:pt x="124" y="2"/>
                    <a:pt x="123" y="1"/>
                  </a:cubicBezTo>
                  <a:cubicBezTo>
                    <a:pt x="121" y="2"/>
                    <a:pt x="120" y="3"/>
                    <a:pt x="119" y="4"/>
                  </a:cubicBezTo>
                  <a:cubicBezTo>
                    <a:pt x="109" y="13"/>
                    <a:pt x="75" y="14"/>
                    <a:pt x="63" y="14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43" y="14"/>
                    <a:pt x="17" y="12"/>
                    <a:pt x="7" y="4"/>
                  </a:cubicBezTo>
                  <a:cubicBezTo>
                    <a:pt x="6" y="3"/>
                    <a:pt x="5" y="2"/>
                    <a:pt x="3" y="0"/>
                  </a:cubicBezTo>
                </a:path>
              </a:pathLst>
            </a:custGeom>
            <a:solidFill>
              <a:srgbClr val="B67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37"/>
            <p:cNvSpPr>
              <a:spLocks/>
            </p:cNvSpPr>
            <p:nvPr/>
          </p:nvSpPr>
          <p:spPr bwMode="auto">
            <a:xfrm>
              <a:off x="5057775" y="2241551"/>
              <a:ext cx="917575" cy="800100"/>
            </a:xfrm>
            <a:custGeom>
              <a:avLst/>
              <a:gdLst>
                <a:gd name="T0" fmla="*/ 164 w 183"/>
                <a:gd name="T1" fmla="*/ 57 h 158"/>
                <a:gd name="T2" fmla="*/ 92 w 183"/>
                <a:gd name="T3" fmla="*/ 4 h 158"/>
                <a:gd name="T4" fmla="*/ 20 w 183"/>
                <a:gd name="T5" fmla="*/ 57 h 158"/>
                <a:gd name="T6" fmla="*/ 36 w 183"/>
                <a:gd name="T7" fmla="*/ 148 h 158"/>
                <a:gd name="T8" fmla="*/ 92 w 183"/>
                <a:gd name="T9" fmla="*/ 158 h 158"/>
                <a:gd name="T10" fmla="*/ 148 w 183"/>
                <a:gd name="T11" fmla="*/ 148 h 158"/>
                <a:gd name="T12" fmla="*/ 164 w 183"/>
                <a:gd name="T13" fmla="*/ 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8">
                  <a:moveTo>
                    <a:pt x="164" y="57"/>
                  </a:moveTo>
                  <a:cubicBezTo>
                    <a:pt x="144" y="0"/>
                    <a:pt x="92" y="4"/>
                    <a:pt x="92" y="4"/>
                  </a:cubicBezTo>
                  <a:cubicBezTo>
                    <a:pt x="92" y="4"/>
                    <a:pt x="39" y="0"/>
                    <a:pt x="20" y="57"/>
                  </a:cubicBezTo>
                  <a:cubicBezTo>
                    <a:pt x="0" y="115"/>
                    <a:pt x="26" y="138"/>
                    <a:pt x="36" y="148"/>
                  </a:cubicBezTo>
                  <a:cubicBezTo>
                    <a:pt x="47" y="157"/>
                    <a:pt x="79" y="158"/>
                    <a:pt x="92" y="158"/>
                  </a:cubicBezTo>
                  <a:cubicBezTo>
                    <a:pt x="104" y="158"/>
                    <a:pt x="138" y="157"/>
                    <a:pt x="148" y="148"/>
                  </a:cubicBezTo>
                  <a:cubicBezTo>
                    <a:pt x="159" y="138"/>
                    <a:pt x="183" y="115"/>
                    <a:pt x="164" y="57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738"/>
            <p:cNvSpPr>
              <a:spLocks noChangeArrowheads="1"/>
            </p:cNvSpPr>
            <p:nvPr/>
          </p:nvSpPr>
          <p:spPr bwMode="auto">
            <a:xfrm>
              <a:off x="5378450" y="2706688"/>
              <a:ext cx="290513" cy="173038"/>
            </a:xfrm>
            <a:prstGeom prst="ellipse">
              <a:avLst/>
            </a:prstGeom>
            <a:solidFill>
              <a:srgbClr val="FFE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39"/>
            <p:cNvSpPr>
              <a:spLocks/>
            </p:cNvSpPr>
            <p:nvPr/>
          </p:nvSpPr>
          <p:spPr bwMode="auto">
            <a:xfrm>
              <a:off x="5484813" y="2716213"/>
              <a:ext cx="79375" cy="66675"/>
            </a:xfrm>
            <a:custGeom>
              <a:avLst/>
              <a:gdLst>
                <a:gd name="T0" fmla="*/ 5 w 16"/>
                <a:gd name="T1" fmla="*/ 0 h 13"/>
                <a:gd name="T2" fmla="*/ 11 w 16"/>
                <a:gd name="T3" fmla="*/ 0 h 13"/>
                <a:gd name="T4" fmla="*/ 14 w 16"/>
                <a:gd name="T5" fmla="*/ 6 h 13"/>
                <a:gd name="T6" fmla="*/ 11 w 16"/>
                <a:gd name="T7" fmla="*/ 11 h 13"/>
                <a:gd name="T8" fmla="*/ 5 w 16"/>
                <a:gd name="T9" fmla="*/ 11 h 13"/>
                <a:gd name="T10" fmla="*/ 2 w 16"/>
                <a:gd name="T11" fmla="*/ 6 h 13"/>
                <a:gd name="T12" fmla="*/ 5 w 16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3"/>
                    <a:pt x="14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6" y="13"/>
                    <a:pt x="5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40"/>
            <p:cNvSpPr>
              <a:spLocks/>
            </p:cNvSpPr>
            <p:nvPr/>
          </p:nvSpPr>
          <p:spPr bwMode="auto">
            <a:xfrm>
              <a:off x="5294313" y="2586038"/>
              <a:ext cx="100013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41"/>
            <p:cNvSpPr>
              <a:spLocks/>
            </p:cNvSpPr>
            <p:nvPr/>
          </p:nvSpPr>
          <p:spPr bwMode="auto">
            <a:xfrm>
              <a:off x="5638800" y="2586038"/>
              <a:ext cx="101600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42"/>
            <p:cNvSpPr>
              <a:spLocks/>
            </p:cNvSpPr>
            <p:nvPr/>
          </p:nvSpPr>
          <p:spPr bwMode="auto">
            <a:xfrm>
              <a:off x="5294313" y="2498726"/>
              <a:ext cx="84138" cy="46038"/>
            </a:xfrm>
            <a:custGeom>
              <a:avLst/>
              <a:gdLst>
                <a:gd name="T0" fmla="*/ 16 w 17"/>
                <a:gd name="T1" fmla="*/ 3 h 9"/>
                <a:gd name="T2" fmla="*/ 2 w 17"/>
                <a:gd name="T3" fmla="*/ 4 h 9"/>
                <a:gd name="T4" fmla="*/ 3 w 17"/>
                <a:gd name="T5" fmla="*/ 8 h 9"/>
                <a:gd name="T6" fmla="*/ 10 w 17"/>
                <a:gd name="T7" fmla="*/ 6 h 9"/>
                <a:gd name="T8" fmla="*/ 16 w 17"/>
                <a:gd name="T9" fmla="*/ 6 h 9"/>
                <a:gd name="T10" fmla="*/ 16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6" y="3"/>
                  </a:moveTo>
                  <a:cubicBezTo>
                    <a:pt x="12" y="0"/>
                    <a:pt x="6" y="2"/>
                    <a:pt x="2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5" y="7"/>
                    <a:pt x="7" y="6"/>
                    <a:pt x="10" y="6"/>
                  </a:cubicBezTo>
                  <a:cubicBezTo>
                    <a:pt x="12" y="6"/>
                    <a:pt x="14" y="6"/>
                    <a:pt x="16" y="6"/>
                  </a:cubicBezTo>
                  <a:cubicBezTo>
                    <a:pt x="17" y="6"/>
                    <a:pt x="17" y="4"/>
                    <a:pt x="16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43"/>
            <p:cNvSpPr>
              <a:spLocks/>
            </p:cNvSpPr>
            <p:nvPr/>
          </p:nvSpPr>
          <p:spPr bwMode="auto">
            <a:xfrm>
              <a:off x="5659438" y="2498726"/>
              <a:ext cx="85725" cy="46038"/>
            </a:xfrm>
            <a:custGeom>
              <a:avLst/>
              <a:gdLst>
                <a:gd name="T0" fmla="*/ 1 w 17"/>
                <a:gd name="T1" fmla="*/ 3 h 9"/>
                <a:gd name="T2" fmla="*/ 15 w 17"/>
                <a:gd name="T3" fmla="*/ 4 h 9"/>
                <a:gd name="T4" fmla="*/ 14 w 17"/>
                <a:gd name="T5" fmla="*/ 8 h 9"/>
                <a:gd name="T6" fmla="*/ 7 w 17"/>
                <a:gd name="T7" fmla="*/ 6 h 9"/>
                <a:gd name="T8" fmla="*/ 1 w 17"/>
                <a:gd name="T9" fmla="*/ 6 h 9"/>
                <a:gd name="T10" fmla="*/ 1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3"/>
                  </a:moveTo>
                  <a:cubicBezTo>
                    <a:pt x="5" y="0"/>
                    <a:pt x="12" y="2"/>
                    <a:pt x="15" y="4"/>
                  </a:cubicBezTo>
                  <a:cubicBezTo>
                    <a:pt x="17" y="5"/>
                    <a:pt x="16" y="9"/>
                    <a:pt x="14" y="8"/>
                  </a:cubicBezTo>
                  <a:cubicBezTo>
                    <a:pt x="12" y="7"/>
                    <a:pt x="10" y="6"/>
                    <a:pt x="7" y="6"/>
                  </a:cubicBezTo>
                  <a:cubicBezTo>
                    <a:pt x="5" y="6"/>
                    <a:pt x="3" y="6"/>
                    <a:pt x="1" y="6"/>
                  </a:cubicBezTo>
                  <a:cubicBezTo>
                    <a:pt x="0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4"/>
            <p:cNvSpPr>
              <a:spLocks/>
            </p:cNvSpPr>
            <p:nvPr/>
          </p:nvSpPr>
          <p:spPr bwMode="auto">
            <a:xfrm>
              <a:off x="5594350" y="2711451"/>
              <a:ext cx="111125" cy="50800"/>
            </a:xfrm>
            <a:custGeom>
              <a:avLst/>
              <a:gdLst>
                <a:gd name="T0" fmla="*/ 21 w 22"/>
                <a:gd name="T1" fmla="*/ 1 h 10"/>
                <a:gd name="T2" fmla="*/ 1 w 22"/>
                <a:gd name="T3" fmla="*/ 8 h 10"/>
                <a:gd name="T4" fmla="*/ 2 w 22"/>
                <a:gd name="T5" fmla="*/ 9 h 10"/>
                <a:gd name="T6" fmla="*/ 21 w 22"/>
                <a:gd name="T7" fmla="*/ 3 h 10"/>
                <a:gd name="T8" fmla="*/ 2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"/>
                  </a:moveTo>
                  <a:cubicBezTo>
                    <a:pt x="14" y="0"/>
                    <a:pt x="6" y="2"/>
                    <a:pt x="1" y="8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7" y="4"/>
                    <a:pt x="14" y="2"/>
                    <a:pt x="21" y="3"/>
                  </a:cubicBezTo>
                  <a:cubicBezTo>
                    <a:pt x="22" y="3"/>
                    <a:pt x="22" y="2"/>
                    <a:pt x="2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45"/>
            <p:cNvSpPr>
              <a:spLocks/>
            </p:cNvSpPr>
            <p:nvPr/>
          </p:nvSpPr>
          <p:spPr bwMode="auto">
            <a:xfrm>
              <a:off x="5599113" y="2762251"/>
              <a:ext cx="180975" cy="50800"/>
            </a:xfrm>
            <a:custGeom>
              <a:avLst/>
              <a:gdLst>
                <a:gd name="T0" fmla="*/ 35 w 36"/>
                <a:gd name="T1" fmla="*/ 8 h 10"/>
                <a:gd name="T2" fmla="*/ 1 w 36"/>
                <a:gd name="T3" fmla="*/ 3 h 10"/>
                <a:gd name="T4" fmla="*/ 2 w 36"/>
                <a:gd name="T5" fmla="*/ 5 h 10"/>
                <a:gd name="T6" fmla="*/ 34 w 36"/>
                <a:gd name="T7" fmla="*/ 10 h 10"/>
                <a:gd name="T8" fmla="*/ 35 w 36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">
                  <a:moveTo>
                    <a:pt x="35" y="8"/>
                  </a:moveTo>
                  <a:cubicBezTo>
                    <a:pt x="24" y="3"/>
                    <a:pt x="13" y="0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3" y="4"/>
                    <a:pt x="24" y="5"/>
                    <a:pt x="34" y="10"/>
                  </a:cubicBezTo>
                  <a:cubicBezTo>
                    <a:pt x="35" y="10"/>
                    <a:pt x="36" y="8"/>
                    <a:pt x="35" y="8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6"/>
            <p:cNvSpPr>
              <a:spLocks/>
            </p:cNvSpPr>
            <p:nvPr/>
          </p:nvSpPr>
          <p:spPr bwMode="auto">
            <a:xfrm>
              <a:off x="5610225" y="2813051"/>
              <a:ext cx="104775" cy="71438"/>
            </a:xfrm>
            <a:custGeom>
              <a:avLst/>
              <a:gdLst>
                <a:gd name="T0" fmla="*/ 20 w 21"/>
                <a:gd name="T1" fmla="*/ 13 h 14"/>
                <a:gd name="T2" fmla="*/ 1 w 21"/>
                <a:gd name="T3" fmla="*/ 0 h 14"/>
                <a:gd name="T4" fmla="*/ 0 w 21"/>
                <a:gd name="T5" fmla="*/ 2 h 14"/>
                <a:gd name="T6" fmla="*/ 19 w 21"/>
                <a:gd name="T7" fmla="*/ 14 h 14"/>
                <a:gd name="T8" fmla="*/ 20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13"/>
                  </a:moveTo>
                  <a:cubicBezTo>
                    <a:pt x="15" y="7"/>
                    <a:pt x="8" y="2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7" y="5"/>
                    <a:pt x="13" y="8"/>
                    <a:pt x="19" y="14"/>
                  </a:cubicBezTo>
                  <a:cubicBezTo>
                    <a:pt x="19" y="14"/>
                    <a:pt x="21" y="13"/>
                    <a:pt x="20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47"/>
            <p:cNvSpPr>
              <a:spLocks/>
            </p:cNvSpPr>
            <p:nvPr/>
          </p:nvSpPr>
          <p:spPr bwMode="auto">
            <a:xfrm>
              <a:off x="5329238" y="2711451"/>
              <a:ext cx="109538" cy="50800"/>
            </a:xfrm>
            <a:custGeom>
              <a:avLst/>
              <a:gdLst>
                <a:gd name="T0" fmla="*/ 1 w 22"/>
                <a:gd name="T1" fmla="*/ 1 h 10"/>
                <a:gd name="T2" fmla="*/ 22 w 22"/>
                <a:gd name="T3" fmla="*/ 8 h 10"/>
                <a:gd name="T4" fmla="*/ 20 w 22"/>
                <a:gd name="T5" fmla="*/ 9 h 10"/>
                <a:gd name="T6" fmla="*/ 1 w 22"/>
                <a:gd name="T7" fmla="*/ 3 h 10"/>
                <a:gd name="T8" fmla="*/ 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" y="1"/>
                  </a:moveTo>
                  <a:cubicBezTo>
                    <a:pt x="9" y="0"/>
                    <a:pt x="16" y="2"/>
                    <a:pt x="22" y="8"/>
                  </a:cubicBezTo>
                  <a:cubicBezTo>
                    <a:pt x="22" y="8"/>
                    <a:pt x="21" y="10"/>
                    <a:pt x="20" y="9"/>
                  </a:cubicBezTo>
                  <a:cubicBezTo>
                    <a:pt x="15" y="4"/>
                    <a:pt x="8" y="2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48"/>
            <p:cNvSpPr>
              <a:spLocks/>
            </p:cNvSpPr>
            <p:nvPr/>
          </p:nvSpPr>
          <p:spPr bwMode="auto">
            <a:xfrm>
              <a:off x="5257800" y="2762251"/>
              <a:ext cx="176213" cy="50800"/>
            </a:xfrm>
            <a:custGeom>
              <a:avLst/>
              <a:gdLst>
                <a:gd name="T0" fmla="*/ 1 w 35"/>
                <a:gd name="T1" fmla="*/ 8 h 10"/>
                <a:gd name="T2" fmla="*/ 34 w 35"/>
                <a:gd name="T3" fmla="*/ 3 h 10"/>
                <a:gd name="T4" fmla="*/ 34 w 35"/>
                <a:gd name="T5" fmla="*/ 5 h 10"/>
                <a:gd name="T6" fmla="*/ 2 w 35"/>
                <a:gd name="T7" fmla="*/ 10 h 10"/>
                <a:gd name="T8" fmla="*/ 1 w 3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1" y="8"/>
                  </a:moveTo>
                  <a:cubicBezTo>
                    <a:pt x="11" y="3"/>
                    <a:pt x="23" y="0"/>
                    <a:pt x="34" y="3"/>
                  </a:cubicBezTo>
                  <a:cubicBezTo>
                    <a:pt x="35" y="4"/>
                    <a:pt x="35" y="5"/>
                    <a:pt x="34" y="5"/>
                  </a:cubicBezTo>
                  <a:cubicBezTo>
                    <a:pt x="23" y="4"/>
                    <a:pt x="12" y="5"/>
                    <a:pt x="2" y="10"/>
                  </a:cubicBezTo>
                  <a:cubicBezTo>
                    <a:pt x="1" y="10"/>
                    <a:pt x="0" y="8"/>
                    <a:pt x="1" y="8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49"/>
            <p:cNvSpPr>
              <a:spLocks/>
            </p:cNvSpPr>
            <p:nvPr/>
          </p:nvSpPr>
          <p:spPr bwMode="auto">
            <a:xfrm>
              <a:off x="5322888" y="2813051"/>
              <a:ext cx="106363" cy="71438"/>
            </a:xfrm>
            <a:custGeom>
              <a:avLst/>
              <a:gdLst>
                <a:gd name="T0" fmla="*/ 1 w 21"/>
                <a:gd name="T1" fmla="*/ 13 h 14"/>
                <a:gd name="T2" fmla="*/ 20 w 21"/>
                <a:gd name="T3" fmla="*/ 0 h 14"/>
                <a:gd name="T4" fmla="*/ 20 w 21"/>
                <a:gd name="T5" fmla="*/ 2 h 14"/>
                <a:gd name="T6" fmla="*/ 2 w 21"/>
                <a:gd name="T7" fmla="*/ 14 h 14"/>
                <a:gd name="T8" fmla="*/ 1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13"/>
                  </a:moveTo>
                  <a:cubicBezTo>
                    <a:pt x="5" y="7"/>
                    <a:pt x="12" y="2"/>
                    <a:pt x="20" y="0"/>
                  </a:cubicBezTo>
                  <a:cubicBezTo>
                    <a:pt x="21" y="0"/>
                    <a:pt x="21" y="2"/>
                    <a:pt x="20" y="2"/>
                  </a:cubicBezTo>
                  <a:cubicBezTo>
                    <a:pt x="13" y="5"/>
                    <a:pt x="7" y="8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50"/>
            <p:cNvSpPr>
              <a:spLocks/>
            </p:cNvSpPr>
            <p:nvPr/>
          </p:nvSpPr>
          <p:spPr bwMode="auto">
            <a:xfrm>
              <a:off x="5468938" y="2813051"/>
              <a:ext cx="111125" cy="60325"/>
            </a:xfrm>
            <a:custGeom>
              <a:avLst/>
              <a:gdLst>
                <a:gd name="T0" fmla="*/ 20 w 22"/>
                <a:gd name="T1" fmla="*/ 8 h 12"/>
                <a:gd name="T2" fmla="*/ 14 w 22"/>
                <a:gd name="T3" fmla="*/ 6 h 12"/>
                <a:gd name="T4" fmla="*/ 12 w 22"/>
                <a:gd name="T5" fmla="*/ 1 h 12"/>
                <a:gd name="T6" fmla="*/ 10 w 22"/>
                <a:gd name="T7" fmla="*/ 1 h 12"/>
                <a:gd name="T8" fmla="*/ 10 w 22"/>
                <a:gd name="T9" fmla="*/ 2 h 12"/>
                <a:gd name="T10" fmla="*/ 10 w 22"/>
                <a:gd name="T11" fmla="*/ 2 h 12"/>
                <a:gd name="T12" fmla="*/ 1 w 22"/>
                <a:gd name="T13" fmla="*/ 8 h 12"/>
                <a:gd name="T14" fmla="*/ 1 w 22"/>
                <a:gd name="T15" fmla="*/ 11 h 12"/>
                <a:gd name="T16" fmla="*/ 11 w 22"/>
                <a:gd name="T17" fmla="*/ 6 h 12"/>
                <a:gd name="T18" fmla="*/ 20 w 22"/>
                <a:gd name="T19" fmla="*/ 11 h 12"/>
                <a:gd name="T20" fmla="*/ 20 w 22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2">
                  <a:moveTo>
                    <a:pt x="20" y="8"/>
                  </a:moveTo>
                  <a:cubicBezTo>
                    <a:pt x="18" y="8"/>
                    <a:pt x="16" y="7"/>
                    <a:pt x="14" y="6"/>
                  </a:cubicBezTo>
                  <a:cubicBezTo>
                    <a:pt x="13" y="4"/>
                    <a:pt x="13" y="3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6"/>
                    <a:pt x="6" y="7"/>
                    <a:pt x="1" y="8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12"/>
                    <a:pt x="9" y="9"/>
                    <a:pt x="11" y="6"/>
                  </a:cubicBezTo>
                  <a:cubicBezTo>
                    <a:pt x="13" y="9"/>
                    <a:pt x="16" y="11"/>
                    <a:pt x="20" y="11"/>
                  </a:cubicBezTo>
                  <a:cubicBezTo>
                    <a:pt x="21" y="11"/>
                    <a:pt x="22" y="9"/>
                    <a:pt x="20" y="8"/>
                  </a:cubicBezTo>
                  <a:close/>
                </a:path>
              </a:pathLst>
            </a:custGeom>
            <a:solidFill>
              <a:srgbClr val="E68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51"/>
            <p:cNvSpPr>
              <a:spLocks/>
            </p:cNvSpPr>
            <p:nvPr/>
          </p:nvSpPr>
          <p:spPr bwMode="auto">
            <a:xfrm>
              <a:off x="5287963" y="2292351"/>
              <a:ext cx="111125" cy="95250"/>
            </a:xfrm>
            <a:custGeom>
              <a:avLst/>
              <a:gdLst>
                <a:gd name="T0" fmla="*/ 15 w 22"/>
                <a:gd name="T1" fmla="*/ 0 h 19"/>
                <a:gd name="T2" fmla="*/ 13 w 22"/>
                <a:gd name="T3" fmla="*/ 1 h 19"/>
                <a:gd name="T4" fmla="*/ 0 w 22"/>
                <a:gd name="T5" fmla="*/ 9 h 19"/>
                <a:gd name="T6" fmla="*/ 2 w 22"/>
                <a:gd name="T7" fmla="*/ 9 h 19"/>
                <a:gd name="T8" fmla="*/ 2 w 22"/>
                <a:gd name="T9" fmla="*/ 9 h 19"/>
                <a:gd name="T10" fmla="*/ 1 w 22"/>
                <a:gd name="T11" fmla="*/ 15 h 19"/>
                <a:gd name="T12" fmla="*/ 2 w 22"/>
                <a:gd name="T13" fmla="*/ 15 h 19"/>
                <a:gd name="T14" fmla="*/ 9 w 22"/>
                <a:gd name="T15" fmla="*/ 12 h 19"/>
                <a:gd name="T16" fmla="*/ 11 w 22"/>
                <a:gd name="T17" fmla="*/ 19 h 19"/>
                <a:gd name="T18" fmla="*/ 15 w 22"/>
                <a:gd name="T19" fmla="*/ 17 h 19"/>
                <a:gd name="T20" fmla="*/ 19 w 22"/>
                <a:gd name="T21" fmla="*/ 9 h 19"/>
                <a:gd name="T22" fmla="*/ 16 w 22"/>
                <a:gd name="T23" fmla="*/ 0 h 19"/>
                <a:gd name="T24" fmla="*/ 15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5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8" y="3"/>
                    <a:pt x="4" y="6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2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4" y="15"/>
                    <a:pt x="6" y="14"/>
                    <a:pt x="9" y="12"/>
                  </a:cubicBezTo>
                  <a:cubicBezTo>
                    <a:pt x="9" y="12"/>
                    <a:pt x="8" y="15"/>
                    <a:pt x="11" y="19"/>
                  </a:cubicBezTo>
                  <a:cubicBezTo>
                    <a:pt x="11" y="19"/>
                    <a:pt x="12" y="17"/>
                    <a:pt x="15" y="17"/>
                  </a:cubicBezTo>
                  <a:cubicBezTo>
                    <a:pt x="18" y="17"/>
                    <a:pt x="20" y="15"/>
                    <a:pt x="19" y="9"/>
                  </a:cubicBezTo>
                  <a:cubicBezTo>
                    <a:pt x="19" y="9"/>
                    <a:pt x="22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2"/>
            <p:cNvSpPr>
              <a:spLocks/>
            </p:cNvSpPr>
            <p:nvPr/>
          </p:nvSpPr>
          <p:spPr bwMode="auto">
            <a:xfrm>
              <a:off x="5303838" y="2322513"/>
              <a:ext cx="90488" cy="25400"/>
            </a:xfrm>
            <a:custGeom>
              <a:avLst/>
              <a:gdLst>
                <a:gd name="T0" fmla="*/ 16 w 18"/>
                <a:gd name="T1" fmla="*/ 5 h 5"/>
                <a:gd name="T2" fmla="*/ 9 w 18"/>
                <a:gd name="T3" fmla="*/ 1 h 5"/>
                <a:gd name="T4" fmla="*/ 3 w 18"/>
                <a:gd name="T5" fmla="*/ 0 h 5"/>
                <a:gd name="T6" fmla="*/ 0 w 18"/>
                <a:gd name="T7" fmla="*/ 0 h 5"/>
                <a:gd name="T8" fmla="*/ 3 w 18"/>
                <a:gd name="T9" fmla="*/ 0 h 5"/>
                <a:gd name="T10" fmla="*/ 9 w 18"/>
                <a:gd name="T11" fmla="*/ 0 h 5"/>
                <a:gd name="T12" fmla="*/ 18 w 18"/>
                <a:gd name="T13" fmla="*/ 2 h 5"/>
                <a:gd name="T14" fmla="*/ 16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16" y="5"/>
                    <a:pt x="13" y="3"/>
                    <a:pt x="9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13" y="1"/>
                    <a:pt x="18" y="2"/>
                    <a:pt x="18" y="2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53"/>
            <p:cNvSpPr>
              <a:spLocks/>
            </p:cNvSpPr>
            <p:nvPr/>
          </p:nvSpPr>
          <p:spPr bwMode="auto">
            <a:xfrm>
              <a:off x="5619750" y="2276476"/>
              <a:ext cx="109538" cy="85725"/>
            </a:xfrm>
            <a:custGeom>
              <a:avLst/>
              <a:gdLst>
                <a:gd name="T0" fmla="*/ 3 w 22"/>
                <a:gd name="T1" fmla="*/ 0 h 17"/>
                <a:gd name="T2" fmla="*/ 2 w 22"/>
                <a:gd name="T3" fmla="*/ 6 h 17"/>
                <a:gd name="T4" fmla="*/ 5 w 22"/>
                <a:gd name="T5" fmla="*/ 14 h 17"/>
                <a:gd name="T6" fmla="*/ 9 w 22"/>
                <a:gd name="T7" fmla="*/ 17 h 17"/>
                <a:gd name="T8" fmla="*/ 12 w 22"/>
                <a:gd name="T9" fmla="*/ 11 h 17"/>
                <a:gd name="T10" fmla="*/ 19 w 22"/>
                <a:gd name="T11" fmla="*/ 14 h 17"/>
                <a:gd name="T12" fmla="*/ 19 w 22"/>
                <a:gd name="T13" fmla="*/ 14 h 17"/>
                <a:gd name="T14" fmla="*/ 19 w 22"/>
                <a:gd name="T15" fmla="*/ 9 h 17"/>
                <a:gd name="T16" fmla="*/ 20 w 22"/>
                <a:gd name="T17" fmla="*/ 9 h 17"/>
                <a:gd name="T18" fmla="*/ 22 w 22"/>
                <a:gd name="T19" fmla="*/ 9 h 17"/>
                <a:gd name="T20" fmla="*/ 16 w 22"/>
                <a:gd name="T21" fmla="*/ 5 h 17"/>
                <a:gd name="T22" fmla="*/ 3 w 22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3" y="0"/>
                  </a:moveTo>
                  <a:cubicBezTo>
                    <a:pt x="1" y="3"/>
                    <a:pt x="2" y="6"/>
                    <a:pt x="2" y="6"/>
                  </a:cubicBezTo>
                  <a:cubicBezTo>
                    <a:pt x="0" y="12"/>
                    <a:pt x="2" y="14"/>
                    <a:pt x="5" y="14"/>
                  </a:cubicBezTo>
                  <a:cubicBezTo>
                    <a:pt x="8" y="15"/>
                    <a:pt x="9" y="17"/>
                    <a:pt x="9" y="17"/>
                  </a:cubicBezTo>
                  <a:cubicBezTo>
                    <a:pt x="12" y="14"/>
                    <a:pt x="12" y="11"/>
                    <a:pt x="12" y="11"/>
                  </a:cubicBezTo>
                  <a:cubicBezTo>
                    <a:pt x="15" y="14"/>
                    <a:pt x="17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1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0" y="8"/>
                    <a:pt x="18" y="6"/>
                    <a:pt x="16" y="5"/>
                  </a:cubicBezTo>
                  <a:cubicBezTo>
                    <a:pt x="12" y="3"/>
                    <a:pt x="7" y="1"/>
                    <a:pt x="3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4"/>
            <p:cNvSpPr>
              <a:spLocks/>
            </p:cNvSpPr>
            <p:nvPr/>
          </p:nvSpPr>
          <p:spPr bwMode="auto">
            <a:xfrm>
              <a:off x="5619750" y="2297113"/>
              <a:ext cx="90488" cy="20638"/>
            </a:xfrm>
            <a:custGeom>
              <a:avLst/>
              <a:gdLst>
                <a:gd name="T0" fmla="*/ 0 w 18"/>
                <a:gd name="T1" fmla="*/ 1 h 4"/>
                <a:gd name="T2" fmla="*/ 9 w 18"/>
                <a:gd name="T3" fmla="*/ 0 h 4"/>
                <a:gd name="T4" fmla="*/ 16 w 18"/>
                <a:gd name="T5" fmla="*/ 1 h 4"/>
                <a:gd name="T6" fmla="*/ 18 w 18"/>
                <a:gd name="T7" fmla="*/ 1 h 4"/>
                <a:gd name="T8" fmla="*/ 16 w 18"/>
                <a:gd name="T9" fmla="*/ 1 h 4"/>
                <a:gd name="T10" fmla="*/ 10 w 18"/>
                <a:gd name="T11" fmla="*/ 1 h 4"/>
                <a:gd name="T12" fmla="*/ 1 w 18"/>
                <a:gd name="T13" fmla="*/ 4 h 4"/>
                <a:gd name="T14" fmla="*/ 0 w 1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1"/>
                  </a:moveTo>
                  <a:cubicBezTo>
                    <a:pt x="0" y="1"/>
                    <a:pt x="5" y="0"/>
                    <a:pt x="9" y="0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1"/>
                    <a:pt x="12" y="1"/>
                    <a:pt x="10" y="1"/>
                  </a:cubicBezTo>
                  <a:cubicBezTo>
                    <a:pt x="5" y="2"/>
                    <a:pt x="1" y="4"/>
                    <a:pt x="1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755"/>
            <p:cNvSpPr>
              <a:spLocks noEditPoints="1"/>
            </p:cNvSpPr>
            <p:nvPr/>
          </p:nvSpPr>
          <p:spPr bwMode="auto">
            <a:xfrm>
              <a:off x="5408613" y="2260601"/>
              <a:ext cx="206375" cy="203200"/>
            </a:xfrm>
            <a:custGeom>
              <a:avLst/>
              <a:gdLst>
                <a:gd name="T0" fmla="*/ 20 w 41"/>
                <a:gd name="T1" fmla="*/ 23 h 40"/>
                <a:gd name="T2" fmla="*/ 14 w 41"/>
                <a:gd name="T3" fmla="*/ 19 h 40"/>
                <a:gd name="T4" fmla="*/ 17 w 41"/>
                <a:gd name="T5" fmla="*/ 10 h 40"/>
                <a:gd name="T6" fmla="*/ 20 w 41"/>
                <a:gd name="T7" fmla="*/ 9 h 40"/>
                <a:gd name="T8" fmla="*/ 26 w 41"/>
                <a:gd name="T9" fmla="*/ 13 h 40"/>
                <a:gd name="T10" fmla="*/ 23 w 41"/>
                <a:gd name="T11" fmla="*/ 22 h 40"/>
                <a:gd name="T12" fmla="*/ 20 w 41"/>
                <a:gd name="T13" fmla="*/ 23 h 40"/>
                <a:gd name="T14" fmla="*/ 25 w 41"/>
                <a:gd name="T15" fmla="*/ 0 h 40"/>
                <a:gd name="T16" fmla="*/ 22 w 41"/>
                <a:gd name="T17" fmla="*/ 0 h 40"/>
                <a:gd name="T18" fmla="*/ 20 w 41"/>
                <a:gd name="T19" fmla="*/ 0 h 40"/>
                <a:gd name="T20" fmla="*/ 13 w 41"/>
                <a:gd name="T21" fmla="*/ 0 h 40"/>
                <a:gd name="T22" fmla="*/ 11 w 41"/>
                <a:gd name="T23" fmla="*/ 4 h 40"/>
                <a:gd name="T24" fmla="*/ 11 w 41"/>
                <a:gd name="T25" fmla="*/ 4 h 40"/>
                <a:gd name="T26" fmla="*/ 9 w 41"/>
                <a:gd name="T27" fmla="*/ 3 h 40"/>
                <a:gd name="T28" fmla="*/ 0 w 41"/>
                <a:gd name="T29" fmla="*/ 9 h 40"/>
                <a:gd name="T30" fmla="*/ 6 w 41"/>
                <a:gd name="T31" fmla="*/ 18 h 40"/>
                <a:gd name="T32" fmla="*/ 5 w 41"/>
                <a:gd name="T33" fmla="*/ 20 h 40"/>
                <a:gd name="T34" fmla="*/ 1 w 41"/>
                <a:gd name="T35" fmla="*/ 27 h 40"/>
                <a:gd name="T36" fmla="*/ 6 w 41"/>
                <a:gd name="T37" fmla="*/ 30 h 40"/>
                <a:gd name="T38" fmla="*/ 9 w 41"/>
                <a:gd name="T39" fmla="*/ 30 h 40"/>
                <a:gd name="T40" fmla="*/ 13 w 41"/>
                <a:gd name="T41" fmla="*/ 29 h 40"/>
                <a:gd name="T42" fmla="*/ 16 w 41"/>
                <a:gd name="T43" fmla="*/ 36 h 40"/>
                <a:gd name="T44" fmla="*/ 18 w 41"/>
                <a:gd name="T45" fmla="*/ 40 h 40"/>
                <a:gd name="T46" fmla="*/ 28 w 41"/>
                <a:gd name="T47" fmla="*/ 28 h 40"/>
                <a:gd name="T48" fmla="*/ 30 w 41"/>
                <a:gd name="T49" fmla="*/ 29 h 40"/>
                <a:gd name="T50" fmla="*/ 33 w 41"/>
                <a:gd name="T51" fmla="*/ 30 h 40"/>
                <a:gd name="T52" fmla="*/ 41 w 41"/>
                <a:gd name="T53" fmla="*/ 26 h 40"/>
                <a:gd name="T54" fmla="*/ 34 w 41"/>
                <a:gd name="T55" fmla="*/ 16 h 40"/>
                <a:gd name="T56" fmla="*/ 32 w 41"/>
                <a:gd name="T57" fmla="*/ 16 h 40"/>
                <a:gd name="T58" fmla="*/ 35 w 41"/>
                <a:gd name="T59" fmla="*/ 15 h 40"/>
                <a:gd name="T60" fmla="*/ 37 w 41"/>
                <a:gd name="T61" fmla="*/ 5 h 40"/>
                <a:gd name="T62" fmla="*/ 31 w 41"/>
                <a:gd name="T63" fmla="*/ 3 h 40"/>
                <a:gd name="T64" fmla="*/ 27 w 41"/>
                <a:gd name="T65" fmla="*/ 4 h 40"/>
                <a:gd name="T66" fmla="*/ 25 w 41"/>
                <a:gd name="T67" fmla="*/ 0 h 40"/>
                <a:gd name="T68" fmla="*/ 25 w 41"/>
                <a:gd name="T6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0">
                  <a:moveTo>
                    <a:pt x="20" y="23"/>
                  </a:moveTo>
                  <a:cubicBezTo>
                    <a:pt x="17" y="23"/>
                    <a:pt x="15" y="21"/>
                    <a:pt x="14" y="19"/>
                  </a:cubicBezTo>
                  <a:cubicBezTo>
                    <a:pt x="12" y="16"/>
                    <a:pt x="14" y="12"/>
                    <a:pt x="17" y="10"/>
                  </a:cubicBezTo>
                  <a:cubicBezTo>
                    <a:pt x="18" y="10"/>
                    <a:pt x="19" y="9"/>
                    <a:pt x="20" y="9"/>
                  </a:cubicBezTo>
                  <a:cubicBezTo>
                    <a:pt x="22" y="9"/>
                    <a:pt x="25" y="11"/>
                    <a:pt x="26" y="13"/>
                  </a:cubicBezTo>
                  <a:cubicBezTo>
                    <a:pt x="27" y="17"/>
                    <a:pt x="26" y="21"/>
                    <a:pt x="23" y="22"/>
                  </a:cubicBezTo>
                  <a:cubicBezTo>
                    <a:pt x="22" y="23"/>
                    <a:pt x="21" y="23"/>
                    <a:pt x="20" y="23"/>
                  </a:cubicBezTo>
                  <a:moveTo>
                    <a:pt x="25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6" y="0"/>
                    <a:pt x="13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5" y="3"/>
                    <a:pt x="0" y="9"/>
                    <a:pt x="0" y="9"/>
                  </a:cubicBezTo>
                  <a:cubicBezTo>
                    <a:pt x="2" y="14"/>
                    <a:pt x="4" y="17"/>
                    <a:pt x="6" y="18"/>
                  </a:cubicBezTo>
                  <a:cubicBezTo>
                    <a:pt x="6" y="18"/>
                    <a:pt x="5" y="19"/>
                    <a:pt x="5" y="20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1" y="27"/>
                    <a:pt x="4" y="29"/>
                    <a:pt x="6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3"/>
                    <a:pt x="16" y="36"/>
                    <a:pt x="16" y="36"/>
                  </a:cubicBezTo>
                  <a:cubicBezTo>
                    <a:pt x="16" y="36"/>
                    <a:pt x="19" y="37"/>
                    <a:pt x="18" y="40"/>
                  </a:cubicBezTo>
                  <a:cubicBezTo>
                    <a:pt x="18" y="40"/>
                    <a:pt x="29" y="38"/>
                    <a:pt x="28" y="28"/>
                  </a:cubicBezTo>
                  <a:cubicBezTo>
                    <a:pt x="28" y="29"/>
                    <a:pt x="29" y="29"/>
                    <a:pt x="30" y="29"/>
                  </a:cubicBezTo>
                  <a:cubicBezTo>
                    <a:pt x="30" y="30"/>
                    <a:pt x="32" y="30"/>
                    <a:pt x="33" y="30"/>
                  </a:cubicBezTo>
                  <a:cubicBezTo>
                    <a:pt x="37" y="30"/>
                    <a:pt x="41" y="26"/>
                    <a:pt x="41" y="26"/>
                  </a:cubicBezTo>
                  <a:cubicBezTo>
                    <a:pt x="41" y="18"/>
                    <a:pt x="37" y="16"/>
                    <a:pt x="34" y="16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3" y="15"/>
                    <a:pt x="34" y="15"/>
                    <a:pt x="35" y="15"/>
                  </a:cubicBezTo>
                  <a:cubicBezTo>
                    <a:pt x="40" y="12"/>
                    <a:pt x="37" y="5"/>
                    <a:pt x="37" y="5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7" y="3"/>
                    <a:pt x="26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56"/>
            <p:cNvSpPr>
              <a:spLocks/>
            </p:cNvSpPr>
            <p:nvPr/>
          </p:nvSpPr>
          <p:spPr bwMode="auto">
            <a:xfrm>
              <a:off x="5468938" y="2306638"/>
              <a:ext cx="74613" cy="71438"/>
            </a:xfrm>
            <a:custGeom>
              <a:avLst/>
              <a:gdLst>
                <a:gd name="T0" fmla="*/ 8 w 15"/>
                <a:gd name="T1" fmla="*/ 0 h 14"/>
                <a:gd name="T2" fmla="*/ 5 w 15"/>
                <a:gd name="T3" fmla="*/ 1 h 14"/>
                <a:gd name="T4" fmla="*/ 2 w 15"/>
                <a:gd name="T5" fmla="*/ 10 h 14"/>
                <a:gd name="T6" fmla="*/ 8 w 15"/>
                <a:gd name="T7" fmla="*/ 14 h 14"/>
                <a:gd name="T8" fmla="*/ 11 w 15"/>
                <a:gd name="T9" fmla="*/ 13 h 14"/>
                <a:gd name="T10" fmla="*/ 14 w 15"/>
                <a:gd name="T11" fmla="*/ 4 h 14"/>
                <a:gd name="T12" fmla="*/ 8 w 1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3"/>
                    <a:pt x="0" y="7"/>
                    <a:pt x="2" y="10"/>
                  </a:cubicBezTo>
                  <a:cubicBezTo>
                    <a:pt x="3" y="12"/>
                    <a:pt x="5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4" y="12"/>
                    <a:pt x="15" y="8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solidFill>
              <a:srgbClr val="50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57"/>
            <p:cNvSpPr>
              <a:spLocks/>
            </p:cNvSpPr>
            <p:nvPr/>
          </p:nvSpPr>
          <p:spPr bwMode="auto">
            <a:xfrm>
              <a:off x="5484813" y="2317751"/>
              <a:ext cx="49213" cy="492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58"/>
            <p:cNvSpPr>
              <a:spLocks/>
            </p:cNvSpPr>
            <p:nvPr/>
          </p:nvSpPr>
          <p:spPr bwMode="auto">
            <a:xfrm>
              <a:off x="5418138" y="2306638"/>
              <a:ext cx="60325" cy="30163"/>
            </a:xfrm>
            <a:custGeom>
              <a:avLst/>
              <a:gdLst>
                <a:gd name="T0" fmla="*/ 12 w 12"/>
                <a:gd name="T1" fmla="*/ 6 h 6"/>
                <a:gd name="T2" fmla="*/ 5 w 12"/>
                <a:gd name="T3" fmla="*/ 4 h 6"/>
                <a:gd name="T4" fmla="*/ 3 w 12"/>
                <a:gd name="T5" fmla="*/ 3 h 6"/>
                <a:gd name="T6" fmla="*/ 2 w 12"/>
                <a:gd name="T7" fmla="*/ 1 h 6"/>
                <a:gd name="T8" fmla="*/ 0 w 12"/>
                <a:gd name="T9" fmla="*/ 0 h 6"/>
                <a:gd name="T10" fmla="*/ 2 w 12"/>
                <a:gd name="T11" fmla="*/ 1 h 6"/>
                <a:gd name="T12" fmla="*/ 4 w 12"/>
                <a:gd name="T13" fmla="*/ 2 h 6"/>
                <a:gd name="T14" fmla="*/ 6 w 12"/>
                <a:gd name="T15" fmla="*/ 3 h 6"/>
                <a:gd name="T16" fmla="*/ 12 w 12"/>
                <a:gd name="T17" fmla="*/ 5 h 6"/>
                <a:gd name="T18" fmla="*/ 12 w 12"/>
                <a:gd name="T19" fmla="*/ 6 h 6"/>
                <a:gd name="T20" fmla="*/ 12 w 1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12" y="6"/>
                    <a:pt x="8" y="5"/>
                    <a:pt x="5" y="4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9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759"/>
            <p:cNvSpPr>
              <a:spLocks/>
            </p:cNvSpPr>
            <p:nvPr/>
          </p:nvSpPr>
          <p:spPr bwMode="auto">
            <a:xfrm>
              <a:off x="5508625" y="2251076"/>
              <a:ext cx="4763" cy="66675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2 h 13"/>
                <a:gd name="T4" fmla="*/ 1 w 1"/>
                <a:gd name="T5" fmla="*/ 6 h 13"/>
                <a:gd name="T6" fmla="*/ 1 w 1"/>
                <a:gd name="T7" fmla="*/ 8 h 13"/>
                <a:gd name="T8" fmla="*/ 1 w 1"/>
                <a:gd name="T9" fmla="*/ 10 h 13"/>
                <a:gd name="T10" fmla="*/ 1 w 1"/>
                <a:gd name="T11" fmla="*/ 12 h 13"/>
                <a:gd name="T12" fmla="*/ 1 w 1"/>
                <a:gd name="T13" fmla="*/ 13 h 13"/>
                <a:gd name="T14" fmla="*/ 0 w 1"/>
                <a:gd name="T15" fmla="*/ 12 h 13"/>
                <a:gd name="T16" fmla="*/ 0 w 1"/>
                <a:gd name="T17" fmla="*/ 12 h 13"/>
                <a:gd name="T18" fmla="*/ 0 w 1"/>
                <a:gd name="T19" fmla="*/ 12 h 13"/>
                <a:gd name="T20" fmla="*/ 0 w 1"/>
                <a:gd name="T21" fmla="*/ 10 h 13"/>
                <a:gd name="T22" fmla="*/ 0 w 1"/>
                <a:gd name="T23" fmla="*/ 8 h 13"/>
                <a:gd name="T24" fmla="*/ 0 w 1"/>
                <a:gd name="T25" fmla="*/ 6 h 13"/>
                <a:gd name="T26" fmla="*/ 0 w 1"/>
                <a:gd name="T27" fmla="*/ 2 h 13"/>
                <a:gd name="T28" fmla="*/ 0 w 1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1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760"/>
            <p:cNvSpPr>
              <a:spLocks/>
            </p:cNvSpPr>
            <p:nvPr/>
          </p:nvSpPr>
          <p:spPr bwMode="auto">
            <a:xfrm>
              <a:off x="5438775" y="2362201"/>
              <a:ext cx="46038" cy="30163"/>
            </a:xfrm>
            <a:custGeom>
              <a:avLst/>
              <a:gdLst>
                <a:gd name="T0" fmla="*/ 0 w 9"/>
                <a:gd name="T1" fmla="*/ 6 h 6"/>
                <a:gd name="T2" fmla="*/ 5 w 9"/>
                <a:gd name="T3" fmla="*/ 4 h 6"/>
                <a:gd name="T4" fmla="*/ 6 w 9"/>
                <a:gd name="T5" fmla="*/ 3 h 6"/>
                <a:gd name="T6" fmla="*/ 7 w 9"/>
                <a:gd name="T7" fmla="*/ 2 h 6"/>
                <a:gd name="T8" fmla="*/ 7 w 9"/>
                <a:gd name="T9" fmla="*/ 1 h 6"/>
                <a:gd name="T10" fmla="*/ 7 w 9"/>
                <a:gd name="T11" fmla="*/ 0 h 6"/>
                <a:gd name="T12" fmla="*/ 9 w 9"/>
                <a:gd name="T13" fmla="*/ 0 h 6"/>
                <a:gd name="T14" fmla="*/ 9 w 9"/>
                <a:gd name="T15" fmla="*/ 1 h 6"/>
                <a:gd name="T16" fmla="*/ 9 w 9"/>
                <a:gd name="T17" fmla="*/ 1 h 6"/>
                <a:gd name="T18" fmla="*/ 8 w 9"/>
                <a:gd name="T19" fmla="*/ 3 h 6"/>
                <a:gd name="T20" fmla="*/ 7 w 9"/>
                <a:gd name="T21" fmla="*/ 4 h 6"/>
                <a:gd name="T22" fmla="*/ 5 w 9"/>
                <a:gd name="T23" fmla="*/ 5 h 6"/>
                <a:gd name="T24" fmla="*/ 0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0" y="6"/>
                  </a:moveTo>
                  <a:cubicBezTo>
                    <a:pt x="0" y="6"/>
                    <a:pt x="3" y="6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61"/>
            <p:cNvSpPr>
              <a:spLocks/>
            </p:cNvSpPr>
            <p:nvPr/>
          </p:nvSpPr>
          <p:spPr bwMode="auto">
            <a:xfrm>
              <a:off x="5508625" y="2366963"/>
              <a:ext cx="20638" cy="80963"/>
            </a:xfrm>
            <a:custGeom>
              <a:avLst/>
              <a:gdLst>
                <a:gd name="T0" fmla="*/ 4 w 4"/>
                <a:gd name="T1" fmla="*/ 1 h 16"/>
                <a:gd name="T2" fmla="*/ 4 w 4"/>
                <a:gd name="T3" fmla="*/ 2 h 16"/>
                <a:gd name="T4" fmla="*/ 4 w 4"/>
                <a:gd name="T5" fmla="*/ 3 h 16"/>
                <a:gd name="T6" fmla="*/ 4 w 4"/>
                <a:gd name="T7" fmla="*/ 9 h 16"/>
                <a:gd name="T8" fmla="*/ 3 w 4"/>
                <a:gd name="T9" fmla="*/ 11 h 16"/>
                <a:gd name="T10" fmla="*/ 2 w 4"/>
                <a:gd name="T11" fmla="*/ 14 h 16"/>
                <a:gd name="T12" fmla="*/ 0 w 4"/>
                <a:gd name="T13" fmla="*/ 16 h 16"/>
                <a:gd name="T14" fmla="*/ 1 w 4"/>
                <a:gd name="T15" fmla="*/ 13 h 16"/>
                <a:gd name="T16" fmla="*/ 2 w 4"/>
                <a:gd name="T17" fmla="*/ 11 h 16"/>
                <a:gd name="T18" fmla="*/ 2 w 4"/>
                <a:gd name="T19" fmla="*/ 9 h 16"/>
                <a:gd name="T20" fmla="*/ 2 w 4"/>
                <a:gd name="T21" fmla="*/ 4 h 16"/>
                <a:gd name="T22" fmla="*/ 2 w 4"/>
                <a:gd name="T23" fmla="*/ 1 h 16"/>
                <a:gd name="T24" fmla="*/ 2 w 4"/>
                <a:gd name="T25" fmla="*/ 1 h 16"/>
                <a:gd name="T26" fmla="*/ 3 w 4"/>
                <a:gd name="T27" fmla="*/ 0 h 16"/>
                <a:gd name="T28" fmla="*/ 4 w 4"/>
                <a:gd name="T2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6">
                  <a:moveTo>
                    <a:pt x="4" y="1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0" y="16"/>
                    <a:pt x="1" y="15"/>
                    <a:pt x="1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62"/>
            <p:cNvSpPr>
              <a:spLocks/>
            </p:cNvSpPr>
            <p:nvPr/>
          </p:nvSpPr>
          <p:spPr bwMode="auto">
            <a:xfrm>
              <a:off x="5543550" y="2352676"/>
              <a:ext cx="55563" cy="30163"/>
            </a:xfrm>
            <a:custGeom>
              <a:avLst/>
              <a:gdLst>
                <a:gd name="T0" fmla="*/ 11 w 11"/>
                <a:gd name="T1" fmla="*/ 6 h 6"/>
                <a:gd name="T2" fmla="*/ 6 w 11"/>
                <a:gd name="T3" fmla="*/ 3 h 6"/>
                <a:gd name="T4" fmla="*/ 3 w 11"/>
                <a:gd name="T5" fmla="*/ 2 h 6"/>
                <a:gd name="T6" fmla="*/ 1 w 11"/>
                <a:gd name="T7" fmla="*/ 2 h 6"/>
                <a:gd name="T8" fmla="*/ 1 w 11"/>
                <a:gd name="T9" fmla="*/ 2 h 6"/>
                <a:gd name="T10" fmla="*/ 1 w 11"/>
                <a:gd name="T11" fmla="*/ 2 h 6"/>
                <a:gd name="T12" fmla="*/ 0 w 11"/>
                <a:gd name="T13" fmla="*/ 1 h 6"/>
                <a:gd name="T14" fmla="*/ 1 w 11"/>
                <a:gd name="T15" fmla="*/ 0 h 6"/>
                <a:gd name="T16" fmla="*/ 1 w 11"/>
                <a:gd name="T17" fmla="*/ 0 h 6"/>
                <a:gd name="T18" fmla="*/ 2 w 11"/>
                <a:gd name="T19" fmla="*/ 0 h 6"/>
                <a:gd name="T20" fmla="*/ 3 w 11"/>
                <a:gd name="T21" fmla="*/ 1 h 6"/>
                <a:gd name="T22" fmla="*/ 7 w 11"/>
                <a:gd name="T23" fmla="*/ 3 h 6"/>
                <a:gd name="T24" fmla="*/ 11 w 11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11" y="6"/>
                    <a:pt x="9" y="5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5" y="2"/>
                    <a:pt x="7" y="3"/>
                  </a:cubicBezTo>
                  <a:cubicBezTo>
                    <a:pt x="9" y="4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3"/>
            <p:cNvSpPr>
              <a:spLocks/>
            </p:cNvSpPr>
            <p:nvPr/>
          </p:nvSpPr>
          <p:spPr bwMode="auto">
            <a:xfrm>
              <a:off x="5529263" y="2292351"/>
              <a:ext cx="60325" cy="39688"/>
            </a:xfrm>
            <a:custGeom>
              <a:avLst/>
              <a:gdLst>
                <a:gd name="T0" fmla="*/ 12 w 12"/>
                <a:gd name="T1" fmla="*/ 1 h 8"/>
                <a:gd name="T2" fmla="*/ 10 w 12"/>
                <a:gd name="T3" fmla="*/ 1 h 8"/>
                <a:gd name="T4" fmla="*/ 6 w 12"/>
                <a:gd name="T5" fmla="*/ 3 h 8"/>
                <a:gd name="T6" fmla="*/ 5 w 12"/>
                <a:gd name="T7" fmla="*/ 4 h 8"/>
                <a:gd name="T8" fmla="*/ 4 w 12"/>
                <a:gd name="T9" fmla="*/ 5 h 8"/>
                <a:gd name="T10" fmla="*/ 3 w 12"/>
                <a:gd name="T11" fmla="*/ 7 h 8"/>
                <a:gd name="T12" fmla="*/ 3 w 12"/>
                <a:gd name="T13" fmla="*/ 7 h 8"/>
                <a:gd name="T14" fmla="*/ 1 w 12"/>
                <a:gd name="T15" fmla="*/ 7 h 8"/>
                <a:gd name="T16" fmla="*/ 1 w 12"/>
                <a:gd name="T17" fmla="*/ 6 h 8"/>
                <a:gd name="T18" fmla="*/ 1 w 12"/>
                <a:gd name="T19" fmla="*/ 6 h 8"/>
                <a:gd name="T20" fmla="*/ 2 w 12"/>
                <a:gd name="T21" fmla="*/ 4 h 8"/>
                <a:gd name="T22" fmla="*/ 4 w 12"/>
                <a:gd name="T23" fmla="*/ 3 h 8"/>
                <a:gd name="T24" fmla="*/ 6 w 12"/>
                <a:gd name="T25" fmla="*/ 2 h 8"/>
                <a:gd name="T26" fmla="*/ 10 w 12"/>
                <a:gd name="T27" fmla="*/ 1 h 8"/>
                <a:gd name="T28" fmla="*/ 12 w 12"/>
                <a:gd name="T2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8">
                  <a:moveTo>
                    <a:pt x="12" y="1"/>
                  </a:move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1" y="7"/>
                  </a:cubicBezTo>
                  <a:cubicBezTo>
                    <a:pt x="1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7" y="1"/>
                    <a:pt x="9" y="1"/>
                    <a:pt x="10" y="1"/>
                  </a:cubicBezTo>
                  <a:cubicBezTo>
                    <a:pt x="11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64"/>
            <p:cNvSpPr>
              <a:spLocks/>
            </p:cNvSpPr>
            <p:nvPr/>
          </p:nvSpPr>
          <p:spPr bwMode="auto">
            <a:xfrm>
              <a:off x="5143500" y="2692401"/>
              <a:ext cx="139700" cy="106363"/>
            </a:xfrm>
            <a:custGeom>
              <a:avLst/>
              <a:gdLst>
                <a:gd name="T0" fmla="*/ 20 w 28"/>
                <a:gd name="T1" fmla="*/ 0 h 21"/>
                <a:gd name="T2" fmla="*/ 17 w 28"/>
                <a:gd name="T3" fmla="*/ 1 h 21"/>
                <a:gd name="T4" fmla="*/ 18 w 28"/>
                <a:gd name="T5" fmla="*/ 11 h 21"/>
                <a:gd name="T6" fmla="*/ 18 w 28"/>
                <a:gd name="T7" fmla="*/ 11 h 21"/>
                <a:gd name="T8" fmla="*/ 18 w 28"/>
                <a:gd name="T9" fmla="*/ 9 h 21"/>
                <a:gd name="T10" fmla="*/ 16 w 28"/>
                <a:gd name="T11" fmla="*/ 5 h 21"/>
                <a:gd name="T12" fmla="*/ 19 w 28"/>
                <a:gd name="T13" fmla="*/ 3 h 21"/>
                <a:gd name="T14" fmla="*/ 23 w 28"/>
                <a:gd name="T15" fmla="*/ 5 h 21"/>
                <a:gd name="T16" fmla="*/ 17 w 28"/>
                <a:gd name="T17" fmla="*/ 18 h 21"/>
                <a:gd name="T18" fmla="*/ 13 w 28"/>
                <a:gd name="T19" fmla="*/ 19 h 21"/>
                <a:gd name="T20" fmla="*/ 5 w 28"/>
                <a:gd name="T21" fmla="*/ 5 h 21"/>
                <a:gd name="T22" fmla="*/ 4 w 28"/>
                <a:gd name="T23" fmla="*/ 4 h 21"/>
                <a:gd name="T24" fmla="*/ 4 w 28"/>
                <a:gd name="T25" fmla="*/ 4 h 21"/>
                <a:gd name="T26" fmla="*/ 8 w 28"/>
                <a:gd name="T27" fmla="*/ 20 h 21"/>
                <a:gd name="T28" fmla="*/ 13 w 28"/>
                <a:gd name="T29" fmla="*/ 21 h 21"/>
                <a:gd name="T30" fmla="*/ 25 w 28"/>
                <a:gd name="T31" fmla="*/ 13 h 21"/>
                <a:gd name="T32" fmla="*/ 20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20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12" y="2"/>
                    <a:pt x="12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7" y="8"/>
                    <a:pt x="15" y="6"/>
                    <a:pt x="16" y="5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21" y="3"/>
                    <a:pt x="23" y="4"/>
                    <a:pt x="23" y="5"/>
                  </a:cubicBezTo>
                  <a:cubicBezTo>
                    <a:pt x="25" y="10"/>
                    <a:pt x="22" y="16"/>
                    <a:pt x="17" y="18"/>
                  </a:cubicBezTo>
                  <a:cubicBezTo>
                    <a:pt x="16" y="18"/>
                    <a:pt x="15" y="19"/>
                    <a:pt x="13" y="19"/>
                  </a:cubicBezTo>
                  <a:cubicBezTo>
                    <a:pt x="7" y="19"/>
                    <a:pt x="1" y="12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0"/>
                    <a:pt x="3" y="17"/>
                    <a:pt x="8" y="20"/>
                  </a:cubicBezTo>
                  <a:cubicBezTo>
                    <a:pt x="10" y="21"/>
                    <a:pt x="11" y="21"/>
                    <a:pt x="13" y="21"/>
                  </a:cubicBezTo>
                  <a:cubicBezTo>
                    <a:pt x="18" y="21"/>
                    <a:pt x="23" y="18"/>
                    <a:pt x="25" y="13"/>
                  </a:cubicBezTo>
                  <a:cubicBezTo>
                    <a:pt x="28" y="8"/>
                    <a:pt x="25" y="0"/>
                    <a:pt x="20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65"/>
            <p:cNvSpPr>
              <a:spLocks/>
            </p:cNvSpPr>
            <p:nvPr/>
          </p:nvSpPr>
          <p:spPr bwMode="auto">
            <a:xfrm>
              <a:off x="5775325" y="2692401"/>
              <a:ext cx="134938" cy="106363"/>
            </a:xfrm>
            <a:custGeom>
              <a:avLst/>
              <a:gdLst>
                <a:gd name="T0" fmla="*/ 8 w 27"/>
                <a:gd name="T1" fmla="*/ 0 h 21"/>
                <a:gd name="T2" fmla="*/ 2 w 27"/>
                <a:gd name="T3" fmla="*/ 13 h 21"/>
                <a:gd name="T4" fmla="*/ 15 w 27"/>
                <a:gd name="T5" fmla="*/ 21 h 21"/>
                <a:gd name="T6" fmla="*/ 19 w 27"/>
                <a:gd name="T7" fmla="*/ 20 h 21"/>
                <a:gd name="T8" fmla="*/ 24 w 27"/>
                <a:gd name="T9" fmla="*/ 4 h 21"/>
                <a:gd name="T10" fmla="*/ 23 w 27"/>
                <a:gd name="T11" fmla="*/ 4 h 21"/>
                <a:gd name="T12" fmla="*/ 23 w 27"/>
                <a:gd name="T13" fmla="*/ 5 h 21"/>
                <a:gd name="T14" fmla="*/ 14 w 27"/>
                <a:gd name="T15" fmla="*/ 19 h 21"/>
                <a:gd name="T16" fmla="*/ 10 w 27"/>
                <a:gd name="T17" fmla="*/ 18 h 21"/>
                <a:gd name="T18" fmla="*/ 4 w 27"/>
                <a:gd name="T19" fmla="*/ 5 h 21"/>
                <a:gd name="T20" fmla="*/ 9 w 27"/>
                <a:gd name="T21" fmla="*/ 3 h 21"/>
                <a:gd name="T22" fmla="*/ 12 w 27"/>
                <a:gd name="T23" fmla="*/ 5 h 21"/>
                <a:gd name="T24" fmla="*/ 10 w 27"/>
                <a:gd name="T25" fmla="*/ 9 h 21"/>
                <a:gd name="T26" fmla="*/ 10 w 27"/>
                <a:gd name="T27" fmla="*/ 11 h 21"/>
                <a:gd name="T28" fmla="*/ 10 w 27"/>
                <a:gd name="T29" fmla="*/ 11 h 21"/>
                <a:gd name="T30" fmla="*/ 11 w 27"/>
                <a:gd name="T31" fmla="*/ 1 h 21"/>
                <a:gd name="T32" fmla="*/ 8 w 27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1">
                  <a:moveTo>
                    <a:pt x="8" y="0"/>
                  </a:moveTo>
                  <a:cubicBezTo>
                    <a:pt x="2" y="0"/>
                    <a:pt x="0" y="8"/>
                    <a:pt x="2" y="13"/>
                  </a:cubicBezTo>
                  <a:cubicBezTo>
                    <a:pt x="4" y="18"/>
                    <a:pt x="10" y="21"/>
                    <a:pt x="15" y="21"/>
                  </a:cubicBezTo>
                  <a:cubicBezTo>
                    <a:pt x="16" y="21"/>
                    <a:pt x="18" y="21"/>
                    <a:pt x="19" y="20"/>
                  </a:cubicBezTo>
                  <a:cubicBezTo>
                    <a:pt x="25" y="17"/>
                    <a:pt x="27" y="10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7" y="12"/>
                    <a:pt x="21" y="19"/>
                    <a:pt x="14" y="19"/>
                  </a:cubicBezTo>
                  <a:cubicBezTo>
                    <a:pt x="13" y="19"/>
                    <a:pt x="12" y="18"/>
                    <a:pt x="10" y="18"/>
                  </a:cubicBezTo>
                  <a:cubicBezTo>
                    <a:pt x="6" y="16"/>
                    <a:pt x="2" y="10"/>
                    <a:pt x="4" y="5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0" y="3"/>
                    <a:pt x="11" y="3"/>
                    <a:pt x="12" y="5"/>
                  </a:cubicBezTo>
                  <a:cubicBezTo>
                    <a:pt x="12" y="6"/>
                    <a:pt x="11" y="8"/>
                    <a:pt x="10" y="9"/>
                  </a:cubicBezTo>
                  <a:cubicBezTo>
                    <a:pt x="9" y="10"/>
                    <a:pt x="9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5" y="10"/>
                    <a:pt x="16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766"/>
            <p:cNvSpPr>
              <a:spLocks/>
            </p:cNvSpPr>
            <p:nvPr/>
          </p:nvSpPr>
          <p:spPr bwMode="auto">
            <a:xfrm>
              <a:off x="5053013" y="2139951"/>
              <a:ext cx="185738" cy="233363"/>
            </a:xfrm>
            <a:custGeom>
              <a:avLst/>
              <a:gdLst>
                <a:gd name="T0" fmla="*/ 21 w 37"/>
                <a:gd name="T1" fmla="*/ 0 h 46"/>
                <a:gd name="T2" fmla="*/ 20 w 37"/>
                <a:gd name="T3" fmla="*/ 1 h 46"/>
                <a:gd name="T4" fmla="*/ 15 w 37"/>
                <a:gd name="T5" fmla="*/ 24 h 46"/>
                <a:gd name="T6" fmla="*/ 7 w 37"/>
                <a:gd name="T7" fmla="*/ 10 h 46"/>
                <a:gd name="T8" fmla="*/ 5 w 37"/>
                <a:gd name="T9" fmla="*/ 9 h 46"/>
                <a:gd name="T10" fmla="*/ 3 w 37"/>
                <a:gd name="T11" fmla="*/ 10 h 46"/>
                <a:gd name="T12" fmla="*/ 29 w 37"/>
                <a:gd name="T13" fmla="*/ 46 h 46"/>
                <a:gd name="T14" fmla="*/ 34 w 37"/>
                <a:gd name="T15" fmla="*/ 46 h 46"/>
                <a:gd name="T16" fmla="*/ 34 w 37"/>
                <a:gd name="T17" fmla="*/ 45 h 46"/>
                <a:gd name="T18" fmla="*/ 35 w 37"/>
                <a:gd name="T19" fmla="*/ 46 h 46"/>
                <a:gd name="T20" fmla="*/ 35 w 37"/>
                <a:gd name="T21" fmla="*/ 46 h 46"/>
                <a:gd name="T22" fmla="*/ 36 w 37"/>
                <a:gd name="T23" fmla="*/ 45 h 46"/>
                <a:gd name="T24" fmla="*/ 36 w 37"/>
                <a:gd name="T25" fmla="*/ 44 h 46"/>
                <a:gd name="T26" fmla="*/ 23 w 37"/>
                <a:gd name="T27" fmla="*/ 2 h 46"/>
                <a:gd name="T28" fmla="*/ 21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5" y="7"/>
                    <a:pt x="14" y="16"/>
                    <a:pt x="15" y="24"/>
                  </a:cubicBezTo>
                  <a:cubicBezTo>
                    <a:pt x="12" y="19"/>
                    <a:pt x="9" y="15"/>
                    <a:pt x="7" y="10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9"/>
                    <a:pt x="4" y="9"/>
                    <a:pt x="3" y="10"/>
                  </a:cubicBezTo>
                  <a:cubicBezTo>
                    <a:pt x="0" y="26"/>
                    <a:pt x="11" y="46"/>
                    <a:pt x="29" y="46"/>
                  </a:cubicBezTo>
                  <a:cubicBezTo>
                    <a:pt x="30" y="46"/>
                    <a:pt x="32" y="46"/>
                    <a:pt x="34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5"/>
                    <a:pt x="36" y="45"/>
                  </a:cubicBezTo>
                  <a:cubicBezTo>
                    <a:pt x="36" y="45"/>
                    <a:pt x="37" y="44"/>
                    <a:pt x="36" y="44"/>
                  </a:cubicBezTo>
                  <a:cubicBezTo>
                    <a:pt x="28" y="31"/>
                    <a:pt x="24" y="17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67"/>
            <p:cNvSpPr>
              <a:spLocks/>
            </p:cNvSpPr>
            <p:nvPr/>
          </p:nvSpPr>
          <p:spPr bwMode="auto">
            <a:xfrm>
              <a:off x="5815013" y="2139951"/>
              <a:ext cx="185738" cy="233363"/>
            </a:xfrm>
            <a:custGeom>
              <a:avLst/>
              <a:gdLst>
                <a:gd name="T0" fmla="*/ 16 w 37"/>
                <a:gd name="T1" fmla="*/ 0 h 46"/>
                <a:gd name="T2" fmla="*/ 14 w 37"/>
                <a:gd name="T3" fmla="*/ 2 h 46"/>
                <a:gd name="T4" fmla="*/ 0 w 37"/>
                <a:gd name="T5" fmla="*/ 44 h 46"/>
                <a:gd name="T6" fmla="*/ 1 w 37"/>
                <a:gd name="T7" fmla="*/ 45 h 46"/>
                <a:gd name="T8" fmla="*/ 2 w 37"/>
                <a:gd name="T9" fmla="*/ 46 h 46"/>
                <a:gd name="T10" fmla="*/ 2 w 37"/>
                <a:gd name="T11" fmla="*/ 46 h 46"/>
                <a:gd name="T12" fmla="*/ 2 w 37"/>
                <a:gd name="T13" fmla="*/ 45 h 46"/>
                <a:gd name="T14" fmla="*/ 3 w 37"/>
                <a:gd name="T15" fmla="*/ 46 h 46"/>
                <a:gd name="T16" fmla="*/ 8 w 37"/>
                <a:gd name="T17" fmla="*/ 46 h 46"/>
                <a:gd name="T18" fmla="*/ 33 w 37"/>
                <a:gd name="T19" fmla="*/ 10 h 46"/>
                <a:gd name="T20" fmla="*/ 32 w 37"/>
                <a:gd name="T21" fmla="*/ 9 h 46"/>
                <a:gd name="T22" fmla="*/ 30 w 37"/>
                <a:gd name="T23" fmla="*/ 10 h 46"/>
                <a:gd name="T24" fmla="*/ 22 w 37"/>
                <a:gd name="T25" fmla="*/ 24 h 46"/>
                <a:gd name="T26" fmla="*/ 17 w 37"/>
                <a:gd name="T27" fmla="*/ 1 h 46"/>
                <a:gd name="T28" fmla="*/ 16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3" y="17"/>
                    <a:pt x="8" y="31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5" y="46"/>
                    <a:pt x="6" y="46"/>
                    <a:pt x="8" y="46"/>
                  </a:cubicBezTo>
                  <a:cubicBezTo>
                    <a:pt x="25" y="46"/>
                    <a:pt x="37" y="26"/>
                    <a:pt x="33" y="10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1" y="9"/>
                    <a:pt x="30" y="9"/>
                    <a:pt x="30" y="10"/>
                  </a:cubicBezTo>
                  <a:cubicBezTo>
                    <a:pt x="27" y="15"/>
                    <a:pt x="25" y="19"/>
                    <a:pt x="22" y="24"/>
                  </a:cubicBezTo>
                  <a:cubicBezTo>
                    <a:pt x="23" y="16"/>
                    <a:pt x="21" y="7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6" name="Freeform 723"/>
          <p:cNvSpPr>
            <a:spLocks/>
          </p:cNvSpPr>
          <p:nvPr/>
        </p:nvSpPr>
        <p:spPr bwMode="auto">
          <a:xfrm>
            <a:off x="6214653" y="966903"/>
            <a:ext cx="871538" cy="1077913"/>
          </a:xfrm>
          <a:custGeom>
            <a:avLst/>
            <a:gdLst>
              <a:gd name="T0" fmla="*/ 87 w 174"/>
              <a:gd name="T1" fmla="*/ 0 h 213"/>
              <a:gd name="T2" fmla="*/ 0 w 174"/>
              <a:gd name="T3" fmla="*/ 44 h 213"/>
              <a:gd name="T4" fmla="*/ 44 w 174"/>
              <a:gd name="T5" fmla="*/ 68 h 213"/>
              <a:gd name="T6" fmla="*/ 81 w 174"/>
              <a:gd name="T7" fmla="*/ 48 h 213"/>
              <a:gd name="T8" fmla="*/ 108 w 174"/>
              <a:gd name="T9" fmla="*/ 69 h 213"/>
              <a:gd name="T10" fmla="*/ 89 w 174"/>
              <a:gd name="T11" fmla="*/ 103 h 213"/>
              <a:gd name="T12" fmla="*/ 11 w 174"/>
              <a:gd name="T13" fmla="*/ 176 h 213"/>
              <a:gd name="T14" fmla="*/ 11 w 174"/>
              <a:gd name="T15" fmla="*/ 213 h 213"/>
              <a:gd name="T16" fmla="*/ 174 w 174"/>
              <a:gd name="T17" fmla="*/ 213 h 213"/>
              <a:gd name="T18" fmla="*/ 174 w 174"/>
              <a:gd name="T19" fmla="*/ 166 h 213"/>
              <a:gd name="T20" fmla="*/ 93 w 174"/>
              <a:gd name="T21" fmla="*/ 166 h 213"/>
              <a:gd name="T22" fmla="*/ 132 w 174"/>
              <a:gd name="T23" fmla="*/ 130 h 213"/>
              <a:gd name="T24" fmla="*/ 168 w 174"/>
              <a:gd name="T25" fmla="*/ 64 h 213"/>
              <a:gd name="T26" fmla="*/ 87 w 174"/>
              <a:gd name="T27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213">
                <a:moveTo>
                  <a:pt x="87" y="0"/>
                </a:moveTo>
                <a:cubicBezTo>
                  <a:pt x="45" y="0"/>
                  <a:pt x="16" y="17"/>
                  <a:pt x="0" y="44"/>
                </a:cubicBezTo>
                <a:cubicBezTo>
                  <a:pt x="44" y="68"/>
                  <a:pt x="44" y="68"/>
                  <a:pt x="44" y="68"/>
                </a:cubicBezTo>
                <a:cubicBezTo>
                  <a:pt x="52" y="55"/>
                  <a:pt x="66" y="48"/>
                  <a:pt x="81" y="48"/>
                </a:cubicBezTo>
                <a:cubicBezTo>
                  <a:pt x="99" y="48"/>
                  <a:pt x="108" y="56"/>
                  <a:pt x="108" y="69"/>
                </a:cubicBezTo>
                <a:cubicBezTo>
                  <a:pt x="108" y="78"/>
                  <a:pt x="106" y="88"/>
                  <a:pt x="89" y="103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11" y="213"/>
                  <a:pt x="11" y="213"/>
                  <a:pt x="11" y="213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62" y="103"/>
                  <a:pt x="168" y="84"/>
                  <a:pt x="168" y="64"/>
                </a:cubicBezTo>
                <a:cubicBezTo>
                  <a:pt x="168" y="25"/>
                  <a:pt x="135" y="0"/>
                  <a:pt x="87" y="0"/>
                </a:cubicBezTo>
              </a:path>
            </a:pathLst>
          </a:custGeom>
          <a:solidFill>
            <a:srgbClr val="E3C5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238403" y="937815"/>
            <a:ext cx="1182688" cy="1200151"/>
            <a:chOff x="4927600" y="1982788"/>
            <a:chExt cx="1182688" cy="1200151"/>
          </a:xfrm>
        </p:grpSpPr>
        <p:sp>
          <p:nvSpPr>
            <p:cNvPr id="98" name="Freeform 725"/>
            <p:cNvSpPr>
              <a:spLocks noEditPoints="1"/>
            </p:cNvSpPr>
            <p:nvPr/>
          </p:nvSpPr>
          <p:spPr bwMode="auto">
            <a:xfrm>
              <a:off x="4927600" y="2003426"/>
              <a:ext cx="1133475" cy="839788"/>
            </a:xfrm>
            <a:custGeom>
              <a:avLst/>
              <a:gdLst>
                <a:gd name="T0" fmla="*/ 221 w 226"/>
                <a:gd name="T1" fmla="*/ 61 h 166"/>
                <a:gd name="T2" fmla="*/ 221 w 226"/>
                <a:gd name="T3" fmla="*/ 61 h 166"/>
                <a:gd name="T4" fmla="*/ 226 w 226"/>
                <a:gd name="T5" fmla="*/ 71 h 166"/>
                <a:gd name="T6" fmla="*/ 221 w 226"/>
                <a:gd name="T7" fmla="*/ 61 h 166"/>
                <a:gd name="T8" fmla="*/ 18 w 226"/>
                <a:gd name="T9" fmla="*/ 56 h 166"/>
                <a:gd name="T10" fmla="*/ 0 w 226"/>
                <a:gd name="T11" fmla="*/ 117 h 166"/>
                <a:gd name="T12" fmla="*/ 11 w 226"/>
                <a:gd name="T13" fmla="*/ 166 h 166"/>
                <a:gd name="T14" fmla="*/ 1 w 226"/>
                <a:gd name="T15" fmla="*/ 120 h 166"/>
                <a:gd name="T16" fmla="*/ 18 w 226"/>
                <a:gd name="T17" fmla="*/ 59 h 166"/>
                <a:gd name="T18" fmla="*/ 18 w 226"/>
                <a:gd name="T19" fmla="*/ 56 h 166"/>
                <a:gd name="T20" fmla="*/ 118 w 226"/>
                <a:gd name="T21" fmla="*/ 0 h 166"/>
                <a:gd name="T22" fmla="*/ 59 w 226"/>
                <a:gd name="T23" fmla="*/ 16 h 166"/>
                <a:gd name="T24" fmla="*/ 61 w 226"/>
                <a:gd name="T25" fmla="*/ 17 h 166"/>
                <a:gd name="T26" fmla="*/ 119 w 226"/>
                <a:gd name="T27" fmla="*/ 2 h 166"/>
                <a:gd name="T28" fmla="*/ 119 w 226"/>
                <a:gd name="T29" fmla="*/ 2 h 166"/>
                <a:gd name="T30" fmla="*/ 177 w 226"/>
                <a:gd name="T31" fmla="*/ 18 h 166"/>
                <a:gd name="T32" fmla="*/ 178 w 226"/>
                <a:gd name="T33" fmla="*/ 17 h 166"/>
                <a:gd name="T34" fmla="*/ 118 w 226"/>
                <a:gd name="T35" fmla="*/ 0 h 166"/>
                <a:gd name="T36" fmla="*/ 118 w 226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6" h="166">
                  <a:moveTo>
                    <a:pt x="221" y="61"/>
                  </a:moveTo>
                  <a:cubicBezTo>
                    <a:pt x="221" y="61"/>
                    <a:pt x="221" y="61"/>
                    <a:pt x="221" y="61"/>
                  </a:cubicBezTo>
                  <a:cubicBezTo>
                    <a:pt x="222" y="64"/>
                    <a:pt x="224" y="68"/>
                    <a:pt x="226" y="71"/>
                  </a:cubicBezTo>
                  <a:cubicBezTo>
                    <a:pt x="224" y="68"/>
                    <a:pt x="223" y="64"/>
                    <a:pt x="221" y="61"/>
                  </a:cubicBezTo>
                  <a:moveTo>
                    <a:pt x="18" y="56"/>
                  </a:moveTo>
                  <a:cubicBezTo>
                    <a:pt x="7" y="74"/>
                    <a:pt x="0" y="95"/>
                    <a:pt x="0" y="117"/>
                  </a:cubicBezTo>
                  <a:cubicBezTo>
                    <a:pt x="0" y="135"/>
                    <a:pt x="4" y="151"/>
                    <a:pt x="11" y="166"/>
                  </a:cubicBezTo>
                  <a:cubicBezTo>
                    <a:pt x="5" y="152"/>
                    <a:pt x="1" y="136"/>
                    <a:pt x="1" y="120"/>
                  </a:cubicBezTo>
                  <a:cubicBezTo>
                    <a:pt x="2" y="97"/>
                    <a:pt x="8" y="77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moveTo>
                    <a:pt x="118" y="0"/>
                  </a:moveTo>
                  <a:cubicBezTo>
                    <a:pt x="96" y="0"/>
                    <a:pt x="76" y="6"/>
                    <a:pt x="59" y="16"/>
                  </a:cubicBezTo>
                  <a:cubicBezTo>
                    <a:pt x="60" y="16"/>
                    <a:pt x="61" y="17"/>
                    <a:pt x="61" y="17"/>
                  </a:cubicBezTo>
                  <a:cubicBezTo>
                    <a:pt x="78" y="8"/>
                    <a:pt x="98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40" y="2"/>
                    <a:pt x="160" y="8"/>
                    <a:pt x="177" y="18"/>
                  </a:cubicBezTo>
                  <a:cubicBezTo>
                    <a:pt x="177" y="17"/>
                    <a:pt x="178" y="17"/>
                    <a:pt x="178" y="17"/>
                  </a:cubicBezTo>
                  <a:cubicBezTo>
                    <a:pt x="161" y="6"/>
                    <a:pt x="140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rgbClr val="D5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27"/>
            <p:cNvSpPr>
              <a:spLocks/>
            </p:cNvSpPr>
            <p:nvPr/>
          </p:nvSpPr>
          <p:spPr bwMode="auto">
            <a:xfrm>
              <a:off x="5233988" y="2012951"/>
              <a:ext cx="581025" cy="106363"/>
            </a:xfrm>
            <a:custGeom>
              <a:avLst/>
              <a:gdLst>
                <a:gd name="T0" fmla="*/ 58 w 116"/>
                <a:gd name="T1" fmla="*/ 0 h 21"/>
                <a:gd name="T2" fmla="*/ 0 w 116"/>
                <a:gd name="T3" fmla="*/ 15 h 21"/>
                <a:gd name="T4" fmla="*/ 4 w 116"/>
                <a:gd name="T5" fmla="*/ 18 h 21"/>
                <a:gd name="T6" fmla="*/ 4 w 116"/>
                <a:gd name="T7" fmla="*/ 18 h 21"/>
                <a:gd name="T8" fmla="*/ 7 w 116"/>
                <a:gd name="T9" fmla="*/ 21 h 21"/>
                <a:gd name="T10" fmla="*/ 59 w 116"/>
                <a:gd name="T11" fmla="*/ 8 h 21"/>
                <a:gd name="T12" fmla="*/ 59 w 116"/>
                <a:gd name="T13" fmla="*/ 8 h 21"/>
                <a:gd name="T14" fmla="*/ 110 w 116"/>
                <a:gd name="T15" fmla="*/ 21 h 21"/>
                <a:gd name="T16" fmla="*/ 113 w 116"/>
                <a:gd name="T17" fmla="*/ 18 h 21"/>
                <a:gd name="T18" fmla="*/ 116 w 116"/>
                <a:gd name="T19" fmla="*/ 16 h 21"/>
                <a:gd name="T20" fmla="*/ 58 w 116"/>
                <a:gd name="T21" fmla="*/ 0 h 21"/>
                <a:gd name="T22" fmla="*/ 58 w 1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21">
                  <a:moveTo>
                    <a:pt x="58" y="0"/>
                  </a:moveTo>
                  <a:cubicBezTo>
                    <a:pt x="37" y="0"/>
                    <a:pt x="17" y="6"/>
                    <a:pt x="0" y="15"/>
                  </a:cubicBezTo>
                  <a:cubicBezTo>
                    <a:pt x="2" y="16"/>
                    <a:pt x="3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6" y="20"/>
                    <a:pt x="7" y="21"/>
                  </a:cubicBezTo>
                  <a:cubicBezTo>
                    <a:pt x="23" y="13"/>
                    <a:pt x="40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7" y="8"/>
                    <a:pt x="95" y="13"/>
                    <a:pt x="110" y="21"/>
                  </a:cubicBezTo>
                  <a:cubicBezTo>
                    <a:pt x="111" y="20"/>
                    <a:pt x="112" y="19"/>
                    <a:pt x="113" y="18"/>
                  </a:cubicBezTo>
                  <a:cubicBezTo>
                    <a:pt x="114" y="17"/>
                    <a:pt x="115" y="17"/>
                    <a:pt x="116" y="16"/>
                  </a:cubicBezTo>
                  <a:cubicBezTo>
                    <a:pt x="99" y="6"/>
                    <a:pt x="7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28"/>
            <p:cNvSpPr>
              <a:spLocks noEditPoints="1"/>
            </p:cNvSpPr>
            <p:nvPr/>
          </p:nvSpPr>
          <p:spPr bwMode="auto">
            <a:xfrm>
              <a:off x="4983163" y="2362201"/>
              <a:ext cx="1127125" cy="723900"/>
            </a:xfrm>
            <a:custGeom>
              <a:avLst/>
              <a:gdLst>
                <a:gd name="T0" fmla="*/ 0 w 225"/>
                <a:gd name="T1" fmla="*/ 95 h 143"/>
                <a:gd name="T2" fmla="*/ 36 w 225"/>
                <a:gd name="T3" fmla="*/ 142 h 143"/>
                <a:gd name="T4" fmla="*/ 37 w 225"/>
                <a:gd name="T5" fmla="*/ 141 h 143"/>
                <a:gd name="T6" fmla="*/ 0 w 225"/>
                <a:gd name="T7" fmla="*/ 95 h 143"/>
                <a:gd name="T8" fmla="*/ 215 w 225"/>
                <a:gd name="T9" fmla="*/ 0 h 143"/>
                <a:gd name="T10" fmla="*/ 224 w 225"/>
                <a:gd name="T11" fmla="*/ 47 h 143"/>
                <a:gd name="T12" fmla="*/ 177 w 225"/>
                <a:gd name="T13" fmla="*/ 141 h 143"/>
                <a:gd name="T14" fmla="*/ 178 w 225"/>
                <a:gd name="T15" fmla="*/ 143 h 143"/>
                <a:gd name="T16" fmla="*/ 225 w 225"/>
                <a:gd name="T17" fmla="*/ 49 h 143"/>
                <a:gd name="T18" fmla="*/ 215 w 225"/>
                <a:gd name="T1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143">
                  <a:moveTo>
                    <a:pt x="0" y="95"/>
                  </a:moveTo>
                  <a:cubicBezTo>
                    <a:pt x="8" y="114"/>
                    <a:pt x="21" y="130"/>
                    <a:pt x="36" y="142"/>
                  </a:cubicBezTo>
                  <a:cubicBezTo>
                    <a:pt x="37" y="142"/>
                    <a:pt x="37" y="141"/>
                    <a:pt x="37" y="141"/>
                  </a:cubicBezTo>
                  <a:cubicBezTo>
                    <a:pt x="21" y="129"/>
                    <a:pt x="8" y="113"/>
                    <a:pt x="0" y="95"/>
                  </a:cubicBezTo>
                  <a:moveTo>
                    <a:pt x="215" y="0"/>
                  </a:moveTo>
                  <a:cubicBezTo>
                    <a:pt x="221" y="14"/>
                    <a:pt x="224" y="30"/>
                    <a:pt x="224" y="47"/>
                  </a:cubicBezTo>
                  <a:cubicBezTo>
                    <a:pt x="224" y="85"/>
                    <a:pt x="205" y="119"/>
                    <a:pt x="177" y="141"/>
                  </a:cubicBezTo>
                  <a:cubicBezTo>
                    <a:pt x="177" y="142"/>
                    <a:pt x="177" y="143"/>
                    <a:pt x="178" y="143"/>
                  </a:cubicBezTo>
                  <a:cubicBezTo>
                    <a:pt x="207" y="122"/>
                    <a:pt x="225" y="88"/>
                    <a:pt x="225" y="49"/>
                  </a:cubicBezTo>
                  <a:cubicBezTo>
                    <a:pt x="225" y="32"/>
                    <a:pt x="222" y="15"/>
                    <a:pt x="215" y="0"/>
                  </a:cubicBezTo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29"/>
            <p:cNvSpPr>
              <a:spLocks noEditPoints="1"/>
            </p:cNvSpPr>
            <p:nvPr/>
          </p:nvSpPr>
          <p:spPr bwMode="auto">
            <a:xfrm>
              <a:off x="4932363" y="2301876"/>
              <a:ext cx="1173163" cy="774700"/>
            </a:xfrm>
            <a:custGeom>
              <a:avLst/>
              <a:gdLst>
                <a:gd name="T0" fmla="*/ 220 w 234"/>
                <a:gd name="T1" fmla="*/ 2 h 153"/>
                <a:gd name="T2" fmla="*/ 216 w 234"/>
                <a:gd name="T3" fmla="*/ 9 h 153"/>
                <a:gd name="T4" fmla="*/ 230 w 234"/>
                <a:gd name="T5" fmla="*/ 63 h 153"/>
                <a:gd name="T6" fmla="*/ 186 w 234"/>
                <a:gd name="T7" fmla="*/ 151 h 153"/>
                <a:gd name="T8" fmla="*/ 187 w 234"/>
                <a:gd name="T9" fmla="*/ 153 h 153"/>
                <a:gd name="T10" fmla="*/ 234 w 234"/>
                <a:gd name="T11" fmla="*/ 59 h 153"/>
                <a:gd name="T12" fmla="*/ 225 w 234"/>
                <a:gd name="T13" fmla="*/ 12 h 153"/>
                <a:gd name="T14" fmla="*/ 220 w 234"/>
                <a:gd name="T15" fmla="*/ 2 h 153"/>
                <a:gd name="T16" fmla="*/ 17 w 234"/>
                <a:gd name="T17" fmla="*/ 0 h 153"/>
                <a:gd name="T18" fmla="*/ 0 w 234"/>
                <a:gd name="T19" fmla="*/ 61 h 153"/>
                <a:gd name="T20" fmla="*/ 10 w 234"/>
                <a:gd name="T21" fmla="*/ 107 h 153"/>
                <a:gd name="T22" fmla="*/ 47 w 234"/>
                <a:gd name="T23" fmla="*/ 153 h 153"/>
                <a:gd name="T24" fmla="*/ 49 w 234"/>
                <a:gd name="T25" fmla="*/ 148 h 153"/>
                <a:gd name="T26" fmla="*/ 8 w 234"/>
                <a:gd name="T27" fmla="*/ 62 h 153"/>
                <a:gd name="T28" fmla="*/ 21 w 234"/>
                <a:gd name="T29" fmla="*/ 9 h 153"/>
                <a:gd name="T30" fmla="*/ 17 w 234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153">
                  <a:moveTo>
                    <a:pt x="220" y="2"/>
                  </a:moveTo>
                  <a:cubicBezTo>
                    <a:pt x="219" y="5"/>
                    <a:pt x="218" y="7"/>
                    <a:pt x="216" y="9"/>
                  </a:cubicBezTo>
                  <a:cubicBezTo>
                    <a:pt x="225" y="25"/>
                    <a:pt x="230" y="43"/>
                    <a:pt x="230" y="63"/>
                  </a:cubicBezTo>
                  <a:cubicBezTo>
                    <a:pt x="230" y="99"/>
                    <a:pt x="213" y="131"/>
                    <a:pt x="186" y="151"/>
                  </a:cubicBezTo>
                  <a:cubicBezTo>
                    <a:pt x="186" y="152"/>
                    <a:pt x="186" y="152"/>
                    <a:pt x="187" y="153"/>
                  </a:cubicBezTo>
                  <a:cubicBezTo>
                    <a:pt x="215" y="131"/>
                    <a:pt x="234" y="97"/>
                    <a:pt x="234" y="59"/>
                  </a:cubicBezTo>
                  <a:cubicBezTo>
                    <a:pt x="234" y="42"/>
                    <a:pt x="231" y="26"/>
                    <a:pt x="225" y="12"/>
                  </a:cubicBezTo>
                  <a:cubicBezTo>
                    <a:pt x="223" y="9"/>
                    <a:pt x="221" y="5"/>
                    <a:pt x="220" y="2"/>
                  </a:cubicBezTo>
                  <a:moveTo>
                    <a:pt x="17" y="0"/>
                  </a:moveTo>
                  <a:cubicBezTo>
                    <a:pt x="7" y="18"/>
                    <a:pt x="1" y="38"/>
                    <a:pt x="0" y="61"/>
                  </a:cubicBezTo>
                  <a:cubicBezTo>
                    <a:pt x="0" y="77"/>
                    <a:pt x="4" y="93"/>
                    <a:pt x="10" y="107"/>
                  </a:cubicBezTo>
                  <a:cubicBezTo>
                    <a:pt x="18" y="125"/>
                    <a:pt x="31" y="141"/>
                    <a:pt x="47" y="153"/>
                  </a:cubicBezTo>
                  <a:cubicBezTo>
                    <a:pt x="47" y="151"/>
                    <a:pt x="48" y="150"/>
                    <a:pt x="49" y="148"/>
                  </a:cubicBezTo>
                  <a:cubicBezTo>
                    <a:pt x="24" y="128"/>
                    <a:pt x="8" y="97"/>
                    <a:pt x="8" y="62"/>
                  </a:cubicBezTo>
                  <a:cubicBezTo>
                    <a:pt x="8" y="43"/>
                    <a:pt x="13" y="25"/>
                    <a:pt x="21" y="9"/>
                  </a:cubicBezTo>
                  <a:cubicBezTo>
                    <a:pt x="20" y="6"/>
                    <a:pt x="18" y="3"/>
                    <a:pt x="17" y="0"/>
                  </a:cubicBezTo>
                </a:path>
              </a:pathLst>
            </a:custGeom>
            <a:solidFill>
              <a:srgbClr val="D5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30"/>
            <p:cNvSpPr>
              <a:spLocks/>
            </p:cNvSpPr>
            <p:nvPr/>
          </p:nvSpPr>
          <p:spPr bwMode="auto">
            <a:xfrm>
              <a:off x="4972050" y="2054226"/>
              <a:ext cx="1114425" cy="1128713"/>
            </a:xfrm>
            <a:custGeom>
              <a:avLst/>
              <a:gdLst>
                <a:gd name="T0" fmla="*/ 222 w 222"/>
                <a:gd name="T1" fmla="*/ 112 h 223"/>
                <a:gd name="T2" fmla="*/ 111 w 222"/>
                <a:gd name="T3" fmla="*/ 222 h 223"/>
                <a:gd name="T4" fmla="*/ 0 w 222"/>
                <a:gd name="T5" fmla="*/ 111 h 223"/>
                <a:gd name="T6" fmla="*/ 111 w 222"/>
                <a:gd name="T7" fmla="*/ 0 h 223"/>
                <a:gd name="T8" fmla="*/ 222 w 222"/>
                <a:gd name="T9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3">
                  <a:moveTo>
                    <a:pt x="222" y="112"/>
                  </a:moveTo>
                  <a:cubicBezTo>
                    <a:pt x="222" y="173"/>
                    <a:pt x="172" y="223"/>
                    <a:pt x="111" y="222"/>
                  </a:cubicBezTo>
                  <a:cubicBezTo>
                    <a:pt x="49" y="222"/>
                    <a:pt x="0" y="173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72" y="0"/>
                    <a:pt x="222" y="50"/>
                    <a:pt x="222" y="112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31"/>
            <p:cNvSpPr>
              <a:spLocks/>
            </p:cNvSpPr>
            <p:nvPr/>
          </p:nvSpPr>
          <p:spPr bwMode="auto">
            <a:xfrm>
              <a:off x="5664200" y="1982788"/>
              <a:ext cx="401638" cy="522288"/>
            </a:xfrm>
            <a:custGeom>
              <a:avLst/>
              <a:gdLst>
                <a:gd name="T0" fmla="*/ 9 w 80"/>
                <a:gd name="T1" fmla="*/ 70 h 103"/>
                <a:gd name="T2" fmla="*/ 28 w 80"/>
                <a:gd name="T3" fmla="*/ 24 h 103"/>
                <a:gd name="T4" fmla="*/ 78 w 80"/>
                <a:gd name="T5" fmla="*/ 38 h 103"/>
                <a:gd name="T6" fmla="*/ 58 w 80"/>
                <a:gd name="T7" fmla="*/ 85 h 103"/>
                <a:gd name="T8" fmla="*/ 15 w 80"/>
                <a:gd name="T9" fmla="*/ 90 h 103"/>
                <a:gd name="T10" fmla="*/ 9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9" y="70"/>
                  </a:moveTo>
                  <a:cubicBezTo>
                    <a:pt x="9" y="70"/>
                    <a:pt x="0" y="48"/>
                    <a:pt x="28" y="24"/>
                  </a:cubicBezTo>
                  <a:cubicBezTo>
                    <a:pt x="56" y="0"/>
                    <a:pt x="80" y="18"/>
                    <a:pt x="78" y="38"/>
                  </a:cubicBezTo>
                  <a:cubicBezTo>
                    <a:pt x="76" y="58"/>
                    <a:pt x="74" y="75"/>
                    <a:pt x="58" y="85"/>
                  </a:cubicBezTo>
                  <a:cubicBezTo>
                    <a:pt x="49" y="92"/>
                    <a:pt x="34" y="103"/>
                    <a:pt x="15" y="90"/>
                  </a:cubicBezTo>
                  <a:cubicBezTo>
                    <a:pt x="2" y="81"/>
                    <a:pt x="9" y="70"/>
                    <a:pt x="9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2"/>
            <p:cNvSpPr>
              <a:spLocks/>
            </p:cNvSpPr>
            <p:nvPr/>
          </p:nvSpPr>
          <p:spPr bwMode="auto">
            <a:xfrm>
              <a:off x="5659438" y="2047876"/>
              <a:ext cx="276225" cy="369888"/>
            </a:xfrm>
            <a:custGeom>
              <a:avLst/>
              <a:gdLst>
                <a:gd name="T0" fmla="*/ 11 w 55"/>
                <a:gd name="T1" fmla="*/ 73 h 73"/>
                <a:gd name="T2" fmla="*/ 27 w 55"/>
                <a:gd name="T3" fmla="*/ 45 h 73"/>
                <a:gd name="T4" fmla="*/ 34 w 55"/>
                <a:gd name="T5" fmla="*/ 13 h 73"/>
                <a:gd name="T6" fmla="*/ 55 w 55"/>
                <a:gd name="T7" fmla="*/ 0 h 73"/>
                <a:gd name="T8" fmla="*/ 28 w 55"/>
                <a:gd name="T9" fmla="*/ 11 h 73"/>
                <a:gd name="T10" fmla="*/ 9 w 55"/>
                <a:gd name="T11" fmla="*/ 57 h 73"/>
                <a:gd name="T12" fmla="*/ 11 w 5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3">
                  <a:moveTo>
                    <a:pt x="11" y="73"/>
                  </a:moveTo>
                  <a:cubicBezTo>
                    <a:pt x="20" y="69"/>
                    <a:pt x="26" y="60"/>
                    <a:pt x="27" y="45"/>
                  </a:cubicBezTo>
                  <a:cubicBezTo>
                    <a:pt x="28" y="34"/>
                    <a:pt x="28" y="23"/>
                    <a:pt x="34" y="13"/>
                  </a:cubicBezTo>
                  <a:cubicBezTo>
                    <a:pt x="39" y="4"/>
                    <a:pt x="47" y="1"/>
                    <a:pt x="55" y="0"/>
                  </a:cubicBezTo>
                  <a:cubicBezTo>
                    <a:pt x="47" y="0"/>
                    <a:pt x="38" y="3"/>
                    <a:pt x="28" y="11"/>
                  </a:cubicBezTo>
                  <a:cubicBezTo>
                    <a:pt x="0" y="35"/>
                    <a:pt x="9" y="57"/>
                    <a:pt x="9" y="57"/>
                  </a:cubicBezTo>
                  <a:cubicBezTo>
                    <a:pt x="9" y="57"/>
                    <a:pt x="4" y="65"/>
                    <a:pt x="11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733"/>
            <p:cNvSpPr>
              <a:spLocks/>
            </p:cNvSpPr>
            <p:nvPr/>
          </p:nvSpPr>
          <p:spPr bwMode="auto">
            <a:xfrm>
              <a:off x="4992688" y="1982788"/>
              <a:ext cx="401638" cy="522288"/>
            </a:xfrm>
            <a:custGeom>
              <a:avLst/>
              <a:gdLst>
                <a:gd name="T0" fmla="*/ 70 w 80"/>
                <a:gd name="T1" fmla="*/ 70 h 103"/>
                <a:gd name="T2" fmla="*/ 52 w 80"/>
                <a:gd name="T3" fmla="*/ 24 h 103"/>
                <a:gd name="T4" fmla="*/ 1 w 80"/>
                <a:gd name="T5" fmla="*/ 38 h 103"/>
                <a:gd name="T6" fmla="*/ 21 w 80"/>
                <a:gd name="T7" fmla="*/ 85 h 103"/>
                <a:gd name="T8" fmla="*/ 65 w 80"/>
                <a:gd name="T9" fmla="*/ 90 h 103"/>
                <a:gd name="T10" fmla="*/ 70 w 80"/>
                <a:gd name="T11" fmla="*/ 7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3">
                  <a:moveTo>
                    <a:pt x="70" y="70"/>
                  </a:moveTo>
                  <a:cubicBezTo>
                    <a:pt x="70" y="70"/>
                    <a:pt x="80" y="48"/>
                    <a:pt x="52" y="24"/>
                  </a:cubicBezTo>
                  <a:cubicBezTo>
                    <a:pt x="24" y="0"/>
                    <a:pt x="0" y="18"/>
                    <a:pt x="1" y="38"/>
                  </a:cubicBezTo>
                  <a:cubicBezTo>
                    <a:pt x="3" y="58"/>
                    <a:pt x="5" y="75"/>
                    <a:pt x="21" y="85"/>
                  </a:cubicBezTo>
                  <a:cubicBezTo>
                    <a:pt x="31" y="92"/>
                    <a:pt x="46" y="103"/>
                    <a:pt x="65" y="90"/>
                  </a:cubicBezTo>
                  <a:cubicBezTo>
                    <a:pt x="78" y="81"/>
                    <a:pt x="70" y="70"/>
                    <a:pt x="70" y="70"/>
                  </a:cubicBezTo>
                </a:path>
              </a:pathLst>
            </a:custGeom>
            <a:solidFill>
              <a:srgbClr val="BA9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734"/>
            <p:cNvSpPr>
              <a:spLocks/>
            </p:cNvSpPr>
            <p:nvPr/>
          </p:nvSpPr>
          <p:spPr bwMode="auto">
            <a:xfrm>
              <a:off x="5113338" y="2047876"/>
              <a:ext cx="280988" cy="369888"/>
            </a:xfrm>
            <a:custGeom>
              <a:avLst/>
              <a:gdLst>
                <a:gd name="T0" fmla="*/ 45 w 56"/>
                <a:gd name="T1" fmla="*/ 73 h 73"/>
                <a:gd name="T2" fmla="*/ 29 w 56"/>
                <a:gd name="T3" fmla="*/ 45 h 73"/>
                <a:gd name="T4" fmla="*/ 22 w 56"/>
                <a:gd name="T5" fmla="*/ 13 h 73"/>
                <a:gd name="T6" fmla="*/ 0 w 56"/>
                <a:gd name="T7" fmla="*/ 0 h 73"/>
                <a:gd name="T8" fmla="*/ 28 w 56"/>
                <a:gd name="T9" fmla="*/ 11 h 73"/>
                <a:gd name="T10" fmla="*/ 46 w 56"/>
                <a:gd name="T11" fmla="*/ 57 h 73"/>
                <a:gd name="T12" fmla="*/ 45 w 56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3">
                  <a:moveTo>
                    <a:pt x="45" y="73"/>
                  </a:moveTo>
                  <a:cubicBezTo>
                    <a:pt x="36" y="69"/>
                    <a:pt x="30" y="60"/>
                    <a:pt x="29" y="45"/>
                  </a:cubicBezTo>
                  <a:cubicBezTo>
                    <a:pt x="28" y="34"/>
                    <a:pt x="28" y="23"/>
                    <a:pt x="22" y="13"/>
                  </a:cubicBezTo>
                  <a:cubicBezTo>
                    <a:pt x="17" y="4"/>
                    <a:pt x="9" y="1"/>
                    <a:pt x="0" y="0"/>
                  </a:cubicBezTo>
                  <a:cubicBezTo>
                    <a:pt x="8" y="0"/>
                    <a:pt x="18" y="3"/>
                    <a:pt x="28" y="11"/>
                  </a:cubicBezTo>
                  <a:cubicBezTo>
                    <a:pt x="56" y="35"/>
                    <a:pt x="46" y="57"/>
                    <a:pt x="46" y="57"/>
                  </a:cubicBezTo>
                  <a:cubicBezTo>
                    <a:pt x="46" y="57"/>
                    <a:pt x="52" y="65"/>
                    <a:pt x="45" y="73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36"/>
            <p:cNvSpPr>
              <a:spLocks/>
            </p:cNvSpPr>
            <p:nvPr/>
          </p:nvSpPr>
          <p:spPr bwMode="auto">
            <a:xfrm>
              <a:off x="5203825" y="2970213"/>
              <a:ext cx="631825" cy="122238"/>
            </a:xfrm>
            <a:custGeom>
              <a:avLst/>
              <a:gdLst>
                <a:gd name="T0" fmla="*/ 3 w 126"/>
                <a:gd name="T1" fmla="*/ 0 h 24"/>
                <a:gd name="T2" fmla="*/ 0 w 126"/>
                <a:gd name="T3" fmla="*/ 6 h 24"/>
                <a:gd name="T4" fmla="*/ 61 w 126"/>
                <a:gd name="T5" fmla="*/ 24 h 24"/>
                <a:gd name="T6" fmla="*/ 126 w 126"/>
                <a:gd name="T7" fmla="*/ 6 h 24"/>
                <a:gd name="T8" fmla="*/ 123 w 126"/>
                <a:gd name="T9" fmla="*/ 1 h 24"/>
                <a:gd name="T10" fmla="*/ 119 w 126"/>
                <a:gd name="T11" fmla="*/ 4 h 24"/>
                <a:gd name="T12" fmla="*/ 63 w 126"/>
                <a:gd name="T13" fmla="*/ 14 h 24"/>
                <a:gd name="T14" fmla="*/ 58 w 126"/>
                <a:gd name="T15" fmla="*/ 14 h 24"/>
                <a:gd name="T16" fmla="*/ 7 w 126"/>
                <a:gd name="T17" fmla="*/ 4 h 24"/>
                <a:gd name="T18" fmla="*/ 3 w 12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24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4" y="18"/>
                    <a:pt x="37" y="24"/>
                    <a:pt x="61" y="24"/>
                  </a:cubicBezTo>
                  <a:cubicBezTo>
                    <a:pt x="86" y="24"/>
                    <a:pt x="111" y="18"/>
                    <a:pt x="126" y="6"/>
                  </a:cubicBezTo>
                  <a:cubicBezTo>
                    <a:pt x="125" y="4"/>
                    <a:pt x="124" y="2"/>
                    <a:pt x="123" y="1"/>
                  </a:cubicBezTo>
                  <a:cubicBezTo>
                    <a:pt x="121" y="2"/>
                    <a:pt x="120" y="3"/>
                    <a:pt x="119" y="4"/>
                  </a:cubicBezTo>
                  <a:cubicBezTo>
                    <a:pt x="109" y="13"/>
                    <a:pt x="75" y="14"/>
                    <a:pt x="63" y="14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43" y="14"/>
                    <a:pt x="17" y="12"/>
                    <a:pt x="7" y="4"/>
                  </a:cubicBezTo>
                  <a:cubicBezTo>
                    <a:pt x="6" y="3"/>
                    <a:pt x="5" y="2"/>
                    <a:pt x="3" y="0"/>
                  </a:cubicBezTo>
                </a:path>
              </a:pathLst>
            </a:custGeom>
            <a:solidFill>
              <a:srgbClr val="B67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737"/>
            <p:cNvSpPr>
              <a:spLocks/>
            </p:cNvSpPr>
            <p:nvPr/>
          </p:nvSpPr>
          <p:spPr bwMode="auto">
            <a:xfrm>
              <a:off x="5057775" y="2241551"/>
              <a:ext cx="917575" cy="800100"/>
            </a:xfrm>
            <a:custGeom>
              <a:avLst/>
              <a:gdLst>
                <a:gd name="T0" fmla="*/ 164 w 183"/>
                <a:gd name="T1" fmla="*/ 57 h 158"/>
                <a:gd name="T2" fmla="*/ 92 w 183"/>
                <a:gd name="T3" fmla="*/ 4 h 158"/>
                <a:gd name="T4" fmla="*/ 20 w 183"/>
                <a:gd name="T5" fmla="*/ 57 h 158"/>
                <a:gd name="T6" fmla="*/ 36 w 183"/>
                <a:gd name="T7" fmla="*/ 148 h 158"/>
                <a:gd name="T8" fmla="*/ 92 w 183"/>
                <a:gd name="T9" fmla="*/ 158 h 158"/>
                <a:gd name="T10" fmla="*/ 148 w 183"/>
                <a:gd name="T11" fmla="*/ 148 h 158"/>
                <a:gd name="T12" fmla="*/ 164 w 183"/>
                <a:gd name="T13" fmla="*/ 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8">
                  <a:moveTo>
                    <a:pt x="164" y="57"/>
                  </a:moveTo>
                  <a:cubicBezTo>
                    <a:pt x="144" y="0"/>
                    <a:pt x="92" y="4"/>
                    <a:pt x="92" y="4"/>
                  </a:cubicBezTo>
                  <a:cubicBezTo>
                    <a:pt x="92" y="4"/>
                    <a:pt x="39" y="0"/>
                    <a:pt x="20" y="57"/>
                  </a:cubicBezTo>
                  <a:cubicBezTo>
                    <a:pt x="0" y="115"/>
                    <a:pt x="26" y="138"/>
                    <a:pt x="36" y="148"/>
                  </a:cubicBezTo>
                  <a:cubicBezTo>
                    <a:pt x="47" y="157"/>
                    <a:pt x="79" y="158"/>
                    <a:pt x="92" y="158"/>
                  </a:cubicBezTo>
                  <a:cubicBezTo>
                    <a:pt x="104" y="158"/>
                    <a:pt x="138" y="157"/>
                    <a:pt x="148" y="148"/>
                  </a:cubicBezTo>
                  <a:cubicBezTo>
                    <a:pt x="159" y="138"/>
                    <a:pt x="183" y="115"/>
                    <a:pt x="164" y="57"/>
                  </a:cubicBezTo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738"/>
            <p:cNvSpPr>
              <a:spLocks noChangeArrowheads="1"/>
            </p:cNvSpPr>
            <p:nvPr/>
          </p:nvSpPr>
          <p:spPr bwMode="auto">
            <a:xfrm>
              <a:off x="5378450" y="2706688"/>
              <a:ext cx="290513" cy="173038"/>
            </a:xfrm>
            <a:prstGeom prst="ellipse">
              <a:avLst/>
            </a:prstGeom>
            <a:solidFill>
              <a:srgbClr val="FFE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739"/>
            <p:cNvSpPr>
              <a:spLocks/>
            </p:cNvSpPr>
            <p:nvPr/>
          </p:nvSpPr>
          <p:spPr bwMode="auto">
            <a:xfrm>
              <a:off x="5484813" y="2716213"/>
              <a:ext cx="79375" cy="66675"/>
            </a:xfrm>
            <a:custGeom>
              <a:avLst/>
              <a:gdLst>
                <a:gd name="T0" fmla="*/ 5 w 16"/>
                <a:gd name="T1" fmla="*/ 0 h 13"/>
                <a:gd name="T2" fmla="*/ 11 w 16"/>
                <a:gd name="T3" fmla="*/ 0 h 13"/>
                <a:gd name="T4" fmla="*/ 14 w 16"/>
                <a:gd name="T5" fmla="*/ 6 h 13"/>
                <a:gd name="T6" fmla="*/ 11 w 16"/>
                <a:gd name="T7" fmla="*/ 11 h 13"/>
                <a:gd name="T8" fmla="*/ 5 w 16"/>
                <a:gd name="T9" fmla="*/ 11 h 13"/>
                <a:gd name="T10" fmla="*/ 2 w 16"/>
                <a:gd name="T11" fmla="*/ 6 h 13"/>
                <a:gd name="T12" fmla="*/ 5 w 16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3"/>
                    <a:pt x="14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6" y="13"/>
                    <a:pt x="5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740"/>
            <p:cNvSpPr>
              <a:spLocks/>
            </p:cNvSpPr>
            <p:nvPr/>
          </p:nvSpPr>
          <p:spPr bwMode="auto">
            <a:xfrm>
              <a:off x="5294313" y="2586038"/>
              <a:ext cx="100013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741"/>
            <p:cNvSpPr>
              <a:spLocks/>
            </p:cNvSpPr>
            <p:nvPr/>
          </p:nvSpPr>
          <p:spPr bwMode="auto">
            <a:xfrm>
              <a:off x="5638800" y="2586038"/>
              <a:ext cx="101600" cy="49213"/>
            </a:xfrm>
            <a:custGeom>
              <a:avLst/>
              <a:gdLst>
                <a:gd name="T0" fmla="*/ 4 w 20"/>
                <a:gd name="T1" fmla="*/ 10 h 10"/>
                <a:gd name="T2" fmla="*/ 10 w 20"/>
                <a:gd name="T3" fmla="*/ 4 h 10"/>
                <a:gd name="T4" fmla="*/ 16 w 20"/>
                <a:gd name="T5" fmla="*/ 10 h 10"/>
                <a:gd name="T6" fmla="*/ 20 w 20"/>
                <a:gd name="T7" fmla="*/ 10 h 10"/>
                <a:gd name="T8" fmla="*/ 10 w 20"/>
                <a:gd name="T9" fmla="*/ 0 h 10"/>
                <a:gd name="T10" fmla="*/ 0 w 20"/>
                <a:gd name="T11" fmla="*/ 10 h 10"/>
                <a:gd name="T12" fmla="*/ 4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6" y="7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742"/>
            <p:cNvSpPr>
              <a:spLocks/>
            </p:cNvSpPr>
            <p:nvPr/>
          </p:nvSpPr>
          <p:spPr bwMode="auto">
            <a:xfrm>
              <a:off x="5294313" y="2498726"/>
              <a:ext cx="84138" cy="46038"/>
            </a:xfrm>
            <a:custGeom>
              <a:avLst/>
              <a:gdLst>
                <a:gd name="T0" fmla="*/ 16 w 17"/>
                <a:gd name="T1" fmla="*/ 3 h 9"/>
                <a:gd name="T2" fmla="*/ 2 w 17"/>
                <a:gd name="T3" fmla="*/ 4 h 9"/>
                <a:gd name="T4" fmla="*/ 3 w 17"/>
                <a:gd name="T5" fmla="*/ 8 h 9"/>
                <a:gd name="T6" fmla="*/ 10 w 17"/>
                <a:gd name="T7" fmla="*/ 6 h 9"/>
                <a:gd name="T8" fmla="*/ 16 w 17"/>
                <a:gd name="T9" fmla="*/ 6 h 9"/>
                <a:gd name="T10" fmla="*/ 16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6" y="3"/>
                  </a:moveTo>
                  <a:cubicBezTo>
                    <a:pt x="12" y="0"/>
                    <a:pt x="6" y="2"/>
                    <a:pt x="2" y="4"/>
                  </a:cubicBezTo>
                  <a:cubicBezTo>
                    <a:pt x="0" y="5"/>
                    <a:pt x="1" y="9"/>
                    <a:pt x="3" y="8"/>
                  </a:cubicBezTo>
                  <a:cubicBezTo>
                    <a:pt x="5" y="7"/>
                    <a:pt x="7" y="6"/>
                    <a:pt x="10" y="6"/>
                  </a:cubicBezTo>
                  <a:cubicBezTo>
                    <a:pt x="12" y="6"/>
                    <a:pt x="14" y="6"/>
                    <a:pt x="16" y="6"/>
                  </a:cubicBezTo>
                  <a:cubicBezTo>
                    <a:pt x="17" y="6"/>
                    <a:pt x="17" y="4"/>
                    <a:pt x="16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43"/>
            <p:cNvSpPr>
              <a:spLocks/>
            </p:cNvSpPr>
            <p:nvPr/>
          </p:nvSpPr>
          <p:spPr bwMode="auto">
            <a:xfrm>
              <a:off x="5659438" y="2498726"/>
              <a:ext cx="85725" cy="46038"/>
            </a:xfrm>
            <a:custGeom>
              <a:avLst/>
              <a:gdLst>
                <a:gd name="T0" fmla="*/ 1 w 17"/>
                <a:gd name="T1" fmla="*/ 3 h 9"/>
                <a:gd name="T2" fmla="*/ 15 w 17"/>
                <a:gd name="T3" fmla="*/ 4 h 9"/>
                <a:gd name="T4" fmla="*/ 14 w 17"/>
                <a:gd name="T5" fmla="*/ 8 h 9"/>
                <a:gd name="T6" fmla="*/ 7 w 17"/>
                <a:gd name="T7" fmla="*/ 6 h 9"/>
                <a:gd name="T8" fmla="*/ 1 w 17"/>
                <a:gd name="T9" fmla="*/ 6 h 9"/>
                <a:gd name="T10" fmla="*/ 1 w 1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3"/>
                  </a:moveTo>
                  <a:cubicBezTo>
                    <a:pt x="5" y="0"/>
                    <a:pt x="12" y="2"/>
                    <a:pt x="15" y="4"/>
                  </a:cubicBezTo>
                  <a:cubicBezTo>
                    <a:pt x="17" y="5"/>
                    <a:pt x="16" y="9"/>
                    <a:pt x="14" y="8"/>
                  </a:cubicBezTo>
                  <a:cubicBezTo>
                    <a:pt x="12" y="7"/>
                    <a:pt x="10" y="6"/>
                    <a:pt x="7" y="6"/>
                  </a:cubicBezTo>
                  <a:cubicBezTo>
                    <a:pt x="5" y="6"/>
                    <a:pt x="3" y="6"/>
                    <a:pt x="1" y="6"/>
                  </a:cubicBezTo>
                  <a:cubicBezTo>
                    <a:pt x="0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744"/>
            <p:cNvSpPr>
              <a:spLocks/>
            </p:cNvSpPr>
            <p:nvPr/>
          </p:nvSpPr>
          <p:spPr bwMode="auto">
            <a:xfrm>
              <a:off x="5594350" y="2711451"/>
              <a:ext cx="111125" cy="50800"/>
            </a:xfrm>
            <a:custGeom>
              <a:avLst/>
              <a:gdLst>
                <a:gd name="T0" fmla="*/ 21 w 22"/>
                <a:gd name="T1" fmla="*/ 1 h 10"/>
                <a:gd name="T2" fmla="*/ 1 w 22"/>
                <a:gd name="T3" fmla="*/ 8 h 10"/>
                <a:gd name="T4" fmla="*/ 2 w 22"/>
                <a:gd name="T5" fmla="*/ 9 h 10"/>
                <a:gd name="T6" fmla="*/ 21 w 22"/>
                <a:gd name="T7" fmla="*/ 3 h 10"/>
                <a:gd name="T8" fmla="*/ 2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"/>
                  </a:moveTo>
                  <a:cubicBezTo>
                    <a:pt x="14" y="0"/>
                    <a:pt x="6" y="2"/>
                    <a:pt x="1" y="8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7" y="4"/>
                    <a:pt x="14" y="2"/>
                    <a:pt x="21" y="3"/>
                  </a:cubicBezTo>
                  <a:cubicBezTo>
                    <a:pt x="22" y="3"/>
                    <a:pt x="22" y="2"/>
                    <a:pt x="2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745"/>
            <p:cNvSpPr>
              <a:spLocks/>
            </p:cNvSpPr>
            <p:nvPr/>
          </p:nvSpPr>
          <p:spPr bwMode="auto">
            <a:xfrm>
              <a:off x="5599113" y="2762251"/>
              <a:ext cx="180975" cy="50800"/>
            </a:xfrm>
            <a:custGeom>
              <a:avLst/>
              <a:gdLst>
                <a:gd name="T0" fmla="*/ 35 w 36"/>
                <a:gd name="T1" fmla="*/ 8 h 10"/>
                <a:gd name="T2" fmla="*/ 1 w 36"/>
                <a:gd name="T3" fmla="*/ 3 h 10"/>
                <a:gd name="T4" fmla="*/ 2 w 36"/>
                <a:gd name="T5" fmla="*/ 5 h 10"/>
                <a:gd name="T6" fmla="*/ 34 w 36"/>
                <a:gd name="T7" fmla="*/ 10 h 10"/>
                <a:gd name="T8" fmla="*/ 35 w 36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">
                  <a:moveTo>
                    <a:pt x="35" y="8"/>
                  </a:moveTo>
                  <a:cubicBezTo>
                    <a:pt x="24" y="3"/>
                    <a:pt x="13" y="0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3" y="4"/>
                    <a:pt x="24" y="5"/>
                    <a:pt x="34" y="10"/>
                  </a:cubicBezTo>
                  <a:cubicBezTo>
                    <a:pt x="35" y="10"/>
                    <a:pt x="36" y="8"/>
                    <a:pt x="35" y="8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746"/>
            <p:cNvSpPr>
              <a:spLocks/>
            </p:cNvSpPr>
            <p:nvPr/>
          </p:nvSpPr>
          <p:spPr bwMode="auto">
            <a:xfrm>
              <a:off x="5610225" y="2813051"/>
              <a:ext cx="104775" cy="71438"/>
            </a:xfrm>
            <a:custGeom>
              <a:avLst/>
              <a:gdLst>
                <a:gd name="T0" fmla="*/ 20 w 21"/>
                <a:gd name="T1" fmla="*/ 13 h 14"/>
                <a:gd name="T2" fmla="*/ 1 w 21"/>
                <a:gd name="T3" fmla="*/ 0 h 14"/>
                <a:gd name="T4" fmla="*/ 0 w 21"/>
                <a:gd name="T5" fmla="*/ 2 h 14"/>
                <a:gd name="T6" fmla="*/ 19 w 21"/>
                <a:gd name="T7" fmla="*/ 14 h 14"/>
                <a:gd name="T8" fmla="*/ 20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13"/>
                  </a:moveTo>
                  <a:cubicBezTo>
                    <a:pt x="15" y="7"/>
                    <a:pt x="8" y="2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7" y="5"/>
                    <a:pt x="13" y="8"/>
                    <a:pt x="19" y="14"/>
                  </a:cubicBezTo>
                  <a:cubicBezTo>
                    <a:pt x="19" y="14"/>
                    <a:pt x="21" y="13"/>
                    <a:pt x="20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747"/>
            <p:cNvSpPr>
              <a:spLocks/>
            </p:cNvSpPr>
            <p:nvPr/>
          </p:nvSpPr>
          <p:spPr bwMode="auto">
            <a:xfrm>
              <a:off x="5329238" y="2711451"/>
              <a:ext cx="109538" cy="50800"/>
            </a:xfrm>
            <a:custGeom>
              <a:avLst/>
              <a:gdLst>
                <a:gd name="T0" fmla="*/ 1 w 22"/>
                <a:gd name="T1" fmla="*/ 1 h 10"/>
                <a:gd name="T2" fmla="*/ 22 w 22"/>
                <a:gd name="T3" fmla="*/ 8 h 10"/>
                <a:gd name="T4" fmla="*/ 20 w 22"/>
                <a:gd name="T5" fmla="*/ 9 h 10"/>
                <a:gd name="T6" fmla="*/ 1 w 22"/>
                <a:gd name="T7" fmla="*/ 3 h 10"/>
                <a:gd name="T8" fmla="*/ 1 w 2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" y="1"/>
                  </a:moveTo>
                  <a:cubicBezTo>
                    <a:pt x="9" y="0"/>
                    <a:pt x="16" y="2"/>
                    <a:pt x="22" y="8"/>
                  </a:cubicBezTo>
                  <a:cubicBezTo>
                    <a:pt x="22" y="8"/>
                    <a:pt x="21" y="10"/>
                    <a:pt x="20" y="9"/>
                  </a:cubicBezTo>
                  <a:cubicBezTo>
                    <a:pt x="15" y="4"/>
                    <a:pt x="8" y="2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48"/>
            <p:cNvSpPr>
              <a:spLocks/>
            </p:cNvSpPr>
            <p:nvPr/>
          </p:nvSpPr>
          <p:spPr bwMode="auto">
            <a:xfrm>
              <a:off x="5257800" y="2762251"/>
              <a:ext cx="176213" cy="50800"/>
            </a:xfrm>
            <a:custGeom>
              <a:avLst/>
              <a:gdLst>
                <a:gd name="T0" fmla="*/ 1 w 35"/>
                <a:gd name="T1" fmla="*/ 8 h 10"/>
                <a:gd name="T2" fmla="*/ 34 w 35"/>
                <a:gd name="T3" fmla="*/ 3 h 10"/>
                <a:gd name="T4" fmla="*/ 34 w 35"/>
                <a:gd name="T5" fmla="*/ 5 h 10"/>
                <a:gd name="T6" fmla="*/ 2 w 35"/>
                <a:gd name="T7" fmla="*/ 10 h 10"/>
                <a:gd name="T8" fmla="*/ 1 w 3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1" y="8"/>
                  </a:moveTo>
                  <a:cubicBezTo>
                    <a:pt x="11" y="3"/>
                    <a:pt x="23" y="0"/>
                    <a:pt x="34" y="3"/>
                  </a:cubicBezTo>
                  <a:cubicBezTo>
                    <a:pt x="35" y="4"/>
                    <a:pt x="35" y="5"/>
                    <a:pt x="34" y="5"/>
                  </a:cubicBezTo>
                  <a:cubicBezTo>
                    <a:pt x="23" y="4"/>
                    <a:pt x="12" y="5"/>
                    <a:pt x="2" y="10"/>
                  </a:cubicBezTo>
                  <a:cubicBezTo>
                    <a:pt x="1" y="10"/>
                    <a:pt x="0" y="8"/>
                    <a:pt x="1" y="8"/>
                  </a:cubicBezTo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49"/>
            <p:cNvSpPr>
              <a:spLocks/>
            </p:cNvSpPr>
            <p:nvPr/>
          </p:nvSpPr>
          <p:spPr bwMode="auto">
            <a:xfrm>
              <a:off x="5322888" y="2813051"/>
              <a:ext cx="106363" cy="71438"/>
            </a:xfrm>
            <a:custGeom>
              <a:avLst/>
              <a:gdLst>
                <a:gd name="T0" fmla="*/ 1 w 21"/>
                <a:gd name="T1" fmla="*/ 13 h 14"/>
                <a:gd name="T2" fmla="*/ 20 w 21"/>
                <a:gd name="T3" fmla="*/ 0 h 14"/>
                <a:gd name="T4" fmla="*/ 20 w 21"/>
                <a:gd name="T5" fmla="*/ 2 h 14"/>
                <a:gd name="T6" fmla="*/ 2 w 21"/>
                <a:gd name="T7" fmla="*/ 14 h 14"/>
                <a:gd name="T8" fmla="*/ 1 w 2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13"/>
                  </a:moveTo>
                  <a:cubicBezTo>
                    <a:pt x="5" y="7"/>
                    <a:pt x="12" y="2"/>
                    <a:pt x="20" y="0"/>
                  </a:cubicBezTo>
                  <a:cubicBezTo>
                    <a:pt x="21" y="0"/>
                    <a:pt x="21" y="2"/>
                    <a:pt x="20" y="2"/>
                  </a:cubicBezTo>
                  <a:cubicBezTo>
                    <a:pt x="13" y="5"/>
                    <a:pt x="7" y="8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50"/>
            <p:cNvSpPr>
              <a:spLocks/>
            </p:cNvSpPr>
            <p:nvPr/>
          </p:nvSpPr>
          <p:spPr bwMode="auto">
            <a:xfrm>
              <a:off x="5468938" y="2813051"/>
              <a:ext cx="111125" cy="60325"/>
            </a:xfrm>
            <a:custGeom>
              <a:avLst/>
              <a:gdLst>
                <a:gd name="T0" fmla="*/ 20 w 22"/>
                <a:gd name="T1" fmla="*/ 8 h 12"/>
                <a:gd name="T2" fmla="*/ 14 w 22"/>
                <a:gd name="T3" fmla="*/ 6 h 12"/>
                <a:gd name="T4" fmla="*/ 12 w 22"/>
                <a:gd name="T5" fmla="*/ 1 h 12"/>
                <a:gd name="T6" fmla="*/ 10 w 22"/>
                <a:gd name="T7" fmla="*/ 1 h 12"/>
                <a:gd name="T8" fmla="*/ 10 w 22"/>
                <a:gd name="T9" fmla="*/ 2 h 12"/>
                <a:gd name="T10" fmla="*/ 10 w 22"/>
                <a:gd name="T11" fmla="*/ 2 h 12"/>
                <a:gd name="T12" fmla="*/ 1 w 22"/>
                <a:gd name="T13" fmla="*/ 8 h 12"/>
                <a:gd name="T14" fmla="*/ 1 w 22"/>
                <a:gd name="T15" fmla="*/ 11 h 12"/>
                <a:gd name="T16" fmla="*/ 11 w 22"/>
                <a:gd name="T17" fmla="*/ 6 h 12"/>
                <a:gd name="T18" fmla="*/ 20 w 22"/>
                <a:gd name="T19" fmla="*/ 11 h 12"/>
                <a:gd name="T20" fmla="*/ 20 w 22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2">
                  <a:moveTo>
                    <a:pt x="20" y="8"/>
                  </a:moveTo>
                  <a:cubicBezTo>
                    <a:pt x="18" y="8"/>
                    <a:pt x="16" y="7"/>
                    <a:pt x="14" y="6"/>
                  </a:cubicBezTo>
                  <a:cubicBezTo>
                    <a:pt x="13" y="4"/>
                    <a:pt x="13" y="3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6"/>
                    <a:pt x="6" y="7"/>
                    <a:pt x="1" y="8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12"/>
                    <a:pt x="9" y="9"/>
                    <a:pt x="11" y="6"/>
                  </a:cubicBezTo>
                  <a:cubicBezTo>
                    <a:pt x="13" y="9"/>
                    <a:pt x="16" y="11"/>
                    <a:pt x="20" y="11"/>
                  </a:cubicBezTo>
                  <a:cubicBezTo>
                    <a:pt x="21" y="11"/>
                    <a:pt x="22" y="9"/>
                    <a:pt x="20" y="8"/>
                  </a:cubicBezTo>
                  <a:close/>
                </a:path>
              </a:pathLst>
            </a:custGeom>
            <a:solidFill>
              <a:srgbClr val="E68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51"/>
            <p:cNvSpPr>
              <a:spLocks/>
            </p:cNvSpPr>
            <p:nvPr/>
          </p:nvSpPr>
          <p:spPr bwMode="auto">
            <a:xfrm>
              <a:off x="5287963" y="2292351"/>
              <a:ext cx="111125" cy="95250"/>
            </a:xfrm>
            <a:custGeom>
              <a:avLst/>
              <a:gdLst>
                <a:gd name="T0" fmla="*/ 15 w 22"/>
                <a:gd name="T1" fmla="*/ 0 h 19"/>
                <a:gd name="T2" fmla="*/ 13 w 22"/>
                <a:gd name="T3" fmla="*/ 1 h 19"/>
                <a:gd name="T4" fmla="*/ 0 w 22"/>
                <a:gd name="T5" fmla="*/ 9 h 19"/>
                <a:gd name="T6" fmla="*/ 2 w 22"/>
                <a:gd name="T7" fmla="*/ 9 h 19"/>
                <a:gd name="T8" fmla="*/ 2 w 22"/>
                <a:gd name="T9" fmla="*/ 9 h 19"/>
                <a:gd name="T10" fmla="*/ 1 w 22"/>
                <a:gd name="T11" fmla="*/ 15 h 19"/>
                <a:gd name="T12" fmla="*/ 2 w 22"/>
                <a:gd name="T13" fmla="*/ 15 h 19"/>
                <a:gd name="T14" fmla="*/ 9 w 22"/>
                <a:gd name="T15" fmla="*/ 12 h 19"/>
                <a:gd name="T16" fmla="*/ 11 w 22"/>
                <a:gd name="T17" fmla="*/ 19 h 19"/>
                <a:gd name="T18" fmla="*/ 15 w 22"/>
                <a:gd name="T19" fmla="*/ 17 h 19"/>
                <a:gd name="T20" fmla="*/ 19 w 22"/>
                <a:gd name="T21" fmla="*/ 9 h 19"/>
                <a:gd name="T22" fmla="*/ 16 w 22"/>
                <a:gd name="T23" fmla="*/ 0 h 19"/>
                <a:gd name="T24" fmla="*/ 15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5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8" y="3"/>
                    <a:pt x="4" y="6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2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4" y="15"/>
                    <a:pt x="6" y="14"/>
                    <a:pt x="9" y="12"/>
                  </a:cubicBezTo>
                  <a:cubicBezTo>
                    <a:pt x="9" y="12"/>
                    <a:pt x="8" y="15"/>
                    <a:pt x="11" y="19"/>
                  </a:cubicBezTo>
                  <a:cubicBezTo>
                    <a:pt x="11" y="19"/>
                    <a:pt x="12" y="17"/>
                    <a:pt x="15" y="17"/>
                  </a:cubicBezTo>
                  <a:cubicBezTo>
                    <a:pt x="18" y="17"/>
                    <a:pt x="20" y="15"/>
                    <a:pt x="19" y="9"/>
                  </a:cubicBezTo>
                  <a:cubicBezTo>
                    <a:pt x="19" y="9"/>
                    <a:pt x="22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52"/>
            <p:cNvSpPr>
              <a:spLocks/>
            </p:cNvSpPr>
            <p:nvPr/>
          </p:nvSpPr>
          <p:spPr bwMode="auto">
            <a:xfrm>
              <a:off x="5303838" y="2322513"/>
              <a:ext cx="90488" cy="25400"/>
            </a:xfrm>
            <a:custGeom>
              <a:avLst/>
              <a:gdLst>
                <a:gd name="T0" fmla="*/ 16 w 18"/>
                <a:gd name="T1" fmla="*/ 5 h 5"/>
                <a:gd name="T2" fmla="*/ 9 w 18"/>
                <a:gd name="T3" fmla="*/ 1 h 5"/>
                <a:gd name="T4" fmla="*/ 3 w 18"/>
                <a:gd name="T5" fmla="*/ 0 h 5"/>
                <a:gd name="T6" fmla="*/ 0 w 18"/>
                <a:gd name="T7" fmla="*/ 0 h 5"/>
                <a:gd name="T8" fmla="*/ 3 w 18"/>
                <a:gd name="T9" fmla="*/ 0 h 5"/>
                <a:gd name="T10" fmla="*/ 9 w 18"/>
                <a:gd name="T11" fmla="*/ 0 h 5"/>
                <a:gd name="T12" fmla="*/ 18 w 18"/>
                <a:gd name="T13" fmla="*/ 2 h 5"/>
                <a:gd name="T14" fmla="*/ 16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16" y="5"/>
                    <a:pt x="13" y="3"/>
                    <a:pt x="9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7" y="0"/>
                    <a:pt x="9" y="0"/>
                  </a:cubicBezTo>
                  <a:cubicBezTo>
                    <a:pt x="13" y="1"/>
                    <a:pt x="18" y="2"/>
                    <a:pt x="18" y="2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53"/>
            <p:cNvSpPr>
              <a:spLocks/>
            </p:cNvSpPr>
            <p:nvPr/>
          </p:nvSpPr>
          <p:spPr bwMode="auto">
            <a:xfrm>
              <a:off x="5619750" y="2276476"/>
              <a:ext cx="109538" cy="85725"/>
            </a:xfrm>
            <a:custGeom>
              <a:avLst/>
              <a:gdLst>
                <a:gd name="T0" fmla="*/ 3 w 22"/>
                <a:gd name="T1" fmla="*/ 0 h 17"/>
                <a:gd name="T2" fmla="*/ 2 w 22"/>
                <a:gd name="T3" fmla="*/ 6 h 17"/>
                <a:gd name="T4" fmla="*/ 5 w 22"/>
                <a:gd name="T5" fmla="*/ 14 h 17"/>
                <a:gd name="T6" fmla="*/ 9 w 22"/>
                <a:gd name="T7" fmla="*/ 17 h 17"/>
                <a:gd name="T8" fmla="*/ 12 w 22"/>
                <a:gd name="T9" fmla="*/ 11 h 17"/>
                <a:gd name="T10" fmla="*/ 19 w 22"/>
                <a:gd name="T11" fmla="*/ 14 h 17"/>
                <a:gd name="T12" fmla="*/ 19 w 22"/>
                <a:gd name="T13" fmla="*/ 14 h 17"/>
                <a:gd name="T14" fmla="*/ 19 w 22"/>
                <a:gd name="T15" fmla="*/ 9 h 17"/>
                <a:gd name="T16" fmla="*/ 20 w 22"/>
                <a:gd name="T17" fmla="*/ 9 h 17"/>
                <a:gd name="T18" fmla="*/ 22 w 22"/>
                <a:gd name="T19" fmla="*/ 9 h 17"/>
                <a:gd name="T20" fmla="*/ 16 w 22"/>
                <a:gd name="T21" fmla="*/ 5 h 17"/>
                <a:gd name="T22" fmla="*/ 3 w 22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3" y="0"/>
                  </a:moveTo>
                  <a:cubicBezTo>
                    <a:pt x="1" y="3"/>
                    <a:pt x="2" y="6"/>
                    <a:pt x="2" y="6"/>
                  </a:cubicBezTo>
                  <a:cubicBezTo>
                    <a:pt x="0" y="12"/>
                    <a:pt x="2" y="14"/>
                    <a:pt x="5" y="14"/>
                  </a:cubicBezTo>
                  <a:cubicBezTo>
                    <a:pt x="8" y="15"/>
                    <a:pt x="9" y="17"/>
                    <a:pt x="9" y="17"/>
                  </a:cubicBezTo>
                  <a:cubicBezTo>
                    <a:pt x="12" y="14"/>
                    <a:pt x="12" y="11"/>
                    <a:pt x="12" y="11"/>
                  </a:cubicBezTo>
                  <a:cubicBezTo>
                    <a:pt x="15" y="14"/>
                    <a:pt x="17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1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0" y="8"/>
                    <a:pt x="18" y="6"/>
                    <a:pt x="16" y="5"/>
                  </a:cubicBezTo>
                  <a:cubicBezTo>
                    <a:pt x="12" y="3"/>
                    <a:pt x="7" y="1"/>
                    <a:pt x="3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754"/>
            <p:cNvSpPr>
              <a:spLocks/>
            </p:cNvSpPr>
            <p:nvPr/>
          </p:nvSpPr>
          <p:spPr bwMode="auto">
            <a:xfrm>
              <a:off x="5619750" y="2297113"/>
              <a:ext cx="90488" cy="20638"/>
            </a:xfrm>
            <a:custGeom>
              <a:avLst/>
              <a:gdLst>
                <a:gd name="T0" fmla="*/ 0 w 18"/>
                <a:gd name="T1" fmla="*/ 1 h 4"/>
                <a:gd name="T2" fmla="*/ 9 w 18"/>
                <a:gd name="T3" fmla="*/ 0 h 4"/>
                <a:gd name="T4" fmla="*/ 16 w 18"/>
                <a:gd name="T5" fmla="*/ 1 h 4"/>
                <a:gd name="T6" fmla="*/ 18 w 18"/>
                <a:gd name="T7" fmla="*/ 1 h 4"/>
                <a:gd name="T8" fmla="*/ 16 w 18"/>
                <a:gd name="T9" fmla="*/ 1 h 4"/>
                <a:gd name="T10" fmla="*/ 10 w 18"/>
                <a:gd name="T11" fmla="*/ 1 h 4"/>
                <a:gd name="T12" fmla="*/ 1 w 18"/>
                <a:gd name="T13" fmla="*/ 4 h 4"/>
                <a:gd name="T14" fmla="*/ 0 w 1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1"/>
                  </a:moveTo>
                  <a:cubicBezTo>
                    <a:pt x="0" y="1"/>
                    <a:pt x="5" y="0"/>
                    <a:pt x="9" y="0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1"/>
                    <a:pt x="12" y="1"/>
                    <a:pt x="10" y="1"/>
                  </a:cubicBezTo>
                  <a:cubicBezTo>
                    <a:pt x="5" y="2"/>
                    <a:pt x="1" y="4"/>
                    <a:pt x="1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755"/>
            <p:cNvSpPr>
              <a:spLocks noEditPoints="1"/>
            </p:cNvSpPr>
            <p:nvPr/>
          </p:nvSpPr>
          <p:spPr bwMode="auto">
            <a:xfrm>
              <a:off x="5408613" y="2260601"/>
              <a:ext cx="206375" cy="203200"/>
            </a:xfrm>
            <a:custGeom>
              <a:avLst/>
              <a:gdLst>
                <a:gd name="T0" fmla="*/ 20 w 41"/>
                <a:gd name="T1" fmla="*/ 23 h 40"/>
                <a:gd name="T2" fmla="*/ 14 w 41"/>
                <a:gd name="T3" fmla="*/ 19 h 40"/>
                <a:gd name="T4" fmla="*/ 17 w 41"/>
                <a:gd name="T5" fmla="*/ 10 h 40"/>
                <a:gd name="T6" fmla="*/ 20 w 41"/>
                <a:gd name="T7" fmla="*/ 9 h 40"/>
                <a:gd name="T8" fmla="*/ 26 w 41"/>
                <a:gd name="T9" fmla="*/ 13 h 40"/>
                <a:gd name="T10" fmla="*/ 23 w 41"/>
                <a:gd name="T11" fmla="*/ 22 h 40"/>
                <a:gd name="T12" fmla="*/ 20 w 41"/>
                <a:gd name="T13" fmla="*/ 23 h 40"/>
                <a:gd name="T14" fmla="*/ 25 w 41"/>
                <a:gd name="T15" fmla="*/ 0 h 40"/>
                <a:gd name="T16" fmla="*/ 22 w 41"/>
                <a:gd name="T17" fmla="*/ 0 h 40"/>
                <a:gd name="T18" fmla="*/ 20 w 41"/>
                <a:gd name="T19" fmla="*/ 0 h 40"/>
                <a:gd name="T20" fmla="*/ 13 w 41"/>
                <a:gd name="T21" fmla="*/ 0 h 40"/>
                <a:gd name="T22" fmla="*/ 11 w 41"/>
                <a:gd name="T23" fmla="*/ 4 h 40"/>
                <a:gd name="T24" fmla="*/ 11 w 41"/>
                <a:gd name="T25" fmla="*/ 4 h 40"/>
                <a:gd name="T26" fmla="*/ 9 w 41"/>
                <a:gd name="T27" fmla="*/ 3 h 40"/>
                <a:gd name="T28" fmla="*/ 0 w 41"/>
                <a:gd name="T29" fmla="*/ 9 h 40"/>
                <a:gd name="T30" fmla="*/ 6 w 41"/>
                <a:gd name="T31" fmla="*/ 18 h 40"/>
                <a:gd name="T32" fmla="*/ 5 w 41"/>
                <a:gd name="T33" fmla="*/ 20 h 40"/>
                <a:gd name="T34" fmla="*/ 1 w 41"/>
                <a:gd name="T35" fmla="*/ 27 h 40"/>
                <a:gd name="T36" fmla="*/ 6 w 41"/>
                <a:gd name="T37" fmla="*/ 30 h 40"/>
                <a:gd name="T38" fmla="*/ 9 w 41"/>
                <a:gd name="T39" fmla="*/ 30 h 40"/>
                <a:gd name="T40" fmla="*/ 13 w 41"/>
                <a:gd name="T41" fmla="*/ 29 h 40"/>
                <a:gd name="T42" fmla="*/ 16 w 41"/>
                <a:gd name="T43" fmla="*/ 36 h 40"/>
                <a:gd name="T44" fmla="*/ 18 w 41"/>
                <a:gd name="T45" fmla="*/ 40 h 40"/>
                <a:gd name="T46" fmla="*/ 28 w 41"/>
                <a:gd name="T47" fmla="*/ 28 h 40"/>
                <a:gd name="T48" fmla="*/ 30 w 41"/>
                <a:gd name="T49" fmla="*/ 29 h 40"/>
                <a:gd name="T50" fmla="*/ 33 w 41"/>
                <a:gd name="T51" fmla="*/ 30 h 40"/>
                <a:gd name="T52" fmla="*/ 41 w 41"/>
                <a:gd name="T53" fmla="*/ 26 h 40"/>
                <a:gd name="T54" fmla="*/ 34 w 41"/>
                <a:gd name="T55" fmla="*/ 16 h 40"/>
                <a:gd name="T56" fmla="*/ 32 w 41"/>
                <a:gd name="T57" fmla="*/ 16 h 40"/>
                <a:gd name="T58" fmla="*/ 35 w 41"/>
                <a:gd name="T59" fmla="*/ 15 h 40"/>
                <a:gd name="T60" fmla="*/ 37 w 41"/>
                <a:gd name="T61" fmla="*/ 5 h 40"/>
                <a:gd name="T62" fmla="*/ 31 w 41"/>
                <a:gd name="T63" fmla="*/ 3 h 40"/>
                <a:gd name="T64" fmla="*/ 27 w 41"/>
                <a:gd name="T65" fmla="*/ 4 h 40"/>
                <a:gd name="T66" fmla="*/ 25 w 41"/>
                <a:gd name="T67" fmla="*/ 0 h 40"/>
                <a:gd name="T68" fmla="*/ 25 w 41"/>
                <a:gd name="T6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0">
                  <a:moveTo>
                    <a:pt x="20" y="23"/>
                  </a:moveTo>
                  <a:cubicBezTo>
                    <a:pt x="17" y="23"/>
                    <a:pt x="15" y="21"/>
                    <a:pt x="14" y="19"/>
                  </a:cubicBezTo>
                  <a:cubicBezTo>
                    <a:pt x="12" y="16"/>
                    <a:pt x="14" y="12"/>
                    <a:pt x="17" y="10"/>
                  </a:cubicBezTo>
                  <a:cubicBezTo>
                    <a:pt x="18" y="10"/>
                    <a:pt x="19" y="9"/>
                    <a:pt x="20" y="9"/>
                  </a:cubicBezTo>
                  <a:cubicBezTo>
                    <a:pt x="22" y="9"/>
                    <a:pt x="25" y="11"/>
                    <a:pt x="26" y="13"/>
                  </a:cubicBezTo>
                  <a:cubicBezTo>
                    <a:pt x="27" y="17"/>
                    <a:pt x="26" y="21"/>
                    <a:pt x="23" y="22"/>
                  </a:cubicBezTo>
                  <a:cubicBezTo>
                    <a:pt x="22" y="23"/>
                    <a:pt x="21" y="23"/>
                    <a:pt x="20" y="23"/>
                  </a:cubicBezTo>
                  <a:moveTo>
                    <a:pt x="25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6" y="0"/>
                    <a:pt x="13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5" y="3"/>
                    <a:pt x="0" y="9"/>
                    <a:pt x="0" y="9"/>
                  </a:cubicBezTo>
                  <a:cubicBezTo>
                    <a:pt x="2" y="14"/>
                    <a:pt x="4" y="17"/>
                    <a:pt x="6" y="18"/>
                  </a:cubicBezTo>
                  <a:cubicBezTo>
                    <a:pt x="6" y="18"/>
                    <a:pt x="5" y="19"/>
                    <a:pt x="5" y="20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1" y="27"/>
                    <a:pt x="4" y="29"/>
                    <a:pt x="6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3"/>
                    <a:pt x="16" y="36"/>
                    <a:pt x="16" y="36"/>
                  </a:cubicBezTo>
                  <a:cubicBezTo>
                    <a:pt x="16" y="36"/>
                    <a:pt x="19" y="37"/>
                    <a:pt x="18" y="40"/>
                  </a:cubicBezTo>
                  <a:cubicBezTo>
                    <a:pt x="18" y="40"/>
                    <a:pt x="29" y="38"/>
                    <a:pt x="28" y="28"/>
                  </a:cubicBezTo>
                  <a:cubicBezTo>
                    <a:pt x="28" y="29"/>
                    <a:pt x="29" y="29"/>
                    <a:pt x="30" y="29"/>
                  </a:cubicBezTo>
                  <a:cubicBezTo>
                    <a:pt x="30" y="30"/>
                    <a:pt x="32" y="30"/>
                    <a:pt x="33" y="30"/>
                  </a:cubicBezTo>
                  <a:cubicBezTo>
                    <a:pt x="37" y="30"/>
                    <a:pt x="41" y="26"/>
                    <a:pt x="41" y="26"/>
                  </a:cubicBezTo>
                  <a:cubicBezTo>
                    <a:pt x="41" y="18"/>
                    <a:pt x="37" y="16"/>
                    <a:pt x="34" y="16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3" y="15"/>
                    <a:pt x="34" y="15"/>
                    <a:pt x="35" y="15"/>
                  </a:cubicBezTo>
                  <a:cubicBezTo>
                    <a:pt x="40" y="12"/>
                    <a:pt x="37" y="5"/>
                    <a:pt x="37" y="5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7" y="3"/>
                    <a:pt x="26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756"/>
            <p:cNvSpPr>
              <a:spLocks/>
            </p:cNvSpPr>
            <p:nvPr/>
          </p:nvSpPr>
          <p:spPr bwMode="auto">
            <a:xfrm>
              <a:off x="5468938" y="2306638"/>
              <a:ext cx="74613" cy="71438"/>
            </a:xfrm>
            <a:custGeom>
              <a:avLst/>
              <a:gdLst>
                <a:gd name="T0" fmla="*/ 8 w 15"/>
                <a:gd name="T1" fmla="*/ 0 h 14"/>
                <a:gd name="T2" fmla="*/ 5 w 15"/>
                <a:gd name="T3" fmla="*/ 1 h 14"/>
                <a:gd name="T4" fmla="*/ 2 w 15"/>
                <a:gd name="T5" fmla="*/ 10 h 14"/>
                <a:gd name="T6" fmla="*/ 8 w 15"/>
                <a:gd name="T7" fmla="*/ 14 h 14"/>
                <a:gd name="T8" fmla="*/ 11 w 15"/>
                <a:gd name="T9" fmla="*/ 13 h 14"/>
                <a:gd name="T10" fmla="*/ 14 w 15"/>
                <a:gd name="T11" fmla="*/ 4 h 14"/>
                <a:gd name="T12" fmla="*/ 8 w 1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3"/>
                    <a:pt x="0" y="7"/>
                    <a:pt x="2" y="10"/>
                  </a:cubicBezTo>
                  <a:cubicBezTo>
                    <a:pt x="3" y="12"/>
                    <a:pt x="5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4" y="12"/>
                    <a:pt x="15" y="8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solidFill>
              <a:srgbClr val="50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57"/>
            <p:cNvSpPr>
              <a:spLocks/>
            </p:cNvSpPr>
            <p:nvPr/>
          </p:nvSpPr>
          <p:spPr bwMode="auto">
            <a:xfrm>
              <a:off x="5484813" y="2317751"/>
              <a:ext cx="49213" cy="492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58"/>
            <p:cNvSpPr>
              <a:spLocks/>
            </p:cNvSpPr>
            <p:nvPr/>
          </p:nvSpPr>
          <p:spPr bwMode="auto">
            <a:xfrm>
              <a:off x="5418138" y="2306638"/>
              <a:ext cx="60325" cy="30163"/>
            </a:xfrm>
            <a:custGeom>
              <a:avLst/>
              <a:gdLst>
                <a:gd name="T0" fmla="*/ 12 w 12"/>
                <a:gd name="T1" fmla="*/ 6 h 6"/>
                <a:gd name="T2" fmla="*/ 5 w 12"/>
                <a:gd name="T3" fmla="*/ 4 h 6"/>
                <a:gd name="T4" fmla="*/ 3 w 12"/>
                <a:gd name="T5" fmla="*/ 3 h 6"/>
                <a:gd name="T6" fmla="*/ 2 w 12"/>
                <a:gd name="T7" fmla="*/ 1 h 6"/>
                <a:gd name="T8" fmla="*/ 0 w 12"/>
                <a:gd name="T9" fmla="*/ 0 h 6"/>
                <a:gd name="T10" fmla="*/ 2 w 12"/>
                <a:gd name="T11" fmla="*/ 1 h 6"/>
                <a:gd name="T12" fmla="*/ 4 w 12"/>
                <a:gd name="T13" fmla="*/ 2 h 6"/>
                <a:gd name="T14" fmla="*/ 6 w 12"/>
                <a:gd name="T15" fmla="*/ 3 h 6"/>
                <a:gd name="T16" fmla="*/ 12 w 12"/>
                <a:gd name="T17" fmla="*/ 5 h 6"/>
                <a:gd name="T18" fmla="*/ 12 w 12"/>
                <a:gd name="T19" fmla="*/ 6 h 6"/>
                <a:gd name="T20" fmla="*/ 12 w 1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cubicBezTo>
                    <a:pt x="12" y="6"/>
                    <a:pt x="8" y="5"/>
                    <a:pt x="5" y="4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9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59"/>
            <p:cNvSpPr>
              <a:spLocks/>
            </p:cNvSpPr>
            <p:nvPr/>
          </p:nvSpPr>
          <p:spPr bwMode="auto">
            <a:xfrm>
              <a:off x="5508625" y="2251076"/>
              <a:ext cx="4763" cy="66675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2 h 13"/>
                <a:gd name="T4" fmla="*/ 1 w 1"/>
                <a:gd name="T5" fmla="*/ 6 h 13"/>
                <a:gd name="T6" fmla="*/ 1 w 1"/>
                <a:gd name="T7" fmla="*/ 8 h 13"/>
                <a:gd name="T8" fmla="*/ 1 w 1"/>
                <a:gd name="T9" fmla="*/ 10 h 13"/>
                <a:gd name="T10" fmla="*/ 1 w 1"/>
                <a:gd name="T11" fmla="*/ 12 h 13"/>
                <a:gd name="T12" fmla="*/ 1 w 1"/>
                <a:gd name="T13" fmla="*/ 13 h 13"/>
                <a:gd name="T14" fmla="*/ 0 w 1"/>
                <a:gd name="T15" fmla="*/ 12 h 13"/>
                <a:gd name="T16" fmla="*/ 0 w 1"/>
                <a:gd name="T17" fmla="*/ 12 h 13"/>
                <a:gd name="T18" fmla="*/ 0 w 1"/>
                <a:gd name="T19" fmla="*/ 12 h 13"/>
                <a:gd name="T20" fmla="*/ 0 w 1"/>
                <a:gd name="T21" fmla="*/ 10 h 13"/>
                <a:gd name="T22" fmla="*/ 0 w 1"/>
                <a:gd name="T23" fmla="*/ 8 h 13"/>
                <a:gd name="T24" fmla="*/ 0 w 1"/>
                <a:gd name="T25" fmla="*/ 6 h 13"/>
                <a:gd name="T26" fmla="*/ 0 w 1"/>
                <a:gd name="T27" fmla="*/ 2 h 13"/>
                <a:gd name="T28" fmla="*/ 0 w 1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1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60"/>
            <p:cNvSpPr>
              <a:spLocks/>
            </p:cNvSpPr>
            <p:nvPr/>
          </p:nvSpPr>
          <p:spPr bwMode="auto">
            <a:xfrm>
              <a:off x="5438775" y="2362201"/>
              <a:ext cx="46038" cy="30163"/>
            </a:xfrm>
            <a:custGeom>
              <a:avLst/>
              <a:gdLst>
                <a:gd name="T0" fmla="*/ 0 w 9"/>
                <a:gd name="T1" fmla="*/ 6 h 6"/>
                <a:gd name="T2" fmla="*/ 5 w 9"/>
                <a:gd name="T3" fmla="*/ 4 h 6"/>
                <a:gd name="T4" fmla="*/ 6 w 9"/>
                <a:gd name="T5" fmla="*/ 3 h 6"/>
                <a:gd name="T6" fmla="*/ 7 w 9"/>
                <a:gd name="T7" fmla="*/ 2 h 6"/>
                <a:gd name="T8" fmla="*/ 7 w 9"/>
                <a:gd name="T9" fmla="*/ 1 h 6"/>
                <a:gd name="T10" fmla="*/ 7 w 9"/>
                <a:gd name="T11" fmla="*/ 0 h 6"/>
                <a:gd name="T12" fmla="*/ 9 w 9"/>
                <a:gd name="T13" fmla="*/ 0 h 6"/>
                <a:gd name="T14" fmla="*/ 9 w 9"/>
                <a:gd name="T15" fmla="*/ 1 h 6"/>
                <a:gd name="T16" fmla="*/ 9 w 9"/>
                <a:gd name="T17" fmla="*/ 1 h 6"/>
                <a:gd name="T18" fmla="*/ 8 w 9"/>
                <a:gd name="T19" fmla="*/ 3 h 6"/>
                <a:gd name="T20" fmla="*/ 7 w 9"/>
                <a:gd name="T21" fmla="*/ 4 h 6"/>
                <a:gd name="T22" fmla="*/ 5 w 9"/>
                <a:gd name="T23" fmla="*/ 5 h 6"/>
                <a:gd name="T24" fmla="*/ 0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0" y="6"/>
                  </a:moveTo>
                  <a:cubicBezTo>
                    <a:pt x="0" y="6"/>
                    <a:pt x="3" y="6"/>
                    <a:pt x="5" y="4"/>
                  </a:cubicBezTo>
                  <a:cubicBezTo>
                    <a:pt x="5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61"/>
            <p:cNvSpPr>
              <a:spLocks/>
            </p:cNvSpPr>
            <p:nvPr/>
          </p:nvSpPr>
          <p:spPr bwMode="auto">
            <a:xfrm>
              <a:off x="5508625" y="2366963"/>
              <a:ext cx="20638" cy="80963"/>
            </a:xfrm>
            <a:custGeom>
              <a:avLst/>
              <a:gdLst>
                <a:gd name="T0" fmla="*/ 4 w 4"/>
                <a:gd name="T1" fmla="*/ 1 h 16"/>
                <a:gd name="T2" fmla="*/ 4 w 4"/>
                <a:gd name="T3" fmla="*/ 2 h 16"/>
                <a:gd name="T4" fmla="*/ 4 w 4"/>
                <a:gd name="T5" fmla="*/ 3 h 16"/>
                <a:gd name="T6" fmla="*/ 4 w 4"/>
                <a:gd name="T7" fmla="*/ 9 h 16"/>
                <a:gd name="T8" fmla="*/ 3 w 4"/>
                <a:gd name="T9" fmla="*/ 11 h 16"/>
                <a:gd name="T10" fmla="*/ 2 w 4"/>
                <a:gd name="T11" fmla="*/ 14 h 16"/>
                <a:gd name="T12" fmla="*/ 0 w 4"/>
                <a:gd name="T13" fmla="*/ 16 h 16"/>
                <a:gd name="T14" fmla="*/ 1 w 4"/>
                <a:gd name="T15" fmla="*/ 13 h 16"/>
                <a:gd name="T16" fmla="*/ 2 w 4"/>
                <a:gd name="T17" fmla="*/ 11 h 16"/>
                <a:gd name="T18" fmla="*/ 2 w 4"/>
                <a:gd name="T19" fmla="*/ 9 h 16"/>
                <a:gd name="T20" fmla="*/ 2 w 4"/>
                <a:gd name="T21" fmla="*/ 4 h 16"/>
                <a:gd name="T22" fmla="*/ 2 w 4"/>
                <a:gd name="T23" fmla="*/ 1 h 16"/>
                <a:gd name="T24" fmla="*/ 2 w 4"/>
                <a:gd name="T25" fmla="*/ 1 h 16"/>
                <a:gd name="T26" fmla="*/ 3 w 4"/>
                <a:gd name="T27" fmla="*/ 0 h 16"/>
                <a:gd name="T28" fmla="*/ 4 w 4"/>
                <a:gd name="T2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6">
                  <a:moveTo>
                    <a:pt x="4" y="1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0" y="16"/>
                    <a:pt x="1" y="15"/>
                    <a:pt x="1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62"/>
            <p:cNvSpPr>
              <a:spLocks/>
            </p:cNvSpPr>
            <p:nvPr/>
          </p:nvSpPr>
          <p:spPr bwMode="auto">
            <a:xfrm>
              <a:off x="5543550" y="2352676"/>
              <a:ext cx="55563" cy="30163"/>
            </a:xfrm>
            <a:custGeom>
              <a:avLst/>
              <a:gdLst>
                <a:gd name="T0" fmla="*/ 11 w 11"/>
                <a:gd name="T1" fmla="*/ 6 h 6"/>
                <a:gd name="T2" fmla="*/ 6 w 11"/>
                <a:gd name="T3" fmla="*/ 3 h 6"/>
                <a:gd name="T4" fmla="*/ 3 w 11"/>
                <a:gd name="T5" fmla="*/ 2 h 6"/>
                <a:gd name="T6" fmla="*/ 1 w 11"/>
                <a:gd name="T7" fmla="*/ 2 h 6"/>
                <a:gd name="T8" fmla="*/ 1 w 11"/>
                <a:gd name="T9" fmla="*/ 2 h 6"/>
                <a:gd name="T10" fmla="*/ 1 w 11"/>
                <a:gd name="T11" fmla="*/ 2 h 6"/>
                <a:gd name="T12" fmla="*/ 0 w 11"/>
                <a:gd name="T13" fmla="*/ 1 h 6"/>
                <a:gd name="T14" fmla="*/ 1 w 11"/>
                <a:gd name="T15" fmla="*/ 0 h 6"/>
                <a:gd name="T16" fmla="*/ 1 w 11"/>
                <a:gd name="T17" fmla="*/ 0 h 6"/>
                <a:gd name="T18" fmla="*/ 2 w 11"/>
                <a:gd name="T19" fmla="*/ 0 h 6"/>
                <a:gd name="T20" fmla="*/ 3 w 11"/>
                <a:gd name="T21" fmla="*/ 1 h 6"/>
                <a:gd name="T22" fmla="*/ 7 w 11"/>
                <a:gd name="T23" fmla="*/ 3 h 6"/>
                <a:gd name="T24" fmla="*/ 11 w 11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11" y="6"/>
                    <a:pt x="9" y="5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5" y="2"/>
                    <a:pt x="7" y="3"/>
                  </a:cubicBezTo>
                  <a:cubicBezTo>
                    <a:pt x="9" y="4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3"/>
            <p:cNvSpPr>
              <a:spLocks/>
            </p:cNvSpPr>
            <p:nvPr/>
          </p:nvSpPr>
          <p:spPr bwMode="auto">
            <a:xfrm>
              <a:off x="5529263" y="2292351"/>
              <a:ext cx="60325" cy="39688"/>
            </a:xfrm>
            <a:custGeom>
              <a:avLst/>
              <a:gdLst>
                <a:gd name="T0" fmla="*/ 12 w 12"/>
                <a:gd name="T1" fmla="*/ 1 h 8"/>
                <a:gd name="T2" fmla="*/ 10 w 12"/>
                <a:gd name="T3" fmla="*/ 1 h 8"/>
                <a:gd name="T4" fmla="*/ 6 w 12"/>
                <a:gd name="T5" fmla="*/ 3 h 8"/>
                <a:gd name="T6" fmla="*/ 5 w 12"/>
                <a:gd name="T7" fmla="*/ 4 h 8"/>
                <a:gd name="T8" fmla="*/ 4 w 12"/>
                <a:gd name="T9" fmla="*/ 5 h 8"/>
                <a:gd name="T10" fmla="*/ 3 w 12"/>
                <a:gd name="T11" fmla="*/ 7 h 8"/>
                <a:gd name="T12" fmla="*/ 3 w 12"/>
                <a:gd name="T13" fmla="*/ 7 h 8"/>
                <a:gd name="T14" fmla="*/ 1 w 12"/>
                <a:gd name="T15" fmla="*/ 7 h 8"/>
                <a:gd name="T16" fmla="*/ 1 w 12"/>
                <a:gd name="T17" fmla="*/ 6 h 8"/>
                <a:gd name="T18" fmla="*/ 1 w 12"/>
                <a:gd name="T19" fmla="*/ 6 h 8"/>
                <a:gd name="T20" fmla="*/ 2 w 12"/>
                <a:gd name="T21" fmla="*/ 4 h 8"/>
                <a:gd name="T22" fmla="*/ 4 w 12"/>
                <a:gd name="T23" fmla="*/ 3 h 8"/>
                <a:gd name="T24" fmla="*/ 6 w 12"/>
                <a:gd name="T25" fmla="*/ 2 h 8"/>
                <a:gd name="T26" fmla="*/ 10 w 12"/>
                <a:gd name="T27" fmla="*/ 1 h 8"/>
                <a:gd name="T28" fmla="*/ 12 w 12"/>
                <a:gd name="T2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8">
                  <a:moveTo>
                    <a:pt x="12" y="1"/>
                  </a:move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1" y="7"/>
                  </a:cubicBezTo>
                  <a:cubicBezTo>
                    <a:pt x="1" y="7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7" y="1"/>
                    <a:pt x="9" y="1"/>
                    <a:pt x="10" y="1"/>
                  </a:cubicBezTo>
                  <a:cubicBezTo>
                    <a:pt x="11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AD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64"/>
            <p:cNvSpPr>
              <a:spLocks/>
            </p:cNvSpPr>
            <p:nvPr/>
          </p:nvSpPr>
          <p:spPr bwMode="auto">
            <a:xfrm>
              <a:off x="5143500" y="2692401"/>
              <a:ext cx="139700" cy="106363"/>
            </a:xfrm>
            <a:custGeom>
              <a:avLst/>
              <a:gdLst>
                <a:gd name="T0" fmla="*/ 20 w 28"/>
                <a:gd name="T1" fmla="*/ 0 h 21"/>
                <a:gd name="T2" fmla="*/ 17 w 28"/>
                <a:gd name="T3" fmla="*/ 1 h 21"/>
                <a:gd name="T4" fmla="*/ 18 w 28"/>
                <a:gd name="T5" fmla="*/ 11 h 21"/>
                <a:gd name="T6" fmla="*/ 18 w 28"/>
                <a:gd name="T7" fmla="*/ 11 h 21"/>
                <a:gd name="T8" fmla="*/ 18 w 28"/>
                <a:gd name="T9" fmla="*/ 9 h 21"/>
                <a:gd name="T10" fmla="*/ 16 w 28"/>
                <a:gd name="T11" fmla="*/ 5 h 21"/>
                <a:gd name="T12" fmla="*/ 19 w 28"/>
                <a:gd name="T13" fmla="*/ 3 h 21"/>
                <a:gd name="T14" fmla="*/ 23 w 28"/>
                <a:gd name="T15" fmla="*/ 5 h 21"/>
                <a:gd name="T16" fmla="*/ 17 w 28"/>
                <a:gd name="T17" fmla="*/ 18 h 21"/>
                <a:gd name="T18" fmla="*/ 13 w 28"/>
                <a:gd name="T19" fmla="*/ 19 h 21"/>
                <a:gd name="T20" fmla="*/ 5 w 28"/>
                <a:gd name="T21" fmla="*/ 5 h 21"/>
                <a:gd name="T22" fmla="*/ 4 w 28"/>
                <a:gd name="T23" fmla="*/ 4 h 21"/>
                <a:gd name="T24" fmla="*/ 4 w 28"/>
                <a:gd name="T25" fmla="*/ 4 h 21"/>
                <a:gd name="T26" fmla="*/ 8 w 28"/>
                <a:gd name="T27" fmla="*/ 20 h 21"/>
                <a:gd name="T28" fmla="*/ 13 w 28"/>
                <a:gd name="T29" fmla="*/ 21 h 21"/>
                <a:gd name="T30" fmla="*/ 25 w 28"/>
                <a:gd name="T31" fmla="*/ 13 h 21"/>
                <a:gd name="T32" fmla="*/ 20 w 28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20" y="0"/>
                  </a:moveTo>
                  <a:cubicBezTo>
                    <a:pt x="19" y="0"/>
                    <a:pt x="18" y="0"/>
                    <a:pt x="17" y="1"/>
                  </a:cubicBezTo>
                  <a:cubicBezTo>
                    <a:pt x="12" y="2"/>
                    <a:pt x="12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7" y="8"/>
                    <a:pt x="15" y="6"/>
                    <a:pt x="16" y="5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21" y="3"/>
                    <a:pt x="23" y="4"/>
                    <a:pt x="23" y="5"/>
                  </a:cubicBezTo>
                  <a:cubicBezTo>
                    <a:pt x="25" y="10"/>
                    <a:pt x="22" y="16"/>
                    <a:pt x="17" y="18"/>
                  </a:cubicBezTo>
                  <a:cubicBezTo>
                    <a:pt x="16" y="18"/>
                    <a:pt x="15" y="19"/>
                    <a:pt x="13" y="19"/>
                  </a:cubicBezTo>
                  <a:cubicBezTo>
                    <a:pt x="7" y="19"/>
                    <a:pt x="1" y="12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0"/>
                    <a:pt x="3" y="17"/>
                    <a:pt x="8" y="20"/>
                  </a:cubicBezTo>
                  <a:cubicBezTo>
                    <a:pt x="10" y="21"/>
                    <a:pt x="11" y="21"/>
                    <a:pt x="13" y="21"/>
                  </a:cubicBezTo>
                  <a:cubicBezTo>
                    <a:pt x="18" y="21"/>
                    <a:pt x="23" y="18"/>
                    <a:pt x="25" y="13"/>
                  </a:cubicBezTo>
                  <a:cubicBezTo>
                    <a:pt x="28" y="8"/>
                    <a:pt x="25" y="0"/>
                    <a:pt x="20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65"/>
            <p:cNvSpPr>
              <a:spLocks/>
            </p:cNvSpPr>
            <p:nvPr/>
          </p:nvSpPr>
          <p:spPr bwMode="auto">
            <a:xfrm>
              <a:off x="5775325" y="2692401"/>
              <a:ext cx="134938" cy="106363"/>
            </a:xfrm>
            <a:custGeom>
              <a:avLst/>
              <a:gdLst>
                <a:gd name="T0" fmla="*/ 8 w 27"/>
                <a:gd name="T1" fmla="*/ 0 h 21"/>
                <a:gd name="T2" fmla="*/ 2 w 27"/>
                <a:gd name="T3" fmla="*/ 13 h 21"/>
                <a:gd name="T4" fmla="*/ 15 w 27"/>
                <a:gd name="T5" fmla="*/ 21 h 21"/>
                <a:gd name="T6" fmla="*/ 19 w 27"/>
                <a:gd name="T7" fmla="*/ 20 h 21"/>
                <a:gd name="T8" fmla="*/ 24 w 27"/>
                <a:gd name="T9" fmla="*/ 4 h 21"/>
                <a:gd name="T10" fmla="*/ 23 w 27"/>
                <a:gd name="T11" fmla="*/ 4 h 21"/>
                <a:gd name="T12" fmla="*/ 23 w 27"/>
                <a:gd name="T13" fmla="*/ 5 h 21"/>
                <a:gd name="T14" fmla="*/ 14 w 27"/>
                <a:gd name="T15" fmla="*/ 19 h 21"/>
                <a:gd name="T16" fmla="*/ 10 w 27"/>
                <a:gd name="T17" fmla="*/ 18 h 21"/>
                <a:gd name="T18" fmla="*/ 4 w 27"/>
                <a:gd name="T19" fmla="*/ 5 h 21"/>
                <a:gd name="T20" fmla="*/ 9 w 27"/>
                <a:gd name="T21" fmla="*/ 3 h 21"/>
                <a:gd name="T22" fmla="*/ 12 w 27"/>
                <a:gd name="T23" fmla="*/ 5 h 21"/>
                <a:gd name="T24" fmla="*/ 10 w 27"/>
                <a:gd name="T25" fmla="*/ 9 h 21"/>
                <a:gd name="T26" fmla="*/ 10 w 27"/>
                <a:gd name="T27" fmla="*/ 11 h 21"/>
                <a:gd name="T28" fmla="*/ 10 w 27"/>
                <a:gd name="T29" fmla="*/ 11 h 21"/>
                <a:gd name="T30" fmla="*/ 11 w 27"/>
                <a:gd name="T31" fmla="*/ 1 h 21"/>
                <a:gd name="T32" fmla="*/ 8 w 27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1">
                  <a:moveTo>
                    <a:pt x="8" y="0"/>
                  </a:moveTo>
                  <a:cubicBezTo>
                    <a:pt x="2" y="0"/>
                    <a:pt x="0" y="8"/>
                    <a:pt x="2" y="13"/>
                  </a:cubicBezTo>
                  <a:cubicBezTo>
                    <a:pt x="4" y="18"/>
                    <a:pt x="10" y="21"/>
                    <a:pt x="15" y="21"/>
                  </a:cubicBezTo>
                  <a:cubicBezTo>
                    <a:pt x="16" y="21"/>
                    <a:pt x="18" y="21"/>
                    <a:pt x="19" y="20"/>
                  </a:cubicBezTo>
                  <a:cubicBezTo>
                    <a:pt x="25" y="17"/>
                    <a:pt x="27" y="10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7" y="12"/>
                    <a:pt x="21" y="19"/>
                    <a:pt x="14" y="19"/>
                  </a:cubicBezTo>
                  <a:cubicBezTo>
                    <a:pt x="13" y="19"/>
                    <a:pt x="12" y="18"/>
                    <a:pt x="10" y="18"/>
                  </a:cubicBezTo>
                  <a:cubicBezTo>
                    <a:pt x="6" y="16"/>
                    <a:pt x="2" y="10"/>
                    <a:pt x="4" y="5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0" y="3"/>
                    <a:pt x="11" y="3"/>
                    <a:pt x="12" y="5"/>
                  </a:cubicBezTo>
                  <a:cubicBezTo>
                    <a:pt x="12" y="6"/>
                    <a:pt x="11" y="8"/>
                    <a:pt x="10" y="9"/>
                  </a:cubicBezTo>
                  <a:cubicBezTo>
                    <a:pt x="9" y="10"/>
                    <a:pt x="9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5" y="10"/>
                    <a:pt x="16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8D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66"/>
            <p:cNvSpPr>
              <a:spLocks/>
            </p:cNvSpPr>
            <p:nvPr/>
          </p:nvSpPr>
          <p:spPr bwMode="auto">
            <a:xfrm>
              <a:off x="5053013" y="2139951"/>
              <a:ext cx="185738" cy="233363"/>
            </a:xfrm>
            <a:custGeom>
              <a:avLst/>
              <a:gdLst>
                <a:gd name="T0" fmla="*/ 21 w 37"/>
                <a:gd name="T1" fmla="*/ 0 h 46"/>
                <a:gd name="T2" fmla="*/ 20 w 37"/>
                <a:gd name="T3" fmla="*/ 1 h 46"/>
                <a:gd name="T4" fmla="*/ 15 w 37"/>
                <a:gd name="T5" fmla="*/ 24 h 46"/>
                <a:gd name="T6" fmla="*/ 7 w 37"/>
                <a:gd name="T7" fmla="*/ 10 h 46"/>
                <a:gd name="T8" fmla="*/ 5 w 37"/>
                <a:gd name="T9" fmla="*/ 9 h 46"/>
                <a:gd name="T10" fmla="*/ 3 w 37"/>
                <a:gd name="T11" fmla="*/ 10 h 46"/>
                <a:gd name="T12" fmla="*/ 29 w 37"/>
                <a:gd name="T13" fmla="*/ 46 h 46"/>
                <a:gd name="T14" fmla="*/ 34 w 37"/>
                <a:gd name="T15" fmla="*/ 46 h 46"/>
                <a:gd name="T16" fmla="*/ 34 w 37"/>
                <a:gd name="T17" fmla="*/ 45 h 46"/>
                <a:gd name="T18" fmla="*/ 35 w 37"/>
                <a:gd name="T19" fmla="*/ 46 h 46"/>
                <a:gd name="T20" fmla="*/ 35 w 37"/>
                <a:gd name="T21" fmla="*/ 46 h 46"/>
                <a:gd name="T22" fmla="*/ 36 w 37"/>
                <a:gd name="T23" fmla="*/ 45 h 46"/>
                <a:gd name="T24" fmla="*/ 36 w 37"/>
                <a:gd name="T25" fmla="*/ 44 h 46"/>
                <a:gd name="T26" fmla="*/ 23 w 37"/>
                <a:gd name="T27" fmla="*/ 2 h 46"/>
                <a:gd name="T28" fmla="*/ 21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5" y="7"/>
                    <a:pt x="14" y="16"/>
                    <a:pt x="15" y="24"/>
                  </a:cubicBezTo>
                  <a:cubicBezTo>
                    <a:pt x="12" y="19"/>
                    <a:pt x="9" y="15"/>
                    <a:pt x="7" y="10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9"/>
                    <a:pt x="4" y="9"/>
                    <a:pt x="3" y="10"/>
                  </a:cubicBezTo>
                  <a:cubicBezTo>
                    <a:pt x="0" y="26"/>
                    <a:pt x="11" y="46"/>
                    <a:pt x="29" y="46"/>
                  </a:cubicBezTo>
                  <a:cubicBezTo>
                    <a:pt x="30" y="46"/>
                    <a:pt x="32" y="46"/>
                    <a:pt x="34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5"/>
                    <a:pt x="36" y="45"/>
                  </a:cubicBezTo>
                  <a:cubicBezTo>
                    <a:pt x="36" y="45"/>
                    <a:pt x="37" y="44"/>
                    <a:pt x="36" y="44"/>
                  </a:cubicBezTo>
                  <a:cubicBezTo>
                    <a:pt x="28" y="31"/>
                    <a:pt x="24" y="17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67"/>
            <p:cNvSpPr>
              <a:spLocks/>
            </p:cNvSpPr>
            <p:nvPr/>
          </p:nvSpPr>
          <p:spPr bwMode="auto">
            <a:xfrm>
              <a:off x="5815013" y="2139951"/>
              <a:ext cx="185738" cy="233363"/>
            </a:xfrm>
            <a:custGeom>
              <a:avLst/>
              <a:gdLst>
                <a:gd name="T0" fmla="*/ 16 w 37"/>
                <a:gd name="T1" fmla="*/ 0 h 46"/>
                <a:gd name="T2" fmla="*/ 14 w 37"/>
                <a:gd name="T3" fmla="*/ 2 h 46"/>
                <a:gd name="T4" fmla="*/ 0 w 37"/>
                <a:gd name="T5" fmla="*/ 44 h 46"/>
                <a:gd name="T6" fmla="*/ 1 w 37"/>
                <a:gd name="T7" fmla="*/ 45 h 46"/>
                <a:gd name="T8" fmla="*/ 2 w 37"/>
                <a:gd name="T9" fmla="*/ 46 h 46"/>
                <a:gd name="T10" fmla="*/ 2 w 37"/>
                <a:gd name="T11" fmla="*/ 46 h 46"/>
                <a:gd name="T12" fmla="*/ 2 w 37"/>
                <a:gd name="T13" fmla="*/ 45 h 46"/>
                <a:gd name="T14" fmla="*/ 3 w 37"/>
                <a:gd name="T15" fmla="*/ 46 h 46"/>
                <a:gd name="T16" fmla="*/ 8 w 37"/>
                <a:gd name="T17" fmla="*/ 46 h 46"/>
                <a:gd name="T18" fmla="*/ 33 w 37"/>
                <a:gd name="T19" fmla="*/ 10 h 46"/>
                <a:gd name="T20" fmla="*/ 32 w 37"/>
                <a:gd name="T21" fmla="*/ 9 h 46"/>
                <a:gd name="T22" fmla="*/ 30 w 37"/>
                <a:gd name="T23" fmla="*/ 10 h 46"/>
                <a:gd name="T24" fmla="*/ 22 w 37"/>
                <a:gd name="T25" fmla="*/ 24 h 46"/>
                <a:gd name="T26" fmla="*/ 17 w 37"/>
                <a:gd name="T27" fmla="*/ 1 h 46"/>
                <a:gd name="T28" fmla="*/ 16 w 37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6"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3" y="17"/>
                    <a:pt x="8" y="31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5" y="46"/>
                    <a:pt x="6" y="46"/>
                    <a:pt x="8" y="46"/>
                  </a:cubicBezTo>
                  <a:cubicBezTo>
                    <a:pt x="25" y="46"/>
                    <a:pt x="37" y="26"/>
                    <a:pt x="33" y="10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1" y="9"/>
                    <a:pt x="30" y="9"/>
                    <a:pt x="30" y="10"/>
                  </a:cubicBezTo>
                  <a:cubicBezTo>
                    <a:pt x="27" y="15"/>
                    <a:pt x="25" y="19"/>
                    <a:pt x="22" y="24"/>
                  </a:cubicBezTo>
                  <a:cubicBezTo>
                    <a:pt x="23" y="16"/>
                    <a:pt x="21" y="7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</a:path>
              </a:pathLst>
            </a:custGeom>
            <a:solidFill>
              <a:srgbClr val="690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9" name="TextBox 1"/>
          <p:cNvSpPr txBox="1"/>
          <p:nvPr/>
        </p:nvSpPr>
        <p:spPr>
          <a:xfrm>
            <a:off x="3184722" y="3466126"/>
            <a:ext cx="5774485" cy="15696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en-US" altLang="zh-CN" sz="48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48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1184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8693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27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"/>
            <a:ext cx="12192000" cy="6858264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762029" y="357594"/>
            <a:ext cx="8746874" cy="1293106"/>
          </a:xfrm>
          <a:custGeom>
            <a:avLst/>
            <a:gdLst>
              <a:gd name="T0" fmla="*/ 0 w 2160"/>
              <a:gd name="T1" fmla="*/ 0 h 319"/>
              <a:gd name="T2" fmla="*/ 38 w 2160"/>
              <a:gd name="T3" fmla="*/ 193 h 319"/>
              <a:gd name="T4" fmla="*/ 38 w 2160"/>
              <a:gd name="T5" fmla="*/ 193 h 319"/>
              <a:gd name="T6" fmla="*/ 2118 w 2160"/>
              <a:gd name="T7" fmla="*/ 195 h 319"/>
              <a:gd name="T8" fmla="*/ 2128 w 2160"/>
              <a:gd name="T9" fmla="*/ 193 h 319"/>
              <a:gd name="T10" fmla="*/ 2160 w 2160"/>
              <a:gd name="T11" fmla="*/ 0 h 319"/>
              <a:gd name="T12" fmla="*/ 1059 w 2160"/>
              <a:gd name="T13" fmla="*/ 167 h 319"/>
              <a:gd name="T14" fmla="*/ 0 w 2160"/>
              <a:gd name="T15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" h="319">
                <a:moveTo>
                  <a:pt x="0" y="0"/>
                </a:moveTo>
                <a:cubicBezTo>
                  <a:pt x="38" y="193"/>
                  <a:pt x="38" y="193"/>
                  <a:pt x="38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726" y="318"/>
                  <a:pt x="1430" y="319"/>
                  <a:pt x="2118" y="195"/>
                </a:cubicBezTo>
                <a:cubicBezTo>
                  <a:pt x="2128" y="193"/>
                  <a:pt x="2128" y="193"/>
                  <a:pt x="2128" y="193"/>
                </a:cubicBezTo>
                <a:cubicBezTo>
                  <a:pt x="2160" y="0"/>
                  <a:pt x="2160" y="0"/>
                  <a:pt x="2160" y="0"/>
                </a:cubicBezTo>
                <a:cubicBezTo>
                  <a:pt x="1059" y="167"/>
                  <a:pt x="1059" y="167"/>
                  <a:pt x="1059" y="167"/>
                </a:cubicBezTo>
                <a:lnTo>
                  <a:pt x="0" y="0"/>
                </a:lnTo>
                <a:close/>
              </a:path>
            </a:pathLst>
          </a:custGeom>
          <a:solidFill>
            <a:srgbClr val="F99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115550" y="469356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38101" y="5251450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42483" y="305755"/>
            <a:ext cx="4571954" cy="1220789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1126903" y="2984892"/>
            <a:ext cx="1127265" cy="1127119"/>
            <a:chOff x="5774420" y="5856752"/>
            <a:chExt cx="845449" cy="845339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774420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5" name="同心圆 1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>
              <a:grpSpLocks noChangeAspect="1"/>
            </p:cNvGrpSpPr>
            <p:nvPr/>
          </p:nvGrpSpPr>
          <p:grpSpPr>
            <a:xfrm>
              <a:off x="5956546" y="6055821"/>
              <a:ext cx="486879" cy="469516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143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3513312" y="2945391"/>
            <a:ext cx="1127265" cy="1127119"/>
            <a:chOff x="7346565" y="5856752"/>
            <a:chExt cx="845449" cy="845339"/>
          </a:xfrm>
        </p:grpSpPr>
        <p:grpSp>
          <p:nvGrpSpPr>
            <p:cNvPr id="148" name="组合 147"/>
            <p:cNvGrpSpPr/>
            <p:nvPr/>
          </p:nvGrpSpPr>
          <p:grpSpPr>
            <a:xfrm>
              <a:off x="7346565" y="5856752"/>
              <a:ext cx="845449" cy="84533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3" name="同心圆 1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组合 148"/>
            <p:cNvGrpSpPr>
              <a:grpSpLocks noChangeAspect="1"/>
            </p:cNvGrpSpPr>
            <p:nvPr/>
          </p:nvGrpSpPr>
          <p:grpSpPr>
            <a:xfrm>
              <a:off x="7539599" y="6086912"/>
              <a:ext cx="474941" cy="407373"/>
              <a:chOff x="5084763" y="971550"/>
              <a:chExt cx="323850" cy="277813"/>
            </a:xfrm>
            <a:solidFill>
              <a:srgbClr val="C00000"/>
            </a:solidFill>
          </p:grpSpPr>
          <p:sp>
            <p:nvSpPr>
              <p:cNvPr id="150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465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465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C80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46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5677183" y="2976899"/>
            <a:ext cx="1127265" cy="1127119"/>
            <a:chOff x="5448788" y="4896934"/>
            <a:chExt cx="1127265" cy="1127119"/>
          </a:xfrm>
        </p:grpSpPr>
        <p:grpSp>
          <p:nvGrpSpPr>
            <p:cNvPr id="156" name="组合 155"/>
            <p:cNvGrpSpPr/>
            <p:nvPr/>
          </p:nvGrpSpPr>
          <p:grpSpPr>
            <a:xfrm>
              <a:off x="5448788" y="4896934"/>
              <a:ext cx="1127265" cy="112711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8" name="同心圆 1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7" name="任意多边形 156"/>
            <p:cNvSpPr/>
            <p:nvPr/>
          </p:nvSpPr>
          <p:spPr bwMode="auto">
            <a:xfrm>
              <a:off x="5713853" y="5214799"/>
              <a:ext cx="679902" cy="521192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0095585" y="2920790"/>
            <a:ext cx="1127265" cy="1127119"/>
            <a:chOff x="9738044" y="4759352"/>
            <a:chExt cx="1127265" cy="1127119"/>
          </a:xfrm>
        </p:grpSpPr>
        <p:grpSp>
          <p:nvGrpSpPr>
            <p:cNvPr id="161" name="组合 160"/>
            <p:cNvGrpSpPr/>
            <p:nvPr/>
          </p:nvGrpSpPr>
          <p:grpSpPr>
            <a:xfrm>
              <a:off x="9738044" y="4759352"/>
              <a:ext cx="1127265" cy="112711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5" name="同心圆 1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10092304" y="5051928"/>
              <a:ext cx="444861" cy="571771"/>
              <a:chOff x="9222222" y="4228885"/>
              <a:chExt cx="360197" cy="463013"/>
            </a:xfrm>
            <a:solidFill>
              <a:srgbClr val="C8001C"/>
            </a:solidFill>
          </p:grpSpPr>
          <p:sp>
            <p:nvSpPr>
              <p:cNvPr id="163" name="Freeform 109"/>
              <p:cNvSpPr>
                <a:spLocks noEditPoints="1"/>
              </p:cNvSpPr>
              <p:nvPr/>
            </p:nvSpPr>
            <p:spPr bwMode="auto">
              <a:xfrm flipH="1">
                <a:off x="9222222" y="4228885"/>
                <a:ext cx="360197" cy="46301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defRPr/>
                </a:pPr>
                <a:endParaRPr lang="zh-CN" altLang="en-US" sz="24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任意多边形 163"/>
              <p:cNvSpPr>
                <a:spLocks noChangeArrowheads="1"/>
              </p:cNvSpPr>
              <p:nvPr/>
            </p:nvSpPr>
            <p:spPr bwMode="auto">
              <a:xfrm flipH="1">
                <a:off x="9222222" y="4490367"/>
                <a:ext cx="51067" cy="201531"/>
              </a:xfrm>
              <a:custGeom>
                <a:avLst/>
                <a:gdLst>
                  <a:gd name="connsiteX0" fmla="*/ 51067 w 51067"/>
                  <a:gd name="connsiteY0" fmla="*/ 149783 h 201531"/>
                  <a:gd name="connsiteX1" fmla="*/ 0 w 51067"/>
                  <a:gd name="connsiteY1" fmla="*/ 149783 h 201531"/>
                  <a:gd name="connsiteX2" fmla="*/ 0 w 51067"/>
                  <a:gd name="connsiteY2" fmla="*/ 201531 h 201531"/>
                  <a:gd name="connsiteX3" fmla="*/ 25533 w 51067"/>
                  <a:gd name="connsiteY3" fmla="*/ 201531 h 201531"/>
                  <a:gd name="connsiteX4" fmla="*/ 51067 w 51067"/>
                  <a:gd name="connsiteY4" fmla="*/ 175657 h 201531"/>
                  <a:gd name="connsiteX5" fmla="*/ 51067 w 51067"/>
                  <a:gd name="connsiteY5" fmla="*/ 149783 h 201531"/>
                  <a:gd name="connsiteX6" fmla="*/ 51067 w 51067"/>
                  <a:gd name="connsiteY6" fmla="*/ 74552 h 201531"/>
                  <a:gd name="connsiteX7" fmla="*/ 0 w 51067"/>
                  <a:gd name="connsiteY7" fmla="*/ 74552 h 201531"/>
                  <a:gd name="connsiteX8" fmla="*/ 0 w 51067"/>
                  <a:gd name="connsiteY8" fmla="*/ 126300 h 201531"/>
                  <a:gd name="connsiteX9" fmla="*/ 51067 w 51067"/>
                  <a:gd name="connsiteY9" fmla="*/ 126300 h 201531"/>
                  <a:gd name="connsiteX10" fmla="*/ 51067 w 51067"/>
                  <a:gd name="connsiteY10" fmla="*/ 0 h 201531"/>
                  <a:gd name="connsiteX11" fmla="*/ 0 w 51067"/>
                  <a:gd name="connsiteY11" fmla="*/ 0 h 201531"/>
                  <a:gd name="connsiteX12" fmla="*/ 0 w 51067"/>
                  <a:gd name="connsiteY12" fmla="*/ 51069 h 201531"/>
                  <a:gd name="connsiteX13" fmla="*/ 51067 w 51067"/>
                  <a:gd name="connsiteY13" fmla="*/ 51069 h 20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67" h="201531">
                    <a:moveTo>
                      <a:pt x="51067" y="149783"/>
                    </a:moveTo>
                    <a:cubicBezTo>
                      <a:pt x="0" y="149783"/>
                      <a:pt x="0" y="149783"/>
                      <a:pt x="0" y="149783"/>
                    </a:cubicBezTo>
                    <a:lnTo>
                      <a:pt x="0" y="201531"/>
                    </a:lnTo>
                    <a:cubicBezTo>
                      <a:pt x="25533" y="201531"/>
                      <a:pt x="25533" y="201531"/>
                      <a:pt x="25533" y="201531"/>
                    </a:cubicBezTo>
                    <a:cubicBezTo>
                      <a:pt x="39896" y="201531"/>
                      <a:pt x="51067" y="190211"/>
                      <a:pt x="51067" y="175657"/>
                    </a:cubicBezTo>
                    <a:cubicBezTo>
                      <a:pt x="51067" y="149783"/>
                      <a:pt x="51067" y="149783"/>
                      <a:pt x="51067" y="149783"/>
                    </a:cubicBezTo>
                    <a:close/>
                    <a:moveTo>
                      <a:pt x="51067" y="74552"/>
                    </a:moveTo>
                    <a:lnTo>
                      <a:pt x="0" y="74552"/>
                    </a:lnTo>
                    <a:lnTo>
                      <a:pt x="0" y="126300"/>
                    </a:lnTo>
                    <a:lnTo>
                      <a:pt x="51067" y="126300"/>
                    </a:lnTo>
                    <a:close/>
                    <a:moveTo>
                      <a:pt x="51067" y="0"/>
                    </a:moveTo>
                    <a:lnTo>
                      <a:pt x="0" y="0"/>
                    </a:lnTo>
                    <a:lnTo>
                      <a:pt x="0" y="51069"/>
                    </a:lnTo>
                    <a:lnTo>
                      <a:pt x="51067" y="510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defRPr/>
                </a:pPr>
                <a:endParaRPr lang="zh-CN" altLang="en-US" sz="240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7970486" y="2920791"/>
            <a:ext cx="1127265" cy="1127119"/>
            <a:chOff x="7632171" y="3097740"/>
            <a:chExt cx="1127265" cy="1127119"/>
          </a:xfrm>
        </p:grpSpPr>
        <p:grpSp>
          <p:nvGrpSpPr>
            <p:cNvPr id="168" name="组合 167"/>
            <p:cNvGrpSpPr/>
            <p:nvPr/>
          </p:nvGrpSpPr>
          <p:grpSpPr>
            <a:xfrm>
              <a:off x="7632171" y="3097740"/>
              <a:ext cx="1127265" cy="112711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0" name="同心圆 1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9" name="Freeform 177"/>
            <p:cNvSpPr>
              <a:spLocks noEditPoints="1"/>
            </p:cNvSpPr>
            <p:nvPr/>
          </p:nvSpPr>
          <p:spPr bwMode="auto">
            <a:xfrm>
              <a:off x="7899563" y="3374228"/>
              <a:ext cx="596704" cy="603948"/>
            </a:xfrm>
            <a:custGeom>
              <a:avLst/>
              <a:gdLst>
                <a:gd name="T0" fmla="*/ 46 w 69"/>
                <a:gd name="T1" fmla="*/ 16 h 70"/>
                <a:gd name="T2" fmla="*/ 46 w 69"/>
                <a:gd name="T3" fmla="*/ 34 h 70"/>
                <a:gd name="T4" fmla="*/ 55 w 69"/>
                <a:gd name="T5" fmla="*/ 25 h 70"/>
                <a:gd name="T6" fmla="*/ 46 w 69"/>
                <a:gd name="T7" fmla="*/ 16 h 70"/>
                <a:gd name="T8" fmla="*/ 61 w 69"/>
                <a:gd name="T9" fmla="*/ 9 h 70"/>
                <a:gd name="T10" fmla="*/ 29 w 69"/>
                <a:gd name="T11" fmla="*/ 9 h 70"/>
                <a:gd name="T12" fmla="*/ 26 w 69"/>
                <a:gd name="T13" fmla="*/ 37 h 70"/>
                <a:gd name="T14" fmla="*/ 20 w 69"/>
                <a:gd name="T15" fmla="*/ 43 h 70"/>
                <a:gd name="T16" fmla="*/ 27 w 69"/>
                <a:gd name="T17" fmla="*/ 50 h 70"/>
                <a:gd name="T18" fmla="*/ 33 w 69"/>
                <a:gd name="T19" fmla="*/ 44 h 70"/>
                <a:gd name="T20" fmla="*/ 61 w 69"/>
                <a:gd name="T21" fmla="*/ 41 h 70"/>
                <a:gd name="T22" fmla="*/ 61 w 69"/>
                <a:gd name="T23" fmla="*/ 9 h 70"/>
                <a:gd name="T24" fmla="*/ 34 w 69"/>
                <a:gd name="T25" fmla="*/ 36 h 70"/>
                <a:gd name="T26" fmla="*/ 34 w 69"/>
                <a:gd name="T27" fmla="*/ 14 h 70"/>
                <a:gd name="T28" fmla="*/ 56 w 69"/>
                <a:gd name="T29" fmla="*/ 14 h 70"/>
                <a:gd name="T30" fmla="*/ 56 w 69"/>
                <a:gd name="T31" fmla="*/ 36 h 70"/>
                <a:gd name="T32" fmla="*/ 34 w 69"/>
                <a:gd name="T33" fmla="*/ 36 h 70"/>
                <a:gd name="T34" fmla="*/ 17 w 69"/>
                <a:gd name="T35" fmla="*/ 43 h 70"/>
                <a:gd name="T36" fmla="*/ 0 w 69"/>
                <a:gd name="T37" fmla="*/ 58 h 70"/>
                <a:gd name="T38" fmla="*/ 11 w 69"/>
                <a:gd name="T39" fmla="*/ 70 h 70"/>
                <a:gd name="T40" fmla="*/ 27 w 69"/>
                <a:gd name="T41" fmla="*/ 52 h 70"/>
                <a:gd name="T42" fmla="*/ 17 w 69"/>
                <a:gd name="T43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0">
                  <a:moveTo>
                    <a:pt x="46" y="16"/>
                  </a:moveTo>
                  <a:cubicBezTo>
                    <a:pt x="50" y="21"/>
                    <a:pt x="52" y="26"/>
                    <a:pt x="46" y="34"/>
                  </a:cubicBezTo>
                  <a:cubicBezTo>
                    <a:pt x="51" y="34"/>
                    <a:pt x="55" y="30"/>
                    <a:pt x="55" y="25"/>
                  </a:cubicBezTo>
                  <a:cubicBezTo>
                    <a:pt x="55" y="20"/>
                    <a:pt x="51" y="16"/>
                    <a:pt x="46" y="16"/>
                  </a:cubicBezTo>
                  <a:close/>
                  <a:moveTo>
                    <a:pt x="61" y="9"/>
                  </a:moveTo>
                  <a:cubicBezTo>
                    <a:pt x="52" y="0"/>
                    <a:pt x="38" y="0"/>
                    <a:pt x="29" y="9"/>
                  </a:cubicBezTo>
                  <a:cubicBezTo>
                    <a:pt x="22" y="16"/>
                    <a:pt x="21" y="28"/>
                    <a:pt x="26" y="37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9"/>
                    <a:pt x="53" y="48"/>
                    <a:pt x="61" y="41"/>
                  </a:cubicBezTo>
                  <a:cubicBezTo>
                    <a:pt x="69" y="32"/>
                    <a:pt x="69" y="18"/>
                    <a:pt x="61" y="9"/>
                  </a:cubicBezTo>
                  <a:close/>
                  <a:moveTo>
                    <a:pt x="34" y="36"/>
                  </a:moveTo>
                  <a:cubicBezTo>
                    <a:pt x="28" y="30"/>
                    <a:pt x="28" y="20"/>
                    <a:pt x="34" y="14"/>
                  </a:cubicBezTo>
                  <a:cubicBezTo>
                    <a:pt x="40" y="8"/>
                    <a:pt x="50" y="8"/>
                    <a:pt x="56" y="14"/>
                  </a:cubicBezTo>
                  <a:cubicBezTo>
                    <a:pt x="62" y="20"/>
                    <a:pt x="62" y="30"/>
                    <a:pt x="56" y="36"/>
                  </a:cubicBezTo>
                  <a:cubicBezTo>
                    <a:pt x="50" y="42"/>
                    <a:pt x="40" y="42"/>
                    <a:pt x="34" y="36"/>
                  </a:cubicBezTo>
                  <a:close/>
                  <a:moveTo>
                    <a:pt x="17" y="4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2" name="矩形 171"/>
          <p:cNvSpPr/>
          <p:nvPr/>
        </p:nvSpPr>
        <p:spPr>
          <a:xfrm>
            <a:off x="9682099" y="450831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7539978" y="45391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967230" y="4541065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5299290" y="450831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76" name="矩形 175"/>
          <p:cNvSpPr/>
          <p:nvPr/>
        </p:nvSpPr>
        <p:spPr>
          <a:xfrm>
            <a:off x="674874" y="45391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177" name="组合 176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183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39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"/>
            <a:ext cx="12217400" cy="6840802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762029" y="357594"/>
            <a:ext cx="8746874" cy="1293106"/>
          </a:xfrm>
          <a:custGeom>
            <a:avLst/>
            <a:gdLst>
              <a:gd name="T0" fmla="*/ 0 w 2160"/>
              <a:gd name="T1" fmla="*/ 0 h 319"/>
              <a:gd name="T2" fmla="*/ 38 w 2160"/>
              <a:gd name="T3" fmla="*/ 193 h 319"/>
              <a:gd name="T4" fmla="*/ 38 w 2160"/>
              <a:gd name="T5" fmla="*/ 193 h 319"/>
              <a:gd name="T6" fmla="*/ 2118 w 2160"/>
              <a:gd name="T7" fmla="*/ 195 h 319"/>
              <a:gd name="T8" fmla="*/ 2128 w 2160"/>
              <a:gd name="T9" fmla="*/ 193 h 319"/>
              <a:gd name="T10" fmla="*/ 2160 w 2160"/>
              <a:gd name="T11" fmla="*/ 0 h 319"/>
              <a:gd name="T12" fmla="*/ 1059 w 2160"/>
              <a:gd name="T13" fmla="*/ 167 h 319"/>
              <a:gd name="T14" fmla="*/ 0 w 2160"/>
              <a:gd name="T15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" h="319">
                <a:moveTo>
                  <a:pt x="0" y="0"/>
                </a:moveTo>
                <a:cubicBezTo>
                  <a:pt x="38" y="193"/>
                  <a:pt x="38" y="193"/>
                  <a:pt x="38" y="193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726" y="318"/>
                  <a:pt x="1430" y="319"/>
                  <a:pt x="2118" y="195"/>
                </a:cubicBezTo>
                <a:cubicBezTo>
                  <a:pt x="2128" y="193"/>
                  <a:pt x="2128" y="193"/>
                  <a:pt x="2128" y="193"/>
                </a:cubicBezTo>
                <a:cubicBezTo>
                  <a:pt x="2160" y="0"/>
                  <a:pt x="2160" y="0"/>
                  <a:pt x="2160" y="0"/>
                </a:cubicBezTo>
                <a:cubicBezTo>
                  <a:pt x="1059" y="167"/>
                  <a:pt x="1059" y="167"/>
                  <a:pt x="1059" y="167"/>
                </a:cubicBezTo>
                <a:lnTo>
                  <a:pt x="0" y="0"/>
                </a:lnTo>
                <a:close/>
              </a:path>
            </a:pathLst>
          </a:custGeom>
          <a:solidFill>
            <a:srgbClr val="F99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115550" y="469356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38101" y="5251450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42483" y="305755"/>
            <a:ext cx="4571954" cy="1220789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7" name="文本框 176"/>
          <p:cNvSpPr txBox="1"/>
          <p:nvPr/>
        </p:nvSpPr>
        <p:spPr>
          <a:xfrm>
            <a:off x="2105004" y="2096280"/>
            <a:ext cx="407963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b="1" dirty="0" smtClean="0">
                <a:solidFill>
                  <a:srgbClr val="E3C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2000" b="1" dirty="0">
              <a:solidFill>
                <a:srgbClr val="E3C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2210513" y="3482136"/>
            <a:ext cx="3165231" cy="58477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3C589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PART   ONE</a:t>
            </a:r>
            <a:endParaRPr lang="zh-CN" altLang="en-US" sz="3200" dirty="0">
              <a:solidFill>
                <a:srgbClr val="E3C589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5964983" y="2713786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80" name="矩形 179"/>
          <p:cNvSpPr/>
          <p:nvPr/>
        </p:nvSpPr>
        <p:spPr>
          <a:xfrm>
            <a:off x="5672572" y="350354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81" name="矩形 180"/>
          <p:cNvSpPr/>
          <p:nvPr/>
        </p:nvSpPr>
        <p:spPr>
          <a:xfrm>
            <a:off x="7844272" y="3482136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82" name="矩形 181"/>
          <p:cNvSpPr/>
          <p:nvPr/>
        </p:nvSpPr>
        <p:spPr>
          <a:xfrm>
            <a:off x="5672572" y="392164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83" name="矩形 182"/>
          <p:cNvSpPr/>
          <p:nvPr/>
        </p:nvSpPr>
        <p:spPr>
          <a:xfrm>
            <a:off x="7844272" y="3900236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84" name="矩形 183"/>
          <p:cNvSpPr/>
          <p:nvPr/>
        </p:nvSpPr>
        <p:spPr>
          <a:xfrm>
            <a:off x="5672572" y="432500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9" name="矩形 148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58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/>
      <p:bldP spid="180" grpId="0"/>
      <p:bldP spid="181" grpId="0"/>
      <p:bldP spid="182" grpId="0"/>
      <p:bldP spid="183" grpId="0"/>
      <p:bldP spid="1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"/>
            <a:ext cx="12162972" cy="6840802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421749" y="1791299"/>
            <a:ext cx="5142695" cy="4505166"/>
            <a:chOff x="6582893" y="1561947"/>
            <a:chExt cx="5142695" cy="4505166"/>
          </a:xfrm>
        </p:grpSpPr>
        <p:pic>
          <p:nvPicPr>
            <p:cNvPr id="139" name="Picture 3"/>
            <p:cNvPicPr>
              <a:picLocks noChangeAspect="1" noChangeArrowheads="1"/>
            </p:cNvPicPr>
            <p:nvPr/>
          </p:nvPicPr>
          <p:blipFill rotWithShape="1">
            <a:blip r:embed="rId3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8144068" flipH="1">
              <a:off x="6582893" y="3954851"/>
              <a:ext cx="5142695" cy="3600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7710264" y="1561947"/>
              <a:ext cx="3051597" cy="4505166"/>
              <a:chOff x="7710264" y="1561947"/>
              <a:chExt cx="3051597" cy="4505166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9263441" y="1561947"/>
                <a:ext cx="1498420" cy="1500650"/>
                <a:chOff x="6002847" y="1556791"/>
                <a:chExt cx="1498654" cy="1500885"/>
              </a:xfrm>
            </p:grpSpPr>
            <p:sp>
              <p:nvSpPr>
                <p:cNvPr id="141" name="Freeform 21"/>
                <p:cNvSpPr/>
                <p:nvPr/>
              </p:nvSpPr>
              <p:spPr bwMode="auto">
                <a:xfrm>
                  <a:off x="6002847" y="1556791"/>
                  <a:ext cx="1498654" cy="1500885"/>
                </a:xfrm>
                <a:custGeom>
                  <a:avLst/>
                  <a:gdLst>
                    <a:gd name="T0" fmla="*/ 672 w 672"/>
                    <a:gd name="T1" fmla="*/ 344 h 673"/>
                    <a:gd name="T2" fmla="*/ 448 w 672"/>
                    <a:gd name="T3" fmla="*/ 117 h 673"/>
                    <a:gd name="T4" fmla="*/ 564 w 672"/>
                    <a:gd name="T5" fmla="*/ 0 h 673"/>
                    <a:gd name="T6" fmla="*/ 0 w 672"/>
                    <a:gd name="T7" fmla="*/ 0 h 673"/>
                    <a:gd name="T8" fmla="*/ 0 w 672"/>
                    <a:gd name="T9" fmla="*/ 564 h 673"/>
                    <a:gd name="T10" fmla="*/ 116 w 672"/>
                    <a:gd name="T11" fmla="*/ 448 h 673"/>
                    <a:gd name="T12" fmla="*/ 343 w 672"/>
                    <a:gd name="T13" fmla="*/ 673 h 673"/>
                    <a:gd name="T14" fmla="*/ 672 w 672"/>
                    <a:gd name="T15" fmla="*/ 344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2" h="673">
                      <a:moveTo>
                        <a:pt x="672" y="344"/>
                      </a:moveTo>
                      <a:lnTo>
                        <a:pt x="448" y="117"/>
                      </a:lnTo>
                      <a:lnTo>
                        <a:pt x="564" y="0"/>
                      </a:lnTo>
                      <a:lnTo>
                        <a:pt x="0" y="0"/>
                      </a:lnTo>
                      <a:lnTo>
                        <a:pt x="0" y="564"/>
                      </a:lnTo>
                      <a:lnTo>
                        <a:pt x="116" y="448"/>
                      </a:lnTo>
                      <a:lnTo>
                        <a:pt x="343" y="673"/>
                      </a:lnTo>
                      <a:lnTo>
                        <a:pt x="672" y="344"/>
                      </a:lnTo>
                      <a:close/>
                    </a:path>
                  </a:pathLst>
                </a:custGeom>
                <a:solidFill>
                  <a:srgbClr val="E3C58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n>
                      <a:solidFill>
                        <a:srgbClr val="12721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Freeform 31"/>
                <p:cNvSpPr>
                  <a:spLocks noEditPoints="1"/>
                </p:cNvSpPr>
                <p:nvPr/>
              </p:nvSpPr>
              <p:spPr bwMode="auto">
                <a:xfrm>
                  <a:off x="6080902" y="1648228"/>
                  <a:ext cx="227474" cy="336752"/>
                </a:xfrm>
                <a:custGeom>
                  <a:avLst/>
                  <a:gdLst>
                    <a:gd name="T0" fmla="*/ 22 w 43"/>
                    <a:gd name="T1" fmla="*/ 64 h 64"/>
                    <a:gd name="T2" fmla="*/ 14 w 43"/>
                    <a:gd name="T3" fmla="*/ 63 h 64"/>
                    <a:gd name="T4" fmla="*/ 7 w 43"/>
                    <a:gd name="T5" fmla="*/ 60 h 64"/>
                    <a:gd name="T6" fmla="*/ 2 w 43"/>
                    <a:gd name="T7" fmla="*/ 54 h 64"/>
                    <a:gd name="T8" fmla="*/ 0 w 43"/>
                    <a:gd name="T9" fmla="*/ 45 h 64"/>
                    <a:gd name="T10" fmla="*/ 0 w 43"/>
                    <a:gd name="T11" fmla="*/ 21 h 64"/>
                    <a:gd name="T12" fmla="*/ 1 w 43"/>
                    <a:gd name="T13" fmla="*/ 11 h 64"/>
                    <a:gd name="T14" fmla="*/ 6 w 43"/>
                    <a:gd name="T15" fmla="*/ 4 h 64"/>
                    <a:gd name="T16" fmla="*/ 13 w 43"/>
                    <a:gd name="T17" fmla="*/ 1 h 64"/>
                    <a:gd name="T18" fmla="*/ 22 w 43"/>
                    <a:gd name="T19" fmla="*/ 0 h 64"/>
                    <a:gd name="T20" fmla="*/ 30 w 43"/>
                    <a:gd name="T21" fmla="*/ 1 h 64"/>
                    <a:gd name="T22" fmla="*/ 37 w 43"/>
                    <a:gd name="T23" fmla="*/ 4 h 64"/>
                    <a:gd name="T24" fmla="*/ 42 w 43"/>
                    <a:gd name="T25" fmla="*/ 10 h 64"/>
                    <a:gd name="T26" fmla="*/ 43 w 43"/>
                    <a:gd name="T27" fmla="*/ 20 h 64"/>
                    <a:gd name="T28" fmla="*/ 43 w 43"/>
                    <a:gd name="T29" fmla="*/ 43 h 64"/>
                    <a:gd name="T30" fmla="*/ 42 w 43"/>
                    <a:gd name="T31" fmla="*/ 54 h 64"/>
                    <a:gd name="T32" fmla="*/ 37 w 43"/>
                    <a:gd name="T33" fmla="*/ 60 h 64"/>
                    <a:gd name="T34" fmla="*/ 30 w 43"/>
                    <a:gd name="T35" fmla="*/ 63 h 64"/>
                    <a:gd name="T36" fmla="*/ 22 w 43"/>
                    <a:gd name="T37" fmla="*/ 64 h 64"/>
                    <a:gd name="T38" fmla="*/ 32 w 43"/>
                    <a:gd name="T39" fmla="*/ 22 h 64"/>
                    <a:gd name="T40" fmla="*/ 30 w 43"/>
                    <a:gd name="T41" fmla="*/ 13 h 64"/>
                    <a:gd name="T42" fmla="*/ 22 w 43"/>
                    <a:gd name="T43" fmla="*/ 10 h 64"/>
                    <a:gd name="T44" fmla="*/ 17 w 43"/>
                    <a:gd name="T45" fmla="*/ 11 h 64"/>
                    <a:gd name="T46" fmla="*/ 13 w 43"/>
                    <a:gd name="T47" fmla="*/ 13 h 64"/>
                    <a:gd name="T48" fmla="*/ 12 w 43"/>
                    <a:gd name="T49" fmla="*/ 17 h 64"/>
                    <a:gd name="T50" fmla="*/ 11 w 43"/>
                    <a:gd name="T51" fmla="*/ 23 h 64"/>
                    <a:gd name="T52" fmla="*/ 11 w 43"/>
                    <a:gd name="T53" fmla="*/ 44 h 64"/>
                    <a:gd name="T54" fmla="*/ 14 w 43"/>
                    <a:gd name="T55" fmla="*/ 51 h 64"/>
                    <a:gd name="T56" fmla="*/ 22 w 43"/>
                    <a:gd name="T57" fmla="*/ 54 h 64"/>
                    <a:gd name="T58" fmla="*/ 26 w 43"/>
                    <a:gd name="T59" fmla="*/ 53 h 64"/>
                    <a:gd name="T60" fmla="*/ 29 w 43"/>
                    <a:gd name="T61" fmla="*/ 51 h 64"/>
                    <a:gd name="T62" fmla="*/ 31 w 43"/>
                    <a:gd name="T63" fmla="*/ 48 h 64"/>
                    <a:gd name="T64" fmla="*/ 32 w 43"/>
                    <a:gd name="T65" fmla="*/ 43 h 64"/>
                    <a:gd name="T66" fmla="*/ 32 w 43"/>
                    <a:gd name="T67" fmla="*/ 2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3" h="64">
                      <a:moveTo>
                        <a:pt x="22" y="64"/>
                      </a:moveTo>
                      <a:cubicBezTo>
                        <a:pt x="19" y="64"/>
                        <a:pt x="17" y="63"/>
                        <a:pt x="14" y="63"/>
                      </a:cubicBezTo>
                      <a:cubicBezTo>
                        <a:pt x="11" y="62"/>
                        <a:pt x="9" y="62"/>
                        <a:pt x="7" y="60"/>
                      </a:cubicBezTo>
                      <a:cubicBezTo>
                        <a:pt x="5" y="59"/>
                        <a:pt x="3" y="57"/>
                        <a:pt x="2" y="54"/>
                      </a:cubicBezTo>
                      <a:cubicBezTo>
                        <a:pt x="0" y="52"/>
                        <a:pt x="0" y="48"/>
                        <a:pt x="0" y="4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7"/>
                        <a:pt x="0" y="13"/>
                        <a:pt x="1" y="11"/>
                      </a:cubicBezTo>
                      <a:cubicBezTo>
                        <a:pt x="2" y="8"/>
                        <a:pt x="4" y="6"/>
                        <a:pt x="6" y="4"/>
                      </a:cubicBezTo>
                      <a:cubicBezTo>
                        <a:pt x="8" y="3"/>
                        <a:pt x="10" y="1"/>
                        <a:pt x="13" y="1"/>
                      </a:cubicBezTo>
                      <a:cubicBezTo>
                        <a:pt x="16" y="0"/>
                        <a:pt x="19" y="0"/>
                        <a:pt x="22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33" y="1"/>
                        <a:pt x="35" y="2"/>
                        <a:pt x="37" y="4"/>
                      </a:cubicBezTo>
                      <a:cubicBezTo>
                        <a:pt x="39" y="5"/>
                        <a:pt x="40" y="7"/>
                        <a:pt x="42" y="10"/>
                      </a:cubicBezTo>
                      <a:cubicBezTo>
                        <a:pt x="43" y="13"/>
                        <a:pt x="43" y="16"/>
                        <a:pt x="43" y="20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7"/>
                        <a:pt x="43" y="51"/>
                        <a:pt x="42" y="54"/>
                      </a:cubicBezTo>
                      <a:cubicBezTo>
                        <a:pt x="40" y="57"/>
                        <a:pt x="39" y="59"/>
                        <a:pt x="37" y="60"/>
                      </a:cubicBezTo>
                      <a:cubicBezTo>
                        <a:pt x="35" y="62"/>
                        <a:pt x="33" y="63"/>
                        <a:pt x="30" y="63"/>
                      </a:cubicBezTo>
                      <a:cubicBezTo>
                        <a:pt x="28" y="64"/>
                        <a:pt x="25" y="64"/>
                        <a:pt x="22" y="64"/>
                      </a:cubicBezTo>
                      <a:close/>
                      <a:moveTo>
                        <a:pt x="32" y="22"/>
                      </a:moveTo>
                      <a:cubicBezTo>
                        <a:pt x="32" y="18"/>
                        <a:pt x="31" y="15"/>
                        <a:pt x="30" y="13"/>
                      </a:cubicBezTo>
                      <a:cubicBezTo>
                        <a:pt x="28" y="11"/>
                        <a:pt x="26" y="10"/>
                        <a:pt x="22" y="10"/>
                      </a:cubicBezTo>
                      <a:cubicBezTo>
                        <a:pt x="20" y="10"/>
                        <a:pt x="18" y="10"/>
                        <a:pt x="17" y="11"/>
                      </a:cubicBezTo>
                      <a:cubicBezTo>
                        <a:pt x="15" y="11"/>
                        <a:pt x="14" y="12"/>
                        <a:pt x="13" y="13"/>
                      </a:cubicBezTo>
                      <a:cubicBezTo>
                        <a:pt x="12" y="14"/>
                        <a:pt x="12" y="16"/>
                        <a:pt x="12" y="17"/>
                      </a:cubicBezTo>
                      <a:cubicBezTo>
                        <a:pt x="11" y="19"/>
                        <a:pt x="11" y="21"/>
                        <a:pt x="11" y="23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1" y="47"/>
                        <a:pt x="12" y="50"/>
                        <a:pt x="14" y="51"/>
                      </a:cubicBezTo>
                      <a:cubicBezTo>
                        <a:pt x="16" y="53"/>
                        <a:pt x="19" y="54"/>
                        <a:pt x="22" y="54"/>
                      </a:cubicBezTo>
                      <a:cubicBezTo>
                        <a:pt x="24" y="54"/>
                        <a:pt x="25" y="53"/>
                        <a:pt x="26" y="53"/>
                      </a:cubicBezTo>
                      <a:cubicBezTo>
                        <a:pt x="27" y="53"/>
                        <a:pt x="28" y="52"/>
                        <a:pt x="29" y="51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7"/>
                        <a:pt x="32" y="45"/>
                        <a:pt x="32" y="43"/>
                      </a:cubicBezTo>
                      <a:lnTo>
                        <a:pt x="32" y="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32"/>
                <p:cNvSpPr/>
                <p:nvPr/>
              </p:nvSpPr>
              <p:spPr bwMode="auto">
                <a:xfrm>
                  <a:off x="6399812" y="1652688"/>
                  <a:ext cx="109278" cy="327832"/>
                </a:xfrm>
                <a:custGeom>
                  <a:avLst/>
                  <a:gdLst>
                    <a:gd name="T0" fmla="*/ 13 w 21"/>
                    <a:gd name="T1" fmla="*/ 62 h 62"/>
                    <a:gd name="T2" fmla="*/ 10 w 21"/>
                    <a:gd name="T3" fmla="*/ 61 h 62"/>
                    <a:gd name="T4" fmla="*/ 10 w 21"/>
                    <a:gd name="T5" fmla="*/ 58 h 62"/>
                    <a:gd name="T6" fmla="*/ 10 w 21"/>
                    <a:gd name="T7" fmla="*/ 13 h 62"/>
                    <a:gd name="T8" fmla="*/ 9 w 21"/>
                    <a:gd name="T9" fmla="*/ 13 h 62"/>
                    <a:gd name="T10" fmla="*/ 3 w 21"/>
                    <a:gd name="T11" fmla="*/ 13 h 62"/>
                    <a:gd name="T12" fmla="*/ 2 w 21"/>
                    <a:gd name="T13" fmla="*/ 12 h 62"/>
                    <a:gd name="T14" fmla="*/ 1 w 21"/>
                    <a:gd name="T15" fmla="*/ 12 h 62"/>
                    <a:gd name="T16" fmla="*/ 0 w 21"/>
                    <a:gd name="T17" fmla="*/ 10 h 62"/>
                    <a:gd name="T18" fmla="*/ 0 w 21"/>
                    <a:gd name="T19" fmla="*/ 7 h 62"/>
                    <a:gd name="T20" fmla="*/ 1 w 21"/>
                    <a:gd name="T21" fmla="*/ 4 h 62"/>
                    <a:gd name="T22" fmla="*/ 4 w 21"/>
                    <a:gd name="T23" fmla="*/ 3 h 62"/>
                    <a:gd name="T24" fmla="*/ 10 w 21"/>
                    <a:gd name="T25" fmla="*/ 1 h 62"/>
                    <a:gd name="T26" fmla="*/ 12 w 21"/>
                    <a:gd name="T27" fmla="*/ 0 h 62"/>
                    <a:gd name="T28" fmla="*/ 13 w 21"/>
                    <a:gd name="T29" fmla="*/ 0 h 62"/>
                    <a:gd name="T30" fmla="*/ 19 w 21"/>
                    <a:gd name="T31" fmla="*/ 0 h 62"/>
                    <a:gd name="T32" fmla="*/ 21 w 21"/>
                    <a:gd name="T33" fmla="*/ 1 h 62"/>
                    <a:gd name="T34" fmla="*/ 21 w 21"/>
                    <a:gd name="T35" fmla="*/ 4 h 62"/>
                    <a:gd name="T36" fmla="*/ 21 w 21"/>
                    <a:gd name="T37" fmla="*/ 59 h 62"/>
                    <a:gd name="T38" fmla="*/ 21 w 21"/>
                    <a:gd name="T39" fmla="*/ 61 h 62"/>
                    <a:gd name="T40" fmla="*/ 19 w 21"/>
                    <a:gd name="T41" fmla="*/ 62 h 62"/>
                    <a:gd name="T42" fmla="*/ 13 w 21"/>
                    <a:gd name="T43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62">
                      <a:moveTo>
                        <a:pt x="13" y="62"/>
                      </a:moveTo>
                      <a:cubicBezTo>
                        <a:pt x="12" y="62"/>
                        <a:pt x="11" y="62"/>
                        <a:pt x="10" y="61"/>
                      </a:cubicBezTo>
                      <a:cubicBezTo>
                        <a:pt x="10" y="61"/>
                        <a:pt x="10" y="60"/>
                        <a:pt x="10" y="58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1"/>
                        <a:pt x="0" y="11"/>
                        <a:pt x="0" y="1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"/>
                        <a:pt x="0" y="5"/>
                        <a:pt x="1" y="4"/>
                      </a:cubicBezTo>
                      <a:cubicBezTo>
                        <a:pt x="1" y="4"/>
                        <a:pt x="2" y="3"/>
                        <a:pt x="4" y="3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0"/>
                        <a:pt x="12" y="0"/>
                      </a:cubicBezTo>
                      <a:cubicBezTo>
                        <a:pt x="12" y="0"/>
                        <a:pt x="13" y="0"/>
                        <a:pt x="13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0" y="0"/>
                        <a:pt x="21" y="0"/>
                        <a:pt x="21" y="1"/>
                      </a:cubicBezTo>
                      <a:cubicBezTo>
                        <a:pt x="21" y="2"/>
                        <a:pt x="21" y="3"/>
                        <a:pt x="21" y="4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1" y="60"/>
                        <a:pt x="21" y="61"/>
                        <a:pt x="21" y="61"/>
                      </a:cubicBezTo>
                      <a:cubicBezTo>
                        <a:pt x="21" y="62"/>
                        <a:pt x="20" y="62"/>
                        <a:pt x="19" y="62"/>
                      </a:cubicBezTo>
                      <a:lnTo>
                        <a:pt x="13" y="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44" name="组合 143"/>
                <p:cNvGrpSpPr/>
                <p:nvPr/>
              </p:nvGrpSpPr>
              <p:grpSpPr>
                <a:xfrm>
                  <a:off x="6466575" y="2115513"/>
                  <a:ext cx="488674" cy="423919"/>
                  <a:chOff x="3244850" y="955675"/>
                  <a:chExt cx="5702300" cy="4946650"/>
                </a:xfrm>
                <a:solidFill>
                  <a:schemeClr val="bg1"/>
                </a:solidFill>
              </p:grpSpPr>
              <p:sp>
                <p:nvSpPr>
                  <p:cNvPr id="145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8699500" y="4748213"/>
                    <a:ext cx="247650" cy="10937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6" name="Freeform 38"/>
                  <p:cNvSpPr/>
                  <p:nvPr/>
                </p:nvSpPr>
                <p:spPr bwMode="auto">
                  <a:xfrm>
                    <a:off x="4705350" y="4210050"/>
                    <a:ext cx="3865563" cy="1692275"/>
                  </a:xfrm>
                  <a:custGeom>
                    <a:avLst/>
                    <a:gdLst>
                      <a:gd name="T0" fmla="*/ 1029 w 1029"/>
                      <a:gd name="T1" fmla="*/ 196 h 450"/>
                      <a:gd name="T2" fmla="*/ 1029 w 1029"/>
                      <a:gd name="T3" fmla="*/ 396 h 450"/>
                      <a:gd name="T4" fmla="*/ 772 w 1029"/>
                      <a:gd name="T5" fmla="*/ 421 h 450"/>
                      <a:gd name="T6" fmla="*/ 445 w 1029"/>
                      <a:gd name="T7" fmla="*/ 421 h 450"/>
                      <a:gd name="T8" fmla="*/ 247 w 1029"/>
                      <a:gd name="T9" fmla="*/ 345 h 450"/>
                      <a:gd name="T10" fmla="*/ 91 w 1029"/>
                      <a:gd name="T11" fmla="*/ 225 h 450"/>
                      <a:gd name="T12" fmla="*/ 25 w 1029"/>
                      <a:gd name="T13" fmla="*/ 98 h 450"/>
                      <a:gd name="T14" fmla="*/ 8 w 1029"/>
                      <a:gd name="T15" fmla="*/ 30 h 450"/>
                      <a:gd name="T16" fmla="*/ 80 w 1029"/>
                      <a:gd name="T17" fmla="*/ 32 h 450"/>
                      <a:gd name="T18" fmla="*/ 152 w 1029"/>
                      <a:gd name="T19" fmla="*/ 156 h 450"/>
                      <a:gd name="T20" fmla="*/ 323 w 1029"/>
                      <a:gd name="T21" fmla="*/ 250 h 450"/>
                      <a:gd name="T22" fmla="*/ 494 w 1029"/>
                      <a:gd name="T23" fmla="*/ 250 h 450"/>
                      <a:gd name="T24" fmla="*/ 592 w 1029"/>
                      <a:gd name="T25" fmla="*/ 203 h 450"/>
                      <a:gd name="T26" fmla="*/ 472 w 1029"/>
                      <a:gd name="T27" fmla="*/ 203 h 450"/>
                      <a:gd name="T28" fmla="*/ 378 w 1029"/>
                      <a:gd name="T29" fmla="*/ 138 h 450"/>
                      <a:gd name="T30" fmla="*/ 447 w 1029"/>
                      <a:gd name="T31" fmla="*/ 98 h 450"/>
                      <a:gd name="T32" fmla="*/ 505 w 1029"/>
                      <a:gd name="T33" fmla="*/ 98 h 450"/>
                      <a:gd name="T34" fmla="*/ 677 w 1029"/>
                      <a:gd name="T35" fmla="*/ 98 h 450"/>
                      <a:gd name="T36" fmla="*/ 746 w 1029"/>
                      <a:gd name="T37" fmla="*/ 116 h 450"/>
                      <a:gd name="T38" fmla="*/ 884 w 1029"/>
                      <a:gd name="T39" fmla="*/ 178 h 450"/>
                      <a:gd name="T40" fmla="*/ 980 w 1029"/>
                      <a:gd name="T41" fmla="*/ 196 h 450"/>
                      <a:gd name="T42" fmla="*/ 1029 w 1029"/>
                      <a:gd name="T43" fmla="*/ 196 h 4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029" h="450">
                        <a:moveTo>
                          <a:pt x="1029" y="196"/>
                        </a:moveTo>
                        <a:cubicBezTo>
                          <a:pt x="1029" y="396"/>
                          <a:pt x="1029" y="396"/>
                          <a:pt x="1029" y="396"/>
                        </a:cubicBezTo>
                        <a:cubicBezTo>
                          <a:pt x="1029" y="396"/>
                          <a:pt x="834" y="403"/>
                          <a:pt x="772" y="421"/>
                        </a:cubicBezTo>
                        <a:cubicBezTo>
                          <a:pt x="772" y="421"/>
                          <a:pt x="621" y="450"/>
                          <a:pt x="445" y="421"/>
                        </a:cubicBezTo>
                        <a:cubicBezTo>
                          <a:pt x="385" y="412"/>
                          <a:pt x="247" y="345"/>
                          <a:pt x="247" y="345"/>
                        </a:cubicBezTo>
                        <a:cubicBezTo>
                          <a:pt x="91" y="225"/>
                          <a:pt x="91" y="225"/>
                          <a:pt x="91" y="225"/>
                        </a:cubicBezTo>
                        <a:cubicBezTo>
                          <a:pt x="91" y="225"/>
                          <a:pt x="58" y="167"/>
                          <a:pt x="25" y="98"/>
                        </a:cubicBezTo>
                        <a:cubicBezTo>
                          <a:pt x="17" y="81"/>
                          <a:pt x="0" y="49"/>
                          <a:pt x="8" y="30"/>
                        </a:cubicBezTo>
                        <a:cubicBezTo>
                          <a:pt x="22" y="0"/>
                          <a:pt x="61" y="12"/>
                          <a:pt x="80" y="32"/>
                        </a:cubicBezTo>
                        <a:cubicBezTo>
                          <a:pt x="152" y="156"/>
                          <a:pt x="152" y="156"/>
                          <a:pt x="152" y="156"/>
                        </a:cubicBezTo>
                        <a:cubicBezTo>
                          <a:pt x="323" y="250"/>
                          <a:pt x="323" y="250"/>
                          <a:pt x="323" y="250"/>
                        </a:cubicBezTo>
                        <a:cubicBezTo>
                          <a:pt x="323" y="250"/>
                          <a:pt x="421" y="250"/>
                          <a:pt x="494" y="250"/>
                        </a:cubicBezTo>
                        <a:cubicBezTo>
                          <a:pt x="567" y="250"/>
                          <a:pt x="592" y="203"/>
                          <a:pt x="592" y="203"/>
                        </a:cubicBezTo>
                        <a:cubicBezTo>
                          <a:pt x="592" y="203"/>
                          <a:pt x="545" y="203"/>
                          <a:pt x="472" y="203"/>
                        </a:cubicBezTo>
                        <a:cubicBezTo>
                          <a:pt x="400" y="203"/>
                          <a:pt x="378" y="189"/>
                          <a:pt x="378" y="138"/>
                        </a:cubicBezTo>
                        <a:cubicBezTo>
                          <a:pt x="378" y="87"/>
                          <a:pt x="447" y="98"/>
                          <a:pt x="447" y="98"/>
                        </a:cubicBezTo>
                        <a:cubicBezTo>
                          <a:pt x="505" y="98"/>
                          <a:pt x="505" y="98"/>
                          <a:pt x="505" y="98"/>
                        </a:cubicBezTo>
                        <a:cubicBezTo>
                          <a:pt x="505" y="98"/>
                          <a:pt x="632" y="98"/>
                          <a:pt x="677" y="98"/>
                        </a:cubicBezTo>
                        <a:cubicBezTo>
                          <a:pt x="721" y="98"/>
                          <a:pt x="746" y="116"/>
                          <a:pt x="746" y="116"/>
                        </a:cubicBezTo>
                        <a:cubicBezTo>
                          <a:pt x="884" y="178"/>
                          <a:pt x="884" y="178"/>
                          <a:pt x="884" y="178"/>
                        </a:cubicBezTo>
                        <a:cubicBezTo>
                          <a:pt x="884" y="178"/>
                          <a:pt x="932" y="196"/>
                          <a:pt x="980" y="196"/>
                        </a:cubicBezTo>
                        <a:cubicBezTo>
                          <a:pt x="1029" y="196"/>
                          <a:pt x="1029" y="196"/>
                          <a:pt x="1029" y="1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7" name="Freeform 39"/>
                  <p:cNvSpPr/>
                  <p:nvPr/>
                </p:nvSpPr>
                <p:spPr bwMode="auto">
                  <a:xfrm>
                    <a:off x="3624263" y="955675"/>
                    <a:ext cx="3865563" cy="1695450"/>
                  </a:xfrm>
                  <a:custGeom>
                    <a:avLst/>
                    <a:gdLst>
                      <a:gd name="T0" fmla="*/ 1003 w 1029"/>
                      <a:gd name="T1" fmla="*/ 353 h 451"/>
                      <a:gd name="T2" fmla="*/ 1020 w 1029"/>
                      <a:gd name="T3" fmla="*/ 421 h 451"/>
                      <a:gd name="T4" fmla="*/ 949 w 1029"/>
                      <a:gd name="T5" fmla="*/ 419 h 451"/>
                      <a:gd name="T6" fmla="*/ 876 w 1029"/>
                      <a:gd name="T7" fmla="*/ 295 h 451"/>
                      <a:gd name="T8" fmla="*/ 705 w 1029"/>
                      <a:gd name="T9" fmla="*/ 201 h 451"/>
                      <a:gd name="T10" fmla="*/ 534 w 1029"/>
                      <a:gd name="T11" fmla="*/ 201 h 451"/>
                      <a:gd name="T12" fmla="*/ 436 w 1029"/>
                      <a:gd name="T13" fmla="*/ 248 h 451"/>
                      <a:gd name="T14" fmla="*/ 556 w 1029"/>
                      <a:gd name="T15" fmla="*/ 248 h 451"/>
                      <a:gd name="T16" fmla="*/ 651 w 1029"/>
                      <a:gd name="T17" fmla="*/ 313 h 451"/>
                      <a:gd name="T18" fmla="*/ 582 w 1029"/>
                      <a:gd name="T19" fmla="*/ 353 h 451"/>
                      <a:gd name="T20" fmla="*/ 523 w 1029"/>
                      <a:gd name="T21" fmla="*/ 353 h 451"/>
                      <a:gd name="T22" fmla="*/ 352 w 1029"/>
                      <a:gd name="T23" fmla="*/ 353 h 451"/>
                      <a:gd name="T24" fmla="*/ 282 w 1029"/>
                      <a:gd name="T25" fmla="*/ 335 h 451"/>
                      <a:gd name="T26" fmla="*/ 144 w 1029"/>
                      <a:gd name="T27" fmla="*/ 273 h 451"/>
                      <a:gd name="T28" fmla="*/ 48 w 1029"/>
                      <a:gd name="T29" fmla="*/ 255 h 451"/>
                      <a:gd name="T30" fmla="*/ 0 w 1029"/>
                      <a:gd name="T31" fmla="*/ 255 h 451"/>
                      <a:gd name="T32" fmla="*/ 0 w 1029"/>
                      <a:gd name="T33" fmla="*/ 55 h 451"/>
                      <a:gd name="T34" fmla="*/ 257 w 1029"/>
                      <a:gd name="T35" fmla="*/ 30 h 451"/>
                      <a:gd name="T36" fmla="*/ 584 w 1029"/>
                      <a:gd name="T37" fmla="*/ 30 h 451"/>
                      <a:gd name="T38" fmla="*/ 782 w 1029"/>
                      <a:gd name="T39" fmla="*/ 106 h 451"/>
                      <a:gd name="T40" fmla="*/ 938 w 1029"/>
                      <a:gd name="T41" fmla="*/ 226 h 451"/>
                      <a:gd name="T42" fmla="*/ 1003 w 1029"/>
                      <a:gd name="T43" fmla="*/ 353 h 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029" h="451">
                        <a:moveTo>
                          <a:pt x="1003" y="353"/>
                        </a:moveTo>
                        <a:cubicBezTo>
                          <a:pt x="1011" y="370"/>
                          <a:pt x="1029" y="402"/>
                          <a:pt x="1020" y="421"/>
                        </a:cubicBezTo>
                        <a:cubicBezTo>
                          <a:pt x="1006" y="451"/>
                          <a:pt x="968" y="439"/>
                          <a:pt x="949" y="419"/>
                        </a:cubicBezTo>
                        <a:cubicBezTo>
                          <a:pt x="876" y="295"/>
                          <a:pt x="876" y="295"/>
                          <a:pt x="876" y="295"/>
                        </a:cubicBezTo>
                        <a:cubicBezTo>
                          <a:pt x="705" y="201"/>
                          <a:pt x="705" y="201"/>
                          <a:pt x="705" y="201"/>
                        </a:cubicBezTo>
                        <a:cubicBezTo>
                          <a:pt x="705" y="201"/>
                          <a:pt x="607" y="201"/>
                          <a:pt x="534" y="201"/>
                        </a:cubicBezTo>
                        <a:cubicBezTo>
                          <a:pt x="462" y="201"/>
                          <a:pt x="436" y="248"/>
                          <a:pt x="436" y="248"/>
                        </a:cubicBezTo>
                        <a:cubicBezTo>
                          <a:pt x="436" y="248"/>
                          <a:pt x="483" y="248"/>
                          <a:pt x="556" y="248"/>
                        </a:cubicBezTo>
                        <a:cubicBezTo>
                          <a:pt x="629" y="248"/>
                          <a:pt x="651" y="262"/>
                          <a:pt x="651" y="313"/>
                        </a:cubicBezTo>
                        <a:cubicBezTo>
                          <a:pt x="651" y="364"/>
                          <a:pt x="582" y="353"/>
                          <a:pt x="582" y="353"/>
                        </a:cubicBezTo>
                        <a:cubicBezTo>
                          <a:pt x="523" y="353"/>
                          <a:pt x="523" y="353"/>
                          <a:pt x="523" y="353"/>
                        </a:cubicBezTo>
                        <a:cubicBezTo>
                          <a:pt x="523" y="353"/>
                          <a:pt x="396" y="353"/>
                          <a:pt x="352" y="353"/>
                        </a:cubicBezTo>
                        <a:cubicBezTo>
                          <a:pt x="307" y="353"/>
                          <a:pt x="282" y="335"/>
                          <a:pt x="282" y="335"/>
                        </a:cubicBezTo>
                        <a:cubicBezTo>
                          <a:pt x="144" y="273"/>
                          <a:pt x="144" y="273"/>
                          <a:pt x="144" y="273"/>
                        </a:cubicBezTo>
                        <a:cubicBezTo>
                          <a:pt x="144" y="273"/>
                          <a:pt x="97" y="255"/>
                          <a:pt x="48" y="255"/>
                        </a:cubicBezTo>
                        <a:cubicBezTo>
                          <a:pt x="0" y="255"/>
                          <a:pt x="0" y="255"/>
                          <a:pt x="0" y="2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55"/>
                          <a:pt x="194" y="48"/>
                          <a:pt x="257" y="30"/>
                        </a:cubicBezTo>
                        <a:cubicBezTo>
                          <a:pt x="257" y="30"/>
                          <a:pt x="408" y="0"/>
                          <a:pt x="584" y="30"/>
                        </a:cubicBezTo>
                        <a:cubicBezTo>
                          <a:pt x="643" y="39"/>
                          <a:pt x="782" y="106"/>
                          <a:pt x="782" y="106"/>
                        </a:cubicBezTo>
                        <a:cubicBezTo>
                          <a:pt x="938" y="226"/>
                          <a:pt x="938" y="226"/>
                          <a:pt x="938" y="226"/>
                        </a:cubicBezTo>
                        <a:cubicBezTo>
                          <a:pt x="938" y="226"/>
                          <a:pt x="971" y="284"/>
                          <a:pt x="1003" y="3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8" name="Freeform 40"/>
                  <p:cNvSpPr/>
                  <p:nvPr/>
                </p:nvSpPr>
                <p:spPr bwMode="auto">
                  <a:xfrm>
                    <a:off x="6321425" y="3443288"/>
                    <a:ext cx="623888" cy="688975"/>
                  </a:xfrm>
                  <a:custGeom>
                    <a:avLst/>
                    <a:gdLst>
                      <a:gd name="T0" fmla="*/ 166 w 166"/>
                      <a:gd name="T1" fmla="*/ 75 h 183"/>
                      <a:gd name="T2" fmla="*/ 166 w 166"/>
                      <a:gd name="T3" fmla="*/ 112 h 183"/>
                      <a:gd name="T4" fmla="*/ 14 w 166"/>
                      <a:gd name="T5" fmla="*/ 183 h 183"/>
                      <a:gd name="T6" fmla="*/ 30 w 166"/>
                      <a:gd name="T7" fmla="*/ 159 h 183"/>
                      <a:gd name="T8" fmla="*/ 0 w 166"/>
                      <a:gd name="T9" fmla="*/ 49 h 183"/>
                      <a:gd name="T10" fmla="*/ 72 w 166"/>
                      <a:gd name="T11" fmla="*/ 0 h 183"/>
                      <a:gd name="T12" fmla="*/ 166 w 166"/>
                      <a:gd name="T13" fmla="*/ 75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183">
                        <a:moveTo>
                          <a:pt x="166" y="75"/>
                        </a:moveTo>
                        <a:cubicBezTo>
                          <a:pt x="166" y="88"/>
                          <a:pt x="166" y="101"/>
                          <a:pt x="166" y="112"/>
                        </a:cubicBezTo>
                        <a:cubicBezTo>
                          <a:pt x="127" y="152"/>
                          <a:pt x="74" y="178"/>
                          <a:pt x="14" y="183"/>
                        </a:cubicBezTo>
                        <a:cubicBezTo>
                          <a:pt x="30" y="159"/>
                          <a:pt x="30" y="159"/>
                          <a:pt x="30" y="159"/>
                        </a:cubicBez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32" y="47"/>
                          <a:pt x="59" y="28"/>
                          <a:pt x="72" y="0"/>
                        </a:cubicBezTo>
                        <a:cubicBezTo>
                          <a:pt x="118" y="12"/>
                          <a:pt x="166" y="35"/>
                          <a:pt x="166" y="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9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5926138" y="2763838"/>
                    <a:ext cx="725488" cy="725488"/>
                  </a:xfrm>
                  <a:custGeom>
                    <a:avLst/>
                    <a:gdLst>
                      <a:gd name="T0" fmla="*/ 176 w 193"/>
                      <a:gd name="T1" fmla="*/ 93 h 193"/>
                      <a:gd name="T2" fmla="*/ 151 w 193"/>
                      <a:gd name="T3" fmla="*/ 38 h 193"/>
                      <a:gd name="T4" fmla="*/ 157 w 193"/>
                      <a:gd name="T5" fmla="*/ 76 h 193"/>
                      <a:gd name="T6" fmla="*/ 115 w 193"/>
                      <a:gd name="T7" fmla="*/ 162 h 193"/>
                      <a:gd name="T8" fmla="*/ 176 w 193"/>
                      <a:gd name="T9" fmla="*/ 93 h 193"/>
                      <a:gd name="T10" fmla="*/ 97 w 193"/>
                      <a:gd name="T11" fmla="*/ 0 h 193"/>
                      <a:gd name="T12" fmla="*/ 193 w 193"/>
                      <a:gd name="T13" fmla="*/ 96 h 193"/>
                      <a:gd name="T14" fmla="*/ 97 w 193"/>
                      <a:gd name="T15" fmla="*/ 193 h 193"/>
                      <a:gd name="T16" fmla="*/ 0 w 193"/>
                      <a:gd name="T17" fmla="*/ 96 h 193"/>
                      <a:gd name="T18" fmla="*/ 97 w 193"/>
                      <a:gd name="T19" fmla="*/ 0 h 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93" h="193">
                        <a:moveTo>
                          <a:pt x="176" y="93"/>
                        </a:moveTo>
                        <a:cubicBezTo>
                          <a:pt x="176" y="71"/>
                          <a:pt x="166" y="51"/>
                          <a:pt x="151" y="38"/>
                        </a:cubicBezTo>
                        <a:cubicBezTo>
                          <a:pt x="155" y="50"/>
                          <a:pt x="157" y="63"/>
                          <a:pt x="157" y="76"/>
                        </a:cubicBezTo>
                        <a:cubicBezTo>
                          <a:pt x="157" y="111"/>
                          <a:pt x="141" y="142"/>
                          <a:pt x="115" y="162"/>
                        </a:cubicBezTo>
                        <a:cubicBezTo>
                          <a:pt x="150" y="158"/>
                          <a:pt x="176" y="128"/>
                          <a:pt x="176" y="93"/>
                        </a:cubicBezTo>
                        <a:close/>
                        <a:moveTo>
                          <a:pt x="97" y="0"/>
                        </a:moveTo>
                        <a:cubicBezTo>
                          <a:pt x="150" y="0"/>
                          <a:pt x="193" y="43"/>
                          <a:pt x="193" y="96"/>
                        </a:cubicBezTo>
                        <a:cubicBezTo>
                          <a:pt x="193" y="149"/>
                          <a:pt x="150" y="193"/>
                          <a:pt x="97" y="193"/>
                        </a:cubicBezTo>
                        <a:cubicBezTo>
                          <a:pt x="43" y="193"/>
                          <a:pt x="0" y="149"/>
                          <a:pt x="0" y="96"/>
                        </a:cubicBezTo>
                        <a:cubicBezTo>
                          <a:pt x="0" y="43"/>
                          <a:pt x="43" y="0"/>
                          <a:pt x="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0" name="Freeform 42"/>
                  <p:cNvSpPr/>
                  <p:nvPr/>
                </p:nvSpPr>
                <p:spPr bwMode="auto">
                  <a:xfrm>
                    <a:off x="5653088" y="3443288"/>
                    <a:ext cx="623888" cy="692150"/>
                  </a:xfrm>
                  <a:custGeom>
                    <a:avLst/>
                    <a:gdLst>
                      <a:gd name="T0" fmla="*/ 166 w 166"/>
                      <a:gd name="T1" fmla="*/ 49 h 184"/>
                      <a:gd name="T2" fmla="*/ 135 w 166"/>
                      <a:gd name="T3" fmla="*/ 159 h 184"/>
                      <a:gd name="T4" fmla="*/ 152 w 166"/>
                      <a:gd name="T5" fmla="*/ 184 h 184"/>
                      <a:gd name="T6" fmla="*/ 0 w 166"/>
                      <a:gd name="T7" fmla="*/ 115 h 184"/>
                      <a:gd name="T8" fmla="*/ 0 w 166"/>
                      <a:gd name="T9" fmla="*/ 75 h 184"/>
                      <a:gd name="T10" fmla="*/ 93 w 166"/>
                      <a:gd name="T11" fmla="*/ 0 h 184"/>
                      <a:gd name="T12" fmla="*/ 166 w 166"/>
                      <a:gd name="T13" fmla="*/ 49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184">
                        <a:moveTo>
                          <a:pt x="166" y="49"/>
                        </a:moveTo>
                        <a:cubicBezTo>
                          <a:pt x="135" y="159"/>
                          <a:pt x="135" y="159"/>
                          <a:pt x="135" y="159"/>
                        </a:cubicBezTo>
                        <a:cubicBezTo>
                          <a:pt x="152" y="184"/>
                          <a:pt x="152" y="184"/>
                          <a:pt x="152" y="184"/>
                        </a:cubicBezTo>
                        <a:cubicBezTo>
                          <a:pt x="93" y="180"/>
                          <a:pt x="39" y="154"/>
                          <a:pt x="0" y="115"/>
                        </a:cubicBezTo>
                        <a:cubicBezTo>
                          <a:pt x="0" y="103"/>
                          <a:pt x="0" y="90"/>
                          <a:pt x="0" y="75"/>
                        </a:cubicBezTo>
                        <a:cubicBezTo>
                          <a:pt x="0" y="35"/>
                          <a:pt x="48" y="12"/>
                          <a:pt x="93" y="0"/>
                        </a:cubicBezTo>
                        <a:cubicBezTo>
                          <a:pt x="106" y="28"/>
                          <a:pt x="134" y="47"/>
                          <a:pt x="166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1" name="Freeform 43"/>
                  <p:cNvSpPr>
                    <a:spLocks noEditPoints="1"/>
                  </p:cNvSpPr>
                  <p:nvPr/>
                </p:nvSpPr>
                <p:spPr bwMode="auto">
                  <a:xfrm>
                    <a:off x="5307013" y="2368550"/>
                    <a:ext cx="2012950" cy="2014538"/>
                  </a:xfrm>
                  <a:custGeom>
                    <a:avLst/>
                    <a:gdLst>
                      <a:gd name="T0" fmla="*/ 267 w 536"/>
                      <a:gd name="T1" fmla="*/ 523 h 536"/>
                      <a:gd name="T2" fmla="*/ 521 w 536"/>
                      <a:gd name="T3" fmla="*/ 268 h 536"/>
                      <a:gd name="T4" fmla="*/ 267 w 536"/>
                      <a:gd name="T5" fmla="*/ 14 h 536"/>
                      <a:gd name="T6" fmla="*/ 13 w 536"/>
                      <a:gd name="T7" fmla="*/ 268 h 536"/>
                      <a:gd name="T8" fmla="*/ 267 w 536"/>
                      <a:gd name="T9" fmla="*/ 523 h 536"/>
                      <a:gd name="T10" fmla="*/ 268 w 536"/>
                      <a:gd name="T11" fmla="*/ 536 h 536"/>
                      <a:gd name="T12" fmla="*/ 0 w 536"/>
                      <a:gd name="T13" fmla="*/ 268 h 536"/>
                      <a:gd name="T14" fmla="*/ 268 w 536"/>
                      <a:gd name="T15" fmla="*/ 0 h 536"/>
                      <a:gd name="T16" fmla="*/ 536 w 536"/>
                      <a:gd name="T17" fmla="*/ 268 h 536"/>
                      <a:gd name="T18" fmla="*/ 268 w 536"/>
                      <a:gd name="T19" fmla="*/ 536 h 5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6" h="536">
                        <a:moveTo>
                          <a:pt x="267" y="523"/>
                        </a:moveTo>
                        <a:cubicBezTo>
                          <a:pt x="407" y="523"/>
                          <a:pt x="521" y="409"/>
                          <a:pt x="521" y="268"/>
                        </a:cubicBezTo>
                        <a:cubicBezTo>
                          <a:pt x="521" y="128"/>
                          <a:pt x="407" y="14"/>
                          <a:pt x="267" y="14"/>
                        </a:cubicBezTo>
                        <a:cubicBezTo>
                          <a:pt x="127" y="14"/>
                          <a:pt x="13" y="128"/>
                          <a:pt x="13" y="268"/>
                        </a:cubicBezTo>
                        <a:cubicBezTo>
                          <a:pt x="13" y="409"/>
                          <a:pt x="127" y="523"/>
                          <a:pt x="267" y="523"/>
                        </a:cubicBezTo>
                        <a:close/>
                        <a:moveTo>
                          <a:pt x="268" y="536"/>
                        </a:moveTo>
                        <a:cubicBezTo>
                          <a:pt x="120" y="536"/>
                          <a:pt x="0" y="416"/>
                          <a:pt x="0" y="268"/>
                        </a:cubicBezTo>
                        <a:cubicBezTo>
                          <a:pt x="0" y="120"/>
                          <a:pt x="120" y="0"/>
                          <a:pt x="268" y="0"/>
                        </a:cubicBezTo>
                        <a:cubicBezTo>
                          <a:pt x="416" y="0"/>
                          <a:pt x="536" y="120"/>
                          <a:pt x="536" y="268"/>
                        </a:cubicBezTo>
                        <a:cubicBezTo>
                          <a:pt x="536" y="416"/>
                          <a:pt x="416" y="536"/>
                          <a:pt x="268" y="5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2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3244850" y="1019175"/>
                    <a:ext cx="250825" cy="10937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53" name="组合 152"/>
              <p:cNvGrpSpPr/>
              <p:nvPr/>
            </p:nvGrpSpPr>
            <p:grpSpPr>
              <a:xfrm>
                <a:off x="7720425" y="3104963"/>
                <a:ext cx="1500650" cy="1505110"/>
                <a:chOff x="4459590" y="3100048"/>
                <a:chExt cx="1500885" cy="1505345"/>
              </a:xfrm>
            </p:grpSpPr>
            <p:sp>
              <p:nvSpPr>
                <p:cNvPr id="154" name="Freeform 23"/>
                <p:cNvSpPr/>
                <p:nvPr/>
              </p:nvSpPr>
              <p:spPr bwMode="auto">
                <a:xfrm>
                  <a:off x="4459590" y="3100048"/>
                  <a:ext cx="1500885" cy="1505345"/>
                </a:xfrm>
                <a:custGeom>
                  <a:avLst/>
                  <a:gdLst>
                    <a:gd name="T0" fmla="*/ 673 w 673"/>
                    <a:gd name="T1" fmla="*/ 344 h 675"/>
                    <a:gd name="T2" fmla="*/ 448 w 673"/>
                    <a:gd name="T3" fmla="*/ 119 h 675"/>
                    <a:gd name="T4" fmla="*/ 564 w 673"/>
                    <a:gd name="T5" fmla="*/ 0 h 675"/>
                    <a:gd name="T6" fmla="*/ 0 w 673"/>
                    <a:gd name="T7" fmla="*/ 0 h 675"/>
                    <a:gd name="T8" fmla="*/ 0 w 673"/>
                    <a:gd name="T9" fmla="*/ 566 h 675"/>
                    <a:gd name="T10" fmla="*/ 116 w 673"/>
                    <a:gd name="T11" fmla="*/ 448 h 675"/>
                    <a:gd name="T12" fmla="*/ 341 w 673"/>
                    <a:gd name="T13" fmla="*/ 675 h 675"/>
                    <a:gd name="T14" fmla="*/ 673 w 673"/>
                    <a:gd name="T15" fmla="*/ 344 h 6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675">
                      <a:moveTo>
                        <a:pt x="673" y="344"/>
                      </a:moveTo>
                      <a:lnTo>
                        <a:pt x="448" y="119"/>
                      </a:lnTo>
                      <a:lnTo>
                        <a:pt x="564" y="0"/>
                      </a:lnTo>
                      <a:lnTo>
                        <a:pt x="0" y="0"/>
                      </a:lnTo>
                      <a:lnTo>
                        <a:pt x="0" y="566"/>
                      </a:lnTo>
                      <a:lnTo>
                        <a:pt x="116" y="448"/>
                      </a:lnTo>
                      <a:lnTo>
                        <a:pt x="341" y="675"/>
                      </a:lnTo>
                      <a:lnTo>
                        <a:pt x="673" y="344"/>
                      </a:lnTo>
                      <a:close/>
                    </a:path>
                  </a:pathLst>
                </a:custGeom>
                <a:solidFill>
                  <a:srgbClr val="E3C58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n>
                      <a:solidFill>
                        <a:srgbClr val="12721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Freeform 33"/>
                <p:cNvSpPr>
                  <a:spLocks noEditPoints="1"/>
                </p:cNvSpPr>
                <p:nvPr/>
              </p:nvSpPr>
              <p:spPr bwMode="auto">
                <a:xfrm>
                  <a:off x="4544336" y="3180333"/>
                  <a:ext cx="238626" cy="352362"/>
                </a:xfrm>
                <a:custGeom>
                  <a:avLst/>
                  <a:gdLst>
                    <a:gd name="T0" fmla="*/ 23 w 45"/>
                    <a:gd name="T1" fmla="*/ 67 h 67"/>
                    <a:gd name="T2" fmla="*/ 15 w 45"/>
                    <a:gd name="T3" fmla="*/ 66 h 67"/>
                    <a:gd name="T4" fmla="*/ 7 w 45"/>
                    <a:gd name="T5" fmla="*/ 63 h 67"/>
                    <a:gd name="T6" fmla="*/ 2 w 45"/>
                    <a:gd name="T7" fmla="*/ 57 h 67"/>
                    <a:gd name="T8" fmla="*/ 0 w 45"/>
                    <a:gd name="T9" fmla="*/ 47 h 67"/>
                    <a:gd name="T10" fmla="*/ 0 w 45"/>
                    <a:gd name="T11" fmla="*/ 23 h 67"/>
                    <a:gd name="T12" fmla="*/ 2 w 45"/>
                    <a:gd name="T13" fmla="*/ 12 h 67"/>
                    <a:gd name="T14" fmla="*/ 6 w 45"/>
                    <a:gd name="T15" fmla="*/ 5 h 67"/>
                    <a:gd name="T16" fmla="*/ 14 w 45"/>
                    <a:gd name="T17" fmla="*/ 1 h 67"/>
                    <a:gd name="T18" fmla="*/ 23 w 45"/>
                    <a:gd name="T19" fmla="*/ 0 h 67"/>
                    <a:gd name="T20" fmla="*/ 32 w 45"/>
                    <a:gd name="T21" fmla="*/ 1 h 67"/>
                    <a:gd name="T22" fmla="*/ 39 w 45"/>
                    <a:gd name="T23" fmla="*/ 5 h 67"/>
                    <a:gd name="T24" fmla="*/ 43 w 45"/>
                    <a:gd name="T25" fmla="*/ 11 h 67"/>
                    <a:gd name="T26" fmla="*/ 45 w 45"/>
                    <a:gd name="T27" fmla="*/ 22 h 67"/>
                    <a:gd name="T28" fmla="*/ 45 w 45"/>
                    <a:gd name="T29" fmla="*/ 45 h 67"/>
                    <a:gd name="T30" fmla="*/ 43 w 45"/>
                    <a:gd name="T31" fmla="*/ 56 h 67"/>
                    <a:gd name="T32" fmla="*/ 38 w 45"/>
                    <a:gd name="T33" fmla="*/ 63 h 67"/>
                    <a:gd name="T34" fmla="*/ 31 w 45"/>
                    <a:gd name="T35" fmla="*/ 66 h 67"/>
                    <a:gd name="T36" fmla="*/ 23 w 45"/>
                    <a:gd name="T37" fmla="*/ 67 h 67"/>
                    <a:gd name="T38" fmla="*/ 33 w 45"/>
                    <a:gd name="T39" fmla="*/ 24 h 67"/>
                    <a:gd name="T40" fmla="*/ 31 w 45"/>
                    <a:gd name="T41" fmla="*/ 14 h 67"/>
                    <a:gd name="T42" fmla="*/ 23 w 45"/>
                    <a:gd name="T43" fmla="*/ 11 h 67"/>
                    <a:gd name="T44" fmla="*/ 18 w 45"/>
                    <a:gd name="T45" fmla="*/ 12 h 67"/>
                    <a:gd name="T46" fmla="*/ 14 w 45"/>
                    <a:gd name="T47" fmla="*/ 14 h 67"/>
                    <a:gd name="T48" fmla="*/ 12 w 45"/>
                    <a:gd name="T49" fmla="*/ 18 h 67"/>
                    <a:gd name="T50" fmla="*/ 12 w 45"/>
                    <a:gd name="T51" fmla="*/ 24 h 67"/>
                    <a:gd name="T52" fmla="*/ 12 w 45"/>
                    <a:gd name="T53" fmla="*/ 46 h 67"/>
                    <a:gd name="T54" fmla="*/ 15 w 45"/>
                    <a:gd name="T55" fmla="*/ 54 h 67"/>
                    <a:gd name="T56" fmla="*/ 23 w 45"/>
                    <a:gd name="T57" fmla="*/ 56 h 67"/>
                    <a:gd name="T58" fmla="*/ 27 w 45"/>
                    <a:gd name="T59" fmla="*/ 56 h 67"/>
                    <a:gd name="T60" fmla="*/ 31 w 45"/>
                    <a:gd name="T61" fmla="*/ 54 h 67"/>
                    <a:gd name="T62" fmla="*/ 33 w 45"/>
                    <a:gd name="T63" fmla="*/ 50 h 67"/>
                    <a:gd name="T64" fmla="*/ 33 w 45"/>
                    <a:gd name="T65" fmla="*/ 45 h 67"/>
                    <a:gd name="T66" fmla="*/ 33 w 45"/>
                    <a:gd name="T67" fmla="*/ 24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67">
                      <a:moveTo>
                        <a:pt x="23" y="67"/>
                      </a:moveTo>
                      <a:cubicBezTo>
                        <a:pt x="20" y="67"/>
                        <a:pt x="18" y="66"/>
                        <a:pt x="15" y="66"/>
                      </a:cubicBezTo>
                      <a:cubicBezTo>
                        <a:pt x="12" y="65"/>
                        <a:pt x="10" y="64"/>
                        <a:pt x="7" y="63"/>
                      </a:cubicBezTo>
                      <a:cubicBezTo>
                        <a:pt x="5" y="62"/>
                        <a:pt x="3" y="59"/>
                        <a:pt x="2" y="57"/>
                      </a:cubicBezTo>
                      <a:cubicBezTo>
                        <a:pt x="1" y="54"/>
                        <a:pt x="0" y="51"/>
                        <a:pt x="0" y="47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8"/>
                        <a:pt x="0" y="15"/>
                        <a:pt x="2" y="12"/>
                      </a:cubicBezTo>
                      <a:cubicBezTo>
                        <a:pt x="3" y="9"/>
                        <a:pt x="4" y="7"/>
                        <a:pt x="6" y="5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7" y="1"/>
                        <a:pt x="20" y="0"/>
                        <a:pt x="23" y="0"/>
                      </a:cubicBezTo>
                      <a:cubicBezTo>
                        <a:pt x="26" y="0"/>
                        <a:pt x="29" y="1"/>
                        <a:pt x="32" y="1"/>
                      </a:cubicBezTo>
                      <a:cubicBezTo>
                        <a:pt x="34" y="2"/>
                        <a:pt x="37" y="3"/>
                        <a:pt x="39" y="5"/>
                      </a:cubicBezTo>
                      <a:cubicBezTo>
                        <a:pt x="41" y="6"/>
                        <a:pt x="42" y="8"/>
                        <a:pt x="43" y="11"/>
                      </a:cubicBezTo>
                      <a:cubicBezTo>
                        <a:pt x="45" y="14"/>
                        <a:pt x="45" y="17"/>
                        <a:pt x="45" y="22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50"/>
                        <a:pt x="45" y="53"/>
                        <a:pt x="43" y="56"/>
                      </a:cubicBezTo>
                      <a:cubicBezTo>
                        <a:pt x="42" y="59"/>
                        <a:pt x="40" y="61"/>
                        <a:pt x="38" y="63"/>
                      </a:cubicBezTo>
                      <a:cubicBezTo>
                        <a:pt x="36" y="65"/>
                        <a:pt x="34" y="66"/>
                        <a:pt x="31" y="66"/>
                      </a:cubicBezTo>
                      <a:cubicBezTo>
                        <a:pt x="29" y="66"/>
                        <a:pt x="26" y="67"/>
                        <a:pt x="23" y="67"/>
                      </a:cubicBezTo>
                      <a:close/>
                      <a:moveTo>
                        <a:pt x="33" y="24"/>
                      </a:moveTo>
                      <a:cubicBezTo>
                        <a:pt x="33" y="19"/>
                        <a:pt x="33" y="16"/>
                        <a:pt x="31" y="14"/>
                      </a:cubicBezTo>
                      <a:cubicBezTo>
                        <a:pt x="30" y="12"/>
                        <a:pt x="27" y="11"/>
                        <a:pt x="23" y="11"/>
                      </a:cubicBezTo>
                      <a:cubicBezTo>
                        <a:pt x="21" y="11"/>
                        <a:pt x="19" y="11"/>
                        <a:pt x="18" y="12"/>
                      </a:cubicBezTo>
                      <a:cubicBezTo>
                        <a:pt x="16" y="12"/>
                        <a:pt x="15" y="13"/>
                        <a:pt x="14" y="14"/>
                      </a:cubicBezTo>
                      <a:cubicBezTo>
                        <a:pt x="13" y="15"/>
                        <a:pt x="13" y="17"/>
                        <a:pt x="12" y="18"/>
                      </a:cubicBezTo>
                      <a:cubicBezTo>
                        <a:pt x="12" y="20"/>
                        <a:pt x="12" y="22"/>
                        <a:pt x="12" y="24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2" y="50"/>
                        <a:pt x="13" y="52"/>
                        <a:pt x="15" y="54"/>
                      </a:cubicBezTo>
                      <a:cubicBezTo>
                        <a:pt x="17" y="55"/>
                        <a:pt x="20" y="56"/>
                        <a:pt x="23" y="56"/>
                      </a:cubicBezTo>
                      <a:cubicBezTo>
                        <a:pt x="25" y="56"/>
                        <a:pt x="26" y="56"/>
                        <a:pt x="27" y="56"/>
                      </a:cubicBezTo>
                      <a:cubicBezTo>
                        <a:pt x="29" y="55"/>
                        <a:pt x="30" y="55"/>
                        <a:pt x="31" y="54"/>
                      </a:cubicBezTo>
                      <a:cubicBezTo>
                        <a:pt x="32" y="53"/>
                        <a:pt x="32" y="52"/>
                        <a:pt x="33" y="50"/>
                      </a:cubicBezTo>
                      <a:cubicBezTo>
                        <a:pt x="33" y="49"/>
                        <a:pt x="33" y="47"/>
                        <a:pt x="33" y="45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34"/>
                <p:cNvSpPr/>
                <p:nvPr/>
              </p:nvSpPr>
              <p:spPr bwMode="auto">
                <a:xfrm>
                  <a:off x="4836485" y="3184793"/>
                  <a:ext cx="231934" cy="343442"/>
                </a:xfrm>
                <a:custGeom>
                  <a:avLst/>
                  <a:gdLst>
                    <a:gd name="T0" fmla="*/ 3 w 44"/>
                    <a:gd name="T1" fmla="*/ 65 h 65"/>
                    <a:gd name="T2" fmla="*/ 1 w 44"/>
                    <a:gd name="T3" fmla="*/ 64 h 65"/>
                    <a:gd name="T4" fmla="*/ 0 w 44"/>
                    <a:gd name="T5" fmla="*/ 62 h 65"/>
                    <a:gd name="T6" fmla="*/ 0 w 44"/>
                    <a:gd name="T7" fmla="*/ 58 h 65"/>
                    <a:gd name="T8" fmla="*/ 1 w 44"/>
                    <a:gd name="T9" fmla="*/ 48 h 65"/>
                    <a:gd name="T10" fmla="*/ 6 w 44"/>
                    <a:gd name="T11" fmla="*/ 41 h 65"/>
                    <a:gd name="T12" fmla="*/ 12 w 44"/>
                    <a:gd name="T13" fmla="*/ 35 h 65"/>
                    <a:gd name="T14" fmla="*/ 18 w 44"/>
                    <a:gd name="T15" fmla="*/ 30 h 65"/>
                    <a:gd name="T16" fmla="*/ 23 w 44"/>
                    <a:gd name="T17" fmla="*/ 27 h 65"/>
                    <a:gd name="T18" fmla="*/ 27 w 44"/>
                    <a:gd name="T19" fmla="*/ 24 h 65"/>
                    <a:gd name="T20" fmla="*/ 30 w 44"/>
                    <a:gd name="T21" fmla="*/ 21 h 65"/>
                    <a:gd name="T22" fmla="*/ 32 w 44"/>
                    <a:gd name="T23" fmla="*/ 18 h 65"/>
                    <a:gd name="T24" fmla="*/ 21 w 44"/>
                    <a:gd name="T25" fmla="*/ 10 h 65"/>
                    <a:gd name="T26" fmla="*/ 13 w 44"/>
                    <a:gd name="T27" fmla="*/ 12 h 65"/>
                    <a:gd name="T28" fmla="*/ 7 w 44"/>
                    <a:gd name="T29" fmla="*/ 14 h 65"/>
                    <a:gd name="T30" fmla="*/ 6 w 44"/>
                    <a:gd name="T31" fmla="*/ 13 h 65"/>
                    <a:gd name="T32" fmla="*/ 4 w 44"/>
                    <a:gd name="T33" fmla="*/ 10 h 65"/>
                    <a:gd name="T34" fmla="*/ 3 w 44"/>
                    <a:gd name="T35" fmla="*/ 6 h 65"/>
                    <a:gd name="T36" fmla="*/ 3 w 44"/>
                    <a:gd name="T37" fmla="*/ 4 h 65"/>
                    <a:gd name="T38" fmla="*/ 6 w 44"/>
                    <a:gd name="T39" fmla="*/ 3 h 65"/>
                    <a:gd name="T40" fmla="*/ 10 w 44"/>
                    <a:gd name="T41" fmla="*/ 2 h 65"/>
                    <a:gd name="T42" fmla="*/ 15 w 44"/>
                    <a:gd name="T43" fmla="*/ 0 h 65"/>
                    <a:gd name="T44" fmla="*/ 23 w 44"/>
                    <a:gd name="T45" fmla="*/ 0 h 65"/>
                    <a:gd name="T46" fmla="*/ 38 w 44"/>
                    <a:gd name="T47" fmla="*/ 4 h 65"/>
                    <a:gd name="T48" fmla="*/ 44 w 44"/>
                    <a:gd name="T49" fmla="*/ 16 h 65"/>
                    <a:gd name="T50" fmla="*/ 42 w 44"/>
                    <a:gd name="T51" fmla="*/ 24 h 65"/>
                    <a:gd name="T52" fmla="*/ 38 w 44"/>
                    <a:gd name="T53" fmla="*/ 30 h 65"/>
                    <a:gd name="T54" fmla="*/ 32 w 44"/>
                    <a:gd name="T55" fmla="*/ 35 h 65"/>
                    <a:gd name="T56" fmla="*/ 25 w 44"/>
                    <a:gd name="T57" fmla="*/ 39 h 65"/>
                    <a:gd name="T58" fmla="*/ 17 w 44"/>
                    <a:gd name="T59" fmla="*/ 45 h 65"/>
                    <a:gd name="T60" fmla="*/ 14 w 44"/>
                    <a:gd name="T61" fmla="*/ 54 h 65"/>
                    <a:gd name="T62" fmla="*/ 15 w 44"/>
                    <a:gd name="T63" fmla="*/ 54 h 65"/>
                    <a:gd name="T64" fmla="*/ 40 w 44"/>
                    <a:gd name="T65" fmla="*/ 54 h 65"/>
                    <a:gd name="T66" fmla="*/ 43 w 44"/>
                    <a:gd name="T67" fmla="*/ 55 h 65"/>
                    <a:gd name="T68" fmla="*/ 44 w 44"/>
                    <a:gd name="T69" fmla="*/ 57 h 65"/>
                    <a:gd name="T70" fmla="*/ 44 w 44"/>
                    <a:gd name="T71" fmla="*/ 62 h 65"/>
                    <a:gd name="T72" fmla="*/ 43 w 44"/>
                    <a:gd name="T73" fmla="*/ 64 h 65"/>
                    <a:gd name="T74" fmla="*/ 42 w 44"/>
                    <a:gd name="T75" fmla="*/ 65 h 65"/>
                    <a:gd name="T76" fmla="*/ 3 w 44"/>
                    <a:gd name="T77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4" h="65">
                      <a:moveTo>
                        <a:pt x="3" y="65"/>
                      </a:moveTo>
                      <a:cubicBezTo>
                        <a:pt x="2" y="65"/>
                        <a:pt x="1" y="65"/>
                        <a:pt x="1" y="64"/>
                      </a:cubicBezTo>
                      <a:cubicBezTo>
                        <a:pt x="0" y="64"/>
                        <a:pt x="0" y="63"/>
                        <a:pt x="0" y="62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4"/>
                        <a:pt x="0" y="51"/>
                        <a:pt x="1" y="48"/>
                      </a:cubicBezTo>
                      <a:cubicBezTo>
                        <a:pt x="3" y="46"/>
                        <a:pt x="4" y="43"/>
                        <a:pt x="6" y="41"/>
                      </a:cubicBezTo>
                      <a:cubicBezTo>
                        <a:pt x="8" y="38"/>
                        <a:pt x="10" y="36"/>
                        <a:pt x="12" y="35"/>
                      </a:cubicBezTo>
                      <a:cubicBezTo>
                        <a:pt x="14" y="33"/>
                        <a:pt x="16" y="31"/>
                        <a:pt x="18" y="30"/>
                      </a:cubicBezTo>
                      <a:cubicBezTo>
                        <a:pt x="19" y="29"/>
                        <a:pt x="21" y="28"/>
                        <a:pt x="23" y="27"/>
                      </a:cubicBezTo>
                      <a:cubicBezTo>
                        <a:pt x="24" y="26"/>
                        <a:pt x="26" y="25"/>
                        <a:pt x="27" y="24"/>
                      </a:cubicBezTo>
                      <a:cubicBezTo>
                        <a:pt x="28" y="23"/>
                        <a:pt x="29" y="22"/>
                        <a:pt x="30" y="21"/>
                      </a:cubicBezTo>
                      <a:cubicBezTo>
                        <a:pt x="31" y="20"/>
                        <a:pt x="32" y="19"/>
                        <a:pt x="32" y="18"/>
                      </a:cubicBezTo>
                      <a:cubicBezTo>
                        <a:pt x="32" y="13"/>
                        <a:pt x="28" y="10"/>
                        <a:pt x="21" y="10"/>
                      </a:cubicBezTo>
                      <a:cubicBezTo>
                        <a:pt x="18" y="10"/>
                        <a:pt x="15" y="11"/>
                        <a:pt x="13" y="12"/>
                      </a:cubicBezTo>
                      <a:cubicBezTo>
                        <a:pt x="11" y="12"/>
                        <a:pt x="9" y="13"/>
                        <a:pt x="7" y="14"/>
                      </a:cubicBezTo>
                      <a:cubicBezTo>
                        <a:pt x="7" y="14"/>
                        <a:pt x="6" y="14"/>
                        <a:pt x="6" y="13"/>
                      </a:cubicBezTo>
                      <a:cubicBezTo>
                        <a:pt x="5" y="12"/>
                        <a:pt x="4" y="11"/>
                        <a:pt x="4" y="10"/>
                      </a:cubicBezTo>
                      <a:cubicBezTo>
                        <a:pt x="4" y="8"/>
                        <a:pt x="3" y="7"/>
                        <a:pt x="3" y="6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4" y="4"/>
                        <a:pt x="5" y="3"/>
                        <a:pt x="6" y="3"/>
                      </a:cubicBezTo>
                      <a:cubicBezTo>
                        <a:pt x="7" y="2"/>
                        <a:pt x="8" y="2"/>
                        <a:pt x="10" y="2"/>
                      </a:cubicBezTo>
                      <a:cubicBezTo>
                        <a:pt x="11" y="1"/>
                        <a:pt x="13" y="1"/>
                        <a:pt x="15" y="0"/>
                      </a:cubicBezTo>
                      <a:cubicBezTo>
                        <a:pt x="17" y="0"/>
                        <a:pt x="20" y="0"/>
                        <a:pt x="23" y="0"/>
                      </a:cubicBezTo>
                      <a:cubicBezTo>
                        <a:pt x="29" y="0"/>
                        <a:pt x="35" y="1"/>
                        <a:pt x="38" y="4"/>
                      </a:cubicBezTo>
                      <a:cubicBezTo>
                        <a:pt x="42" y="7"/>
                        <a:pt x="44" y="11"/>
                        <a:pt x="44" y="16"/>
                      </a:cubicBezTo>
                      <a:cubicBezTo>
                        <a:pt x="44" y="19"/>
                        <a:pt x="44" y="22"/>
                        <a:pt x="42" y="24"/>
                      </a:cubicBezTo>
                      <a:cubicBezTo>
                        <a:pt x="41" y="26"/>
                        <a:pt x="40" y="28"/>
                        <a:pt x="38" y="30"/>
                      </a:cubicBezTo>
                      <a:cubicBezTo>
                        <a:pt x="36" y="32"/>
                        <a:pt x="34" y="33"/>
                        <a:pt x="32" y="35"/>
                      </a:cubicBezTo>
                      <a:cubicBezTo>
                        <a:pt x="29" y="36"/>
                        <a:pt x="27" y="38"/>
                        <a:pt x="25" y="39"/>
                      </a:cubicBezTo>
                      <a:cubicBezTo>
                        <a:pt x="22" y="40"/>
                        <a:pt x="19" y="42"/>
                        <a:pt x="17" y="45"/>
                      </a:cubicBezTo>
                      <a:cubicBezTo>
                        <a:pt x="15" y="47"/>
                        <a:pt x="14" y="50"/>
                        <a:pt x="14" y="54"/>
                      </a:cubicBezTo>
                      <a:cubicBezTo>
                        <a:pt x="14" y="54"/>
                        <a:pt x="14" y="54"/>
                        <a:pt x="15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42" y="54"/>
                        <a:pt x="43" y="54"/>
                        <a:pt x="43" y="55"/>
                      </a:cubicBezTo>
                      <a:cubicBezTo>
                        <a:pt x="44" y="55"/>
                        <a:pt x="44" y="56"/>
                        <a:pt x="44" y="57"/>
                      </a:cubicBezTo>
                      <a:cubicBezTo>
                        <a:pt x="44" y="62"/>
                        <a:pt x="44" y="62"/>
                        <a:pt x="44" y="62"/>
                      </a:cubicBezTo>
                      <a:cubicBezTo>
                        <a:pt x="44" y="63"/>
                        <a:pt x="44" y="64"/>
                        <a:pt x="43" y="64"/>
                      </a:cubicBezTo>
                      <a:cubicBezTo>
                        <a:pt x="43" y="65"/>
                        <a:pt x="42" y="65"/>
                        <a:pt x="42" y="65"/>
                      </a:cubicBezTo>
                      <a:lnTo>
                        <a:pt x="3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57" name="组合 156"/>
                <p:cNvGrpSpPr/>
                <p:nvPr/>
              </p:nvGrpSpPr>
              <p:grpSpPr>
                <a:xfrm>
                  <a:off x="4952450" y="3619491"/>
                  <a:ext cx="464949" cy="572684"/>
                  <a:chOff x="3946525" y="784226"/>
                  <a:chExt cx="4295775" cy="5291138"/>
                </a:xfrm>
                <a:solidFill>
                  <a:schemeClr val="bg1"/>
                </a:solidFill>
              </p:grpSpPr>
              <p:sp>
                <p:nvSpPr>
                  <p:cNvPr id="158" name="Freeform 138"/>
                  <p:cNvSpPr/>
                  <p:nvPr/>
                </p:nvSpPr>
                <p:spPr bwMode="auto">
                  <a:xfrm>
                    <a:off x="7734300" y="2598738"/>
                    <a:ext cx="508000" cy="233363"/>
                  </a:xfrm>
                  <a:custGeom>
                    <a:avLst/>
                    <a:gdLst>
                      <a:gd name="T0" fmla="*/ 103 w 135"/>
                      <a:gd name="T1" fmla="*/ 0 h 62"/>
                      <a:gd name="T2" fmla="*/ 135 w 135"/>
                      <a:gd name="T3" fmla="*/ 31 h 62"/>
                      <a:gd name="T4" fmla="*/ 103 w 135"/>
                      <a:gd name="T5" fmla="*/ 62 h 62"/>
                      <a:gd name="T6" fmla="*/ 32 w 135"/>
                      <a:gd name="T7" fmla="*/ 62 h 62"/>
                      <a:gd name="T8" fmla="*/ 0 w 135"/>
                      <a:gd name="T9" fmla="*/ 31 h 62"/>
                      <a:gd name="T10" fmla="*/ 10 w 135"/>
                      <a:gd name="T11" fmla="*/ 9 h 62"/>
                      <a:gd name="T12" fmla="*/ 32 w 135"/>
                      <a:gd name="T13" fmla="*/ 0 h 62"/>
                      <a:gd name="T14" fmla="*/ 103 w 135"/>
                      <a:gd name="T15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5" h="62">
                        <a:moveTo>
                          <a:pt x="103" y="0"/>
                        </a:moveTo>
                        <a:cubicBezTo>
                          <a:pt x="121" y="0"/>
                          <a:pt x="135" y="14"/>
                          <a:pt x="135" y="31"/>
                        </a:cubicBezTo>
                        <a:cubicBezTo>
                          <a:pt x="135" y="48"/>
                          <a:pt x="121" y="62"/>
                          <a:pt x="103" y="62"/>
                        </a:cubicBezTo>
                        <a:cubicBezTo>
                          <a:pt x="32" y="62"/>
                          <a:pt x="32" y="62"/>
                          <a:pt x="32" y="62"/>
                        </a:cubicBezTo>
                        <a:cubicBezTo>
                          <a:pt x="14" y="62"/>
                          <a:pt x="0" y="48"/>
                          <a:pt x="0" y="31"/>
                        </a:cubicBezTo>
                        <a:cubicBezTo>
                          <a:pt x="0" y="23"/>
                          <a:pt x="4" y="15"/>
                          <a:pt x="10" y="9"/>
                        </a:cubicBezTo>
                        <a:cubicBezTo>
                          <a:pt x="15" y="3"/>
                          <a:pt x="23" y="0"/>
                          <a:pt x="32" y="0"/>
                        </a:cubicBezTo>
                        <a:lnTo>
                          <a:pt x="10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9" name="Freeform 139"/>
                  <p:cNvSpPr/>
                  <p:nvPr/>
                </p:nvSpPr>
                <p:spPr bwMode="auto">
                  <a:xfrm>
                    <a:off x="7281863" y="1384301"/>
                    <a:ext cx="436563" cy="447675"/>
                  </a:xfrm>
                  <a:custGeom>
                    <a:avLst/>
                    <a:gdLst>
                      <a:gd name="T0" fmla="*/ 104 w 116"/>
                      <a:gd name="T1" fmla="*/ 12 h 119"/>
                      <a:gd name="T2" fmla="*/ 104 w 116"/>
                      <a:gd name="T3" fmla="*/ 57 h 119"/>
                      <a:gd name="T4" fmla="*/ 53 w 116"/>
                      <a:gd name="T5" fmla="*/ 107 h 119"/>
                      <a:gd name="T6" fmla="*/ 9 w 116"/>
                      <a:gd name="T7" fmla="*/ 107 h 119"/>
                      <a:gd name="T8" fmla="*/ 0 w 116"/>
                      <a:gd name="T9" fmla="*/ 85 h 119"/>
                      <a:gd name="T10" fmla="*/ 9 w 116"/>
                      <a:gd name="T11" fmla="*/ 63 h 119"/>
                      <a:gd name="T12" fmla="*/ 60 w 116"/>
                      <a:gd name="T13" fmla="*/ 12 h 119"/>
                      <a:gd name="T14" fmla="*/ 104 w 116"/>
                      <a:gd name="T15" fmla="*/ 12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6" h="119">
                        <a:moveTo>
                          <a:pt x="104" y="12"/>
                        </a:moveTo>
                        <a:cubicBezTo>
                          <a:pt x="116" y="25"/>
                          <a:pt x="116" y="44"/>
                          <a:pt x="104" y="57"/>
                        </a:cubicBezTo>
                        <a:cubicBezTo>
                          <a:pt x="53" y="107"/>
                          <a:pt x="53" y="107"/>
                          <a:pt x="53" y="107"/>
                        </a:cubicBezTo>
                        <a:cubicBezTo>
                          <a:pt x="41" y="119"/>
                          <a:pt x="21" y="119"/>
                          <a:pt x="9" y="107"/>
                        </a:cubicBezTo>
                        <a:cubicBezTo>
                          <a:pt x="3" y="101"/>
                          <a:pt x="0" y="93"/>
                          <a:pt x="0" y="85"/>
                        </a:cubicBezTo>
                        <a:cubicBezTo>
                          <a:pt x="0" y="77"/>
                          <a:pt x="3" y="69"/>
                          <a:pt x="9" y="63"/>
                        </a:cubicBezTo>
                        <a:cubicBezTo>
                          <a:pt x="60" y="12"/>
                          <a:pt x="60" y="12"/>
                          <a:pt x="60" y="12"/>
                        </a:cubicBezTo>
                        <a:cubicBezTo>
                          <a:pt x="72" y="0"/>
                          <a:pt x="92" y="0"/>
                          <a:pt x="10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0" name="Freeform 140"/>
                  <p:cNvSpPr/>
                  <p:nvPr/>
                </p:nvSpPr>
                <p:spPr bwMode="auto">
                  <a:xfrm>
                    <a:off x="7281863" y="4044951"/>
                    <a:ext cx="436563" cy="450850"/>
                  </a:xfrm>
                  <a:custGeom>
                    <a:avLst/>
                    <a:gdLst>
                      <a:gd name="T0" fmla="*/ 104 w 116"/>
                      <a:gd name="T1" fmla="*/ 63 h 120"/>
                      <a:gd name="T2" fmla="*/ 104 w 116"/>
                      <a:gd name="T3" fmla="*/ 107 h 120"/>
                      <a:gd name="T4" fmla="*/ 60 w 116"/>
                      <a:gd name="T5" fmla="*/ 107 h 120"/>
                      <a:gd name="T6" fmla="*/ 9 w 116"/>
                      <a:gd name="T7" fmla="*/ 57 h 120"/>
                      <a:gd name="T8" fmla="*/ 0 w 116"/>
                      <a:gd name="T9" fmla="*/ 35 h 120"/>
                      <a:gd name="T10" fmla="*/ 9 w 116"/>
                      <a:gd name="T11" fmla="*/ 13 h 120"/>
                      <a:gd name="T12" fmla="*/ 53 w 116"/>
                      <a:gd name="T13" fmla="*/ 13 h 120"/>
                      <a:gd name="T14" fmla="*/ 104 w 116"/>
                      <a:gd name="T15" fmla="*/ 63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6" h="120">
                        <a:moveTo>
                          <a:pt x="104" y="63"/>
                        </a:moveTo>
                        <a:cubicBezTo>
                          <a:pt x="116" y="75"/>
                          <a:pt x="116" y="95"/>
                          <a:pt x="104" y="107"/>
                        </a:cubicBezTo>
                        <a:cubicBezTo>
                          <a:pt x="92" y="120"/>
                          <a:pt x="72" y="120"/>
                          <a:pt x="60" y="107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" y="51"/>
                          <a:pt x="0" y="43"/>
                          <a:pt x="0" y="35"/>
                        </a:cubicBezTo>
                        <a:cubicBezTo>
                          <a:pt x="0" y="27"/>
                          <a:pt x="3" y="19"/>
                          <a:pt x="9" y="13"/>
                        </a:cubicBezTo>
                        <a:cubicBezTo>
                          <a:pt x="21" y="0"/>
                          <a:pt x="41" y="0"/>
                          <a:pt x="53" y="13"/>
                        </a:cubicBezTo>
                        <a:lnTo>
                          <a:pt x="104" y="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1" name="Freeform 141"/>
                  <p:cNvSpPr/>
                  <p:nvPr/>
                </p:nvSpPr>
                <p:spPr bwMode="auto">
                  <a:xfrm>
                    <a:off x="4646613" y="1508126"/>
                    <a:ext cx="2892425" cy="3649663"/>
                  </a:xfrm>
                  <a:custGeom>
                    <a:avLst/>
                    <a:gdLst>
                      <a:gd name="T0" fmla="*/ 385 w 769"/>
                      <a:gd name="T1" fmla="*/ 0 h 971"/>
                      <a:gd name="T2" fmla="*/ 769 w 769"/>
                      <a:gd name="T3" fmla="*/ 385 h 971"/>
                      <a:gd name="T4" fmla="*/ 385 w 769"/>
                      <a:gd name="T5" fmla="*/ 769 h 971"/>
                      <a:gd name="T6" fmla="*/ 385 w 769"/>
                      <a:gd name="T7" fmla="*/ 971 h 971"/>
                      <a:gd name="T8" fmla="*/ 246 w 769"/>
                      <a:gd name="T9" fmla="*/ 971 h 971"/>
                      <a:gd name="T10" fmla="*/ 246 w 769"/>
                      <a:gd name="T11" fmla="*/ 627 h 971"/>
                      <a:gd name="T12" fmla="*/ 385 w 769"/>
                      <a:gd name="T13" fmla="*/ 627 h 971"/>
                      <a:gd name="T14" fmla="*/ 627 w 769"/>
                      <a:gd name="T15" fmla="*/ 385 h 971"/>
                      <a:gd name="T16" fmla="*/ 385 w 769"/>
                      <a:gd name="T17" fmla="*/ 143 h 971"/>
                      <a:gd name="T18" fmla="*/ 143 w 769"/>
                      <a:gd name="T19" fmla="*/ 385 h 971"/>
                      <a:gd name="T20" fmla="*/ 0 w 769"/>
                      <a:gd name="T21" fmla="*/ 385 h 971"/>
                      <a:gd name="T22" fmla="*/ 385 w 769"/>
                      <a:gd name="T23" fmla="*/ 0 h 9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971">
                        <a:moveTo>
                          <a:pt x="385" y="0"/>
                        </a:moveTo>
                        <a:cubicBezTo>
                          <a:pt x="597" y="0"/>
                          <a:pt x="769" y="172"/>
                          <a:pt x="769" y="385"/>
                        </a:cubicBezTo>
                        <a:cubicBezTo>
                          <a:pt x="769" y="597"/>
                          <a:pt x="597" y="769"/>
                          <a:pt x="385" y="769"/>
                        </a:cubicBezTo>
                        <a:cubicBezTo>
                          <a:pt x="385" y="971"/>
                          <a:pt x="385" y="971"/>
                          <a:pt x="385" y="971"/>
                        </a:cubicBezTo>
                        <a:cubicBezTo>
                          <a:pt x="246" y="971"/>
                          <a:pt x="246" y="971"/>
                          <a:pt x="246" y="971"/>
                        </a:cubicBezTo>
                        <a:cubicBezTo>
                          <a:pt x="246" y="627"/>
                          <a:pt x="246" y="627"/>
                          <a:pt x="246" y="627"/>
                        </a:cubicBezTo>
                        <a:cubicBezTo>
                          <a:pt x="385" y="627"/>
                          <a:pt x="385" y="627"/>
                          <a:pt x="385" y="627"/>
                        </a:cubicBezTo>
                        <a:cubicBezTo>
                          <a:pt x="518" y="627"/>
                          <a:pt x="627" y="518"/>
                          <a:pt x="627" y="385"/>
                        </a:cubicBezTo>
                        <a:cubicBezTo>
                          <a:pt x="627" y="251"/>
                          <a:pt x="518" y="143"/>
                          <a:pt x="385" y="143"/>
                        </a:cubicBezTo>
                        <a:cubicBezTo>
                          <a:pt x="251" y="143"/>
                          <a:pt x="143" y="251"/>
                          <a:pt x="143" y="385"/>
                        </a:cubicBezTo>
                        <a:cubicBezTo>
                          <a:pt x="0" y="385"/>
                          <a:pt x="0" y="385"/>
                          <a:pt x="0" y="385"/>
                        </a:cubicBezTo>
                        <a:cubicBezTo>
                          <a:pt x="0" y="172"/>
                          <a:pt x="172" y="0"/>
                          <a:pt x="3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2" name="Freeform 142"/>
                  <p:cNvSpPr/>
                  <p:nvPr/>
                </p:nvSpPr>
                <p:spPr bwMode="auto">
                  <a:xfrm>
                    <a:off x="5668963" y="2516188"/>
                    <a:ext cx="846138" cy="969963"/>
                  </a:xfrm>
                  <a:custGeom>
                    <a:avLst/>
                    <a:gdLst>
                      <a:gd name="T0" fmla="*/ 225 w 225"/>
                      <a:gd name="T1" fmla="*/ 0 h 258"/>
                      <a:gd name="T2" fmla="*/ 225 w 225"/>
                      <a:gd name="T3" fmla="*/ 250 h 258"/>
                      <a:gd name="T4" fmla="*/ 208 w 225"/>
                      <a:gd name="T5" fmla="*/ 258 h 258"/>
                      <a:gd name="T6" fmla="*/ 190 w 225"/>
                      <a:gd name="T7" fmla="*/ 250 h 258"/>
                      <a:gd name="T8" fmla="*/ 190 w 225"/>
                      <a:gd name="T9" fmla="*/ 34 h 258"/>
                      <a:gd name="T10" fmla="*/ 162 w 225"/>
                      <a:gd name="T11" fmla="*/ 34 h 258"/>
                      <a:gd name="T12" fmla="*/ 162 w 225"/>
                      <a:gd name="T13" fmla="*/ 148 h 258"/>
                      <a:gd name="T14" fmla="*/ 62 w 225"/>
                      <a:gd name="T15" fmla="*/ 148 h 258"/>
                      <a:gd name="T16" fmla="*/ 62 w 225"/>
                      <a:gd name="T17" fmla="*/ 34 h 258"/>
                      <a:gd name="T18" fmla="*/ 35 w 225"/>
                      <a:gd name="T19" fmla="*/ 34 h 258"/>
                      <a:gd name="T20" fmla="*/ 35 w 225"/>
                      <a:gd name="T21" fmla="*/ 250 h 258"/>
                      <a:gd name="T22" fmla="*/ 18 w 225"/>
                      <a:gd name="T23" fmla="*/ 258 h 258"/>
                      <a:gd name="T24" fmla="*/ 0 w 225"/>
                      <a:gd name="T25" fmla="*/ 250 h 258"/>
                      <a:gd name="T26" fmla="*/ 0 w 225"/>
                      <a:gd name="T27" fmla="*/ 0 h 258"/>
                      <a:gd name="T28" fmla="*/ 96 w 225"/>
                      <a:gd name="T29" fmla="*/ 0 h 258"/>
                      <a:gd name="T30" fmla="*/ 96 w 225"/>
                      <a:gd name="T31" fmla="*/ 113 h 258"/>
                      <a:gd name="T32" fmla="*/ 127 w 225"/>
                      <a:gd name="T33" fmla="*/ 113 h 258"/>
                      <a:gd name="T34" fmla="*/ 127 w 225"/>
                      <a:gd name="T35" fmla="*/ 0 h 258"/>
                      <a:gd name="T36" fmla="*/ 225 w 225"/>
                      <a:gd name="T37" fmla="*/ 0 h 2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25" h="258">
                        <a:moveTo>
                          <a:pt x="225" y="0"/>
                        </a:moveTo>
                        <a:cubicBezTo>
                          <a:pt x="225" y="250"/>
                          <a:pt x="225" y="250"/>
                          <a:pt x="225" y="250"/>
                        </a:cubicBezTo>
                        <a:cubicBezTo>
                          <a:pt x="225" y="255"/>
                          <a:pt x="217" y="258"/>
                          <a:pt x="208" y="258"/>
                        </a:cubicBezTo>
                        <a:cubicBezTo>
                          <a:pt x="198" y="258"/>
                          <a:pt x="190" y="255"/>
                          <a:pt x="190" y="250"/>
                        </a:cubicBezTo>
                        <a:cubicBezTo>
                          <a:pt x="190" y="34"/>
                          <a:pt x="190" y="34"/>
                          <a:pt x="190" y="34"/>
                        </a:cubicBezTo>
                        <a:cubicBezTo>
                          <a:pt x="162" y="34"/>
                          <a:pt x="162" y="34"/>
                          <a:pt x="162" y="34"/>
                        </a:cubicBezTo>
                        <a:cubicBezTo>
                          <a:pt x="162" y="148"/>
                          <a:pt x="162" y="148"/>
                          <a:pt x="162" y="148"/>
                        </a:cubicBezTo>
                        <a:cubicBezTo>
                          <a:pt x="62" y="148"/>
                          <a:pt x="62" y="148"/>
                          <a:pt x="62" y="148"/>
                        </a:cubicBezTo>
                        <a:cubicBezTo>
                          <a:pt x="62" y="34"/>
                          <a:pt x="62" y="34"/>
                          <a:pt x="62" y="34"/>
                        </a:cubicBezTo>
                        <a:cubicBezTo>
                          <a:pt x="35" y="34"/>
                          <a:pt x="35" y="34"/>
                          <a:pt x="35" y="34"/>
                        </a:cubicBezTo>
                        <a:cubicBezTo>
                          <a:pt x="35" y="250"/>
                          <a:pt x="35" y="250"/>
                          <a:pt x="35" y="250"/>
                        </a:cubicBezTo>
                        <a:cubicBezTo>
                          <a:pt x="35" y="255"/>
                          <a:pt x="27" y="258"/>
                          <a:pt x="18" y="258"/>
                        </a:cubicBezTo>
                        <a:cubicBezTo>
                          <a:pt x="8" y="258"/>
                          <a:pt x="0" y="255"/>
                          <a:pt x="0" y="25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96" y="0"/>
                          <a:pt x="96" y="0"/>
                          <a:pt x="96" y="0"/>
                        </a:cubicBezTo>
                        <a:cubicBezTo>
                          <a:pt x="96" y="113"/>
                          <a:pt x="96" y="113"/>
                          <a:pt x="96" y="113"/>
                        </a:cubicBezTo>
                        <a:cubicBezTo>
                          <a:pt x="127" y="113"/>
                          <a:pt x="127" y="113"/>
                          <a:pt x="127" y="113"/>
                        </a:cubicBezTo>
                        <a:cubicBezTo>
                          <a:pt x="127" y="0"/>
                          <a:pt x="127" y="0"/>
                          <a:pt x="127" y="0"/>
                        </a:cubicBezTo>
                        <a:lnTo>
                          <a:pt x="22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3" name="Freeform 143"/>
                  <p:cNvSpPr/>
                  <p:nvPr/>
                </p:nvSpPr>
                <p:spPr bwMode="auto">
                  <a:xfrm>
                    <a:off x="5981700" y="784226"/>
                    <a:ext cx="236538" cy="503238"/>
                  </a:xfrm>
                  <a:custGeom>
                    <a:avLst/>
                    <a:gdLst>
                      <a:gd name="T0" fmla="*/ 63 w 63"/>
                      <a:gd name="T1" fmla="*/ 32 h 134"/>
                      <a:gd name="T2" fmla="*/ 63 w 63"/>
                      <a:gd name="T3" fmla="*/ 103 h 134"/>
                      <a:gd name="T4" fmla="*/ 31 w 63"/>
                      <a:gd name="T5" fmla="*/ 134 h 134"/>
                      <a:gd name="T6" fmla="*/ 9 w 63"/>
                      <a:gd name="T7" fmla="*/ 125 h 134"/>
                      <a:gd name="T8" fmla="*/ 0 w 63"/>
                      <a:gd name="T9" fmla="*/ 103 h 134"/>
                      <a:gd name="T10" fmla="*/ 0 w 63"/>
                      <a:gd name="T11" fmla="*/ 32 h 134"/>
                      <a:gd name="T12" fmla="*/ 31 w 63"/>
                      <a:gd name="T13" fmla="*/ 0 h 134"/>
                      <a:gd name="T14" fmla="*/ 63 w 63"/>
                      <a:gd name="T15" fmla="*/ 32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34">
                        <a:moveTo>
                          <a:pt x="63" y="32"/>
                        </a:moveTo>
                        <a:cubicBezTo>
                          <a:pt x="63" y="103"/>
                          <a:pt x="63" y="103"/>
                          <a:pt x="63" y="103"/>
                        </a:cubicBezTo>
                        <a:cubicBezTo>
                          <a:pt x="63" y="120"/>
                          <a:pt x="49" y="134"/>
                          <a:pt x="31" y="134"/>
                        </a:cubicBezTo>
                        <a:cubicBezTo>
                          <a:pt x="23" y="134"/>
                          <a:pt x="15" y="131"/>
                          <a:pt x="9" y="125"/>
                        </a:cubicBezTo>
                        <a:cubicBezTo>
                          <a:pt x="4" y="120"/>
                          <a:pt x="0" y="112"/>
                          <a:pt x="0" y="10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0" y="14"/>
                          <a:pt x="14" y="0"/>
                          <a:pt x="31" y="0"/>
                        </a:cubicBezTo>
                        <a:cubicBezTo>
                          <a:pt x="49" y="0"/>
                          <a:pt x="63" y="14"/>
                          <a:pt x="63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4" name="Freeform 144"/>
                  <p:cNvSpPr>
                    <a:spLocks noEditPoints="1"/>
                  </p:cNvSpPr>
                  <p:nvPr/>
                </p:nvSpPr>
                <p:spPr bwMode="auto">
                  <a:xfrm>
                    <a:off x="5462588" y="5308601"/>
                    <a:ext cx="763588" cy="766763"/>
                  </a:xfrm>
                  <a:custGeom>
                    <a:avLst/>
                    <a:gdLst>
                      <a:gd name="T0" fmla="*/ 102 w 203"/>
                      <a:gd name="T1" fmla="*/ 0 h 204"/>
                      <a:gd name="T2" fmla="*/ 203 w 203"/>
                      <a:gd name="T3" fmla="*/ 102 h 204"/>
                      <a:gd name="T4" fmla="*/ 102 w 203"/>
                      <a:gd name="T5" fmla="*/ 204 h 204"/>
                      <a:gd name="T6" fmla="*/ 0 w 203"/>
                      <a:gd name="T7" fmla="*/ 102 h 204"/>
                      <a:gd name="T8" fmla="*/ 102 w 203"/>
                      <a:gd name="T9" fmla="*/ 0 h 204"/>
                      <a:gd name="T10" fmla="*/ 183 w 203"/>
                      <a:gd name="T11" fmla="*/ 101 h 204"/>
                      <a:gd name="T12" fmla="*/ 136 w 203"/>
                      <a:gd name="T13" fmla="*/ 36 h 204"/>
                      <a:gd name="T14" fmla="*/ 158 w 203"/>
                      <a:gd name="T15" fmla="*/ 98 h 204"/>
                      <a:gd name="T16" fmla="*/ 130 w 203"/>
                      <a:gd name="T17" fmla="*/ 168 h 204"/>
                      <a:gd name="T18" fmla="*/ 183 w 203"/>
                      <a:gd name="T19" fmla="*/ 101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03" h="204">
                        <a:moveTo>
                          <a:pt x="102" y="0"/>
                        </a:moveTo>
                        <a:cubicBezTo>
                          <a:pt x="158" y="0"/>
                          <a:pt x="203" y="46"/>
                          <a:pt x="203" y="102"/>
                        </a:cubicBezTo>
                        <a:cubicBezTo>
                          <a:pt x="203" y="158"/>
                          <a:pt x="158" y="204"/>
                          <a:pt x="102" y="204"/>
                        </a:cubicBezTo>
                        <a:cubicBezTo>
                          <a:pt x="46" y="204"/>
                          <a:pt x="0" y="158"/>
                          <a:pt x="0" y="102"/>
                        </a:cubicBezTo>
                        <a:cubicBezTo>
                          <a:pt x="0" y="46"/>
                          <a:pt x="46" y="0"/>
                          <a:pt x="102" y="0"/>
                        </a:cubicBezTo>
                        <a:close/>
                        <a:moveTo>
                          <a:pt x="183" y="101"/>
                        </a:moveTo>
                        <a:cubicBezTo>
                          <a:pt x="183" y="71"/>
                          <a:pt x="163" y="45"/>
                          <a:pt x="136" y="36"/>
                        </a:cubicBezTo>
                        <a:cubicBezTo>
                          <a:pt x="150" y="53"/>
                          <a:pt x="158" y="75"/>
                          <a:pt x="158" y="98"/>
                        </a:cubicBezTo>
                        <a:cubicBezTo>
                          <a:pt x="158" y="125"/>
                          <a:pt x="147" y="150"/>
                          <a:pt x="130" y="168"/>
                        </a:cubicBezTo>
                        <a:cubicBezTo>
                          <a:pt x="160" y="161"/>
                          <a:pt x="183" y="133"/>
                          <a:pt x="183" y="1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5" name="Freeform 145"/>
                  <p:cNvSpPr/>
                  <p:nvPr/>
                </p:nvSpPr>
                <p:spPr bwMode="auto">
                  <a:xfrm>
                    <a:off x="4451350" y="1384301"/>
                    <a:ext cx="434975" cy="447675"/>
                  </a:xfrm>
                  <a:custGeom>
                    <a:avLst/>
                    <a:gdLst>
                      <a:gd name="T0" fmla="*/ 107 w 116"/>
                      <a:gd name="T1" fmla="*/ 63 h 119"/>
                      <a:gd name="T2" fmla="*/ 116 w 116"/>
                      <a:gd name="T3" fmla="*/ 85 h 119"/>
                      <a:gd name="T4" fmla="*/ 107 w 116"/>
                      <a:gd name="T5" fmla="*/ 107 h 119"/>
                      <a:gd name="T6" fmla="*/ 63 w 116"/>
                      <a:gd name="T7" fmla="*/ 107 h 119"/>
                      <a:gd name="T8" fmla="*/ 12 w 116"/>
                      <a:gd name="T9" fmla="*/ 57 h 119"/>
                      <a:gd name="T10" fmla="*/ 12 w 116"/>
                      <a:gd name="T11" fmla="*/ 12 h 119"/>
                      <a:gd name="T12" fmla="*/ 57 w 116"/>
                      <a:gd name="T13" fmla="*/ 12 h 119"/>
                      <a:gd name="T14" fmla="*/ 107 w 116"/>
                      <a:gd name="T15" fmla="*/ 63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6" h="119">
                        <a:moveTo>
                          <a:pt x="107" y="63"/>
                        </a:moveTo>
                        <a:cubicBezTo>
                          <a:pt x="113" y="69"/>
                          <a:pt x="116" y="77"/>
                          <a:pt x="116" y="85"/>
                        </a:cubicBezTo>
                        <a:cubicBezTo>
                          <a:pt x="116" y="93"/>
                          <a:pt x="113" y="101"/>
                          <a:pt x="107" y="107"/>
                        </a:cubicBezTo>
                        <a:cubicBezTo>
                          <a:pt x="95" y="119"/>
                          <a:pt x="75" y="119"/>
                          <a:pt x="63" y="107"/>
                        </a:cubicBezTo>
                        <a:cubicBezTo>
                          <a:pt x="12" y="57"/>
                          <a:pt x="12" y="57"/>
                          <a:pt x="12" y="57"/>
                        </a:cubicBezTo>
                        <a:cubicBezTo>
                          <a:pt x="0" y="44"/>
                          <a:pt x="0" y="25"/>
                          <a:pt x="12" y="12"/>
                        </a:cubicBezTo>
                        <a:cubicBezTo>
                          <a:pt x="25" y="0"/>
                          <a:pt x="44" y="0"/>
                          <a:pt x="57" y="12"/>
                        </a:cubicBezTo>
                        <a:lnTo>
                          <a:pt x="107" y="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6" name="Freeform 146"/>
                  <p:cNvSpPr/>
                  <p:nvPr/>
                </p:nvSpPr>
                <p:spPr bwMode="auto">
                  <a:xfrm>
                    <a:off x="4451350" y="4044951"/>
                    <a:ext cx="434975" cy="450850"/>
                  </a:xfrm>
                  <a:custGeom>
                    <a:avLst/>
                    <a:gdLst>
                      <a:gd name="T0" fmla="*/ 107 w 116"/>
                      <a:gd name="T1" fmla="*/ 13 h 120"/>
                      <a:gd name="T2" fmla="*/ 116 w 116"/>
                      <a:gd name="T3" fmla="*/ 35 h 120"/>
                      <a:gd name="T4" fmla="*/ 107 w 116"/>
                      <a:gd name="T5" fmla="*/ 57 h 120"/>
                      <a:gd name="T6" fmla="*/ 57 w 116"/>
                      <a:gd name="T7" fmla="*/ 107 h 120"/>
                      <a:gd name="T8" fmla="*/ 12 w 116"/>
                      <a:gd name="T9" fmla="*/ 107 h 120"/>
                      <a:gd name="T10" fmla="*/ 12 w 116"/>
                      <a:gd name="T11" fmla="*/ 63 h 120"/>
                      <a:gd name="T12" fmla="*/ 63 w 116"/>
                      <a:gd name="T13" fmla="*/ 13 h 120"/>
                      <a:gd name="T14" fmla="*/ 107 w 116"/>
                      <a:gd name="T15" fmla="*/ 13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6" h="120">
                        <a:moveTo>
                          <a:pt x="107" y="13"/>
                        </a:moveTo>
                        <a:cubicBezTo>
                          <a:pt x="113" y="19"/>
                          <a:pt x="116" y="27"/>
                          <a:pt x="116" y="35"/>
                        </a:cubicBezTo>
                        <a:cubicBezTo>
                          <a:pt x="116" y="43"/>
                          <a:pt x="113" y="51"/>
                          <a:pt x="107" y="57"/>
                        </a:cubicBezTo>
                        <a:cubicBezTo>
                          <a:pt x="57" y="107"/>
                          <a:pt x="57" y="107"/>
                          <a:pt x="57" y="107"/>
                        </a:cubicBezTo>
                        <a:cubicBezTo>
                          <a:pt x="44" y="120"/>
                          <a:pt x="25" y="120"/>
                          <a:pt x="12" y="107"/>
                        </a:cubicBezTo>
                        <a:cubicBezTo>
                          <a:pt x="0" y="95"/>
                          <a:pt x="0" y="75"/>
                          <a:pt x="12" y="63"/>
                        </a:cubicBezTo>
                        <a:cubicBezTo>
                          <a:pt x="63" y="13"/>
                          <a:pt x="63" y="13"/>
                          <a:pt x="63" y="13"/>
                        </a:cubicBezTo>
                        <a:cubicBezTo>
                          <a:pt x="75" y="0"/>
                          <a:pt x="95" y="0"/>
                          <a:pt x="107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7" name="Freeform 147"/>
                  <p:cNvSpPr/>
                  <p:nvPr/>
                </p:nvSpPr>
                <p:spPr bwMode="auto">
                  <a:xfrm>
                    <a:off x="3946525" y="2598738"/>
                    <a:ext cx="504825" cy="233363"/>
                  </a:xfrm>
                  <a:custGeom>
                    <a:avLst/>
                    <a:gdLst>
                      <a:gd name="T0" fmla="*/ 103 w 134"/>
                      <a:gd name="T1" fmla="*/ 0 h 62"/>
                      <a:gd name="T2" fmla="*/ 134 w 134"/>
                      <a:gd name="T3" fmla="*/ 31 h 62"/>
                      <a:gd name="T4" fmla="*/ 103 w 134"/>
                      <a:gd name="T5" fmla="*/ 62 h 62"/>
                      <a:gd name="T6" fmla="*/ 31 w 134"/>
                      <a:gd name="T7" fmla="*/ 62 h 62"/>
                      <a:gd name="T8" fmla="*/ 0 w 134"/>
                      <a:gd name="T9" fmla="*/ 31 h 62"/>
                      <a:gd name="T10" fmla="*/ 9 w 134"/>
                      <a:gd name="T11" fmla="*/ 9 h 62"/>
                      <a:gd name="T12" fmla="*/ 31 w 134"/>
                      <a:gd name="T13" fmla="*/ 0 h 62"/>
                      <a:gd name="T14" fmla="*/ 103 w 134"/>
                      <a:gd name="T15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34" h="62">
                        <a:moveTo>
                          <a:pt x="103" y="0"/>
                        </a:moveTo>
                        <a:cubicBezTo>
                          <a:pt x="120" y="0"/>
                          <a:pt x="134" y="14"/>
                          <a:pt x="134" y="31"/>
                        </a:cubicBezTo>
                        <a:cubicBezTo>
                          <a:pt x="134" y="48"/>
                          <a:pt x="120" y="62"/>
                          <a:pt x="103" y="62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14" y="62"/>
                          <a:pt x="0" y="48"/>
                          <a:pt x="0" y="31"/>
                        </a:cubicBezTo>
                        <a:cubicBezTo>
                          <a:pt x="0" y="23"/>
                          <a:pt x="3" y="15"/>
                          <a:pt x="9" y="9"/>
                        </a:cubicBezTo>
                        <a:cubicBezTo>
                          <a:pt x="15" y="3"/>
                          <a:pt x="22" y="0"/>
                          <a:pt x="31" y="0"/>
                        </a:cubicBezTo>
                        <a:lnTo>
                          <a:pt x="10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68" name="组合 167"/>
              <p:cNvGrpSpPr/>
              <p:nvPr/>
            </p:nvGrpSpPr>
            <p:grpSpPr>
              <a:xfrm>
                <a:off x="9221075" y="3078473"/>
                <a:ext cx="1500650" cy="1507338"/>
                <a:chOff x="5960475" y="3073554"/>
                <a:chExt cx="1500885" cy="1507574"/>
              </a:xfrm>
            </p:grpSpPr>
            <p:sp>
              <p:nvSpPr>
                <p:cNvPr id="169" name="Freeform 9"/>
                <p:cNvSpPr/>
                <p:nvPr/>
              </p:nvSpPr>
              <p:spPr bwMode="auto">
                <a:xfrm>
                  <a:off x="5960475" y="3073554"/>
                  <a:ext cx="1500885" cy="1507574"/>
                </a:xfrm>
                <a:custGeom>
                  <a:avLst/>
                  <a:gdLst>
                    <a:gd name="T0" fmla="*/ 0 w 673"/>
                    <a:gd name="T1" fmla="*/ 332 h 676"/>
                    <a:gd name="T2" fmla="*/ 225 w 673"/>
                    <a:gd name="T3" fmla="*/ 557 h 676"/>
                    <a:gd name="T4" fmla="*/ 109 w 673"/>
                    <a:gd name="T5" fmla="*/ 676 h 676"/>
                    <a:gd name="T6" fmla="*/ 673 w 673"/>
                    <a:gd name="T7" fmla="*/ 676 h 676"/>
                    <a:gd name="T8" fmla="*/ 673 w 673"/>
                    <a:gd name="T9" fmla="*/ 109 h 676"/>
                    <a:gd name="T10" fmla="*/ 557 w 673"/>
                    <a:gd name="T11" fmla="*/ 228 h 676"/>
                    <a:gd name="T12" fmla="*/ 329 w 673"/>
                    <a:gd name="T13" fmla="*/ 0 h 676"/>
                    <a:gd name="T14" fmla="*/ 0 w 673"/>
                    <a:gd name="T15" fmla="*/ 332 h 6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676">
                      <a:moveTo>
                        <a:pt x="0" y="332"/>
                      </a:moveTo>
                      <a:lnTo>
                        <a:pt x="225" y="557"/>
                      </a:lnTo>
                      <a:lnTo>
                        <a:pt x="109" y="676"/>
                      </a:lnTo>
                      <a:lnTo>
                        <a:pt x="673" y="676"/>
                      </a:lnTo>
                      <a:lnTo>
                        <a:pt x="673" y="109"/>
                      </a:lnTo>
                      <a:lnTo>
                        <a:pt x="557" y="228"/>
                      </a:lnTo>
                      <a:lnTo>
                        <a:pt x="329" y="0"/>
                      </a:lnTo>
                      <a:lnTo>
                        <a:pt x="0" y="332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n>
                      <a:solidFill>
                        <a:srgbClr val="12721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0" name="Freeform 10"/>
                <p:cNvSpPr/>
                <p:nvPr/>
              </p:nvSpPr>
              <p:spPr bwMode="auto">
                <a:xfrm>
                  <a:off x="5960475" y="3073554"/>
                  <a:ext cx="1500885" cy="1507574"/>
                </a:xfrm>
                <a:custGeom>
                  <a:avLst/>
                  <a:gdLst>
                    <a:gd name="T0" fmla="*/ 0 w 673"/>
                    <a:gd name="T1" fmla="*/ 332 h 676"/>
                    <a:gd name="T2" fmla="*/ 225 w 673"/>
                    <a:gd name="T3" fmla="*/ 557 h 676"/>
                    <a:gd name="T4" fmla="*/ 109 w 673"/>
                    <a:gd name="T5" fmla="*/ 676 h 676"/>
                    <a:gd name="T6" fmla="*/ 673 w 673"/>
                    <a:gd name="T7" fmla="*/ 676 h 676"/>
                    <a:gd name="T8" fmla="*/ 673 w 673"/>
                    <a:gd name="T9" fmla="*/ 109 h 676"/>
                    <a:gd name="T10" fmla="*/ 557 w 673"/>
                    <a:gd name="T11" fmla="*/ 228 h 676"/>
                    <a:gd name="T12" fmla="*/ 329 w 673"/>
                    <a:gd name="T13" fmla="*/ 0 h 676"/>
                    <a:gd name="T14" fmla="*/ 0 w 673"/>
                    <a:gd name="T15" fmla="*/ 332 h 6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676">
                      <a:moveTo>
                        <a:pt x="0" y="332"/>
                      </a:moveTo>
                      <a:lnTo>
                        <a:pt x="225" y="557"/>
                      </a:lnTo>
                      <a:lnTo>
                        <a:pt x="109" y="676"/>
                      </a:lnTo>
                      <a:lnTo>
                        <a:pt x="673" y="676"/>
                      </a:lnTo>
                      <a:lnTo>
                        <a:pt x="673" y="109"/>
                      </a:lnTo>
                      <a:lnTo>
                        <a:pt x="557" y="228"/>
                      </a:lnTo>
                      <a:lnTo>
                        <a:pt x="329" y="0"/>
                      </a:lnTo>
                      <a:lnTo>
                        <a:pt x="0" y="3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1" name="Freeform 19"/>
                <p:cNvSpPr>
                  <a:spLocks noEditPoints="1"/>
                </p:cNvSpPr>
                <p:nvPr/>
              </p:nvSpPr>
              <p:spPr bwMode="auto">
                <a:xfrm>
                  <a:off x="6890442" y="4141792"/>
                  <a:ext cx="227474" cy="332291"/>
                </a:xfrm>
                <a:custGeom>
                  <a:avLst/>
                  <a:gdLst>
                    <a:gd name="T0" fmla="*/ 22 w 43"/>
                    <a:gd name="T1" fmla="*/ 63 h 63"/>
                    <a:gd name="T2" fmla="*/ 14 w 43"/>
                    <a:gd name="T3" fmla="*/ 62 h 63"/>
                    <a:gd name="T4" fmla="*/ 7 w 43"/>
                    <a:gd name="T5" fmla="*/ 60 h 63"/>
                    <a:gd name="T6" fmla="*/ 2 w 43"/>
                    <a:gd name="T7" fmla="*/ 54 h 63"/>
                    <a:gd name="T8" fmla="*/ 0 w 43"/>
                    <a:gd name="T9" fmla="*/ 44 h 63"/>
                    <a:gd name="T10" fmla="*/ 0 w 43"/>
                    <a:gd name="T11" fmla="*/ 21 h 63"/>
                    <a:gd name="T12" fmla="*/ 1 w 43"/>
                    <a:gd name="T13" fmla="*/ 11 h 63"/>
                    <a:gd name="T14" fmla="*/ 6 w 43"/>
                    <a:gd name="T15" fmla="*/ 4 h 63"/>
                    <a:gd name="T16" fmla="*/ 13 w 43"/>
                    <a:gd name="T17" fmla="*/ 1 h 63"/>
                    <a:gd name="T18" fmla="*/ 22 w 43"/>
                    <a:gd name="T19" fmla="*/ 0 h 63"/>
                    <a:gd name="T20" fmla="*/ 30 w 43"/>
                    <a:gd name="T21" fmla="*/ 1 h 63"/>
                    <a:gd name="T22" fmla="*/ 37 w 43"/>
                    <a:gd name="T23" fmla="*/ 4 h 63"/>
                    <a:gd name="T24" fmla="*/ 41 w 43"/>
                    <a:gd name="T25" fmla="*/ 10 h 63"/>
                    <a:gd name="T26" fmla="*/ 43 w 43"/>
                    <a:gd name="T27" fmla="*/ 20 h 63"/>
                    <a:gd name="T28" fmla="*/ 43 w 43"/>
                    <a:gd name="T29" fmla="*/ 42 h 63"/>
                    <a:gd name="T30" fmla="*/ 41 w 43"/>
                    <a:gd name="T31" fmla="*/ 53 h 63"/>
                    <a:gd name="T32" fmla="*/ 37 w 43"/>
                    <a:gd name="T33" fmla="*/ 60 h 63"/>
                    <a:gd name="T34" fmla="*/ 30 w 43"/>
                    <a:gd name="T35" fmla="*/ 63 h 63"/>
                    <a:gd name="T36" fmla="*/ 22 w 43"/>
                    <a:gd name="T37" fmla="*/ 63 h 63"/>
                    <a:gd name="T38" fmla="*/ 32 w 43"/>
                    <a:gd name="T39" fmla="*/ 22 h 63"/>
                    <a:gd name="T40" fmla="*/ 30 w 43"/>
                    <a:gd name="T41" fmla="*/ 13 h 63"/>
                    <a:gd name="T42" fmla="*/ 22 w 43"/>
                    <a:gd name="T43" fmla="*/ 10 h 63"/>
                    <a:gd name="T44" fmla="*/ 17 w 43"/>
                    <a:gd name="T45" fmla="*/ 11 h 63"/>
                    <a:gd name="T46" fmla="*/ 13 w 43"/>
                    <a:gd name="T47" fmla="*/ 13 h 63"/>
                    <a:gd name="T48" fmla="*/ 12 w 43"/>
                    <a:gd name="T49" fmla="*/ 17 h 63"/>
                    <a:gd name="T50" fmla="*/ 11 w 43"/>
                    <a:gd name="T51" fmla="*/ 23 h 63"/>
                    <a:gd name="T52" fmla="*/ 11 w 43"/>
                    <a:gd name="T53" fmla="*/ 44 h 63"/>
                    <a:gd name="T54" fmla="*/ 14 w 43"/>
                    <a:gd name="T55" fmla="*/ 51 h 63"/>
                    <a:gd name="T56" fmla="*/ 22 w 43"/>
                    <a:gd name="T57" fmla="*/ 53 h 63"/>
                    <a:gd name="T58" fmla="*/ 26 w 43"/>
                    <a:gd name="T59" fmla="*/ 53 h 63"/>
                    <a:gd name="T60" fmla="*/ 29 w 43"/>
                    <a:gd name="T61" fmla="*/ 51 h 63"/>
                    <a:gd name="T62" fmla="*/ 31 w 43"/>
                    <a:gd name="T63" fmla="*/ 48 h 63"/>
                    <a:gd name="T64" fmla="*/ 32 w 43"/>
                    <a:gd name="T65" fmla="*/ 42 h 63"/>
                    <a:gd name="T66" fmla="*/ 32 w 43"/>
                    <a:gd name="T67" fmla="*/ 2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3" h="63">
                      <a:moveTo>
                        <a:pt x="22" y="63"/>
                      </a:moveTo>
                      <a:cubicBezTo>
                        <a:pt x="19" y="63"/>
                        <a:pt x="17" y="63"/>
                        <a:pt x="14" y="62"/>
                      </a:cubicBezTo>
                      <a:cubicBezTo>
                        <a:pt x="11" y="62"/>
                        <a:pt x="9" y="61"/>
                        <a:pt x="7" y="60"/>
                      </a:cubicBezTo>
                      <a:cubicBezTo>
                        <a:pt x="5" y="58"/>
                        <a:pt x="3" y="56"/>
                        <a:pt x="2" y="54"/>
                      </a:cubicBezTo>
                      <a:cubicBezTo>
                        <a:pt x="1" y="51"/>
                        <a:pt x="0" y="48"/>
                        <a:pt x="0" y="44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7"/>
                        <a:pt x="0" y="14"/>
                        <a:pt x="1" y="11"/>
                      </a:cubicBezTo>
                      <a:cubicBezTo>
                        <a:pt x="3" y="8"/>
                        <a:pt x="4" y="6"/>
                        <a:pt x="6" y="4"/>
                      </a:cubicBezTo>
                      <a:cubicBezTo>
                        <a:pt x="8" y="3"/>
                        <a:pt x="10" y="2"/>
                        <a:pt x="13" y="1"/>
                      </a:cubicBezTo>
                      <a:cubicBezTo>
                        <a:pt x="16" y="0"/>
                        <a:pt x="19" y="0"/>
                        <a:pt x="22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33" y="2"/>
                        <a:pt x="35" y="3"/>
                        <a:pt x="37" y="4"/>
                      </a:cubicBezTo>
                      <a:cubicBezTo>
                        <a:pt x="39" y="5"/>
                        <a:pt x="40" y="7"/>
                        <a:pt x="41" y="10"/>
                      </a:cubicBezTo>
                      <a:cubicBezTo>
                        <a:pt x="42" y="13"/>
                        <a:pt x="43" y="16"/>
                        <a:pt x="43" y="20"/>
                      </a:cubicBezTo>
                      <a:cubicBezTo>
                        <a:pt x="43" y="42"/>
                        <a:pt x="43" y="42"/>
                        <a:pt x="43" y="42"/>
                      </a:cubicBezTo>
                      <a:cubicBezTo>
                        <a:pt x="43" y="47"/>
                        <a:pt x="42" y="51"/>
                        <a:pt x="41" y="53"/>
                      </a:cubicBezTo>
                      <a:cubicBezTo>
                        <a:pt x="40" y="56"/>
                        <a:pt x="39" y="58"/>
                        <a:pt x="37" y="60"/>
                      </a:cubicBezTo>
                      <a:cubicBezTo>
                        <a:pt x="35" y="61"/>
                        <a:pt x="32" y="62"/>
                        <a:pt x="30" y="63"/>
                      </a:cubicBezTo>
                      <a:cubicBezTo>
                        <a:pt x="27" y="63"/>
                        <a:pt x="25" y="63"/>
                        <a:pt x="22" y="63"/>
                      </a:cubicBezTo>
                      <a:close/>
                      <a:moveTo>
                        <a:pt x="32" y="22"/>
                      </a:moveTo>
                      <a:cubicBezTo>
                        <a:pt x="32" y="18"/>
                        <a:pt x="31" y="15"/>
                        <a:pt x="30" y="13"/>
                      </a:cubicBezTo>
                      <a:cubicBezTo>
                        <a:pt x="28" y="11"/>
                        <a:pt x="26" y="10"/>
                        <a:pt x="22" y="10"/>
                      </a:cubicBezTo>
                      <a:cubicBezTo>
                        <a:pt x="20" y="10"/>
                        <a:pt x="18" y="11"/>
                        <a:pt x="17" y="11"/>
                      </a:cubicBezTo>
                      <a:cubicBezTo>
                        <a:pt x="15" y="11"/>
                        <a:pt x="14" y="12"/>
                        <a:pt x="13" y="13"/>
                      </a:cubicBezTo>
                      <a:cubicBezTo>
                        <a:pt x="13" y="14"/>
                        <a:pt x="12" y="16"/>
                        <a:pt x="12" y="17"/>
                      </a:cubicBezTo>
                      <a:cubicBezTo>
                        <a:pt x="12" y="19"/>
                        <a:pt x="11" y="21"/>
                        <a:pt x="11" y="23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1" y="47"/>
                        <a:pt x="12" y="49"/>
                        <a:pt x="14" y="51"/>
                      </a:cubicBezTo>
                      <a:cubicBezTo>
                        <a:pt x="16" y="52"/>
                        <a:pt x="19" y="53"/>
                        <a:pt x="22" y="53"/>
                      </a:cubicBezTo>
                      <a:cubicBezTo>
                        <a:pt x="24" y="53"/>
                        <a:pt x="25" y="53"/>
                        <a:pt x="26" y="53"/>
                      </a:cubicBezTo>
                      <a:cubicBezTo>
                        <a:pt x="27" y="52"/>
                        <a:pt x="28" y="52"/>
                        <a:pt x="29" y="51"/>
                      </a:cubicBezTo>
                      <a:cubicBezTo>
                        <a:pt x="30" y="50"/>
                        <a:pt x="31" y="49"/>
                        <a:pt x="31" y="48"/>
                      </a:cubicBezTo>
                      <a:cubicBezTo>
                        <a:pt x="32" y="46"/>
                        <a:pt x="32" y="44"/>
                        <a:pt x="32" y="42"/>
                      </a:cubicBezTo>
                      <a:lnTo>
                        <a:pt x="32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2" name="Freeform 20"/>
                <p:cNvSpPr/>
                <p:nvPr/>
              </p:nvSpPr>
              <p:spPr bwMode="auto">
                <a:xfrm>
                  <a:off x="7169211" y="4141792"/>
                  <a:ext cx="207403" cy="332291"/>
                </a:xfrm>
                <a:custGeom>
                  <a:avLst/>
                  <a:gdLst>
                    <a:gd name="T0" fmla="*/ 19 w 39"/>
                    <a:gd name="T1" fmla="*/ 63 h 63"/>
                    <a:gd name="T2" fmla="*/ 8 w 39"/>
                    <a:gd name="T3" fmla="*/ 62 h 63"/>
                    <a:gd name="T4" fmla="*/ 0 w 39"/>
                    <a:gd name="T5" fmla="*/ 59 h 63"/>
                    <a:gd name="T6" fmla="*/ 0 w 39"/>
                    <a:gd name="T7" fmla="*/ 57 h 63"/>
                    <a:gd name="T8" fmla="*/ 1 w 39"/>
                    <a:gd name="T9" fmla="*/ 54 h 63"/>
                    <a:gd name="T10" fmla="*/ 2 w 39"/>
                    <a:gd name="T11" fmla="*/ 51 h 63"/>
                    <a:gd name="T12" fmla="*/ 3 w 39"/>
                    <a:gd name="T13" fmla="*/ 50 h 63"/>
                    <a:gd name="T14" fmla="*/ 10 w 39"/>
                    <a:gd name="T15" fmla="*/ 52 h 63"/>
                    <a:gd name="T16" fmla="*/ 17 w 39"/>
                    <a:gd name="T17" fmla="*/ 53 h 63"/>
                    <a:gd name="T18" fmla="*/ 25 w 39"/>
                    <a:gd name="T19" fmla="*/ 51 h 63"/>
                    <a:gd name="T20" fmla="*/ 28 w 39"/>
                    <a:gd name="T21" fmla="*/ 45 h 63"/>
                    <a:gd name="T22" fmla="*/ 27 w 39"/>
                    <a:gd name="T23" fmla="*/ 41 h 63"/>
                    <a:gd name="T24" fmla="*/ 24 w 39"/>
                    <a:gd name="T25" fmla="*/ 38 h 63"/>
                    <a:gd name="T26" fmla="*/ 20 w 39"/>
                    <a:gd name="T27" fmla="*/ 36 h 63"/>
                    <a:gd name="T28" fmla="*/ 16 w 39"/>
                    <a:gd name="T29" fmla="*/ 36 h 63"/>
                    <a:gd name="T30" fmla="*/ 13 w 39"/>
                    <a:gd name="T31" fmla="*/ 35 h 63"/>
                    <a:gd name="T32" fmla="*/ 12 w 39"/>
                    <a:gd name="T33" fmla="*/ 33 h 63"/>
                    <a:gd name="T34" fmla="*/ 12 w 39"/>
                    <a:gd name="T35" fmla="*/ 30 h 63"/>
                    <a:gd name="T36" fmla="*/ 13 w 39"/>
                    <a:gd name="T37" fmla="*/ 27 h 63"/>
                    <a:gd name="T38" fmla="*/ 16 w 39"/>
                    <a:gd name="T39" fmla="*/ 27 h 63"/>
                    <a:gd name="T40" fmla="*/ 25 w 39"/>
                    <a:gd name="T41" fmla="*/ 24 h 63"/>
                    <a:gd name="T42" fmla="*/ 28 w 39"/>
                    <a:gd name="T43" fmla="*/ 17 h 63"/>
                    <a:gd name="T44" fmla="*/ 25 w 39"/>
                    <a:gd name="T45" fmla="*/ 12 h 63"/>
                    <a:gd name="T46" fmla="*/ 17 w 39"/>
                    <a:gd name="T47" fmla="*/ 10 h 63"/>
                    <a:gd name="T48" fmla="*/ 10 w 39"/>
                    <a:gd name="T49" fmla="*/ 11 h 63"/>
                    <a:gd name="T50" fmla="*/ 5 w 39"/>
                    <a:gd name="T51" fmla="*/ 13 h 63"/>
                    <a:gd name="T52" fmla="*/ 4 w 39"/>
                    <a:gd name="T53" fmla="*/ 13 h 63"/>
                    <a:gd name="T54" fmla="*/ 2 w 39"/>
                    <a:gd name="T55" fmla="*/ 10 h 63"/>
                    <a:gd name="T56" fmla="*/ 2 w 39"/>
                    <a:gd name="T57" fmla="*/ 6 h 63"/>
                    <a:gd name="T58" fmla="*/ 2 w 39"/>
                    <a:gd name="T59" fmla="*/ 4 h 63"/>
                    <a:gd name="T60" fmla="*/ 4 w 39"/>
                    <a:gd name="T61" fmla="*/ 3 h 63"/>
                    <a:gd name="T62" fmla="*/ 7 w 39"/>
                    <a:gd name="T63" fmla="*/ 2 h 63"/>
                    <a:gd name="T64" fmla="*/ 12 w 39"/>
                    <a:gd name="T65" fmla="*/ 0 h 63"/>
                    <a:gd name="T66" fmla="*/ 18 w 39"/>
                    <a:gd name="T67" fmla="*/ 0 h 63"/>
                    <a:gd name="T68" fmla="*/ 33 w 39"/>
                    <a:gd name="T69" fmla="*/ 4 h 63"/>
                    <a:gd name="T70" fmla="*/ 39 w 39"/>
                    <a:gd name="T71" fmla="*/ 16 h 63"/>
                    <a:gd name="T72" fmla="*/ 36 w 39"/>
                    <a:gd name="T73" fmla="*/ 25 h 63"/>
                    <a:gd name="T74" fmla="*/ 30 w 39"/>
                    <a:gd name="T75" fmla="*/ 31 h 63"/>
                    <a:gd name="T76" fmla="*/ 36 w 39"/>
                    <a:gd name="T77" fmla="*/ 37 h 63"/>
                    <a:gd name="T78" fmla="*/ 39 w 39"/>
                    <a:gd name="T79" fmla="*/ 46 h 63"/>
                    <a:gd name="T80" fmla="*/ 37 w 39"/>
                    <a:gd name="T81" fmla="*/ 53 h 63"/>
                    <a:gd name="T82" fmla="*/ 33 w 39"/>
                    <a:gd name="T83" fmla="*/ 59 h 63"/>
                    <a:gd name="T84" fmla="*/ 27 w 39"/>
                    <a:gd name="T85" fmla="*/ 62 h 63"/>
                    <a:gd name="T86" fmla="*/ 19 w 39"/>
                    <a:gd name="T8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9" h="63">
                      <a:moveTo>
                        <a:pt x="19" y="63"/>
                      </a:moveTo>
                      <a:cubicBezTo>
                        <a:pt x="15" y="63"/>
                        <a:pt x="11" y="63"/>
                        <a:pt x="8" y="62"/>
                      </a:cubicBezTo>
                      <a:cubicBezTo>
                        <a:pt x="4" y="61"/>
                        <a:pt x="2" y="60"/>
                        <a:pt x="0" y="59"/>
                      </a:cubicBezTo>
                      <a:cubicBezTo>
                        <a:pt x="0" y="59"/>
                        <a:pt x="0" y="58"/>
                        <a:pt x="0" y="57"/>
                      </a:cubicBezTo>
                      <a:cubicBezTo>
                        <a:pt x="0" y="56"/>
                        <a:pt x="0" y="55"/>
                        <a:pt x="1" y="54"/>
                      </a:cubicBezTo>
                      <a:cubicBezTo>
                        <a:pt x="1" y="53"/>
                        <a:pt x="2" y="52"/>
                        <a:pt x="2" y="51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5" y="51"/>
                        <a:pt x="7" y="51"/>
                        <a:pt x="10" y="52"/>
                      </a:cubicBezTo>
                      <a:cubicBezTo>
                        <a:pt x="12" y="53"/>
                        <a:pt x="15" y="53"/>
                        <a:pt x="17" y="53"/>
                      </a:cubicBezTo>
                      <a:cubicBezTo>
                        <a:pt x="20" y="53"/>
                        <a:pt x="23" y="52"/>
                        <a:pt x="25" y="51"/>
                      </a:cubicBezTo>
                      <a:cubicBezTo>
                        <a:pt x="27" y="50"/>
                        <a:pt x="28" y="48"/>
                        <a:pt x="28" y="45"/>
                      </a:cubicBezTo>
                      <a:cubicBezTo>
                        <a:pt x="28" y="44"/>
                        <a:pt x="28" y="42"/>
                        <a:pt x="27" y="41"/>
                      </a:cubicBezTo>
                      <a:cubicBezTo>
                        <a:pt x="26" y="40"/>
                        <a:pt x="25" y="39"/>
                        <a:pt x="24" y="38"/>
                      </a:cubicBezTo>
                      <a:cubicBezTo>
                        <a:pt x="23" y="38"/>
                        <a:pt x="22" y="37"/>
                        <a:pt x="20" y="36"/>
                      </a:cubicBezTo>
                      <a:cubicBezTo>
                        <a:pt x="19" y="36"/>
                        <a:pt x="17" y="36"/>
                        <a:pt x="16" y="36"/>
                      </a:cubicBezTo>
                      <a:cubicBezTo>
                        <a:pt x="14" y="36"/>
                        <a:pt x="14" y="36"/>
                        <a:pt x="13" y="35"/>
                      </a:cubicBezTo>
                      <a:cubicBezTo>
                        <a:pt x="13" y="35"/>
                        <a:pt x="12" y="35"/>
                        <a:pt x="12" y="33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7"/>
                        <a:pt x="16" y="27"/>
                      </a:cubicBezTo>
                      <a:cubicBezTo>
                        <a:pt x="20" y="27"/>
                        <a:pt x="22" y="26"/>
                        <a:pt x="25" y="24"/>
                      </a:cubicBezTo>
                      <a:cubicBezTo>
                        <a:pt x="27" y="23"/>
                        <a:pt x="28" y="20"/>
                        <a:pt x="28" y="17"/>
                      </a:cubicBezTo>
                      <a:cubicBezTo>
                        <a:pt x="28" y="15"/>
                        <a:pt x="27" y="13"/>
                        <a:pt x="25" y="12"/>
                      </a:cubicBezTo>
                      <a:cubicBezTo>
                        <a:pt x="23" y="10"/>
                        <a:pt x="20" y="10"/>
                        <a:pt x="17" y="10"/>
                      </a:cubicBezTo>
                      <a:cubicBezTo>
                        <a:pt x="14" y="10"/>
                        <a:pt x="12" y="10"/>
                        <a:pt x="10" y="11"/>
                      </a:cubicBezTo>
                      <a:cubicBezTo>
                        <a:pt x="8" y="11"/>
                        <a:pt x="7" y="12"/>
                        <a:pt x="5" y="13"/>
                      </a:cubicBezTo>
                      <a:cubicBezTo>
                        <a:pt x="5" y="13"/>
                        <a:pt x="4" y="13"/>
                        <a:pt x="4" y="13"/>
                      </a:cubicBezTo>
                      <a:cubicBezTo>
                        <a:pt x="3" y="12"/>
                        <a:pt x="3" y="11"/>
                        <a:pt x="2" y="10"/>
                      </a:cubicBezTo>
                      <a:cubicBezTo>
                        <a:pt x="2" y="9"/>
                        <a:pt x="2" y="8"/>
                        <a:pt x="2" y="6"/>
                      </a:cubicBezTo>
                      <a:cubicBezTo>
                        <a:pt x="1" y="5"/>
                        <a:pt x="1" y="5"/>
                        <a:pt x="2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5" y="2"/>
                        <a:pt x="6" y="2"/>
                        <a:pt x="7" y="2"/>
                      </a:cubicBezTo>
                      <a:cubicBezTo>
                        <a:pt x="9" y="1"/>
                        <a:pt x="10" y="1"/>
                        <a:pt x="12" y="0"/>
                      </a:cubicBezTo>
                      <a:cubicBezTo>
                        <a:pt x="14" y="0"/>
                        <a:pt x="16" y="0"/>
                        <a:pt x="18" y="0"/>
                      </a:cubicBezTo>
                      <a:cubicBezTo>
                        <a:pt x="25" y="0"/>
                        <a:pt x="30" y="1"/>
                        <a:pt x="33" y="4"/>
                      </a:cubicBezTo>
                      <a:cubicBezTo>
                        <a:pt x="37" y="7"/>
                        <a:pt x="39" y="11"/>
                        <a:pt x="39" y="16"/>
                      </a:cubicBezTo>
                      <a:cubicBezTo>
                        <a:pt x="39" y="20"/>
                        <a:pt x="38" y="23"/>
                        <a:pt x="36" y="25"/>
                      </a:cubicBezTo>
                      <a:cubicBezTo>
                        <a:pt x="34" y="28"/>
                        <a:pt x="32" y="30"/>
                        <a:pt x="30" y="31"/>
                      </a:cubicBezTo>
                      <a:cubicBezTo>
                        <a:pt x="32" y="33"/>
                        <a:pt x="35" y="34"/>
                        <a:pt x="36" y="37"/>
                      </a:cubicBezTo>
                      <a:cubicBezTo>
                        <a:pt x="38" y="39"/>
                        <a:pt x="39" y="42"/>
                        <a:pt x="39" y="46"/>
                      </a:cubicBezTo>
                      <a:cubicBezTo>
                        <a:pt x="39" y="49"/>
                        <a:pt x="38" y="51"/>
                        <a:pt x="37" y="53"/>
                      </a:cubicBezTo>
                      <a:cubicBezTo>
                        <a:pt x="36" y="56"/>
                        <a:pt x="35" y="57"/>
                        <a:pt x="33" y="59"/>
                      </a:cubicBezTo>
                      <a:cubicBezTo>
                        <a:pt x="31" y="60"/>
                        <a:pt x="29" y="61"/>
                        <a:pt x="27" y="62"/>
                      </a:cubicBezTo>
                      <a:cubicBezTo>
                        <a:pt x="24" y="63"/>
                        <a:pt x="22" y="63"/>
                        <a:pt x="19" y="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73" name="组合 172"/>
                <p:cNvGrpSpPr/>
                <p:nvPr/>
              </p:nvGrpSpPr>
              <p:grpSpPr>
                <a:xfrm>
                  <a:off x="6466608" y="3575652"/>
                  <a:ext cx="621749" cy="420219"/>
                  <a:chOff x="3392488" y="1603375"/>
                  <a:chExt cx="5407025" cy="3654425"/>
                </a:xfrm>
                <a:solidFill>
                  <a:schemeClr val="bg1"/>
                </a:solidFill>
              </p:grpSpPr>
              <p:sp>
                <p:nvSpPr>
                  <p:cNvPr id="174" name="Freeform 173"/>
                  <p:cNvSpPr/>
                  <p:nvPr/>
                </p:nvSpPr>
                <p:spPr bwMode="auto">
                  <a:xfrm>
                    <a:off x="7586663" y="3892550"/>
                    <a:ext cx="1212850" cy="1365250"/>
                  </a:xfrm>
                  <a:custGeom>
                    <a:avLst/>
                    <a:gdLst>
                      <a:gd name="T0" fmla="*/ 323 w 323"/>
                      <a:gd name="T1" fmla="*/ 145 h 363"/>
                      <a:gd name="T2" fmla="*/ 323 w 323"/>
                      <a:gd name="T3" fmla="*/ 363 h 363"/>
                      <a:gd name="T4" fmla="*/ 24 w 323"/>
                      <a:gd name="T5" fmla="*/ 363 h 363"/>
                      <a:gd name="T6" fmla="*/ 59 w 323"/>
                      <a:gd name="T7" fmla="*/ 309 h 363"/>
                      <a:gd name="T8" fmla="*/ 0 w 323"/>
                      <a:gd name="T9" fmla="*/ 96 h 363"/>
                      <a:gd name="T10" fmla="*/ 141 w 323"/>
                      <a:gd name="T11" fmla="*/ 0 h 363"/>
                      <a:gd name="T12" fmla="*/ 323 w 323"/>
                      <a:gd name="T13" fmla="*/ 145 h 3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23" h="363">
                        <a:moveTo>
                          <a:pt x="323" y="145"/>
                        </a:moveTo>
                        <a:cubicBezTo>
                          <a:pt x="323" y="292"/>
                          <a:pt x="323" y="363"/>
                          <a:pt x="323" y="363"/>
                        </a:cubicBezTo>
                        <a:cubicBezTo>
                          <a:pt x="24" y="363"/>
                          <a:pt x="24" y="363"/>
                          <a:pt x="24" y="363"/>
                        </a:cubicBezTo>
                        <a:cubicBezTo>
                          <a:pt x="59" y="309"/>
                          <a:pt x="59" y="309"/>
                          <a:pt x="59" y="309"/>
                        </a:cubicBezTo>
                        <a:cubicBezTo>
                          <a:pt x="0" y="96"/>
                          <a:pt x="0" y="96"/>
                          <a:pt x="0" y="96"/>
                        </a:cubicBezTo>
                        <a:cubicBezTo>
                          <a:pt x="63" y="92"/>
                          <a:pt x="116" y="53"/>
                          <a:pt x="141" y="0"/>
                        </a:cubicBezTo>
                        <a:cubicBezTo>
                          <a:pt x="229" y="24"/>
                          <a:pt x="323" y="67"/>
                          <a:pt x="323" y="1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5" name="Freeform 174"/>
                  <p:cNvSpPr>
                    <a:spLocks noEditPoints="1"/>
                  </p:cNvSpPr>
                  <p:nvPr/>
                </p:nvSpPr>
                <p:spPr bwMode="auto">
                  <a:xfrm>
                    <a:off x="6823076" y="2563813"/>
                    <a:ext cx="1409700" cy="1414463"/>
                  </a:xfrm>
                  <a:custGeom>
                    <a:avLst/>
                    <a:gdLst>
                      <a:gd name="T0" fmla="*/ 187 w 375"/>
                      <a:gd name="T1" fmla="*/ 0 h 376"/>
                      <a:gd name="T2" fmla="*/ 375 w 375"/>
                      <a:gd name="T3" fmla="*/ 188 h 376"/>
                      <a:gd name="T4" fmla="*/ 187 w 375"/>
                      <a:gd name="T5" fmla="*/ 376 h 376"/>
                      <a:gd name="T6" fmla="*/ 0 w 375"/>
                      <a:gd name="T7" fmla="*/ 188 h 376"/>
                      <a:gd name="T8" fmla="*/ 187 w 375"/>
                      <a:gd name="T9" fmla="*/ 0 h 376"/>
                      <a:gd name="T10" fmla="*/ 342 w 375"/>
                      <a:gd name="T11" fmla="*/ 181 h 376"/>
                      <a:gd name="T12" fmla="*/ 292 w 375"/>
                      <a:gd name="T13" fmla="*/ 75 h 376"/>
                      <a:gd name="T14" fmla="*/ 306 w 375"/>
                      <a:gd name="T15" fmla="*/ 149 h 376"/>
                      <a:gd name="T16" fmla="*/ 223 w 375"/>
                      <a:gd name="T17" fmla="*/ 316 h 376"/>
                      <a:gd name="T18" fmla="*/ 342 w 375"/>
                      <a:gd name="T19" fmla="*/ 181 h 3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5" h="376">
                        <a:moveTo>
                          <a:pt x="187" y="0"/>
                        </a:moveTo>
                        <a:cubicBezTo>
                          <a:pt x="291" y="0"/>
                          <a:pt x="375" y="84"/>
                          <a:pt x="375" y="188"/>
                        </a:cubicBezTo>
                        <a:cubicBezTo>
                          <a:pt x="375" y="292"/>
                          <a:pt x="291" y="376"/>
                          <a:pt x="187" y="376"/>
                        </a:cubicBezTo>
                        <a:cubicBezTo>
                          <a:pt x="84" y="376"/>
                          <a:pt x="0" y="292"/>
                          <a:pt x="0" y="188"/>
                        </a:cubicBezTo>
                        <a:cubicBezTo>
                          <a:pt x="0" y="84"/>
                          <a:pt x="84" y="0"/>
                          <a:pt x="187" y="0"/>
                        </a:cubicBezTo>
                        <a:close/>
                        <a:moveTo>
                          <a:pt x="342" y="181"/>
                        </a:moveTo>
                        <a:cubicBezTo>
                          <a:pt x="342" y="138"/>
                          <a:pt x="323" y="100"/>
                          <a:pt x="292" y="75"/>
                        </a:cubicBezTo>
                        <a:cubicBezTo>
                          <a:pt x="301" y="98"/>
                          <a:pt x="306" y="123"/>
                          <a:pt x="306" y="149"/>
                        </a:cubicBezTo>
                        <a:cubicBezTo>
                          <a:pt x="306" y="217"/>
                          <a:pt x="273" y="278"/>
                          <a:pt x="223" y="316"/>
                        </a:cubicBezTo>
                        <a:cubicBezTo>
                          <a:pt x="290" y="307"/>
                          <a:pt x="342" y="250"/>
                          <a:pt x="342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6" name="Freeform 175"/>
                  <p:cNvSpPr/>
                  <p:nvPr/>
                </p:nvSpPr>
                <p:spPr bwMode="auto">
                  <a:xfrm>
                    <a:off x="6286501" y="3892550"/>
                    <a:ext cx="1212850" cy="1365250"/>
                  </a:xfrm>
                  <a:custGeom>
                    <a:avLst/>
                    <a:gdLst>
                      <a:gd name="T0" fmla="*/ 323 w 323"/>
                      <a:gd name="T1" fmla="*/ 96 h 363"/>
                      <a:gd name="T2" fmla="*/ 264 w 323"/>
                      <a:gd name="T3" fmla="*/ 309 h 363"/>
                      <a:gd name="T4" fmla="*/ 299 w 323"/>
                      <a:gd name="T5" fmla="*/ 363 h 363"/>
                      <a:gd name="T6" fmla="*/ 0 w 323"/>
                      <a:gd name="T7" fmla="*/ 363 h 363"/>
                      <a:gd name="T8" fmla="*/ 0 w 323"/>
                      <a:gd name="T9" fmla="*/ 145 h 363"/>
                      <a:gd name="T10" fmla="*/ 182 w 323"/>
                      <a:gd name="T11" fmla="*/ 0 h 363"/>
                      <a:gd name="T12" fmla="*/ 323 w 323"/>
                      <a:gd name="T13" fmla="*/ 96 h 3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23" h="363">
                        <a:moveTo>
                          <a:pt x="323" y="96"/>
                        </a:moveTo>
                        <a:cubicBezTo>
                          <a:pt x="264" y="309"/>
                          <a:pt x="264" y="309"/>
                          <a:pt x="264" y="309"/>
                        </a:cubicBezTo>
                        <a:cubicBezTo>
                          <a:pt x="299" y="363"/>
                          <a:pt x="299" y="363"/>
                          <a:pt x="299" y="363"/>
                        </a:cubicBezTo>
                        <a:cubicBezTo>
                          <a:pt x="0" y="363"/>
                          <a:pt x="0" y="363"/>
                          <a:pt x="0" y="363"/>
                        </a:cubicBezTo>
                        <a:cubicBezTo>
                          <a:pt x="0" y="363"/>
                          <a:pt x="0" y="292"/>
                          <a:pt x="0" y="145"/>
                        </a:cubicBezTo>
                        <a:cubicBezTo>
                          <a:pt x="0" y="67"/>
                          <a:pt x="93" y="24"/>
                          <a:pt x="182" y="0"/>
                        </a:cubicBezTo>
                        <a:cubicBezTo>
                          <a:pt x="207" y="53"/>
                          <a:pt x="260" y="92"/>
                          <a:pt x="323" y="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5" name="Freeform 176"/>
                  <p:cNvSpPr/>
                  <p:nvPr/>
                </p:nvSpPr>
                <p:spPr bwMode="auto">
                  <a:xfrm>
                    <a:off x="3392488" y="1603375"/>
                    <a:ext cx="3938588" cy="3097213"/>
                  </a:xfrm>
                  <a:custGeom>
                    <a:avLst/>
                    <a:gdLst>
                      <a:gd name="T0" fmla="*/ 1048 w 1048"/>
                      <a:gd name="T1" fmla="*/ 51 h 823"/>
                      <a:gd name="T2" fmla="*/ 1048 w 1048"/>
                      <a:gd name="T3" fmla="*/ 213 h 823"/>
                      <a:gd name="T4" fmla="*/ 954 w 1048"/>
                      <a:gd name="T5" fmla="*/ 256 h 823"/>
                      <a:gd name="T6" fmla="*/ 954 w 1048"/>
                      <a:gd name="T7" fmla="*/ 86 h 823"/>
                      <a:gd name="T8" fmla="*/ 926 w 1048"/>
                      <a:gd name="T9" fmla="*/ 58 h 823"/>
                      <a:gd name="T10" fmla="*/ 122 w 1048"/>
                      <a:gd name="T11" fmla="*/ 58 h 823"/>
                      <a:gd name="T12" fmla="*/ 93 w 1048"/>
                      <a:gd name="T13" fmla="*/ 86 h 823"/>
                      <a:gd name="T14" fmla="*/ 93 w 1048"/>
                      <a:gd name="T15" fmla="*/ 541 h 823"/>
                      <a:gd name="T16" fmla="*/ 122 w 1048"/>
                      <a:gd name="T17" fmla="*/ 570 h 823"/>
                      <a:gd name="T18" fmla="*/ 894 w 1048"/>
                      <a:gd name="T19" fmla="*/ 570 h 823"/>
                      <a:gd name="T20" fmla="*/ 902 w 1048"/>
                      <a:gd name="T21" fmla="*/ 582 h 823"/>
                      <a:gd name="T22" fmla="*/ 796 w 1048"/>
                      <a:gd name="T23" fmla="*/ 633 h 823"/>
                      <a:gd name="T24" fmla="*/ 95 w 1048"/>
                      <a:gd name="T25" fmla="*/ 633 h 823"/>
                      <a:gd name="T26" fmla="*/ 71 w 1048"/>
                      <a:gd name="T27" fmla="*/ 657 h 823"/>
                      <a:gd name="T28" fmla="*/ 71 w 1048"/>
                      <a:gd name="T29" fmla="*/ 823 h 823"/>
                      <a:gd name="T30" fmla="*/ 51 w 1048"/>
                      <a:gd name="T31" fmla="*/ 823 h 823"/>
                      <a:gd name="T32" fmla="*/ 0 w 1048"/>
                      <a:gd name="T33" fmla="*/ 772 h 823"/>
                      <a:gd name="T34" fmla="*/ 0 w 1048"/>
                      <a:gd name="T35" fmla="*/ 51 h 823"/>
                      <a:gd name="T36" fmla="*/ 51 w 1048"/>
                      <a:gd name="T37" fmla="*/ 0 h 823"/>
                      <a:gd name="T38" fmla="*/ 996 w 1048"/>
                      <a:gd name="T39" fmla="*/ 0 h 823"/>
                      <a:gd name="T40" fmla="*/ 1048 w 1048"/>
                      <a:gd name="T41" fmla="*/ 51 h 8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48" h="823">
                        <a:moveTo>
                          <a:pt x="1048" y="51"/>
                        </a:moveTo>
                        <a:cubicBezTo>
                          <a:pt x="1048" y="213"/>
                          <a:pt x="1048" y="213"/>
                          <a:pt x="1048" y="213"/>
                        </a:cubicBezTo>
                        <a:cubicBezTo>
                          <a:pt x="1013" y="220"/>
                          <a:pt x="981" y="235"/>
                          <a:pt x="954" y="256"/>
                        </a:cubicBezTo>
                        <a:cubicBezTo>
                          <a:pt x="954" y="86"/>
                          <a:pt x="954" y="86"/>
                          <a:pt x="954" y="86"/>
                        </a:cubicBezTo>
                        <a:cubicBezTo>
                          <a:pt x="954" y="71"/>
                          <a:pt x="942" y="58"/>
                          <a:pt x="926" y="58"/>
                        </a:cubicBezTo>
                        <a:cubicBezTo>
                          <a:pt x="122" y="58"/>
                          <a:pt x="122" y="58"/>
                          <a:pt x="122" y="58"/>
                        </a:cubicBezTo>
                        <a:cubicBezTo>
                          <a:pt x="106" y="58"/>
                          <a:pt x="93" y="71"/>
                          <a:pt x="93" y="86"/>
                        </a:cubicBezTo>
                        <a:cubicBezTo>
                          <a:pt x="93" y="541"/>
                          <a:pt x="93" y="541"/>
                          <a:pt x="93" y="541"/>
                        </a:cubicBezTo>
                        <a:cubicBezTo>
                          <a:pt x="93" y="557"/>
                          <a:pt x="106" y="570"/>
                          <a:pt x="122" y="570"/>
                        </a:cubicBezTo>
                        <a:cubicBezTo>
                          <a:pt x="894" y="570"/>
                          <a:pt x="894" y="570"/>
                          <a:pt x="894" y="570"/>
                        </a:cubicBezTo>
                        <a:cubicBezTo>
                          <a:pt x="897" y="574"/>
                          <a:pt x="899" y="578"/>
                          <a:pt x="902" y="582"/>
                        </a:cubicBezTo>
                        <a:cubicBezTo>
                          <a:pt x="864" y="596"/>
                          <a:pt x="827" y="612"/>
                          <a:pt x="796" y="633"/>
                        </a:cubicBezTo>
                        <a:cubicBezTo>
                          <a:pt x="95" y="633"/>
                          <a:pt x="95" y="633"/>
                          <a:pt x="95" y="633"/>
                        </a:cubicBezTo>
                        <a:cubicBezTo>
                          <a:pt x="81" y="633"/>
                          <a:pt x="71" y="644"/>
                          <a:pt x="71" y="657"/>
                        </a:cubicBezTo>
                        <a:cubicBezTo>
                          <a:pt x="71" y="823"/>
                          <a:pt x="71" y="823"/>
                          <a:pt x="71" y="823"/>
                        </a:cubicBezTo>
                        <a:cubicBezTo>
                          <a:pt x="51" y="823"/>
                          <a:pt x="51" y="823"/>
                          <a:pt x="51" y="823"/>
                        </a:cubicBezTo>
                        <a:cubicBezTo>
                          <a:pt x="23" y="823"/>
                          <a:pt x="0" y="800"/>
                          <a:pt x="0" y="772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23"/>
                          <a:pt x="23" y="0"/>
                          <a:pt x="51" y="0"/>
                        </a:cubicBezTo>
                        <a:cubicBezTo>
                          <a:pt x="996" y="0"/>
                          <a:pt x="996" y="0"/>
                          <a:pt x="996" y="0"/>
                        </a:cubicBezTo>
                        <a:cubicBezTo>
                          <a:pt x="1025" y="0"/>
                          <a:pt x="1048" y="23"/>
                          <a:pt x="1048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6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6270626" y="2047875"/>
                    <a:ext cx="169863" cy="14446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7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6000751" y="2398713"/>
                    <a:ext cx="165100" cy="10937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8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5707063" y="2822575"/>
                    <a:ext cx="169863" cy="6699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5432426" y="3044825"/>
                    <a:ext cx="169863" cy="4476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5157788" y="2706688"/>
                    <a:ext cx="169863" cy="7858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1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4887913" y="2913063"/>
                    <a:ext cx="165100" cy="57943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2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4594226" y="3044825"/>
                    <a:ext cx="169863" cy="4476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3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4319588" y="3181350"/>
                    <a:ext cx="169863" cy="3111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94" name="组合 193"/>
              <p:cNvGrpSpPr/>
              <p:nvPr/>
            </p:nvGrpSpPr>
            <p:grpSpPr>
              <a:xfrm>
                <a:off x="7710264" y="4566463"/>
                <a:ext cx="1498420" cy="1500650"/>
                <a:chOff x="4449428" y="4561777"/>
                <a:chExt cx="1498654" cy="1500885"/>
              </a:xfrm>
            </p:grpSpPr>
            <p:sp>
              <p:nvSpPr>
                <p:cNvPr id="195" name="Freeform 8"/>
                <p:cNvSpPr/>
                <p:nvPr/>
              </p:nvSpPr>
              <p:spPr bwMode="auto">
                <a:xfrm>
                  <a:off x="4449428" y="4561777"/>
                  <a:ext cx="1498654" cy="1500885"/>
                </a:xfrm>
                <a:custGeom>
                  <a:avLst/>
                  <a:gdLst>
                    <a:gd name="T0" fmla="*/ 0 w 672"/>
                    <a:gd name="T1" fmla="*/ 332 h 673"/>
                    <a:gd name="T2" fmla="*/ 224 w 672"/>
                    <a:gd name="T3" fmla="*/ 557 h 673"/>
                    <a:gd name="T4" fmla="*/ 108 w 672"/>
                    <a:gd name="T5" fmla="*/ 673 h 673"/>
                    <a:gd name="T6" fmla="*/ 672 w 672"/>
                    <a:gd name="T7" fmla="*/ 673 h 673"/>
                    <a:gd name="T8" fmla="*/ 672 w 672"/>
                    <a:gd name="T9" fmla="*/ 109 h 673"/>
                    <a:gd name="T10" fmla="*/ 556 w 672"/>
                    <a:gd name="T11" fmla="*/ 225 h 673"/>
                    <a:gd name="T12" fmla="*/ 329 w 672"/>
                    <a:gd name="T13" fmla="*/ 0 h 673"/>
                    <a:gd name="T14" fmla="*/ 0 w 672"/>
                    <a:gd name="T15" fmla="*/ 332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2" h="673">
                      <a:moveTo>
                        <a:pt x="0" y="332"/>
                      </a:moveTo>
                      <a:lnTo>
                        <a:pt x="224" y="557"/>
                      </a:lnTo>
                      <a:lnTo>
                        <a:pt x="108" y="673"/>
                      </a:lnTo>
                      <a:lnTo>
                        <a:pt x="672" y="673"/>
                      </a:lnTo>
                      <a:lnTo>
                        <a:pt x="672" y="109"/>
                      </a:lnTo>
                      <a:lnTo>
                        <a:pt x="556" y="225"/>
                      </a:lnTo>
                      <a:lnTo>
                        <a:pt x="329" y="0"/>
                      </a:lnTo>
                      <a:lnTo>
                        <a:pt x="0" y="332"/>
                      </a:lnTo>
                      <a:close/>
                    </a:path>
                  </a:pathLst>
                </a:custGeom>
                <a:solidFill>
                  <a:srgbClr val="FFD9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n>
                      <a:solidFill>
                        <a:srgbClr val="12721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6" name="Freeform 17"/>
                <p:cNvSpPr>
                  <a:spLocks noEditPoints="1"/>
                </p:cNvSpPr>
                <p:nvPr/>
              </p:nvSpPr>
              <p:spPr bwMode="auto">
                <a:xfrm>
                  <a:off x="5388317" y="5634475"/>
                  <a:ext cx="227474" cy="338981"/>
                </a:xfrm>
                <a:custGeom>
                  <a:avLst/>
                  <a:gdLst>
                    <a:gd name="T0" fmla="*/ 22 w 43"/>
                    <a:gd name="T1" fmla="*/ 64 h 64"/>
                    <a:gd name="T2" fmla="*/ 14 w 43"/>
                    <a:gd name="T3" fmla="*/ 63 h 64"/>
                    <a:gd name="T4" fmla="*/ 7 w 43"/>
                    <a:gd name="T5" fmla="*/ 60 h 64"/>
                    <a:gd name="T6" fmla="*/ 2 w 43"/>
                    <a:gd name="T7" fmla="*/ 54 h 64"/>
                    <a:gd name="T8" fmla="*/ 0 w 43"/>
                    <a:gd name="T9" fmla="*/ 45 h 64"/>
                    <a:gd name="T10" fmla="*/ 0 w 43"/>
                    <a:gd name="T11" fmla="*/ 22 h 64"/>
                    <a:gd name="T12" fmla="*/ 1 w 43"/>
                    <a:gd name="T13" fmla="*/ 11 h 64"/>
                    <a:gd name="T14" fmla="*/ 6 w 43"/>
                    <a:gd name="T15" fmla="*/ 5 h 64"/>
                    <a:gd name="T16" fmla="*/ 13 w 43"/>
                    <a:gd name="T17" fmla="*/ 1 h 64"/>
                    <a:gd name="T18" fmla="*/ 22 w 43"/>
                    <a:gd name="T19" fmla="*/ 0 h 64"/>
                    <a:gd name="T20" fmla="*/ 30 w 43"/>
                    <a:gd name="T21" fmla="*/ 1 h 64"/>
                    <a:gd name="T22" fmla="*/ 37 w 43"/>
                    <a:gd name="T23" fmla="*/ 4 h 64"/>
                    <a:gd name="T24" fmla="*/ 41 w 43"/>
                    <a:gd name="T25" fmla="*/ 10 h 64"/>
                    <a:gd name="T26" fmla="*/ 43 w 43"/>
                    <a:gd name="T27" fmla="*/ 21 h 64"/>
                    <a:gd name="T28" fmla="*/ 43 w 43"/>
                    <a:gd name="T29" fmla="*/ 43 h 64"/>
                    <a:gd name="T30" fmla="*/ 41 w 43"/>
                    <a:gd name="T31" fmla="*/ 54 h 64"/>
                    <a:gd name="T32" fmla="*/ 37 w 43"/>
                    <a:gd name="T33" fmla="*/ 60 h 64"/>
                    <a:gd name="T34" fmla="*/ 30 w 43"/>
                    <a:gd name="T35" fmla="*/ 63 h 64"/>
                    <a:gd name="T36" fmla="*/ 22 w 43"/>
                    <a:gd name="T37" fmla="*/ 64 h 64"/>
                    <a:gd name="T38" fmla="*/ 32 w 43"/>
                    <a:gd name="T39" fmla="*/ 23 h 64"/>
                    <a:gd name="T40" fmla="*/ 30 w 43"/>
                    <a:gd name="T41" fmla="*/ 13 h 64"/>
                    <a:gd name="T42" fmla="*/ 22 w 43"/>
                    <a:gd name="T43" fmla="*/ 11 h 64"/>
                    <a:gd name="T44" fmla="*/ 17 w 43"/>
                    <a:gd name="T45" fmla="*/ 11 h 64"/>
                    <a:gd name="T46" fmla="*/ 13 w 43"/>
                    <a:gd name="T47" fmla="*/ 14 h 64"/>
                    <a:gd name="T48" fmla="*/ 12 w 43"/>
                    <a:gd name="T49" fmla="*/ 18 h 64"/>
                    <a:gd name="T50" fmla="*/ 11 w 43"/>
                    <a:gd name="T51" fmla="*/ 23 h 64"/>
                    <a:gd name="T52" fmla="*/ 11 w 43"/>
                    <a:gd name="T53" fmla="*/ 44 h 64"/>
                    <a:gd name="T54" fmla="*/ 14 w 43"/>
                    <a:gd name="T55" fmla="*/ 51 h 64"/>
                    <a:gd name="T56" fmla="*/ 22 w 43"/>
                    <a:gd name="T57" fmla="*/ 54 h 64"/>
                    <a:gd name="T58" fmla="*/ 26 w 43"/>
                    <a:gd name="T59" fmla="*/ 53 h 64"/>
                    <a:gd name="T60" fmla="*/ 29 w 43"/>
                    <a:gd name="T61" fmla="*/ 51 h 64"/>
                    <a:gd name="T62" fmla="*/ 31 w 43"/>
                    <a:gd name="T63" fmla="*/ 48 h 64"/>
                    <a:gd name="T64" fmla="*/ 32 w 43"/>
                    <a:gd name="T65" fmla="*/ 43 h 64"/>
                    <a:gd name="T66" fmla="*/ 32 w 43"/>
                    <a:gd name="T67" fmla="*/ 2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3" h="64">
                      <a:moveTo>
                        <a:pt x="22" y="64"/>
                      </a:moveTo>
                      <a:cubicBezTo>
                        <a:pt x="19" y="64"/>
                        <a:pt x="17" y="63"/>
                        <a:pt x="14" y="63"/>
                      </a:cubicBezTo>
                      <a:cubicBezTo>
                        <a:pt x="11" y="63"/>
                        <a:pt x="9" y="62"/>
                        <a:pt x="7" y="60"/>
                      </a:cubicBezTo>
                      <a:cubicBezTo>
                        <a:pt x="5" y="59"/>
                        <a:pt x="3" y="57"/>
                        <a:pt x="2" y="54"/>
                      </a:cubicBezTo>
                      <a:cubicBezTo>
                        <a:pt x="0" y="52"/>
                        <a:pt x="0" y="49"/>
                        <a:pt x="0" y="4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7"/>
                        <a:pt x="0" y="14"/>
                        <a:pt x="1" y="11"/>
                      </a:cubicBezTo>
                      <a:cubicBezTo>
                        <a:pt x="2" y="8"/>
                        <a:pt x="4" y="6"/>
                        <a:pt x="6" y="5"/>
                      </a:cubicBezTo>
                      <a:cubicBezTo>
                        <a:pt x="8" y="3"/>
                        <a:pt x="10" y="2"/>
                        <a:pt x="13" y="1"/>
                      </a:cubicBezTo>
                      <a:cubicBezTo>
                        <a:pt x="16" y="1"/>
                        <a:pt x="19" y="0"/>
                        <a:pt x="22" y="0"/>
                      </a:cubicBezTo>
                      <a:cubicBezTo>
                        <a:pt x="25" y="0"/>
                        <a:pt x="28" y="1"/>
                        <a:pt x="30" y="1"/>
                      </a:cubicBezTo>
                      <a:cubicBezTo>
                        <a:pt x="33" y="2"/>
                        <a:pt x="35" y="3"/>
                        <a:pt x="37" y="4"/>
                      </a:cubicBezTo>
                      <a:cubicBezTo>
                        <a:pt x="39" y="6"/>
                        <a:pt x="40" y="8"/>
                        <a:pt x="41" y="10"/>
                      </a:cubicBezTo>
                      <a:cubicBezTo>
                        <a:pt x="42" y="13"/>
                        <a:pt x="43" y="16"/>
                        <a:pt x="43" y="21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7"/>
                        <a:pt x="42" y="51"/>
                        <a:pt x="41" y="54"/>
                      </a:cubicBezTo>
                      <a:cubicBezTo>
                        <a:pt x="40" y="57"/>
                        <a:pt x="39" y="59"/>
                        <a:pt x="37" y="60"/>
                      </a:cubicBezTo>
                      <a:cubicBezTo>
                        <a:pt x="35" y="62"/>
                        <a:pt x="32" y="63"/>
                        <a:pt x="30" y="63"/>
                      </a:cubicBezTo>
                      <a:cubicBezTo>
                        <a:pt x="27" y="63"/>
                        <a:pt x="25" y="64"/>
                        <a:pt x="22" y="64"/>
                      </a:cubicBezTo>
                      <a:close/>
                      <a:moveTo>
                        <a:pt x="32" y="23"/>
                      </a:moveTo>
                      <a:cubicBezTo>
                        <a:pt x="32" y="18"/>
                        <a:pt x="31" y="15"/>
                        <a:pt x="30" y="13"/>
                      </a:cubicBezTo>
                      <a:cubicBezTo>
                        <a:pt x="28" y="12"/>
                        <a:pt x="26" y="11"/>
                        <a:pt x="22" y="11"/>
                      </a:cubicBezTo>
                      <a:cubicBezTo>
                        <a:pt x="20" y="11"/>
                        <a:pt x="18" y="11"/>
                        <a:pt x="17" y="11"/>
                      </a:cubicBezTo>
                      <a:cubicBezTo>
                        <a:pt x="15" y="12"/>
                        <a:pt x="14" y="13"/>
                        <a:pt x="13" y="14"/>
                      </a:cubicBezTo>
                      <a:cubicBezTo>
                        <a:pt x="13" y="15"/>
                        <a:pt x="12" y="16"/>
                        <a:pt x="12" y="18"/>
                      </a:cubicBezTo>
                      <a:cubicBezTo>
                        <a:pt x="11" y="19"/>
                        <a:pt x="11" y="21"/>
                        <a:pt x="11" y="23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1" y="48"/>
                        <a:pt x="12" y="50"/>
                        <a:pt x="14" y="51"/>
                      </a:cubicBezTo>
                      <a:cubicBezTo>
                        <a:pt x="16" y="53"/>
                        <a:pt x="19" y="54"/>
                        <a:pt x="22" y="54"/>
                      </a:cubicBezTo>
                      <a:cubicBezTo>
                        <a:pt x="23" y="54"/>
                        <a:pt x="25" y="54"/>
                        <a:pt x="26" y="53"/>
                      </a:cubicBezTo>
                      <a:cubicBezTo>
                        <a:pt x="27" y="53"/>
                        <a:pt x="28" y="52"/>
                        <a:pt x="29" y="51"/>
                      </a:cubicBezTo>
                      <a:cubicBezTo>
                        <a:pt x="30" y="51"/>
                        <a:pt x="31" y="50"/>
                        <a:pt x="31" y="48"/>
                      </a:cubicBezTo>
                      <a:cubicBezTo>
                        <a:pt x="32" y="47"/>
                        <a:pt x="32" y="45"/>
                        <a:pt x="32" y="43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7" name="Freeform 18"/>
                <p:cNvSpPr>
                  <a:spLocks noEditPoints="1"/>
                </p:cNvSpPr>
                <p:nvPr/>
              </p:nvSpPr>
              <p:spPr bwMode="auto">
                <a:xfrm>
                  <a:off x="5642553" y="5645625"/>
                  <a:ext cx="227474" cy="321140"/>
                </a:xfrm>
                <a:custGeom>
                  <a:avLst/>
                  <a:gdLst>
                    <a:gd name="T0" fmla="*/ 38 w 43"/>
                    <a:gd name="T1" fmla="*/ 49 h 61"/>
                    <a:gd name="T2" fmla="*/ 38 w 43"/>
                    <a:gd name="T3" fmla="*/ 59 h 61"/>
                    <a:gd name="T4" fmla="*/ 38 w 43"/>
                    <a:gd name="T5" fmla="*/ 61 h 61"/>
                    <a:gd name="T6" fmla="*/ 35 w 43"/>
                    <a:gd name="T7" fmla="*/ 61 h 61"/>
                    <a:gd name="T8" fmla="*/ 31 w 43"/>
                    <a:gd name="T9" fmla="*/ 61 h 61"/>
                    <a:gd name="T10" fmla="*/ 29 w 43"/>
                    <a:gd name="T11" fmla="*/ 60 h 61"/>
                    <a:gd name="T12" fmla="*/ 28 w 43"/>
                    <a:gd name="T13" fmla="*/ 58 h 61"/>
                    <a:gd name="T14" fmla="*/ 28 w 43"/>
                    <a:gd name="T15" fmla="*/ 49 h 61"/>
                    <a:gd name="T16" fmla="*/ 3 w 43"/>
                    <a:gd name="T17" fmla="*/ 49 h 61"/>
                    <a:gd name="T18" fmla="*/ 1 w 43"/>
                    <a:gd name="T19" fmla="*/ 49 h 61"/>
                    <a:gd name="T20" fmla="*/ 0 w 43"/>
                    <a:gd name="T21" fmla="*/ 47 h 61"/>
                    <a:gd name="T22" fmla="*/ 0 w 43"/>
                    <a:gd name="T23" fmla="*/ 43 h 61"/>
                    <a:gd name="T24" fmla="*/ 0 w 43"/>
                    <a:gd name="T25" fmla="*/ 41 h 61"/>
                    <a:gd name="T26" fmla="*/ 1 w 43"/>
                    <a:gd name="T27" fmla="*/ 40 h 61"/>
                    <a:gd name="T28" fmla="*/ 26 w 43"/>
                    <a:gd name="T29" fmla="*/ 3 h 61"/>
                    <a:gd name="T30" fmla="*/ 28 w 43"/>
                    <a:gd name="T31" fmla="*/ 1 h 61"/>
                    <a:gd name="T32" fmla="*/ 30 w 43"/>
                    <a:gd name="T33" fmla="*/ 0 h 61"/>
                    <a:gd name="T34" fmla="*/ 36 w 43"/>
                    <a:gd name="T35" fmla="*/ 0 h 61"/>
                    <a:gd name="T36" fmla="*/ 38 w 43"/>
                    <a:gd name="T37" fmla="*/ 1 h 61"/>
                    <a:gd name="T38" fmla="*/ 38 w 43"/>
                    <a:gd name="T39" fmla="*/ 3 h 61"/>
                    <a:gd name="T40" fmla="*/ 38 w 43"/>
                    <a:gd name="T41" fmla="*/ 40 h 61"/>
                    <a:gd name="T42" fmla="*/ 41 w 43"/>
                    <a:gd name="T43" fmla="*/ 40 h 61"/>
                    <a:gd name="T44" fmla="*/ 43 w 43"/>
                    <a:gd name="T45" fmla="*/ 41 h 61"/>
                    <a:gd name="T46" fmla="*/ 43 w 43"/>
                    <a:gd name="T47" fmla="*/ 43 h 61"/>
                    <a:gd name="T48" fmla="*/ 43 w 43"/>
                    <a:gd name="T49" fmla="*/ 46 h 61"/>
                    <a:gd name="T50" fmla="*/ 43 w 43"/>
                    <a:gd name="T51" fmla="*/ 49 h 61"/>
                    <a:gd name="T52" fmla="*/ 41 w 43"/>
                    <a:gd name="T53" fmla="*/ 49 h 61"/>
                    <a:gd name="T54" fmla="*/ 38 w 43"/>
                    <a:gd name="T55" fmla="*/ 49 h 61"/>
                    <a:gd name="T56" fmla="*/ 28 w 43"/>
                    <a:gd name="T57" fmla="*/ 18 h 61"/>
                    <a:gd name="T58" fmla="*/ 20 w 43"/>
                    <a:gd name="T59" fmla="*/ 29 h 61"/>
                    <a:gd name="T60" fmla="*/ 13 w 43"/>
                    <a:gd name="T61" fmla="*/ 40 h 61"/>
                    <a:gd name="T62" fmla="*/ 28 w 43"/>
                    <a:gd name="T63" fmla="*/ 40 h 61"/>
                    <a:gd name="T64" fmla="*/ 28 w 43"/>
                    <a:gd name="T65" fmla="*/ 1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3" h="61">
                      <a:moveTo>
                        <a:pt x="38" y="49"/>
                      </a:move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60"/>
                        <a:pt x="38" y="60"/>
                        <a:pt x="38" y="61"/>
                      </a:cubicBezTo>
                      <a:cubicBezTo>
                        <a:pt x="37" y="61"/>
                        <a:pt x="36" y="61"/>
                        <a:pt x="35" y="61"/>
                      </a:cubicBezTo>
                      <a:cubicBezTo>
                        <a:pt x="31" y="61"/>
                        <a:pt x="31" y="61"/>
                        <a:pt x="31" y="61"/>
                      </a:cubicBezTo>
                      <a:cubicBezTo>
                        <a:pt x="30" y="61"/>
                        <a:pt x="29" y="61"/>
                        <a:pt x="29" y="60"/>
                      </a:cubicBezTo>
                      <a:cubicBezTo>
                        <a:pt x="28" y="60"/>
                        <a:pt x="28" y="59"/>
                        <a:pt x="28" y="58"/>
                      </a:cubicBez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2" y="49"/>
                        <a:pt x="1" y="49"/>
                        <a:pt x="1" y="49"/>
                      </a:cubicBezTo>
                      <a:cubicBezTo>
                        <a:pt x="0" y="49"/>
                        <a:pt x="0" y="48"/>
                        <a:pt x="0" y="4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3"/>
                        <a:pt x="0" y="42"/>
                        <a:pt x="0" y="41"/>
                      </a:cubicBezTo>
                      <a:cubicBezTo>
                        <a:pt x="1" y="41"/>
                        <a:pt x="1" y="41"/>
                        <a:pt x="1" y="4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7" y="2"/>
                        <a:pt x="27" y="2"/>
                        <a:pt x="28" y="1"/>
                      </a:cubicBezTo>
                      <a:cubicBezTo>
                        <a:pt x="29" y="0"/>
                        <a:pt x="29" y="0"/>
                        <a:pt x="3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7" y="0"/>
                        <a:pt x="38" y="0"/>
                        <a:pt x="38" y="1"/>
                      </a:cubicBezTo>
                      <a:cubicBezTo>
                        <a:pt x="38" y="1"/>
                        <a:pt x="38" y="2"/>
                        <a:pt x="38" y="3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3" y="41"/>
                      </a:cubicBezTo>
                      <a:cubicBezTo>
                        <a:pt x="43" y="41"/>
                        <a:pt x="43" y="42"/>
                        <a:pt x="43" y="43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2" y="49"/>
                        <a:pt x="42" y="49"/>
                        <a:pt x="41" y="49"/>
                      </a:cubicBezTo>
                      <a:lnTo>
                        <a:pt x="38" y="49"/>
                      </a:lnTo>
                      <a:close/>
                      <a:moveTo>
                        <a:pt x="28" y="18"/>
                      </a:moveTo>
                      <a:cubicBezTo>
                        <a:pt x="25" y="22"/>
                        <a:pt x="23" y="25"/>
                        <a:pt x="20" y="29"/>
                      </a:cubicBezTo>
                      <a:cubicBezTo>
                        <a:pt x="18" y="32"/>
                        <a:pt x="16" y="36"/>
                        <a:pt x="13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98" name="组合 197"/>
                <p:cNvGrpSpPr/>
                <p:nvPr/>
              </p:nvGrpSpPr>
              <p:grpSpPr>
                <a:xfrm>
                  <a:off x="4813409" y="5021058"/>
                  <a:ext cx="793245" cy="447698"/>
                  <a:chOff x="3100388" y="1738313"/>
                  <a:chExt cx="5991226" cy="3381375"/>
                </a:xfrm>
                <a:solidFill>
                  <a:schemeClr val="bg1"/>
                </a:solidFill>
              </p:grpSpPr>
              <p:sp>
                <p:nvSpPr>
                  <p:cNvPr id="199" name="Freeform 429"/>
                  <p:cNvSpPr>
                    <a:spLocks noEditPoints="1"/>
                  </p:cNvSpPr>
                  <p:nvPr/>
                </p:nvSpPr>
                <p:spPr bwMode="auto">
                  <a:xfrm>
                    <a:off x="5854701" y="1855788"/>
                    <a:ext cx="3236913" cy="3241675"/>
                  </a:xfrm>
                  <a:custGeom>
                    <a:avLst/>
                    <a:gdLst>
                      <a:gd name="T0" fmla="*/ 431 w 861"/>
                      <a:gd name="T1" fmla="*/ 0 h 861"/>
                      <a:gd name="T2" fmla="*/ 861 w 861"/>
                      <a:gd name="T3" fmla="*/ 430 h 861"/>
                      <a:gd name="T4" fmla="*/ 431 w 861"/>
                      <a:gd name="T5" fmla="*/ 861 h 861"/>
                      <a:gd name="T6" fmla="*/ 0 w 861"/>
                      <a:gd name="T7" fmla="*/ 430 h 861"/>
                      <a:gd name="T8" fmla="*/ 431 w 861"/>
                      <a:gd name="T9" fmla="*/ 0 h 861"/>
                      <a:gd name="T10" fmla="*/ 795 w 861"/>
                      <a:gd name="T11" fmla="*/ 429 h 861"/>
                      <a:gd name="T12" fmla="*/ 460 w 861"/>
                      <a:gd name="T13" fmla="*/ 66 h 861"/>
                      <a:gd name="T14" fmla="*/ 460 w 861"/>
                      <a:gd name="T15" fmla="*/ 178 h 861"/>
                      <a:gd name="T16" fmla="*/ 533 w 861"/>
                      <a:gd name="T17" fmla="*/ 178 h 861"/>
                      <a:gd name="T18" fmla="*/ 603 w 861"/>
                      <a:gd name="T19" fmla="*/ 234 h 861"/>
                      <a:gd name="T20" fmla="*/ 603 w 861"/>
                      <a:gd name="T21" fmla="*/ 315 h 861"/>
                      <a:gd name="T22" fmla="*/ 539 w 861"/>
                      <a:gd name="T23" fmla="*/ 315 h 861"/>
                      <a:gd name="T24" fmla="*/ 539 w 861"/>
                      <a:gd name="T25" fmla="*/ 264 h 861"/>
                      <a:gd name="T26" fmla="*/ 495 w 861"/>
                      <a:gd name="T27" fmla="*/ 229 h 861"/>
                      <a:gd name="T28" fmla="*/ 460 w 861"/>
                      <a:gd name="T29" fmla="*/ 229 h 861"/>
                      <a:gd name="T30" fmla="*/ 460 w 861"/>
                      <a:gd name="T31" fmla="*/ 400 h 861"/>
                      <a:gd name="T32" fmla="*/ 532 w 861"/>
                      <a:gd name="T33" fmla="*/ 400 h 861"/>
                      <a:gd name="T34" fmla="*/ 603 w 861"/>
                      <a:gd name="T35" fmla="*/ 456 h 861"/>
                      <a:gd name="T36" fmla="*/ 603 w 861"/>
                      <a:gd name="T37" fmla="*/ 617 h 861"/>
                      <a:gd name="T38" fmla="*/ 532 w 861"/>
                      <a:gd name="T39" fmla="*/ 673 h 861"/>
                      <a:gd name="T40" fmla="*/ 460 w 861"/>
                      <a:gd name="T41" fmla="*/ 673 h 861"/>
                      <a:gd name="T42" fmla="*/ 460 w 861"/>
                      <a:gd name="T43" fmla="*/ 791 h 861"/>
                      <a:gd name="T44" fmla="*/ 795 w 861"/>
                      <a:gd name="T45" fmla="*/ 429 h 861"/>
                      <a:gd name="T46" fmla="*/ 538 w 861"/>
                      <a:gd name="T47" fmla="*/ 587 h 861"/>
                      <a:gd name="T48" fmla="*/ 538 w 861"/>
                      <a:gd name="T49" fmla="*/ 486 h 861"/>
                      <a:gd name="T50" fmla="*/ 494 w 861"/>
                      <a:gd name="T51" fmla="*/ 451 h 861"/>
                      <a:gd name="T52" fmla="*/ 460 w 861"/>
                      <a:gd name="T53" fmla="*/ 451 h 861"/>
                      <a:gd name="T54" fmla="*/ 460 w 861"/>
                      <a:gd name="T55" fmla="*/ 622 h 861"/>
                      <a:gd name="T56" fmla="*/ 494 w 861"/>
                      <a:gd name="T57" fmla="*/ 622 h 861"/>
                      <a:gd name="T58" fmla="*/ 538 w 861"/>
                      <a:gd name="T59" fmla="*/ 587 h 861"/>
                      <a:gd name="T60" fmla="*/ 402 w 861"/>
                      <a:gd name="T61" fmla="*/ 791 h 861"/>
                      <a:gd name="T62" fmla="*/ 402 w 861"/>
                      <a:gd name="T63" fmla="*/ 673 h 861"/>
                      <a:gd name="T64" fmla="*/ 329 w 861"/>
                      <a:gd name="T65" fmla="*/ 673 h 861"/>
                      <a:gd name="T66" fmla="*/ 259 w 861"/>
                      <a:gd name="T67" fmla="*/ 617 h 861"/>
                      <a:gd name="T68" fmla="*/ 259 w 861"/>
                      <a:gd name="T69" fmla="*/ 536 h 861"/>
                      <a:gd name="T70" fmla="*/ 323 w 861"/>
                      <a:gd name="T71" fmla="*/ 536 h 861"/>
                      <a:gd name="T72" fmla="*/ 323 w 861"/>
                      <a:gd name="T73" fmla="*/ 587 h 861"/>
                      <a:gd name="T74" fmla="*/ 367 w 861"/>
                      <a:gd name="T75" fmla="*/ 622 h 861"/>
                      <a:gd name="T76" fmla="*/ 402 w 861"/>
                      <a:gd name="T77" fmla="*/ 622 h 861"/>
                      <a:gd name="T78" fmla="*/ 402 w 861"/>
                      <a:gd name="T79" fmla="*/ 451 h 861"/>
                      <a:gd name="T80" fmla="*/ 330 w 861"/>
                      <a:gd name="T81" fmla="*/ 451 h 861"/>
                      <a:gd name="T82" fmla="*/ 260 w 861"/>
                      <a:gd name="T83" fmla="*/ 395 h 861"/>
                      <a:gd name="T84" fmla="*/ 260 w 861"/>
                      <a:gd name="T85" fmla="*/ 234 h 861"/>
                      <a:gd name="T86" fmla="*/ 330 w 861"/>
                      <a:gd name="T87" fmla="*/ 178 h 861"/>
                      <a:gd name="T88" fmla="*/ 402 w 861"/>
                      <a:gd name="T89" fmla="*/ 178 h 861"/>
                      <a:gd name="T90" fmla="*/ 402 w 861"/>
                      <a:gd name="T91" fmla="*/ 66 h 861"/>
                      <a:gd name="T92" fmla="*/ 67 w 861"/>
                      <a:gd name="T93" fmla="*/ 429 h 861"/>
                      <a:gd name="T94" fmla="*/ 402 w 861"/>
                      <a:gd name="T95" fmla="*/ 791 h 861"/>
                      <a:gd name="T96" fmla="*/ 402 w 861"/>
                      <a:gd name="T97" fmla="*/ 400 h 861"/>
                      <a:gd name="T98" fmla="*/ 402 w 861"/>
                      <a:gd name="T99" fmla="*/ 229 h 861"/>
                      <a:gd name="T100" fmla="*/ 368 w 861"/>
                      <a:gd name="T101" fmla="*/ 229 h 861"/>
                      <a:gd name="T102" fmla="*/ 324 w 861"/>
                      <a:gd name="T103" fmla="*/ 264 h 861"/>
                      <a:gd name="T104" fmla="*/ 324 w 861"/>
                      <a:gd name="T105" fmla="*/ 365 h 861"/>
                      <a:gd name="T106" fmla="*/ 368 w 861"/>
                      <a:gd name="T107" fmla="*/ 400 h 861"/>
                      <a:gd name="T108" fmla="*/ 402 w 861"/>
                      <a:gd name="T109" fmla="*/ 400 h 8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61" h="861">
                        <a:moveTo>
                          <a:pt x="431" y="0"/>
                        </a:moveTo>
                        <a:cubicBezTo>
                          <a:pt x="668" y="0"/>
                          <a:pt x="861" y="193"/>
                          <a:pt x="861" y="430"/>
                        </a:cubicBezTo>
                        <a:cubicBezTo>
                          <a:pt x="861" y="668"/>
                          <a:pt x="668" y="861"/>
                          <a:pt x="431" y="861"/>
                        </a:cubicBezTo>
                        <a:cubicBezTo>
                          <a:pt x="193" y="861"/>
                          <a:pt x="0" y="668"/>
                          <a:pt x="0" y="430"/>
                        </a:cubicBezTo>
                        <a:cubicBezTo>
                          <a:pt x="0" y="193"/>
                          <a:pt x="193" y="0"/>
                          <a:pt x="431" y="0"/>
                        </a:cubicBezTo>
                        <a:close/>
                        <a:moveTo>
                          <a:pt x="795" y="429"/>
                        </a:moveTo>
                        <a:cubicBezTo>
                          <a:pt x="795" y="237"/>
                          <a:pt x="647" y="81"/>
                          <a:pt x="460" y="66"/>
                        </a:cubicBezTo>
                        <a:cubicBezTo>
                          <a:pt x="460" y="178"/>
                          <a:pt x="460" y="178"/>
                          <a:pt x="460" y="178"/>
                        </a:cubicBezTo>
                        <a:cubicBezTo>
                          <a:pt x="533" y="178"/>
                          <a:pt x="533" y="178"/>
                          <a:pt x="533" y="178"/>
                        </a:cubicBezTo>
                        <a:cubicBezTo>
                          <a:pt x="572" y="178"/>
                          <a:pt x="603" y="203"/>
                          <a:pt x="603" y="234"/>
                        </a:cubicBezTo>
                        <a:cubicBezTo>
                          <a:pt x="603" y="315"/>
                          <a:pt x="603" y="315"/>
                          <a:pt x="603" y="315"/>
                        </a:cubicBezTo>
                        <a:cubicBezTo>
                          <a:pt x="539" y="315"/>
                          <a:pt x="539" y="315"/>
                          <a:pt x="539" y="315"/>
                        </a:cubicBezTo>
                        <a:cubicBezTo>
                          <a:pt x="539" y="264"/>
                          <a:pt x="539" y="264"/>
                          <a:pt x="539" y="264"/>
                        </a:cubicBezTo>
                        <a:cubicBezTo>
                          <a:pt x="539" y="245"/>
                          <a:pt x="519" y="229"/>
                          <a:pt x="495" y="229"/>
                        </a:cubicBezTo>
                        <a:cubicBezTo>
                          <a:pt x="460" y="229"/>
                          <a:pt x="460" y="229"/>
                          <a:pt x="460" y="229"/>
                        </a:cubicBezTo>
                        <a:cubicBezTo>
                          <a:pt x="460" y="400"/>
                          <a:pt x="460" y="400"/>
                          <a:pt x="460" y="400"/>
                        </a:cubicBezTo>
                        <a:cubicBezTo>
                          <a:pt x="532" y="400"/>
                          <a:pt x="532" y="400"/>
                          <a:pt x="532" y="400"/>
                        </a:cubicBezTo>
                        <a:cubicBezTo>
                          <a:pt x="571" y="400"/>
                          <a:pt x="603" y="425"/>
                          <a:pt x="603" y="456"/>
                        </a:cubicBezTo>
                        <a:cubicBezTo>
                          <a:pt x="603" y="617"/>
                          <a:pt x="603" y="617"/>
                          <a:pt x="603" y="617"/>
                        </a:cubicBezTo>
                        <a:cubicBezTo>
                          <a:pt x="603" y="648"/>
                          <a:pt x="571" y="673"/>
                          <a:pt x="532" y="673"/>
                        </a:cubicBezTo>
                        <a:cubicBezTo>
                          <a:pt x="460" y="673"/>
                          <a:pt x="460" y="673"/>
                          <a:pt x="460" y="673"/>
                        </a:cubicBezTo>
                        <a:cubicBezTo>
                          <a:pt x="460" y="791"/>
                          <a:pt x="460" y="791"/>
                          <a:pt x="460" y="791"/>
                        </a:cubicBezTo>
                        <a:cubicBezTo>
                          <a:pt x="647" y="777"/>
                          <a:pt x="795" y="620"/>
                          <a:pt x="795" y="429"/>
                        </a:cubicBezTo>
                        <a:close/>
                        <a:moveTo>
                          <a:pt x="538" y="587"/>
                        </a:moveTo>
                        <a:cubicBezTo>
                          <a:pt x="538" y="486"/>
                          <a:pt x="538" y="486"/>
                          <a:pt x="538" y="486"/>
                        </a:cubicBezTo>
                        <a:cubicBezTo>
                          <a:pt x="538" y="467"/>
                          <a:pt x="519" y="451"/>
                          <a:pt x="494" y="451"/>
                        </a:cubicBezTo>
                        <a:cubicBezTo>
                          <a:pt x="460" y="451"/>
                          <a:pt x="460" y="451"/>
                          <a:pt x="460" y="451"/>
                        </a:cubicBezTo>
                        <a:cubicBezTo>
                          <a:pt x="460" y="622"/>
                          <a:pt x="460" y="622"/>
                          <a:pt x="460" y="622"/>
                        </a:cubicBezTo>
                        <a:cubicBezTo>
                          <a:pt x="494" y="622"/>
                          <a:pt x="494" y="622"/>
                          <a:pt x="494" y="622"/>
                        </a:cubicBezTo>
                        <a:cubicBezTo>
                          <a:pt x="519" y="622"/>
                          <a:pt x="538" y="606"/>
                          <a:pt x="538" y="587"/>
                        </a:cubicBezTo>
                        <a:close/>
                        <a:moveTo>
                          <a:pt x="402" y="791"/>
                        </a:moveTo>
                        <a:cubicBezTo>
                          <a:pt x="402" y="673"/>
                          <a:pt x="402" y="673"/>
                          <a:pt x="402" y="673"/>
                        </a:cubicBezTo>
                        <a:cubicBezTo>
                          <a:pt x="329" y="673"/>
                          <a:pt x="329" y="673"/>
                          <a:pt x="329" y="673"/>
                        </a:cubicBezTo>
                        <a:cubicBezTo>
                          <a:pt x="290" y="673"/>
                          <a:pt x="259" y="648"/>
                          <a:pt x="259" y="617"/>
                        </a:cubicBezTo>
                        <a:cubicBezTo>
                          <a:pt x="259" y="536"/>
                          <a:pt x="259" y="536"/>
                          <a:pt x="259" y="536"/>
                        </a:cubicBezTo>
                        <a:cubicBezTo>
                          <a:pt x="323" y="536"/>
                          <a:pt x="323" y="536"/>
                          <a:pt x="323" y="536"/>
                        </a:cubicBezTo>
                        <a:cubicBezTo>
                          <a:pt x="323" y="587"/>
                          <a:pt x="323" y="587"/>
                          <a:pt x="323" y="587"/>
                        </a:cubicBezTo>
                        <a:cubicBezTo>
                          <a:pt x="323" y="606"/>
                          <a:pt x="343" y="622"/>
                          <a:pt x="367" y="622"/>
                        </a:cubicBezTo>
                        <a:cubicBezTo>
                          <a:pt x="402" y="622"/>
                          <a:pt x="402" y="622"/>
                          <a:pt x="402" y="622"/>
                        </a:cubicBezTo>
                        <a:cubicBezTo>
                          <a:pt x="402" y="451"/>
                          <a:pt x="402" y="451"/>
                          <a:pt x="402" y="451"/>
                        </a:cubicBezTo>
                        <a:cubicBezTo>
                          <a:pt x="330" y="451"/>
                          <a:pt x="330" y="451"/>
                          <a:pt x="330" y="451"/>
                        </a:cubicBezTo>
                        <a:cubicBezTo>
                          <a:pt x="291" y="451"/>
                          <a:pt x="260" y="426"/>
                          <a:pt x="260" y="395"/>
                        </a:cubicBezTo>
                        <a:cubicBezTo>
                          <a:pt x="260" y="234"/>
                          <a:pt x="260" y="234"/>
                          <a:pt x="260" y="234"/>
                        </a:cubicBezTo>
                        <a:cubicBezTo>
                          <a:pt x="260" y="203"/>
                          <a:pt x="291" y="178"/>
                          <a:pt x="330" y="178"/>
                        </a:cubicBezTo>
                        <a:cubicBezTo>
                          <a:pt x="402" y="178"/>
                          <a:pt x="402" y="178"/>
                          <a:pt x="402" y="178"/>
                        </a:cubicBezTo>
                        <a:cubicBezTo>
                          <a:pt x="402" y="66"/>
                          <a:pt x="402" y="66"/>
                          <a:pt x="402" y="66"/>
                        </a:cubicBezTo>
                        <a:cubicBezTo>
                          <a:pt x="215" y="81"/>
                          <a:pt x="67" y="237"/>
                          <a:pt x="67" y="429"/>
                        </a:cubicBezTo>
                        <a:cubicBezTo>
                          <a:pt x="67" y="620"/>
                          <a:pt x="215" y="777"/>
                          <a:pt x="402" y="791"/>
                        </a:cubicBezTo>
                        <a:close/>
                        <a:moveTo>
                          <a:pt x="402" y="400"/>
                        </a:moveTo>
                        <a:cubicBezTo>
                          <a:pt x="402" y="229"/>
                          <a:pt x="402" y="229"/>
                          <a:pt x="402" y="229"/>
                        </a:cubicBezTo>
                        <a:cubicBezTo>
                          <a:pt x="368" y="229"/>
                          <a:pt x="368" y="229"/>
                          <a:pt x="368" y="229"/>
                        </a:cubicBezTo>
                        <a:cubicBezTo>
                          <a:pt x="344" y="229"/>
                          <a:pt x="324" y="245"/>
                          <a:pt x="324" y="264"/>
                        </a:cubicBezTo>
                        <a:cubicBezTo>
                          <a:pt x="324" y="365"/>
                          <a:pt x="324" y="365"/>
                          <a:pt x="324" y="365"/>
                        </a:cubicBezTo>
                        <a:cubicBezTo>
                          <a:pt x="324" y="384"/>
                          <a:pt x="344" y="400"/>
                          <a:pt x="368" y="400"/>
                        </a:cubicBezTo>
                        <a:lnTo>
                          <a:pt x="402" y="4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0" name="Freeform 430"/>
                  <p:cNvSpPr/>
                  <p:nvPr/>
                </p:nvSpPr>
                <p:spPr bwMode="auto">
                  <a:xfrm>
                    <a:off x="3100388" y="1738313"/>
                    <a:ext cx="2855913" cy="3381375"/>
                  </a:xfrm>
                  <a:custGeom>
                    <a:avLst/>
                    <a:gdLst>
                      <a:gd name="T0" fmla="*/ 760 w 760"/>
                      <a:gd name="T1" fmla="*/ 125 h 898"/>
                      <a:gd name="T2" fmla="*/ 718 w 760"/>
                      <a:gd name="T3" fmla="*/ 166 h 898"/>
                      <a:gd name="T4" fmla="*/ 449 w 760"/>
                      <a:gd name="T5" fmla="*/ 59 h 898"/>
                      <a:gd name="T6" fmla="*/ 59 w 760"/>
                      <a:gd name="T7" fmla="*/ 449 h 898"/>
                      <a:gd name="T8" fmla="*/ 449 w 760"/>
                      <a:gd name="T9" fmla="*/ 839 h 898"/>
                      <a:gd name="T10" fmla="*/ 713 w 760"/>
                      <a:gd name="T11" fmla="*/ 736 h 898"/>
                      <a:gd name="T12" fmla="*/ 755 w 760"/>
                      <a:gd name="T13" fmla="*/ 778 h 898"/>
                      <a:gd name="T14" fmla="*/ 449 w 760"/>
                      <a:gd name="T15" fmla="*/ 898 h 898"/>
                      <a:gd name="T16" fmla="*/ 0 w 760"/>
                      <a:gd name="T17" fmla="*/ 449 h 898"/>
                      <a:gd name="T18" fmla="*/ 449 w 760"/>
                      <a:gd name="T19" fmla="*/ 0 h 898"/>
                      <a:gd name="T20" fmla="*/ 760 w 760"/>
                      <a:gd name="T21" fmla="*/ 125 h 8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60" h="898">
                        <a:moveTo>
                          <a:pt x="760" y="125"/>
                        </a:moveTo>
                        <a:cubicBezTo>
                          <a:pt x="745" y="138"/>
                          <a:pt x="731" y="151"/>
                          <a:pt x="718" y="166"/>
                        </a:cubicBezTo>
                        <a:cubicBezTo>
                          <a:pt x="648" y="99"/>
                          <a:pt x="553" y="59"/>
                          <a:pt x="449" y="59"/>
                        </a:cubicBezTo>
                        <a:cubicBezTo>
                          <a:pt x="234" y="59"/>
                          <a:pt x="59" y="233"/>
                          <a:pt x="59" y="449"/>
                        </a:cubicBezTo>
                        <a:cubicBezTo>
                          <a:pt x="59" y="664"/>
                          <a:pt x="234" y="839"/>
                          <a:pt x="449" y="839"/>
                        </a:cubicBezTo>
                        <a:cubicBezTo>
                          <a:pt x="551" y="839"/>
                          <a:pt x="644" y="800"/>
                          <a:pt x="713" y="736"/>
                        </a:cubicBezTo>
                        <a:cubicBezTo>
                          <a:pt x="726" y="751"/>
                          <a:pt x="740" y="765"/>
                          <a:pt x="755" y="778"/>
                        </a:cubicBezTo>
                        <a:cubicBezTo>
                          <a:pt x="675" y="852"/>
                          <a:pt x="567" y="898"/>
                          <a:pt x="449" y="898"/>
                        </a:cubicBezTo>
                        <a:cubicBezTo>
                          <a:pt x="201" y="898"/>
                          <a:pt x="0" y="697"/>
                          <a:pt x="0" y="449"/>
                        </a:cubicBezTo>
                        <a:cubicBezTo>
                          <a:pt x="0" y="201"/>
                          <a:pt x="201" y="0"/>
                          <a:pt x="449" y="0"/>
                        </a:cubicBezTo>
                        <a:cubicBezTo>
                          <a:pt x="570" y="0"/>
                          <a:pt x="680" y="48"/>
                          <a:pt x="760" y="1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1" name="Freeform 431"/>
                  <p:cNvSpPr>
                    <a:spLocks noEditPoints="1"/>
                  </p:cNvSpPr>
                  <p:nvPr/>
                </p:nvSpPr>
                <p:spPr bwMode="auto">
                  <a:xfrm>
                    <a:off x="4471988" y="2308226"/>
                    <a:ext cx="1233488" cy="1433513"/>
                  </a:xfrm>
                  <a:custGeom>
                    <a:avLst/>
                    <a:gdLst>
                      <a:gd name="T0" fmla="*/ 302 w 328"/>
                      <a:gd name="T1" fmla="*/ 298 h 381"/>
                      <a:gd name="T2" fmla="*/ 326 w 328"/>
                      <a:gd name="T3" fmla="*/ 327 h 381"/>
                      <a:gd name="T4" fmla="*/ 297 w 328"/>
                      <a:gd name="T5" fmla="*/ 352 h 381"/>
                      <a:gd name="T6" fmla="*/ 150 w 328"/>
                      <a:gd name="T7" fmla="*/ 340 h 381"/>
                      <a:gd name="T8" fmla="*/ 80 w 328"/>
                      <a:gd name="T9" fmla="*/ 381 h 381"/>
                      <a:gd name="T10" fmla="*/ 0 w 328"/>
                      <a:gd name="T11" fmla="*/ 301 h 381"/>
                      <a:gd name="T12" fmla="*/ 48 w 328"/>
                      <a:gd name="T13" fmla="*/ 228 h 381"/>
                      <a:gd name="T14" fmla="*/ 48 w 328"/>
                      <a:gd name="T15" fmla="*/ 27 h 381"/>
                      <a:gd name="T16" fmla="*/ 75 w 328"/>
                      <a:gd name="T17" fmla="*/ 0 h 381"/>
                      <a:gd name="T18" fmla="*/ 102 w 328"/>
                      <a:gd name="T19" fmla="*/ 27 h 381"/>
                      <a:gd name="T20" fmla="*/ 102 w 328"/>
                      <a:gd name="T21" fmla="*/ 224 h 381"/>
                      <a:gd name="T22" fmla="*/ 159 w 328"/>
                      <a:gd name="T23" fmla="*/ 287 h 381"/>
                      <a:gd name="T24" fmla="*/ 302 w 328"/>
                      <a:gd name="T25" fmla="*/ 298 h 381"/>
                      <a:gd name="T26" fmla="*/ 117 w 328"/>
                      <a:gd name="T27" fmla="*/ 301 h 381"/>
                      <a:gd name="T28" fmla="*/ 79 w 328"/>
                      <a:gd name="T29" fmla="*/ 262 h 381"/>
                      <a:gd name="T30" fmla="*/ 40 w 328"/>
                      <a:gd name="T31" fmla="*/ 301 h 381"/>
                      <a:gd name="T32" fmla="*/ 79 w 328"/>
                      <a:gd name="T33" fmla="*/ 340 h 381"/>
                      <a:gd name="T34" fmla="*/ 117 w 328"/>
                      <a:gd name="T35" fmla="*/ 301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328" h="381">
                        <a:moveTo>
                          <a:pt x="302" y="298"/>
                        </a:moveTo>
                        <a:cubicBezTo>
                          <a:pt x="316" y="299"/>
                          <a:pt x="328" y="312"/>
                          <a:pt x="326" y="327"/>
                        </a:cubicBezTo>
                        <a:cubicBezTo>
                          <a:pt x="325" y="342"/>
                          <a:pt x="312" y="353"/>
                          <a:pt x="297" y="352"/>
                        </a:cubicBezTo>
                        <a:cubicBezTo>
                          <a:pt x="150" y="340"/>
                          <a:pt x="150" y="340"/>
                          <a:pt x="150" y="340"/>
                        </a:cubicBezTo>
                        <a:cubicBezTo>
                          <a:pt x="137" y="365"/>
                          <a:pt x="110" y="381"/>
                          <a:pt x="80" y="381"/>
                        </a:cubicBezTo>
                        <a:cubicBezTo>
                          <a:pt x="36" y="381"/>
                          <a:pt x="0" y="345"/>
                          <a:pt x="0" y="301"/>
                        </a:cubicBezTo>
                        <a:cubicBezTo>
                          <a:pt x="0" y="268"/>
                          <a:pt x="20" y="240"/>
                          <a:pt x="48" y="228"/>
                        </a:cubicBezTo>
                        <a:cubicBezTo>
                          <a:pt x="48" y="27"/>
                          <a:pt x="48" y="27"/>
                          <a:pt x="48" y="27"/>
                        </a:cubicBezTo>
                        <a:cubicBezTo>
                          <a:pt x="48" y="12"/>
                          <a:pt x="60" y="0"/>
                          <a:pt x="75" y="0"/>
                        </a:cubicBezTo>
                        <a:cubicBezTo>
                          <a:pt x="90" y="0"/>
                          <a:pt x="102" y="12"/>
                          <a:pt x="102" y="27"/>
                        </a:cubicBezTo>
                        <a:cubicBezTo>
                          <a:pt x="102" y="224"/>
                          <a:pt x="102" y="224"/>
                          <a:pt x="102" y="224"/>
                        </a:cubicBezTo>
                        <a:cubicBezTo>
                          <a:pt x="131" y="232"/>
                          <a:pt x="154" y="256"/>
                          <a:pt x="159" y="287"/>
                        </a:cubicBezTo>
                        <a:lnTo>
                          <a:pt x="302" y="298"/>
                        </a:lnTo>
                        <a:close/>
                        <a:moveTo>
                          <a:pt x="117" y="301"/>
                        </a:moveTo>
                        <a:cubicBezTo>
                          <a:pt x="117" y="280"/>
                          <a:pt x="100" y="262"/>
                          <a:pt x="79" y="262"/>
                        </a:cubicBezTo>
                        <a:cubicBezTo>
                          <a:pt x="57" y="262"/>
                          <a:pt x="40" y="280"/>
                          <a:pt x="40" y="301"/>
                        </a:cubicBezTo>
                        <a:cubicBezTo>
                          <a:pt x="40" y="323"/>
                          <a:pt x="57" y="340"/>
                          <a:pt x="79" y="340"/>
                        </a:cubicBezTo>
                        <a:cubicBezTo>
                          <a:pt x="100" y="340"/>
                          <a:pt x="117" y="323"/>
                          <a:pt x="117" y="3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2" name="Oval 432"/>
                  <p:cNvSpPr>
                    <a:spLocks noChangeArrowheads="1"/>
                  </p:cNvSpPr>
                  <p:nvPr/>
                </p:nvSpPr>
                <p:spPr bwMode="auto">
                  <a:xfrm>
                    <a:off x="4543426" y="4302126"/>
                    <a:ext cx="447675" cy="45243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3" name="Oval 433"/>
                  <p:cNvSpPr>
                    <a:spLocks noChangeArrowheads="1"/>
                  </p:cNvSpPr>
                  <p:nvPr/>
                </p:nvSpPr>
                <p:spPr bwMode="auto">
                  <a:xfrm>
                    <a:off x="3517901" y="3373438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25" tIns="45712" rIns="91425" bIns="45712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404" name="组合 1403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1405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09" name="组合 1408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1410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14" name="矩形 1413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16" name="组合 1415"/>
          <p:cNvGrpSpPr/>
          <p:nvPr/>
        </p:nvGrpSpPr>
        <p:grpSpPr>
          <a:xfrm>
            <a:off x="7961811" y="3757254"/>
            <a:ext cx="2323586" cy="909030"/>
            <a:chOff x="7159246" y="3194514"/>
            <a:chExt cx="2323586" cy="909030"/>
          </a:xfrm>
        </p:grpSpPr>
        <p:sp>
          <p:nvSpPr>
            <p:cNvPr id="141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41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419" name="组合 1418"/>
          <p:cNvGrpSpPr/>
          <p:nvPr/>
        </p:nvGrpSpPr>
        <p:grpSpPr>
          <a:xfrm>
            <a:off x="6622517" y="5321691"/>
            <a:ext cx="2323586" cy="909030"/>
            <a:chOff x="7159246" y="3194514"/>
            <a:chExt cx="2323586" cy="909030"/>
          </a:xfrm>
        </p:grpSpPr>
        <p:sp>
          <p:nvSpPr>
            <p:cNvPr id="142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42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422" name="组合 1421"/>
          <p:cNvGrpSpPr/>
          <p:nvPr/>
        </p:nvGrpSpPr>
        <p:grpSpPr>
          <a:xfrm>
            <a:off x="2021080" y="3546789"/>
            <a:ext cx="2323586" cy="909030"/>
            <a:chOff x="7159246" y="3194514"/>
            <a:chExt cx="2323586" cy="909030"/>
          </a:xfrm>
        </p:grpSpPr>
        <p:sp>
          <p:nvSpPr>
            <p:cNvPr id="142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42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1425" name="组合 1424"/>
          <p:cNvGrpSpPr/>
          <p:nvPr/>
        </p:nvGrpSpPr>
        <p:grpSpPr>
          <a:xfrm>
            <a:off x="3613462" y="2087840"/>
            <a:ext cx="2323586" cy="909030"/>
            <a:chOff x="7159246" y="3194514"/>
            <a:chExt cx="2323586" cy="909030"/>
          </a:xfrm>
        </p:grpSpPr>
        <p:sp>
          <p:nvSpPr>
            <p:cNvPr id="142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42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109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39" name="矩形 138"/>
          <p:cNvSpPr/>
          <p:nvPr/>
        </p:nvSpPr>
        <p:spPr>
          <a:xfrm rot="9205952">
            <a:off x="4914908" y="3934994"/>
            <a:ext cx="2246483" cy="249754"/>
          </a:xfrm>
          <a:prstGeom prst="rect">
            <a:avLst/>
          </a:prstGeom>
          <a:solidFill>
            <a:srgbClr val="E7E7E7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矩形 139"/>
          <p:cNvSpPr/>
          <p:nvPr/>
        </p:nvSpPr>
        <p:spPr>
          <a:xfrm rot="2256138">
            <a:off x="4638020" y="5127580"/>
            <a:ext cx="2539210" cy="233931"/>
          </a:xfrm>
          <a:prstGeom prst="rect">
            <a:avLst/>
          </a:prstGeom>
          <a:solidFill>
            <a:srgbClr val="E7E7E7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 rot="2256138">
            <a:off x="4638020" y="2596656"/>
            <a:ext cx="2539210" cy="233931"/>
          </a:xfrm>
          <a:prstGeom prst="rect">
            <a:avLst/>
          </a:prstGeom>
          <a:solidFill>
            <a:srgbClr val="E7E7E7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4592717" y="1593627"/>
            <a:ext cx="861077" cy="769209"/>
            <a:chOff x="4609713" y="938201"/>
            <a:chExt cx="861301" cy="769410"/>
          </a:xfrm>
        </p:grpSpPr>
        <p:grpSp>
          <p:nvGrpSpPr>
            <p:cNvPr id="143" name="组合 142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45" name="圆角矩形 14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圆角矩形 14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4" name="文本框 23"/>
            <p:cNvSpPr txBox="1"/>
            <p:nvPr/>
          </p:nvSpPr>
          <p:spPr>
            <a:xfrm>
              <a:off x="4708490" y="1058526"/>
              <a:ext cx="762524" cy="584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601552" y="3020498"/>
            <a:ext cx="769210" cy="769210"/>
            <a:chOff x="6619070" y="2365442"/>
            <a:chExt cx="769410" cy="769410"/>
          </a:xfrm>
        </p:grpSpPr>
        <p:grpSp>
          <p:nvGrpSpPr>
            <p:cNvPr id="148" name="组合 147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50" name="圆角矩形 14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圆角矩形 15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9" name="文本框 24"/>
            <p:cNvSpPr txBox="1"/>
            <p:nvPr/>
          </p:nvSpPr>
          <p:spPr>
            <a:xfrm>
              <a:off x="6700219" y="2496463"/>
              <a:ext cx="686188" cy="583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592718" y="4285328"/>
            <a:ext cx="769210" cy="769210"/>
            <a:chOff x="4609713" y="3630601"/>
            <a:chExt cx="769410" cy="769410"/>
          </a:xfrm>
        </p:grpSpPr>
        <p:grpSp>
          <p:nvGrpSpPr>
            <p:cNvPr id="153" name="组合 152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155" name="圆角矩形 15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圆角矩形 15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4" name="文本框 25"/>
            <p:cNvSpPr txBox="1"/>
            <p:nvPr/>
          </p:nvSpPr>
          <p:spPr>
            <a:xfrm>
              <a:off x="4688057" y="3734475"/>
              <a:ext cx="691066" cy="583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599479" y="5542300"/>
            <a:ext cx="769210" cy="769210"/>
            <a:chOff x="6616997" y="4887901"/>
            <a:chExt cx="769410" cy="76941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160" name="圆角矩形 15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圆角矩形 16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9" name="文本框 26"/>
            <p:cNvSpPr txBox="1"/>
            <p:nvPr/>
          </p:nvSpPr>
          <p:spPr>
            <a:xfrm>
              <a:off x="6694267" y="5004465"/>
              <a:ext cx="692140" cy="583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836168" y="2581448"/>
            <a:ext cx="3984717" cy="1227315"/>
            <a:chOff x="1852445" y="1926278"/>
            <a:chExt cx="3985755" cy="1227635"/>
          </a:xfrm>
        </p:grpSpPr>
        <p:sp>
          <p:nvSpPr>
            <p:cNvPr id="163" name="任意多边形 162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1772B4"/>
            </a:solidFill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1836168" y="5103495"/>
            <a:ext cx="3984717" cy="1227315"/>
            <a:chOff x="1852445" y="4448982"/>
            <a:chExt cx="3985755" cy="1227635"/>
          </a:xfrm>
        </p:grpSpPr>
        <p:sp>
          <p:nvSpPr>
            <p:cNvPr id="166" name="任意多边形 165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FFD966"/>
            </a:solidFill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226499" y="4327122"/>
            <a:ext cx="4245174" cy="1268717"/>
            <a:chOff x="6243920" y="3672406"/>
            <a:chExt cx="4246280" cy="1269047"/>
          </a:xfrm>
        </p:grpSpPr>
        <p:sp>
          <p:nvSpPr>
            <p:cNvPr id="169" name="任意多边形 168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1772B4"/>
            </a:solidFill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226499" y="1761211"/>
            <a:ext cx="4245174" cy="1268717"/>
            <a:chOff x="6243920" y="1105827"/>
            <a:chExt cx="4246280" cy="1269047"/>
          </a:xfrm>
        </p:grpSpPr>
        <p:sp>
          <p:nvSpPr>
            <p:cNvPr id="172" name="任意多边形 171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1772B4"/>
            </a:solidFill>
            <a:ln w="19050"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74" name="组合 773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775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6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7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8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780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1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2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3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84" name="矩形 783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85" name="组合 784"/>
          <p:cNvGrpSpPr/>
          <p:nvPr/>
        </p:nvGrpSpPr>
        <p:grpSpPr>
          <a:xfrm>
            <a:off x="8074802" y="2006308"/>
            <a:ext cx="2323586" cy="909030"/>
            <a:chOff x="7159246" y="3194514"/>
            <a:chExt cx="2323586" cy="909030"/>
          </a:xfrm>
        </p:grpSpPr>
        <p:sp>
          <p:nvSpPr>
            <p:cNvPr id="78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8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88" name="组合 787"/>
          <p:cNvGrpSpPr/>
          <p:nvPr/>
        </p:nvGrpSpPr>
        <p:grpSpPr>
          <a:xfrm>
            <a:off x="8074802" y="4326658"/>
            <a:ext cx="2323586" cy="909030"/>
            <a:chOff x="7159246" y="3194514"/>
            <a:chExt cx="2323586" cy="909030"/>
          </a:xfrm>
        </p:grpSpPr>
        <p:sp>
          <p:nvSpPr>
            <p:cNvPr id="78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9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91" name="组合 790"/>
          <p:cNvGrpSpPr/>
          <p:nvPr/>
        </p:nvGrpSpPr>
        <p:grpSpPr>
          <a:xfrm>
            <a:off x="1899874" y="2763809"/>
            <a:ext cx="2323586" cy="909030"/>
            <a:chOff x="7159246" y="3194514"/>
            <a:chExt cx="2323586" cy="909030"/>
          </a:xfrm>
        </p:grpSpPr>
        <p:sp>
          <p:nvSpPr>
            <p:cNvPr id="79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9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899874" y="5291724"/>
            <a:ext cx="2323586" cy="909030"/>
            <a:chOff x="7159246" y="3194514"/>
            <a:chExt cx="2323586" cy="909030"/>
          </a:xfrm>
        </p:grpSpPr>
        <p:sp>
          <p:nvSpPr>
            <p:cNvPr id="79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9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676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bldLvl="0" animBg="1"/>
      <p:bldP spid="140" grpId="0" bldLvl="0" animBg="1"/>
      <p:bldP spid="1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92"/>
            <a:ext cx="12192000" cy="6877292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4340764" y="1976160"/>
            <a:ext cx="3344958" cy="3175808"/>
            <a:chOff x="459089" y="1737238"/>
            <a:chExt cx="4190334" cy="3978435"/>
          </a:xfrm>
        </p:grpSpPr>
        <p:sp>
          <p:nvSpPr>
            <p:cNvPr id="140" name="Freeform 5"/>
            <p:cNvSpPr>
              <a:spLocks noEditPoints="1"/>
            </p:cNvSpPr>
            <p:nvPr/>
          </p:nvSpPr>
          <p:spPr bwMode="auto">
            <a:xfrm>
              <a:off x="935263" y="4584759"/>
              <a:ext cx="190469" cy="2381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7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>
                  <a:moveTo>
                    <a:pt x="80" y="0"/>
                  </a:moveTo>
                  <a:lnTo>
                    <a:pt x="78" y="0"/>
                  </a:lnTo>
                  <a:lnTo>
                    <a:pt x="80" y="0"/>
                  </a:lnTo>
                  <a:lnTo>
                    <a:pt x="8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A59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1" name="Freeform 6"/>
            <p:cNvSpPr/>
            <p:nvPr/>
          </p:nvSpPr>
          <p:spPr bwMode="auto">
            <a:xfrm>
              <a:off x="2518543" y="1737238"/>
              <a:ext cx="852352" cy="1204721"/>
            </a:xfrm>
            <a:custGeom>
              <a:avLst/>
              <a:gdLst/>
              <a:ahLst/>
              <a:cxnLst>
                <a:cxn ang="0">
                  <a:pos x="183" y="260"/>
                </a:cxn>
                <a:cxn ang="0">
                  <a:pos x="119" y="260"/>
                </a:cxn>
                <a:cxn ang="0">
                  <a:pos x="124" y="244"/>
                </a:cxn>
                <a:cxn ang="0">
                  <a:pos x="115" y="223"/>
                </a:cxn>
                <a:cxn ang="0">
                  <a:pos x="95" y="215"/>
                </a:cxn>
                <a:cxn ang="0">
                  <a:pos x="76" y="222"/>
                </a:cxn>
                <a:cxn ang="0">
                  <a:pos x="74" y="223"/>
                </a:cxn>
                <a:cxn ang="0">
                  <a:pos x="66" y="244"/>
                </a:cxn>
                <a:cxn ang="0">
                  <a:pos x="71" y="260"/>
                </a:cxn>
                <a:cxn ang="0">
                  <a:pos x="0" y="260"/>
                </a:cxn>
                <a:cxn ang="0">
                  <a:pos x="11" y="226"/>
                </a:cxn>
                <a:cxn ang="0">
                  <a:pos x="31" y="92"/>
                </a:cxn>
                <a:cxn ang="0">
                  <a:pos x="63" y="0"/>
                </a:cxn>
                <a:cxn ang="0">
                  <a:pos x="167" y="92"/>
                </a:cxn>
                <a:cxn ang="0">
                  <a:pos x="184" y="226"/>
                </a:cxn>
                <a:cxn ang="0">
                  <a:pos x="183" y="260"/>
                </a:cxn>
              </a:cxnLst>
              <a:rect l="0" t="0" r="r" b="b"/>
              <a:pathLst>
                <a:path w="184" h="260">
                  <a:moveTo>
                    <a:pt x="183" y="260"/>
                  </a:moveTo>
                  <a:cubicBezTo>
                    <a:pt x="119" y="260"/>
                    <a:pt x="119" y="260"/>
                    <a:pt x="119" y="260"/>
                  </a:cubicBezTo>
                  <a:cubicBezTo>
                    <a:pt x="122" y="255"/>
                    <a:pt x="124" y="250"/>
                    <a:pt x="124" y="244"/>
                  </a:cubicBezTo>
                  <a:cubicBezTo>
                    <a:pt x="124" y="236"/>
                    <a:pt x="121" y="229"/>
                    <a:pt x="115" y="223"/>
                  </a:cubicBezTo>
                  <a:cubicBezTo>
                    <a:pt x="110" y="218"/>
                    <a:pt x="103" y="215"/>
                    <a:pt x="95" y="215"/>
                  </a:cubicBezTo>
                  <a:cubicBezTo>
                    <a:pt x="87" y="215"/>
                    <a:pt x="81" y="217"/>
                    <a:pt x="76" y="222"/>
                  </a:cubicBezTo>
                  <a:cubicBezTo>
                    <a:pt x="75" y="222"/>
                    <a:pt x="75" y="223"/>
                    <a:pt x="74" y="223"/>
                  </a:cubicBezTo>
                  <a:cubicBezTo>
                    <a:pt x="69" y="229"/>
                    <a:pt x="66" y="236"/>
                    <a:pt x="66" y="244"/>
                  </a:cubicBezTo>
                  <a:cubicBezTo>
                    <a:pt x="66" y="250"/>
                    <a:pt x="67" y="255"/>
                    <a:pt x="71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4" y="249"/>
                    <a:pt x="8" y="237"/>
                    <a:pt x="11" y="226"/>
                  </a:cubicBezTo>
                  <a:cubicBezTo>
                    <a:pt x="25" y="181"/>
                    <a:pt x="31" y="136"/>
                    <a:pt x="31" y="92"/>
                  </a:cubicBezTo>
                  <a:cubicBezTo>
                    <a:pt x="24" y="32"/>
                    <a:pt x="35" y="1"/>
                    <a:pt x="63" y="0"/>
                  </a:cubicBezTo>
                  <a:cubicBezTo>
                    <a:pt x="114" y="6"/>
                    <a:pt x="148" y="37"/>
                    <a:pt x="167" y="92"/>
                  </a:cubicBezTo>
                  <a:cubicBezTo>
                    <a:pt x="179" y="128"/>
                    <a:pt x="184" y="173"/>
                    <a:pt x="184" y="226"/>
                  </a:cubicBezTo>
                  <a:cubicBezTo>
                    <a:pt x="184" y="237"/>
                    <a:pt x="184" y="248"/>
                    <a:pt x="183" y="260"/>
                  </a:cubicBezTo>
                  <a:close/>
                </a:path>
              </a:pathLst>
            </a:custGeom>
            <a:solidFill>
              <a:srgbClr val="FFD96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2" name="Freeform 7"/>
            <p:cNvSpPr>
              <a:spLocks noEditPoints="1"/>
            </p:cNvSpPr>
            <p:nvPr/>
          </p:nvSpPr>
          <p:spPr bwMode="auto">
            <a:xfrm>
              <a:off x="1597145" y="2732441"/>
              <a:ext cx="1768988" cy="1342811"/>
            </a:xfrm>
            <a:custGeom>
              <a:avLst/>
              <a:gdLst/>
              <a:ahLst/>
              <a:cxnLst>
                <a:cxn ang="0">
                  <a:pos x="372" y="145"/>
                </a:cxn>
                <a:cxn ang="0">
                  <a:pos x="372" y="184"/>
                </a:cxn>
                <a:cxn ang="0">
                  <a:pos x="353" y="191"/>
                </a:cxn>
                <a:cxn ang="0">
                  <a:pos x="351" y="193"/>
                </a:cxn>
                <a:cxn ang="0">
                  <a:pos x="343" y="213"/>
                </a:cxn>
                <a:cxn ang="0">
                  <a:pos x="351" y="234"/>
                </a:cxn>
                <a:cxn ang="0">
                  <a:pos x="353" y="235"/>
                </a:cxn>
                <a:cxn ang="0">
                  <a:pos x="372" y="242"/>
                </a:cxn>
                <a:cxn ang="0">
                  <a:pos x="372" y="273"/>
                </a:cxn>
                <a:cxn ang="0">
                  <a:pos x="372" y="290"/>
                </a:cxn>
                <a:cxn ang="0">
                  <a:pos x="353" y="290"/>
                </a:cxn>
                <a:cxn ang="0">
                  <a:pos x="280" y="290"/>
                </a:cxn>
                <a:cxn ang="0">
                  <a:pos x="284" y="287"/>
                </a:cxn>
                <a:cxn ang="0">
                  <a:pos x="293" y="266"/>
                </a:cxn>
                <a:cxn ang="0">
                  <a:pos x="284" y="246"/>
                </a:cxn>
                <a:cxn ang="0">
                  <a:pos x="264" y="237"/>
                </a:cxn>
                <a:cxn ang="0">
                  <a:pos x="243" y="246"/>
                </a:cxn>
                <a:cxn ang="0">
                  <a:pos x="235" y="266"/>
                </a:cxn>
                <a:cxn ang="0">
                  <a:pos x="243" y="287"/>
                </a:cxn>
                <a:cxn ang="0">
                  <a:pos x="247" y="290"/>
                </a:cxn>
                <a:cxn ang="0">
                  <a:pos x="162" y="290"/>
                </a:cxn>
                <a:cxn ang="0">
                  <a:pos x="100" y="290"/>
                </a:cxn>
                <a:cxn ang="0">
                  <a:pos x="104" y="287"/>
                </a:cxn>
                <a:cxn ang="0">
                  <a:pos x="112" y="266"/>
                </a:cxn>
                <a:cxn ang="0">
                  <a:pos x="104" y="246"/>
                </a:cxn>
                <a:cxn ang="0">
                  <a:pos x="83" y="237"/>
                </a:cxn>
                <a:cxn ang="0">
                  <a:pos x="63" y="246"/>
                </a:cxn>
                <a:cxn ang="0">
                  <a:pos x="54" y="266"/>
                </a:cxn>
                <a:cxn ang="0">
                  <a:pos x="63" y="287"/>
                </a:cxn>
                <a:cxn ang="0">
                  <a:pos x="67" y="290"/>
                </a:cxn>
                <a:cxn ang="0">
                  <a:pos x="0" y="290"/>
                </a:cxn>
                <a:cxn ang="0">
                  <a:pos x="0" y="225"/>
                </a:cxn>
                <a:cxn ang="0">
                  <a:pos x="157" y="134"/>
                </a:cxn>
                <a:cxn ang="0">
                  <a:pos x="199" y="45"/>
                </a:cxn>
                <a:cxn ang="0">
                  <a:pos x="270" y="45"/>
                </a:cxn>
                <a:cxn ang="0">
                  <a:pos x="265" y="29"/>
                </a:cxn>
                <a:cxn ang="0">
                  <a:pos x="273" y="8"/>
                </a:cxn>
                <a:cxn ang="0">
                  <a:pos x="275" y="7"/>
                </a:cxn>
                <a:cxn ang="0">
                  <a:pos x="294" y="0"/>
                </a:cxn>
                <a:cxn ang="0">
                  <a:pos x="314" y="8"/>
                </a:cxn>
                <a:cxn ang="0">
                  <a:pos x="323" y="29"/>
                </a:cxn>
                <a:cxn ang="0">
                  <a:pos x="318" y="45"/>
                </a:cxn>
                <a:cxn ang="0">
                  <a:pos x="382" y="45"/>
                </a:cxn>
                <a:cxn ang="0">
                  <a:pos x="372" y="145"/>
                </a:cxn>
                <a:cxn ang="0">
                  <a:pos x="353" y="278"/>
                </a:cxn>
                <a:cxn ang="0">
                  <a:pos x="353" y="277"/>
                </a:cxn>
                <a:cxn ang="0">
                  <a:pos x="352" y="278"/>
                </a:cxn>
                <a:cxn ang="0">
                  <a:pos x="353" y="278"/>
                </a:cxn>
              </a:cxnLst>
              <a:rect l="0" t="0" r="r" b="b"/>
              <a:pathLst>
                <a:path w="382" h="290">
                  <a:moveTo>
                    <a:pt x="372" y="145"/>
                  </a:moveTo>
                  <a:cubicBezTo>
                    <a:pt x="372" y="184"/>
                    <a:pt x="372" y="184"/>
                    <a:pt x="372" y="184"/>
                  </a:cubicBezTo>
                  <a:cubicBezTo>
                    <a:pt x="365" y="184"/>
                    <a:pt x="358" y="187"/>
                    <a:pt x="353" y="191"/>
                  </a:cubicBezTo>
                  <a:cubicBezTo>
                    <a:pt x="352" y="192"/>
                    <a:pt x="352" y="192"/>
                    <a:pt x="351" y="193"/>
                  </a:cubicBezTo>
                  <a:cubicBezTo>
                    <a:pt x="346" y="198"/>
                    <a:pt x="343" y="205"/>
                    <a:pt x="343" y="213"/>
                  </a:cubicBezTo>
                  <a:cubicBezTo>
                    <a:pt x="343" y="221"/>
                    <a:pt x="346" y="228"/>
                    <a:pt x="351" y="234"/>
                  </a:cubicBezTo>
                  <a:cubicBezTo>
                    <a:pt x="352" y="234"/>
                    <a:pt x="352" y="235"/>
                    <a:pt x="353" y="235"/>
                  </a:cubicBezTo>
                  <a:cubicBezTo>
                    <a:pt x="358" y="240"/>
                    <a:pt x="365" y="242"/>
                    <a:pt x="372" y="242"/>
                  </a:cubicBezTo>
                  <a:cubicBezTo>
                    <a:pt x="372" y="273"/>
                    <a:pt x="372" y="273"/>
                    <a:pt x="372" y="273"/>
                  </a:cubicBezTo>
                  <a:cubicBezTo>
                    <a:pt x="372" y="290"/>
                    <a:pt x="372" y="290"/>
                    <a:pt x="372" y="290"/>
                  </a:cubicBezTo>
                  <a:cubicBezTo>
                    <a:pt x="353" y="290"/>
                    <a:pt x="353" y="290"/>
                    <a:pt x="353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89"/>
                    <a:pt x="283" y="288"/>
                    <a:pt x="284" y="287"/>
                  </a:cubicBezTo>
                  <a:cubicBezTo>
                    <a:pt x="290" y="281"/>
                    <a:pt x="293" y="274"/>
                    <a:pt x="293" y="266"/>
                  </a:cubicBezTo>
                  <a:cubicBezTo>
                    <a:pt x="293" y="258"/>
                    <a:pt x="290" y="252"/>
                    <a:pt x="284" y="246"/>
                  </a:cubicBezTo>
                  <a:cubicBezTo>
                    <a:pt x="278" y="240"/>
                    <a:pt x="272" y="237"/>
                    <a:pt x="264" y="237"/>
                  </a:cubicBezTo>
                  <a:cubicBezTo>
                    <a:pt x="256" y="237"/>
                    <a:pt x="249" y="240"/>
                    <a:pt x="243" y="246"/>
                  </a:cubicBezTo>
                  <a:cubicBezTo>
                    <a:pt x="237" y="252"/>
                    <a:pt x="235" y="258"/>
                    <a:pt x="235" y="266"/>
                  </a:cubicBezTo>
                  <a:cubicBezTo>
                    <a:pt x="235" y="274"/>
                    <a:pt x="237" y="281"/>
                    <a:pt x="243" y="287"/>
                  </a:cubicBezTo>
                  <a:cubicBezTo>
                    <a:pt x="244" y="288"/>
                    <a:pt x="246" y="289"/>
                    <a:pt x="247" y="290"/>
                  </a:cubicBezTo>
                  <a:cubicBezTo>
                    <a:pt x="162" y="290"/>
                    <a:pt x="162" y="290"/>
                    <a:pt x="162" y="290"/>
                  </a:cubicBezTo>
                  <a:cubicBezTo>
                    <a:pt x="100" y="290"/>
                    <a:pt x="100" y="290"/>
                    <a:pt x="100" y="290"/>
                  </a:cubicBezTo>
                  <a:cubicBezTo>
                    <a:pt x="101" y="289"/>
                    <a:pt x="103" y="288"/>
                    <a:pt x="104" y="287"/>
                  </a:cubicBezTo>
                  <a:cubicBezTo>
                    <a:pt x="110" y="281"/>
                    <a:pt x="112" y="274"/>
                    <a:pt x="112" y="266"/>
                  </a:cubicBezTo>
                  <a:cubicBezTo>
                    <a:pt x="112" y="258"/>
                    <a:pt x="110" y="252"/>
                    <a:pt x="104" y="246"/>
                  </a:cubicBezTo>
                  <a:cubicBezTo>
                    <a:pt x="98" y="240"/>
                    <a:pt x="91" y="237"/>
                    <a:pt x="83" y="237"/>
                  </a:cubicBezTo>
                  <a:cubicBezTo>
                    <a:pt x="75" y="237"/>
                    <a:pt x="69" y="240"/>
                    <a:pt x="63" y="246"/>
                  </a:cubicBezTo>
                  <a:cubicBezTo>
                    <a:pt x="57" y="252"/>
                    <a:pt x="54" y="258"/>
                    <a:pt x="54" y="266"/>
                  </a:cubicBezTo>
                  <a:cubicBezTo>
                    <a:pt x="54" y="274"/>
                    <a:pt x="57" y="281"/>
                    <a:pt x="63" y="287"/>
                  </a:cubicBezTo>
                  <a:cubicBezTo>
                    <a:pt x="64" y="288"/>
                    <a:pt x="65" y="289"/>
                    <a:pt x="67" y="290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77" y="219"/>
                    <a:pt x="129" y="188"/>
                    <a:pt x="157" y="134"/>
                  </a:cubicBezTo>
                  <a:cubicBezTo>
                    <a:pt x="174" y="104"/>
                    <a:pt x="188" y="74"/>
                    <a:pt x="199" y="45"/>
                  </a:cubicBezTo>
                  <a:cubicBezTo>
                    <a:pt x="270" y="45"/>
                    <a:pt x="270" y="45"/>
                    <a:pt x="270" y="45"/>
                  </a:cubicBezTo>
                  <a:cubicBezTo>
                    <a:pt x="266" y="40"/>
                    <a:pt x="265" y="35"/>
                    <a:pt x="265" y="29"/>
                  </a:cubicBezTo>
                  <a:cubicBezTo>
                    <a:pt x="265" y="21"/>
                    <a:pt x="268" y="14"/>
                    <a:pt x="273" y="8"/>
                  </a:cubicBezTo>
                  <a:cubicBezTo>
                    <a:pt x="274" y="8"/>
                    <a:pt x="274" y="7"/>
                    <a:pt x="275" y="7"/>
                  </a:cubicBezTo>
                  <a:cubicBezTo>
                    <a:pt x="280" y="2"/>
                    <a:pt x="286" y="0"/>
                    <a:pt x="294" y="0"/>
                  </a:cubicBezTo>
                  <a:cubicBezTo>
                    <a:pt x="302" y="0"/>
                    <a:pt x="309" y="3"/>
                    <a:pt x="314" y="8"/>
                  </a:cubicBezTo>
                  <a:cubicBezTo>
                    <a:pt x="320" y="14"/>
                    <a:pt x="323" y="21"/>
                    <a:pt x="323" y="29"/>
                  </a:cubicBezTo>
                  <a:cubicBezTo>
                    <a:pt x="323" y="35"/>
                    <a:pt x="321" y="40"/>
                    <a:pt x="318" y="45"/>
                  </a:cubicBezTo>
                  <a:cubicBezTo>
                    <a:pt x="382" y="45"/>
                    <a:pt x="382" y="45"/>
                    <a:pt x="382" y="45"/>
                  </a:cubicBezTo>
                  <a:cubicBezTo>
                    <a:pt x="380" y="76"/>
                    <a:pt x="377" y="109"/>
                    <a:pt x="372" y="145"/>
                  </a:cubicBezTo>
                  <a:close/>
                  <a:moveTo>
                    <a:pt x="353" y="278"/>
                  </a:moveTo>
                  <a:cubicBezTo>
                    <a:pt x="353" y="277"/>
                    <a:pt x="353" y="277"/>
                    <a:pt x="353" y="277"/>
                  </a:cubicBezTo>
                  <a:cubicBezTo>
                    <a:pt x="353" y="277"/>
                    <a:pt x="352" y="277"/>
                    <a:pt x="352" y="278"/>
                  </a:cubicBezTo>
                  <a:lnTo>
                    <a:pt x="353" y="278"/>
                  </a:lnTo>
                  <a:close/>
                </a:path>
              </a:pathLst>
            </a:custGeom>
            <a:solidFill>
              <a:srgbClr val="E3C589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459089" y="3275280"/>
              <a:ext cx="1371381" cy="1538043"/>
            </a:xfrm>
            <a:custGeom>
              <a:avLst/>
              <a:gdLst/>
              <a:ahLst/>
              <a:cxnLst>
                <a:cxn ang="0">
                  <a:pos x="246" y="108"/>
                </a:cxn>
                <a:cxn ang="0">
                  <a:pos x="246" y="173"/>
                </a:cxn>
                <a:cxn ang="0">
                  <a:pos x="246" y="219"/>
                </a:cxn>
                <a:cxn ang="0">
                  <a:pos x="247" y="219"/>
                </a:cxn>
                <a:cxn ang="0">
                  <a:pos x="267" y="211"/>
                </a:cxn>
                <a:cxn ang="0">
                  <a:pos x="288" y="219"/>
                </a:cxn>
                <a:cxn ang="0">
                  <a:pos x="296" y="240"/>
                </a:cxn>
                <a:cxn ang="0">
                  <a:pos x="288" y="260"/>
                </a:cxn>
                <a:cxn ang="0">
                  <a:pos x="284" y="263"/>
                </a:cxn>
                <a:cxn ang="0">
                  <a:pos x="267" y="269"/>
                </a:cxn>
                <a:cxn ang="0">
                  <a:pos x="251" y="263"/>
                </a:cxn>
                <a:cxn ang="0">
                  <a:pos x="247" y="260"/>
                </a:cxn>
                <a:cxn ang="0">
                  <a:pos x="246" y="260"/>
                </a:cxn>
                <a:cxn ang="0">
                  <a:pos x="246" y="283"/>
                </a:cxn>
                <a:cxn ang="0">
                  <a:pos x="144" y="283"/>
                </a:cxn>
                <a:cxn ang="0">
                  <a:pos x="143" y="283"/>
                </a:cxn>
                <a:cxn ang="0">
                  <a:pos x="144" y="283"/>
                </a:cxn>
                <a:cxn ang="0">
                  <a:pos x="152" y="303"/>
                </a:cxn>
                <a:cxn ang="0">
                  <a:pos x="144" y="324"/>
                </a:cxn>
                <a:cxn ang="0">
                  <a:pos x="123" y="332"/>
                </a:cxn>
                <a:cxn ang="0">
                  <a:pos x="103" y="324"/>
                </a:cxn>
                <a:cxn ang="0">
                  <a:pos x="94" y="303"/>
                </a:cxn>
                <a:cxn ang="0">
                  <a:pos x="103" y="283"/>
                </a:cxn>
                <a:cxn ang="0">
                  <a:pos x="103" y="283"/>
                </a:cxn>
                <a:cxn ang="0">
                  <a:pos x="103" y="283"/>
                </a:cxn>
                <a:cxn ang="0">
                  <a:pos x="0" y="283"/>
                </a:cxn>
                <a:cxn ang="0">
                  <a:pos x="0" y="48"/>
                </a:cxn>
                <a:cxn ang="0">
                  <a:pos x="48" y="0"/>
                </a:cxn>
                <a:cxn ang="0">
                  <a:pos x="198" y="0"/>
                </a:cxn>
                <a:cxn ang="0">
                  <a:pos x="246" y="48"/>
                </a:cxn>
                <a:cxn ang="0">
                  <a:pos x="246" y="108"/>
                </a:cxn>
              </a:cxnLst>
              <a:rect l="0" t="0" r="r" b="b"/>
              <a:pathLst>
                <a:path w="296" h="332">
                  <a:moveTo>
                    <a:pt x="246" y="108"/>
                  </a:moveTo>
                  <a:cubicBezTo>
                    <a:pt x="246" y="173"/>
                    <a:pt x="246" y="173"/>
                    <a:pt x="246" y="173"/>
                  </a:cubicBezTo>
                  <a:cubicBezTo>
                    <a:pt x="246" y="219"/>
                    <a:pt x="246" y="219"/>
                    <a:pt x="246" y="219"/>
                  </a:cubicBezTo>
                  <a:cubicBezTo>
                    <a:pt x="246" y="219"/>
                    <a:pt x="247" y="219"/>
                    <a:pt x="247" y="219"/>
                  </a:cubicBezTo>
                  <a:cubicBezTo>
                    <a:pt x="252" y="213"/>
                    <a:pt x="259" y="211"/>
                    <a:pt x="267" y="211"/>
                  </a:cubicBezTo>
                  <a:cubicBezTo>
                    <a:pt x="275" y="211"/>
                    <a:pt x="282" y="213"/>
                    <a:pt x="288" y="219"/>
                  </a:cubicBezTo>
                  <a:cubicBezTo>
                    <a:pt x="293" y="225"/>
                    <a:pt x="296" y="232"/>
                    <a:pt x="296" y="240"/>
                  </a:cubicBezTo>
                  <a:cubicBezTo>
                    <a:pt x="296" y="248"/>
                    <a:pt x="293" y="254"/>
                    <a:pt x="288" y="260"/>
                  </a:cubicBezTo>
                  <a:cubicBezTo>
                    <a:pt x="286" y="261"/>
                    <a:pt x="285" y="262"/>
                    <a:pt x="284" y="263"/>
                  </a:cubicBezTo>
                  <a:cubicBezTo>
                    <a:pt x="279" y="267"/>
                    <a:pt x="273" y="269"/>
                    <a:pt x="267" y="269"/>
                  </a:cubicBezTo>
                  <a:cubicBezTo>
                    <a:pt x="261" y="269"/>
                    <a:pt x="255" y="267"/>
                    <a:pt x="251" y="263"/>
                  </a:cubicBezTo>
                  <a:cubicBezTo>
                    <a:pt x="249" y="262"/>
                    <a:pt x="248" y="261"/>
                    <a:pt x="247" y="260"/>
                  </a:cubicBezTo>
                  <a:cubicBezTo>
                    <a:pt x="247" y="260"/>
                    <a:pt x="246" y="260"/>
                    <a:pt x="246" y="260"/>
                  </a:cubicBezTo>
                  <a:cubicBezTo>
                    <a:pt x="246" y="283"/>
                    <a:pt x="246" y="283"/>
                    <a:pt x="246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43" y="283"/>
                    <a:pt x="143" y="283"/>
                    <a:pt x="143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49" y="289"/>
                    <a:pt x="152" y="295"/>
                    <a:pt x="152" y="303"/>
                  </a:cubicBezTo>
                  <a:cubicBezTo>
                    <a:pt x="152" y="311"/>
                    <a:pt x="149" y="318"/>
                    <a:pt x="144" y="324"/>
                  </a:cubicBezTo>
                  <a:cubicBezTo>
                    <a:pt x="138" y="330"/>
                    <a:pt x="131" y="332"/>
                    <a:pt x="123" y="332"/>
                  </a:cubicBezTo>
                  <a:cubicBezTo>
                    <a:pt x="115" y="332"/>
                    <a:pt x="108" y="330"/>
                    <a:pt x="103" y="324"/>
                  </a:cubicBezTo>
                  <a:cubicBezTo>
                    <a:pt x="97" y="318"/>
                    <a:pt x="94" y="311"/>
                    <a:pt x="94" y="303"/>
                  </a:cubicBezTo>
                  <a:cubicBezTo>
                    <a:pt x="94" y="295"/>
                    <a:pt x="97" y="289"/>
                    <a:pt x="103" y="283"/>
                  </a:cubicBezTo>
                  <a:cubicBezTo>
                    <a:pt x="103" y="283"/>
                    <a:pt x="103" y="283"/>
                    <a:pt x="103" y="283"/>
                  </a:cubicBezTo>
                  <a:cubicBezTo>
                    <a:pt x="103" y="283"/>
                    <a:pt x="103" y="283"/>
                    <a:pt x="103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"/>
                    <a:pt x="16" y="0"/>
                    <a:pt x="4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30" y="0"/>
                    <a:pt x="246" y="16"/>
                    <a:pt x="246" y="48"/>
                  </a:cubicBezTo>
                  <a:lnTo>
                    <a:pt x="246" y="108"/>
                  </a:lnTo>
                  <a:close/>
                </a:path>
              </a:pathLst>
            </a:custGeom>
            <a:solidFill>
              <a:srgbClr val="FFD96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459089" y="4584758"/>
              <a:ext cx="1371381" cy="1130915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03" y="0"/>
                </a:cxn>
                <a:cxn ang="0">
                  <a:pos x="94" y="20"/>
                </a:cxn>
                <a:cxn ang="0">
                  <a:pos x="103" y="41"/>
                </a:cxn>
                <a:cxn ang="0">
                  <a:pos x="123" y="49"/>
                </a:cxn>
                <a:cxn ang="0">
                  <a:pos x="144" y="41"/>
                </a:cxn>
                <a:cxn ang="0">
                  <a:pos x="152" y="2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246" y="0"/>
                </a:cxn>
                <a:cxn ang="0">
                  <a:pos x="246" y="58"/>
                </a:cxn>
                <a:cxn ang="0">
                  <a:pos x="247" y="58"/>
                </a:cxn>
                <a:cxn ang="0">
                  <a:pos x="267" y="50"/>
                </a:cxn>
                <a:cxn ang="0">
                  <a:pos x="288" y="58"/>
                </a:cxn>
                <a:cxn ang="0">
                  <a:pos x="296" y="79"/>
                </a:cxn>
                <a:cxn ang="0">
                  <a:pos x="288" y="99"/>
                </a:cxn>
                <a:cxn ang="0">
                  <a:pos x="284" y="103"/>
                </a:cxn>
                <a:cxn ang="0">
                  <a:pos x="267" y="108"/>
                </a:cxn>
                <a:cxn ang="0">
                  <a:pos x="251" y="103"/>
                </a:cxn>
                <a:cxn ang="0">
                  <a:pos x="247" y="99"/>
                </a:cxn>
                <a:cxn ang="0">
                  <a:pos x="246" y="99"/>
                </a:cxn>
                <a:cxn ang="0">
                  <a:pos x="246" y="103"/>
                </a:cxn>
                <a:cxn ang="0">
                  <a:pos x="246" y="155"/>
                </a:cxn>
                <a:cxn ang="0">
                  <a:pos x="246" y="196"/>
                </a:cxn>
                <a:cxn ang="0">
                  <a:pos x="198" y="244"/>
                </a:cxn>
                <a:cxn ang="0">
                  <a:pos x="48" y="244"/>
                </a:cxn>
                <a:cxn ang="0">
                  <a:pos x="0" y="196"/>
                </a:cxn>
                <a:cxn ang="0">
                  <a:pos x="0" y="0"/>
                </a:cxn>
                <a:cxn ang="0">
                  <a:pos x="103" y="0"/>
                </a:cxn>
              </a:cxnLst>
              <a:rect l="0" t="0" r="r" b="b"/>
              <a:pathLst>
                <a:path w="296" h="244"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97" y="6"/>
                    <a:pt x="94" y="12"/>
                    <a:pt x="94" y="20"/>
                  </a:cubicBezTo>
                  <a:cubicBezTo>
                    <a:pt x="94" y="28"/>
                    <a:pt x="97" y="35"/>
                    <a:pt x="103" y="41"/>
                  </a:cubicBezTo>
                  <a:cubicBezTo>
                    <a:pt x="108" y="47"/>
                    <a:pt x="115" y="49"/>
                    <a:pt x="123" y="49"/>
                  </a:cubicBezTo>
                  <a:cubicBezTo>
                    <a:pt x="131" y="49"/>
                    <a:pt x="138" y="47"/>
                    <a:pt x="144" y="41"/>
                  </a:cubicBezTo>
                  <a:cubicBezTo>
                    <a:pt x="149" y="35"/>
                    <a:pt x="152" y="28"/>
                    <a:pt x="152" y="20"/>
                  </a:cubicBezTo>
                  <a:cubicBezTo>
                    <a:pt x="152" y="12"/>
                    <a:pt x="149" y="6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58"/>
                    <a:pt x="246" y="58"/>
                    <a:pt x="246" y="58"/>
                  </a:cubicBezTo>
                  <a:cubicBezTo>
                    <a:pt x="246" y="58"/>
                    <a:pt x="247" y="58"/>
                    <a:pt x="247" y="58"/>
                  </a:cubicBezTo>
                  <a:cubicBezTo>
                    <a:pt x="252" y="53"/>
                    <a:pt x="259" y="50"/>
                    <a:pt x="267" y="50"/>
                  </a:cubicBezTo>
                  <a:cubicBezTo>
                    <a:pt x="275" y="50"/>
                    <a:pt x="282" y="53"/>
                    <a:pt x="288" y="58"/>
                  </a:cubicBezTo>
                  <a:cubicBezTo>
                    <a:pt x="293" y="64"/>
                    <a:pt x="296" y="71"/>
                    <a:pt x="296" y="79"/>
                  </a:cubicBezTo>
                  <a:cubicBezTo>
                    <a:pt x="296" y="87"/>
                    <a:pt x="293" y="94"/>
                    <a:pt x="288" y="99"/>
                  </a:cubicBezTo>
                  <a:cubicBezTo>
                    <a:pt x="286" y="101"/>
                    <a:pt x="285" y="102"/>
                    <a:pt x="284" y="103"/>
                  </a:cubicBezTo>
                  <a:cubicBezTo>
                    <a:pt x="279" y="106"/>
                    <a:pt x="273" y="108"/>
                    <a:pt x="267" y="108"/>
                  </a:cubicBezTo>
                  <a:cubicBezTo>
                    <a:pt x="261" y="108"/>
                    <a:pt x="255" y="106"/>
                    <a:pt x="251" y="103"/>
                  </a:cubicBezTo>
                  <a:cubicBezTo>
                    <a:pt x="249" y="102"/>
                    <a:pt x="248" y="101"/>
                    <a:pt x="247" y="99"/>
                  </a:cubicBezTo>
                  <a:cubicBezTo>
                    <a:pt x="247" y="99"/>
                    <a:pt x="246" y="99"/>
                    <a:pt x="246" y="99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6" y="155"/>
                    <a:pt x="246" y="155"/>
                    <a:pt x="246" y="155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46" y="228"/>
                    <a:pt x="230" y="244"/>
                    <a:pt x="198" y="244"/>
                  </a:cubicBezTo>
                  <a:cubicBezTo>
                    <a:pt x="48" y="244"/>
                    <a:pt x="48" y="244"/>
                    <a:pt x="48" y="244"/>
                  </a:cubicBezTo>
                  <a:cubicBezTo>
                    <a:pt x="16" y="244"/>
                    <a:pt x="0" y="228"/>
                    <a:pt x="0" y="19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E3C589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5" name="Freeform 10"/>
            <p:cNvSpPr/>
            <p:nvPr/>
          </p:nvSpPr>
          <p:spPr bwMode="auto">
            <a:xfrm>
              <a:off x="1597145" y="3830024"/>
              <a:ext cx="749975" cy="1852317"/>
            </a:xfrm>
            <a:custGeom>
              <a:avLst/>
              <a:gdLst/>
              <a:ahLst/>
              <a:cxnLst>
                <a:cxn ang="0">
                  <a:pos x="162" y="400"/>
                </a:cxn>
                <a:cxn ang="0">
                  <a:pos x="78" y="324"/>
                </a:cxn>
                <a:cxn ang="0">
                  <a:pos x="3" y="318"/>
                </a:cxn>
                <a:cxn ang="0">
                  <a:pos x="0" y="318"/>
                </a:cxn>
                <a:cxn ang="0">
                  <a:pos x="0" y="266"/>
                </a:cxn>
                <a:cxn ang="0">
                  <a:pos x="5" y="266"/>
                </a:cxn>
                <a:cxn ang="0">
                  <a:pos x="21" y="271"/>
                </a:cxn>
                <a:cxn ang="0">
                  <a:pos x="38" y="266"/>
                </a:cxn>
                <a:cxn ang="0">
                  <a:pos x="42" y="262"/>
                </a:cxn>
                <a:cxn ang="0">
                  <a:pos x="50" y="242"/>
                </a:cxn>
                <a:cxn ang="0">
                  <a:pos x="42" y="221"/>
                </a:cxn>
                <a:cxn ang="0">
                  <a:pos x="21" y="213"/>
                </a:cxn>
                <a:cxn ang="0">
                  <a:pos x="1" y="221"/>
                </a:cxn>
                <a:cxn ang="0">
                  <a:pos x="0" y="221"/>
                </a:cxn>
                <a:cxn ang="0">
                  <a:pos x="0" y="163"/>
                </a:cxn>
                <a:cxn ang="0">
                  <a:pos x="0" y="140"/>
                </a:cxn>
                <a:cxn ang="0">
                  <a:pos x="1" y="140"/>
                </a:cxn>
                <a:cxn ang="0">
                  <a:pos x="5" y="143"/>
                </a:cxn>
                <a:cxn ang="0">
                  <a:pos x="21" y="149"/>
                </a:cxn>
                <a:cxn ang="0">
                  <a:pos x="38" y="143"/>
                </a:cxn>
                <a:cxn ang="0">
                  <a:pos x="42" y="140"/>
                </a:cxn>
                <a:cxn ang="0">
                  <a:pos x="50" y="120"/>
                </a:cxn>
                <a:cxn ang="0">
                  <a:pos x="42" y="99"/>
                </a:cxn>
                <a:cxn ang="0">
                  <a:pos x="21" y="91"/>
                </a:cxn>
                <a:cxn ang="0">
                  <a:pos x="1" y="99"/>
                </a:cxn>
                <a:cxn ang="0">
                  <a:pos x="0" y="99"/>
                </a:cxn>
                <a:cxn ang="0">
                  <a:pos x="0" y="53"/>
                </a:cxn>
                <a:cxn ang="0">
                  <a:pos x="67" y="53"/>
                </a:cxn>
                <a:cxn ang="0">
                  <a:pos x="63" y="50"/>
                </a:cxn>
                <a:cxn ang="0">
                  <a:pos x="54" y="29"/>
                </a:cxn>
                <a:cxn ang="0">
                  <a:pos x="63" y="9"/>
                </a:cxn>
                <a:cxn ang="0">
                  <a:pos x="83" y="0"/>
                </a:cxn>
                <a:cxn ang="0">
                  <a:pos x="104" y="9"/>
                </a:cxn>
                <a:cxn ang="0">
                  <a:pos x="112" y="29"/>
                </a:cxn>
                <a:cxn ang="0">
                  <a:pos x="104" y="50"/>
                </a:cxn>
                <a:cxn ang="0">
                  <a:pos x="100" y="53"/>
                </a:cxn>
                <a:cxn ang="0">
                  <a:pos x="162" y="53"/>
                </a:cxn>
                <a:cxn ang="0">
                  <a:pos x="162" y="195"/>
                </a:cxn>
                <a:cxn ang="0">
                  <a:pos x="147" y="190"/>
                </a:cxn>
                <a:cxn ang="0">
                  <a:pos x="127" y="199"/>
                </a:cxn>
                <a:cxn ang="0">
                  <a:pos x="127" y="199"/>
                </a:cxn>
                <a:cxn ang="0">
                  <a:pos x="118" y="219"/>
                </a:cxn>
                <a:cxn ang="0">
                  <a:pos x="127" y="240"/>
                </a:cxn>
                <a:cxn ang="0">
                  <a:pos x="127" y="240"/>
                </a:cxn>
                <a:cxn ang="0">
                  <a:pos x="131" y="243"/>
                </a:cxn>
                <a:cxn ang="0">
                  <a:pos x="147" y="248"/>
                </a:cxn>
                <a:cxn ang="0">
                  <a:pos x="162" y="244"/>
                </a:cxn>
                <a:cxn ang="0">
                  <a:pos x="162" y="400"/>
                </a:cxn>
              </a:cxnLst>
              <a:rect l="0" t="0" r="r" b="b"/>
              <a:pathLst>
                <a:path w="162" h="400">
                  <a:moveTo>
                    <a:pt x="162" y="400"/>
                  </a:moveTo>
                  <a:cubicBezTo>
                    <a:pt x="142" y="371"/>
                    <a:pt x="114" y="346"/>
                    <a:pt x="78" y="324"/>
                  </a:cubicBezTo>
                  <a:cubicBezTo>
                    <a:pt x="53" y="314"/>
                    <a:pt x="28" y="312"/>
                    <a:pt x="3" y="318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9" y="269"/>
                    <a:pt x="15" y="271"/>
                    <a:pt x="21" y="271"/>
                  </a:cubicBezTo>
                  <a:cubicBezTo>
                    <a:pt x="27" y="271"/>
                    <a:pt x="33" y="269"/>
                    <a:pt x="38" y="266"/>
                  </a:cubicBezTo>
                  <a:cubicBezTo>
                    <a:pt x="39" y="265"/>
                    <a:pt x="40" y="264"/>
                    <a:pt x="42" y="262"/>
                  </a:cubicBezTo>
                  <a:cubicBezTo>
                    <a:pt x="47" y="257"/>
                    <a:pt x="50" y="250"/>
                    <a:pt x="50" y="242"/>
                  </a:cubicBezTo>
                  <a:cubicBezTo>
                    <a:pt x="50" y="234"/>
                    <a:pt x="47" y="227"/>
                    <a:pt x="42" y="221"/>
                  </a:cubicBezTo>
                  <a:cubicBezTo>
                    <a:pt x="36" y="216"/>
                    <a:pt x="29" y="213"/>
                    <a:pt x="21" y="213"/>
                  </a:cubicBezTo>
                  <a:cubicBezTo>
                    <a:pt x="13" y="213"/>
                    <a:pt x="6" y="216"/>
                    <a:pt x="1" y="221"/>
                  </a:cubicBezTo>
                  <a:cubicBezTo>
                    <a:pt x="1" y="221"/>
                    <a:pt x="0" y="221"/>
                    <a:pt x="0" y="221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2" y="141"/>
                    <a:pt x="3" y="142"/>
                    <a:pt x="5" y="143"/>
                  </a:cubicBezTo>
                  <a:cubicBezTo>
                    <a:pt x="9" y="147"/>
                    <a:pt x="15" y="149"/>
                    <a:pt x="21" y="149"/>
                  </a:cubicBezTo>
                  <a:cubicBezTo>
                    <a:pt x="27" y="149"/>
                    <a:pt x="33" y="147"/>
                    <a:pt x="38" y="143"/>
                  </a:cubicBezTo>
                  <a:cubicBezTo>
                    <a:pt x="39" y="142"/>
                    <a:pt x="40" y="141"/>
                    <a:pt x="42" y="140"/>
                  </a:cubicBezTo>
                  <a:cubicBezTo>
                    <a:pt x="47" y="134"/>
                    <a:pt x="50" y="128"/>
                    <a:pt x="50" y="120"/>
                  </a:cubicBezTo>
                  <a:cubicBezTo>
                    <a:pt x="50" y="112"/>
                    <a:pt x="47" y="105"/>
                    <a:pt x="42" y="99"/>
                  </a:cubicBezTo>
                  <a:cubicBezTo>
                    <a:pt x="36" y="93"/>
                    <a:pt x="29" y="91"/>
                    <a:pt x="21" y="91"/>
                  </a:cubicBezTo>
                  <a:cubicBezTo>
                    <a:pt x="13" y="91"/>
                    <a:pt x="6" y="93"/>
                    <a:pt x="1" y="99"/>
                  </a:cubicBezTo>
                  <a:cubicBezTo>
                    <a:pt x="1" y="99"/>
                    <a:pt x="0" y="99"/>
                    <a:pt x="0" y="9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5" y="52"/>
                    <a:pt x="64" y="51"/>
                    <a:pt x="63" y="50"/>
                  </a:cubicBezTo>
                  <a:cubicBezTo>
                    <a:pt x="57" y="44"/>
                    <a:pt x="54" y="37"/>
                    <a:pt x="54" y="29"/>
                  </a:cubicBezTo>
                  <a:cubicBezTo>
                    <a:pt x="54" y="21"/>
                    <a:pt x="57" y="15"/>
                    <a:pt x="63" y="9"/>
                  </a:cubicBezTo>
                  <a:cubicBezTo>
                    <a:pt x="69" y="3"/>
                    <a:pt x="75" y="0"/>
                    <a:pt x="83" y="0"/>
                  </a:cubicBezTo>
                  <a:cubicBezTo>
                    <a:pt x="91" y="0"/>
                    <a:pt x="98" y="3"/>
                    <a:pt x="104" y="9"/>
                  </a:cubicBezTo>
                  <a:cubicBezTo>
                    <a:pt x="110" y="15"/>
                    <a:pt x="112" y="21"/>
                    <a:pt x="112" y="29"/>
                  </a:cubicBezTo>
                  <a:cubicBezTo>
                    <a:pt x="112" y="37"/>
                    <a:pt x="110" y="44"/>
                    <a:pt x="104" y="50"/>
                  </a:cubicBezTo>
                  <a:cubicBezTo>
                    <a:pt x="103" y="51"/>
                    <a:pt x="101" y="52"/>
                    <a:pt x="100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195"/>
                    <a:pt x="162" y="195"/>
                    <a:pt x="162" y="195"/>
                  </a:cubicBezTo>
                  <a:cubicBezTo>
                    <a:pt x="158" y="192"/>
                    <a:pt x="153" y="190"/>
                    <a:pt x="147" y="190"/>
                  </a:cubicBezTo>
                  <a:cubicBezTo>
                    <a:pt x="139" y="190"/>
                    <a:pt x="133" y="193"/>
                    <a:pt x="127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21" y="205"/>
                    <a:pt x="118" y="212"/>
                    <a:pt x="118" y="219"/>
                  </a:cubicBezTo>
                  <a:cubicBezTo>
                    <a:pt x="118" y="227"/>
                    <a:pt x="121" y="234"/>
                    <a:pt x="127" y="240"/>
                  </a:cubicBezTo>
                  <a:cubicBezTo>
                    <a:pt x="127" y="240"/>
                    <a:pt x="127" y="240"/>
                    <a:pt x="127" y="240"/>
                  </a:cubicBezTo>
                  <a:cubicBezTo>
                    <a:pt x="128" y="241"/>
                    <a:pt x="129" y="242"/>
                    <a:pt x="131" y="243"/>
                  </a:cubicBezTo>
                  <a:cubicBezTo>
                    <a:pt x="136" y="247"/>
                    <a:pt x="141" y="248"/>
                    <a:pt x="147" y="248"/>
                  </a:cubicBezTo>
                  <a:cubicBezTo>
                    <a:pt x="153" y="248"/>
                    <a:pt x="158" y="247"/>
                    <a:pt x="162" y="244"/>
                  </a:cubicBezTo>
                  <a:lnTo>
                    <a:pt x="162" y="400"/>
                  </a:lnTo>
                  <a:close/>
                </a:path>
              </a:pathLst>
            </a:custGeom>
            <a:solidFill>
              <a:srgbClr val="FFD96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6" name="Freeform 11"/>
            <p:cNvSpPr/>
            <p:nvPr/>
          </p:nvSpPr>
          <p:spPr bwMode="auto">
            <a:xfrm>
              <a:off x="2144746" y="3830024"/>
              <a:ext cx="1309479" cy="1852317"/>
            </a:xfrm>
            <a:custGeom>
              <a:avLst/>
              <a:gdLst/>
              <a:ahLst/>
              <a:cxnLst>
                <a:cxn ang="0">
                  <a:pos x="235" y="400"/>
                </a:cxn>
                <a:cxn ang="0">
                  <a:pos x="44" y="400"/>
                </a:cxn>
                <a:cxn ang="0">
                  <a:pos x="44" y="244"/>
                </a:cxn>
                <a:cxn ang="0">
                  <a:pos x="29" y="248"/>
                </a:cxn>
                <a:cxn ang="0">
                  <a:pos x="13" y="243"/>
                </a:cxn>
                <a:cxn ang="0">
                  <a:pos x="9" y="240"/>
                </a:cxn>
                <a:cxn ang="0">
                  <a:pos x="9" y="240"/>
                </a:cxn>
                <a:cxn ang="0">
                  <a:pos x="0" y="219"/>
                </a:cxn>
                <a:cxn ang="0">
                  <a:pos x="9" y="199"/>
                </a:cxn>
                <a:cxn ang="0">
                  <a:pos x="9" y="199"/>
                </a:cxn>
                <a:cxn ang="0">
                  <a:pos x="29" y="190"/>
                </a:cxn>
                <a:cxn ang="0">
                  <a:pos x="44" y="195"/>
                </a:cxn>
                <a:cxn ang="0">
                  <a:pos x="44" y="53"/>
                </a:cxn>
                <a:cxn ang="0">
                  <a:pos x="129" y="53"/>
                </a:cxn>
                <a:cxn ang="0">
                  <a:pos x="125" y="50"/>
                </a:cxn>
                <a:cxn ang="0">
                  <a:pos x="117" y="29"/>
                </a:cxn>
                <a:cxn ang="0">
                  <a:pos x="125" y="9"/>
                </a:cxn>
                <a:cxn ang="0">
                  <a:pos x="146" y="0"/>
                </a:cxn>
                <a:cxn ang="0">
                  <a:pos x="166" y="9"/>
                </a:cxn>
                <a:cxn ang="0">
                  <a:pos x="175" y="29"/>
                </a:cxn>
                <a:cxn ang="0">
                  <a:pos x="166" y="50"/>
                </a:cxn>
                <a:cxn ang="0">
                  <a:pos x="162" y="53"/>
                </a:cxn>
                <a:cxn ang="0">
                  <a:pos x="235" y="53"/>
                </a:cxn>
                <a:cxn ang="0">
                  <a:pos x="235" y="82"/>
                </a:cxn>
                <a:cxn ang="0">
                  <a:pos x="254" y="75"/>
                </a:cxn>
                <a:cxn ang="0">
                  <a:pos x="274" y="83"/>
                </a:cxn>
                <a:cxn ang="0">
                  <a:pos x="283" y="104"/>
                </a:cxn>
                <a:cxn ang="0">
                  <a:pos x="274" y="124"/>
                </a:cxn>
                <a:cxn ang="0">
                  <a:pos x="254" y="133"/>
                </a:cxn>
                <a:cxn ang="0">
                  <a:pos x="235" y="126"/>
                </a:cxn>
                <a:cxn ang="0">
                  <a:pos x="235" y="154"/>
                </a:cxn>
                <a:cxn ang="0">
                  <a:pos x="235" y="196"/>
                </a:cxn>
                <a:cxn ang="0">
                  <a:pos x="218" y="190"/>
                </a:cxn>
                <a:cxn ang="0">
                  <a:pos x="197" y="199"/>
                </a:cxn>
                <a:cxn ang="0">
                  <a:pos x="191" y="207"/>
                </a:cxn>
                <a:cxn ang="0">
                  <a:pos x="189" y="219"/>
                </a:cxn>
                <a:cxn ang="0">
                  <a:pos x="194" y="236"/>
                </a:cxn>
                <a:cxn ang="0">
                  <a:pos x="197" y="240"/>
                </a:cxn>
                <a:cxn ang="0">
                  <a:pos x="218" y="248"/>
                </a:cxn>
                <a:cxn ang="0">
                  <a:pos x="235" y="243"/>
                </a:cxn>
                <a:cxn ang="0">
                  <a:pos x="235" y="274"/>
                </a:cxn>
                <a:cxn ang="0">
                  <a:pos x="235" y="317"/>
                </a:cxn>
                <a:cxn ang="0">
                  <a:pos x="218" y="312"/>
                </a:cxn>
                <a:cxn ang="0">
                  <a:pos x="210" y="313"/>
                </a:cxn>
                <a:cxn ang="0">
                  <a:pos x="197" y="320"/>
                </a:cxn>
                <a:cxn ang="0">
                  <a:pos x="189" y="341"/>
                </a:cxn>
                <a:cxn ang="0">
                  <a:pos x="197" y="361"/>
                </a:cxn>
                <a:cxn ang="0">
                  <a:pos x="215" y="370"/>
                </a:cxn>
                <a:cxn ang="0">
                  <a:pos x="218" y="370"/>
                </a:cxn>
                <a:cxn ang="0">
                  <a:pos x="235" y="364"/>
                </a:cxn>
                <a:cxn ang="0">
                  <a:pos x="235" y="400"/>
                </a:cxn>
              </a:cxnLst>
              <a:rect l="0" t="0" r="r" b="b"/>
              <a:pathLst>
                <a:path w="283" h="400">
                  <a:moveTo>
                    <a:pt x="235" y="400"/>
                  </a:moveTo>
                  <a:cubicBezTo>
                    <a:pt x="44" y="400"/>
                    <a:pt x="44" y="400"/>
                    <a:pt x="44" y="400"/>
                  </a:cubicBezTo>
                  <a:cubicBezTo>
                    <a:pt x="44" y="244"/>
                    <a:pt x="44" y="244"/>
                    <a:pt x="44" y="244"/>
                  </a:cubicBezTo>
                  <a:cubicBezTo>
                    <a:pt x="40" y="247"/>
                    <a:pt x="35" y="248"/>
                    <a:pt x="29" y="248"/>
                  </a:cubicBezTo>
                  <a:cubicBezTo>
                    <a:pt x="23" y="248"/>
                    <a:pt x="18" y="247"/>
                    <a:pt x="13" y="243"/>
                  </a:cubicBezTo>
                  <a:cubicBezTo>
                    <a:pt x="11" y="242"/>
                    <a:pt x="10" y="241"/>
                    <a:pt x="9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3" y="234"/>
                    <a:pt x="0" y="227"/>
                    <a:pt x="0" y="219"/>
                  </a:cubicBezTo>
                  <a:cubicBezTo>
                    <a:pt x="0" y="212"/>
                    <a:pt x="3" y="205"/>
                    <a:pt x="9" y="199"/>
                  </a:cubicBezTo>
                  <a:cubicBezTo>
                    <a:pt x="9" y="199"/>
                    <a:pt x="9" y="199"/>
                    <a:pt x="9" y="199"/>
                  </a:cubicBezTo>
                  <a:cubicBezTo>
                    <a:pt x="15" y="193"/>
                    <a:pt x="21" y="190"/>
                    <a:pt x="29" y="190"/>
                  </a:cubicBezTo>
                  <a:cubicBezTo>
                    <a:pt x="35" y="190"/>
                    <a:pt x="40" y="192"/>
                    <a:pt x="44" y="19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8" y="52"/>
                    <a:pt x="126" y="51"/>
                    <a:pt x="125" y="50"/>
                  </a:cubicBezTo>
                  <a:cubicBezTo>
                    <a:pt x="119" y="44"/>
                    <a:pt x="117" y="37"/>
                    <a:pt x="117" y="29"/>
                  </a:cubicBezTo>
                  <a:cubicBezTo>
                    <a:pt x="117" y="21"/>
                    <a:pt x="119" y="15"/>
                    <a:pt x="125" y="9"/>
                  </a:cubicBezTo>
                  <a:cubicBezTo>
                    <a:pt x="131" y="3"/>
                    <a:pt x="138" y="0"/>
                    <a:pt x="146" y="0"/>
                  </a:cubicBezTo>
                  <a:cubicBezTo>
                    <a:pt x="154" y="0"/>
                    <a:pt x="160" y="3"/>
                    <a:pt x="166" y="9"/>
                  </a:cubicBezTo>
                  <a:cubicBezTo>
                    <a:pt x="172" y="15"/>
                    <a:pt x="175" y="21"/>
                    <a:pt x="175" y="29"/>
                  </a:cubicBezTo>
                  <a:cubicBezTo>
                    <a:pt x="175" y="37"/>
                    <a:pt x="172" y="44"/>
                    <a:pt x="166" y="50"/>
                  </a:cubicBezTo>
                  <a:cubicBezTo>
                    <a:pt x="165" y="51"/>
                    <a:pt x="163" y="52"/>
                    <a:pt x="162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5" y="82"/>
                    <a:pt x="235" y="82"/>
                    <a:pt x="235" y="82"/>
                  </a:cubicBezTo>
                  <a:cubicBezTo>
                    <a:pt x="240" y="77"/>
                    <a:pt x="247" y="75"/>
                    <a:pt x="254" y="75"/>
                  </a:cubicBezTo>
                  <a:cubicBezTo>
                    <a:pt x="262" y="75"/>
                    <a:pt x="269" y="78"/>
                    <a:pt x="274" y="83"/>
                  </a:cubicBezTo>
                  <a:cubicBezTo>
                    <a:pt x="280" y="89"/>
                    <a:pt x="283" y="96"/>
                    <a:pt x="283" y="104"/>
                  </a:cubicBezTo>
                  <a:cubicBezTo>
                    <a:pt x="283" y="112"/>
                    <a:pt x="280" y="119"/>
                    <a:pt x="274" y="124"/>
                  </a:cubicBezTo>
                  <a:cubicBezTo>
                    <a:pt x="269" y="130"/>
                    <a:pt x="262" y="133"/>
                    <a:pt x="254" y="133"/>
                  </a:cubicBezTo>
                  <a:cubicBezTo>
                    <a:pt x="247" y="133"/>
                    <a:pt x="240" y="130"/>
                    <a:pt x="235" y="126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0" y="192"/>
                    <a:pt x="224" y="190"/>
                    <a:pt x="218" y="190"/>
                  </a:cubicBezTo>
                  <a:cubicBezTo>
                    <a:pt x="210" y="190"/>
                    <a:pt x="203" y="193"/>
                    <a:pt x="197" y="199"/>
                  </a:cubicBezTo>
                  <a:cubicBezTo>
                    <a:pt x="195" y="201"/>
                    <a:pt x="193" y="204"/>
                    <a:pt x="191" y="207"/>
                  </a:cubicBezTo>
                  <a:cubicBezTo>
                    <a:pt x="190" y="211"/>
                    <a:pt x="189" y="215"/>
                    <a:pt x="189" y="219"/>
                  </a:cubicBezTo>
                  <a:cubicBezTo>
                    <a:pt x="189" y="226"/>
                    <a:pt x="191" y="231"/>
                    <a:pt x="194" y="236"/>
                  </a:cubicBezTo>
                  <a:cubicBezTo>
                    <a:pt x="195" y="237"/>
                    <a:pt x="196" y="239"/>
                    <a:pt x="197" y="240"/>
                  </a:cubicBezTo>
                  <a:cubicBezTo>
                    <a:pt x="203" y="246"/>
                    <a:pt x="210" y="248"/>
                    <a:pt x="218" y="248"/>
                  </a:cubicBezTo>
                  <a:cubicBezTo>
                    <a:pt x="224" y="248"/>
                    <a:pt x="230" y="247"/>
                    <a:pt x="235" y="243"/>
                  </a:cubicBezTo>
                  <a:cubicBezTo>
                    <a:pt x="235" y="274"/>
                    <a:pt x="235" y="274"/>
                    <a:pt x="235" y="274"/>
                  </a:cubicBezTo>
                  <a:cubicBezTo>
                    <a:pt x="235" y="317"/>
                    <a:pt x="235" y="317"/>
                    <a:pt x="235" y="317"/>
                  </a:cubicBezTo>
                  <a:cubicBezTo>
                    <a:pt x="230" y="313"/>
                    <a:pt x="224" y="312"/>
                    <a:pt x="218" y="312"/>
                  </a:cubicBezTo>
                  <a:cubicBezTo>
                    <a:pt x="215" y="312"/>
                    <a:pt x="213" y="312"/>
                    <a:pt x="210" y="313"/>
                  </a:cubicBezTo>
                  <a:cubicBezTo>
                    <a:pt x="205" y="314"/>
                    <a:pt x="201" y="316"/>
                    <a:pt x="197" y="320"/>
                  </a:cubicBezTo>
                  <a:cubicBezTo>
                    <a:pt x="192" y="326"/>
                    <a:pt x="189" y="333"/>
                    <a:pt x="189" y="341"/>
                  </a:cubicBezTo>
                  <a:cubicBezTo>
                    <a:pt x="189" y="349"/>
                    <a:pt x="192" y="355"/>
                    <a:pt x="197" y="361"/>
                  </a:cubicBezTo>
                  <a:cubicBezTo>
                    <a:pt x="202" y="366"/>
                    <a:pt x="208" y="369"/>
                    <a:pt x="215" y="370"/>
                  </a:cubicBezTo>
                  <a:cubicBezTo>
                    <a:pt x="216" y="370"/>
                    <a:pt x="217" y="370"/>
                    <a:pt x="218" y="370"/>
                  </a:cubicBezTo>
                  <a:cubicBezTo>
                    <a:pt x="224" y="370"/>
                    <a:pt x="230" y="368"/>
                    <a:pt x="235" y="364"/>
                  </a:cubicBezTo>
                  <a:lnTo>
                    <a:pt x="235" y="400"/>
                  </a:lnTo>
                  <a:close/>
                </a:path>
              </a:pathLst>
            </a:custGeom>
            <a:solidFill>
              <a:srgbClr val="E3C589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7" name="Freeform 12"/>
            <p:cNvSpPr/>
            <p:nvPr/>
          </p:nvSpPr>
          <p:spPr bwMode="auto">
            <a:xfrm>
              <a:off x="3018526" y="4544286"/>
              <a:ext cx="1561852" cy="573791"/>
            </a:xfrm>
            <a:custGeom>
              <a:avLst/>
              <a:gdLst/>
              <a:ahLst/>
              <a:cxnLst>
                <a:cxn ang="0">
                  <a:pos x="292" y="2"/>
                </a:cxn>
                <a:cxn ang="0">
                  <a:pos x="319" y="18"/>
                </a:cxn>
                <a:cxn ang="0">
                  <a:pos x="337" y="62"/>
                </a:cxn>
                <a:cxn ang="0">
                  <a:pos x="319" y="105"/>
                </a:cxn>
                <a:cxn ang="0">
                  <a:pos x="276" y="124"/>
                </a:cxn>
                <a:cxn ang="0">
                  <a:pos x="260" y="124"/>
                </a:cxn>
                <a:cxn ang="0">
                  <a:pos x="237" y="120"/>
                </a:cxn>
                <a:cxn ang="0">
                  <a:pos x="145" y="120"/>
                </a:cxn>
                <a:cxn ang="0">
                  <a:pos x="150" y="103"/>
                </a:cxn>
                <a:cxn ang="0">
                  <a:pos x="141" y="83"/>
                </a:cxn>
                <a:cxn ang="0">
                  <a:pos x="121" y="74"/>
                </a:cxn>
                <a:cxn ang="0">
                  <a:pos x="100" y="83"/>
                </a:cxn>
                <a:cxn ang="0">
                  <a:pos x="92" y="103"/>
                </a:cxn>
                <a:cxn ang="0">
                  <a:pos x="97" y="120"/>
                </a:cxn>
                <a:cxn ang="0">
                  <a:pos x="46" y="120"/>
                </a:cxn>
                <a:cxn ang="0">
                  <a:pos x="46" y="89"/>
                </a:cxn>
                <a:cxn ang="0">
                  <a:pos x="29" y="94"/>
                </a:cxn>
                <a:cxn ang="0">
                  <a:pos x="8" y="86"/>
                </a:cxn>
                <a:cxn ang="0">
                  <a:pos x="5" y="82"/>
                </a:cxn>
                <a:cxn ang="0">
                  <a:pos x="0" y="65"/>
                </a:cxn>
                <a:cxn ang="0">
                  <a:pos x="2" y="53"/>
                </a:cxn>
                <a:cxn ang="0">
                  <a:pos x="8" y="45"/>
                </a:cxn>
                <a:cxn ang="0">
                  <a:pos x="29" y="36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52" y="0"/>
                </a:cxn>
                <a:cxn ang="0">
                  <a:pos x="52" y="1"/>
                </a:cxn>
                <a:cxn ang="0">
                  <a:pos x="54" y="1"/>
                </a:cxn>
                <a:cxn ang="0">
                  <a:pos x="62" y="0"/>
                </a:cxn>
                <a:cxn ang="0">
                  <a:pos x="189" y="0"/>
                </a:cxn>
                <a:cxn ang="0">
                  <a:pos x="181" y="20"/>
                </a:cxn>
                <a:cxn ang="0">
                  <a:pos x="189" y="40"/>
                </a:cxn>
                <a:cxn ang="0">
                  <a:pos x="210" y="49"/>
                </a:cxn>
                <a:cxn ang="0">
                  <a:pos x="230" y="40"/>
                </a:cxn>
                <a:cxn ang="0">
                  <a:pos x="239" y="20"/>
                </a:cxn>
                <a:cxn ang="0">
                  <a:pos x="231" y="0"/>
                </a:cxn>
                <a:cxn ang="0">
                  <a:pos x="276" y="0"/>
                </a:cxn>
                <a:cxn ang="0">
                  <a:pos x="292" y="2"/>
                </a:cxn>
              </a:cxnLst>
              <a:rect l="0" t="0" r="r" b="b"/>
              <a:pathLst>
                <a:path w="337" h="124">
                  <a:moveTo>
                    <a:pt x="292" y="2"/>
                  </a:moveTo>
                  <a:cubicBezTo>
                    <a:pt x="302" y="5"/>
                    <a:pt x="311" y="10"/>
                    <a:pt x="319" y="18"/>
                  </a:cubicBezTo>
                  <a:cubicBezTo>
                    <a:pt x="331" y="31"/>
                    <a:pt x="337" y="45"/>
                    <a:pt x="337" y="62"/>
                  </a:cubicBezTo>
                  <a:cubicBezTo>
                    <a:pt x="337" y="79"/>
                    <a:pt x="331" y="93"/>
                    <a:pt x="319" y="105"/>
                  </a:cubicBezTo>
                  <a:cubicBezTo>
                    <a:pt x="307" y="118"/>
                    <a:pt x="293" y="124"/>
                    <a:pt x="276" y="124"/>
                  </a:cubicBezTo>
                  <a:cubicBezTo>
                    <a:pt x="260" y="124"/>
                    <a:pt x="260" y="124"/>
                    <a:pt x="260" y="124"/>
                  </a:cubicBezTo>
                  <a:cubicBezTo>
                    <a:pt x="253" y="121"/>
                    <a:pt x="245" y="120"/>
                    <a:pt x="237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8" y="115"/>
                    <a:pt x="150" y="109"/>
                    <a:pt x="150" y="103"/>
                  </a:cubicBezTo>
                  <a:cubicBezTo>
                    <a:pt x="150" y="95"/>
                    <a:pt x="147" y="89"/>
                    <a:pt x="141" y="83"/>
                  </a:cubicBezTo>
                  <a:cubicBezTo>
                    <a:pt x="136" y="77"/>
                    <a:pt x="129" y="74"/>
                    <a:pt x="121" y="74"/>
                  </a:cubicBezTo>
                  <a:cubicBezTo>
                    <a:pt x="113" y="74"/>
                    <a:pt x="106" y="77"/>
                    <a:pt x="100" y="83"/>
                  </a:cubicBezTo>
                  <a:cubicBezTo>
                    <a:pt x="95" y="89"/>
                    <a:pt x="92" y="95"/>
                    <a:pt x="92" y="103"/>
                  </a:cubicBezTo>
                  <a:cubicBezTo>
                    <a:pt x="92" y="109"/>
                    <a:pt x="94" y="115"/>
                    <a:pt x="97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1" y="93"/>
                    <a:pt x="35" y="94"/>
                    <a:pt x="29" y="94"/>
                  </a:cubicBezTo>
                  <a:cubicBezTo>
                    <a:pt x="21" y="94"/>
                    <a:pt x="14" y="92"/>
                    <a:pt x="8" y="86"/>
                  </a:cubicBezTo>
                  <a:cubicBezTo>
                    <a:pt x="7" y="85"/>
                    <a:pt x="6" y="83"/>
                    <a:pt x="5" y="82"/>
                  </a:cubicBezTo>
                  <a:cubicBezTo>
                    <a:pt x="2" y="77"/>
                    <a:pt x="0" y="72"/>
                    <a:pt x="0" y="65"/>
                  </a:cubicBezTo>
                  <a:cubicBezTo>
                    <a:pt x="0" y="61"/>
                    <a:pt x="1" y="57"/>
                    <a:pt x="2" y="53"/>
                  </a:cubicBezTo>
                  <a:cubicBezTo>
                    <a:pt x="4" y="50"/>
                    <a:pt x="6" y="47"/>
                    <a:pt x="8" y="45"/>
                  </a:cubicBezTo>
                  <a:cubicBezTo>
                    <a:pt x="14" y="39"/>
                    <a:pt x="21" y="36"/>
                    <a:pt x="29" y="36"/>
                  </a:cubicBezTo>
                  <a:cubicBezTo>
                    <a:pt x="35" y="36"/>
                    <a:pt x="41" y="38"/>
                    <a:pt x="46" y="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1"/>
                    <a:pt x="54" y="1"/>
                    <a:pt x="54" y="1"/>
                  </a:cubicBezTo>
                  <a:cubicBezTo>
                    <a:pt x="57" y="1"/>
                    <a:pt x="60" y="0"/>
                    <a:pt x="6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4" y="6"/>
                    <a:pt x="181" y="12"/>
                    <a:pt x="181" y="20"/>
                  </a:cubicBezTo>
                  <a:cubicBezTo>
                    <a:pt x="181" y="28"/>
                    <a:pt x="184" y="35"/>
                    <a:pt x="189" y="40"/>
                  </a:cubicBezTo>
                  <a:cubicBezTo>
                    <a:pt x="195" y="46"/>
                    <a:pt x="202" y="49"/>
                    <a:pt x="210" y="49"/>
                  </a:cubicBezTo>
                  <a:cubicBezTo>
                    <a:pt x="218" y="49"/>
                    <a:pt x="225" y="46"/>
                    <a:pt x="230" y="40"/>
                  </a:cubicBezTo>
                  <a:cubicBezTo>
                    <a:pt x="236" y="35"/>
                    <a:pt x="239" y="28"/>
                    <a:pt x="239" y="20"/>
                  </a:cubicBezTo>
                  <a:cubicBezTo>
                    <a:pt x="239" y="12"/>
                    <a:pt x="236" y="6"/>
                    <a:pt x="231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1" y="0"/>
                    <a:pt x="287" y="1"/>
                    <a:pt x="292" y="2"/>
                  </a:cubicBezTo>
                  <a:close/>
                </a:path>
              </a:pathLst>
            </a:custGeom>
            <a:solidFill>
              <a:srgbClr val="E3C589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13"/>
            <p:cNvSpPr/>
            <p:nvPr/>
          </p:nvSpPr>
          <p:spPr bwMode="auto">
            <a:xfrm>
              <a:off x="3232804" y="3775263"/>
              <a:ext cx="1416619" cy="995204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0" y="138"/>
                </a:cxn>
                <a:cxn ang="0">
                  <a:pos x="19" y="145"/>
                </a:cxn>
                <a:cxn ang="0">
                  <a:pos x="39" y="136"/>
                </a:cxn>
                <a:cxn ang="0">
                  <a:pos x="48" y="116"/>
                </a:cxn>
                <a:cxn ang="0">
                  <a:pos x="39" y="95"/>
                </a:cxn>
                <a:cxn ang="0">
                  <a:pos x="19" y="87"/>
                </a:cxn>
                <a:cxn ang="0">
                  <a:pos x="0" y="94"/>
                </a:cxn>
                <a:cxn ang="0">
                  <a:pos x="0" y="65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22" y="48"/>
                </a:cxn>
                <a:cxn ang="0">
                  <a:pos x="182" y="48"/>
                </a:cxn>
                <a:cxn ang="0">
                  <a:pos x="175" y="29"/>
                </a:cxn>
                <a:cxn ang="0">
                  <a:pos x="184" y="9"/>
                </a:cxn>
                <a:cxn ang="0">
                  <a:pos x="204" y="0"/>
                </a:cxn>
                <a:cxn ang="0">
                  <a:pos x="225" y="9"/>
                </a:cxn>
                <a:cxn ang="0">
                  <a:pos x="233" y="29"/>
                </a:cxn>
                <a:cxn ang="0">
                  <a:pos x="226" y="48"/>
                </a:cxn>
                <a:cxn ang="0">
                  <a:pos x="246" y="48"/>
                </a:cxn>
                <a:cxn ang="0">
                  <a:pos x="262" y="50"/>
                </a:cxn>
                <a:cxn ang="0">
                  <a:pos x="288" y="65"/>
                </a:cxn>
                <a:cxn ang="0">
                  <a:pos x="289" y="66"/>
                </a:cxn>
                <a:cxn ang="0">
                  <a:pos x="306" y="108"/>
                </a:cxn>
                <a:cxn ang="0">
                  <a:pos x="306" y="108"/>
                </a:cxn>
                <a:cxn ang="0">
                  <a:pos x="289" y="151"/>
                </a:cxn>
                <a:cxn ang="0">
                  <a:pos x="246" y="168"/>
                </a:cxn>
                <a:cxn ang="0">
                  <a:pos x="246" y="168"/>
                </a:cxn>
                <a:cxn ang="0">
                  <a:pos x="230" y="166"/>
                </a:cxn>
                <a:cxn ang="0">
                  <a:pos x="185" y="166"/>
                </a:cxn>
                <a:cxn ang="0">
                  <a:pos x="193" y="186"/>
                </a:cxn>
                <a:cxn ang="0">
                  <a:pos x="184" y="206"/>
                </a:cxn>
                <a:cxn ang="0">
                  <a:pos x="164" y="215"/>
                </a:cxn>
                <a:cxn ang="0">
                  <a:pos x="143" y="206"/>
                </a:cxn>
                <a:cxn ang="0">
                  <a:pos x="135" y="186"/>
                </a:cxn>
                <a:cxn ang="0">
                  <a:pos x="143" y="166"/>
                </a:cxn>
                <a:cxn ang="0">
                  <a:pos x="16" y="166"/>
                </a:cxn>
                <a:cxn ang="0">
                  <a:pos x="8" y="167"/>
                </a:cxn>
                <a:cxn ang="0">
                  <a:pos x="6" y="167"/>
                </a:cxn>
                <a:cxn ang="0">
                  <a:pos x="6" y="166"/>
                </a:cxn>
                <a:cxn ang="0">
                  <a:pos x="0" y="166"/>
                </a:cxn>
              </a:cxnLst>
              <a:rect l="0" t="0" r="r" b="b"/>
              <a:pathLst>
                <a:path w="306" h="215">
                  <a:moveTo>
                    <a:pt x="0" y="16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5" y="142"/>
                    <a:pt x="12" y="145"/>
                    <a:pt x="19" y="145"/>
                  </a:cubicBezTo>
                  <a:cubicBezTo>
                    <a:pt x="27" y="145"/>
                    <a:pt x="34" y="142"/>
                    <a:pt x="39" y="136"/>
                  </a:cubicBezTo>
                  <a:cubicBezTo>
                    <a:pt x="45" y="131"/>
                    <a:pt x="48" y="124"/>
                    <a:pt x="48" y="116"/>
                  </a:cubicBezTo>
                  <a:cubicBezTo>
                    <a:pt x="48" y="108"/>
                    <a:pt x="45" y="101"/>
                    <a:pt x="39" y="95"/>
                  </a:cubicBezTo>
                  <a:cubicBezTo>
                    <a:pt x="34" y="90"/>
                    <a:pt x="27" y="87"/>
                    <a:pt x="19" y="87"/>
                  </a:cubicBezTo>
                  <a:cubicBezTo>
                    <a:pt x="12" y="87"/>
                    <a:pt x="5" y="89"/>
                    <a:pt x="0" y="9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1" y="48"/>
                    <a:pt x="22" y="48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78" y="43"/>
                    <a:pt x="175" y="37"/>
                    <a:pt x="175" y="29"/>
                  </a:cubicBezTo>
                  <a:cubicBezTo>
                    <a:pt x="175" y="21"/>
                    <a:pt x="178" y="15"/>
                    <a:pt x="184" y="9"/>
                  </a:cubicBezTo>
                  <a:cubicBezTo>
                    <a:pt x="189" y="3"/>
                    <a:pt x="196" y="0"/>
                    <a:pt x="204" y="0"/>
                  </a:cubicBezTo>
                  <a:cubicBezTo>
                    <a:pt x="212" y="0"/>
                    <a:pt x="219" y="3"/>
                    <a:pt x="225" y="9"/>
                  </a:cubicBezTo>
                  <a:cubicBezTo>
                    <a:pt x="230" y="15"/>
                    <a:pt x="233" y="21"/>
                    <a:pt x="233" y="29"/>
                  </a:cubicBezTo>
                  <a:cubicBezTo>
                    <a:pt x="233" y="37"/>
                    <a:pt x="231" y="43"/>
                    <a:pt x="226" y="48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52" y="48"/>
                    <a:pt x="257" y="49"/>
                    <a:pt x="262" y="50"/>
                  </a:cubicBezTo>
                  <a:cubicBezTo>
                    <a:pt x="272" y="53"/>
                    <a:pt x="280" y="58"/>
                    <a:pt x="288" y="65"/>
                  </a:cubicBezTo>
                  <a:cubicBezTo>
                    <a:pt x="288" y="65"/>
                    <a:pt x="289" y="66"/>
                    <a:pt x="289" y="66"/>
                  </a:cubicBezTo>
                  <a:cubicBezTo>
                    <a:pt x="301" y="78"/>
                    <a:pt x="306" y="92"/>
                    <a:pt x="306" y="108"/>
                  </a:cubicBezTo>
                  <a:cubicBezTo>
                    <a:pt x="306" y="108"/>
                    <a:pt x="306" y="108"/>
                    <a:pt x="306" y="108"/>
                  </a:cubicBezTo>
                  <a:cubicBezTo>
                    <a:pt x="306" y="125"/>
                    <a:pt x="301" y="139"/>
                    <a:pt x="289" y="151"/>
                  </a:cubicBezTo>
                  <a:cubicBezTo>
                    <a:pt x="277" y="163"/>
                    <a:pt x="263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1" y="167"/>
                    <a:pt x="235" y="166"/>
                    <a:pt x="230" y="166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90" y="172"/>
                    <a:pt x="193" y="178"/>
                    <a:pt x="193" y="186"/>
                  </a:cubicBezTo>
                  <a:cubicBezTo>
                    <a:pt x="193" y="194"/>
                    <a:pt x="190" y="201"/>
                    <a:pt x="184" y="206"/>
                  </a:cubicBezTo>
                  <a:cubicBezTo>
                    <a:pt x="179" y="212"/>
                    <a:pt x="172" y="215"/>
                    <a:pt x="164" y="215"/>
                  </a:cubicBezTo>
                  <a:cubicBezTo>
                    <a:pt x="156" y="215"/>
                    <a:pt x="149" y="212"/>
                    <a:pt x="143" y="206"/>
                  </a:cubicBezTo>
                  <a:cubicBezTo>
                    <a:pt x="138" y="201"/>
                    <a:pt x="135" y="194"/>
                    <a:pt x="135" y="186"/>
                  </a:cubicBezTo>
                  <a:cubicBezTo>
                    <a:pt x="135" y="178"/>
                    <a:pt x="138" y="172"/>
                    <a:pt x="143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4" y="166"/>
                    <a:pt x="11" y="167"/>
                    <a:pt x="8" y="167"/>
                  </a:cubicBezTo>
                  <a:cubicBezTo>
                    <a:pt x="8" y="167"/>
                    <a:pt x="7" y="167"/>
                    <a:pt x="6" y="167"/>
                  </a:cubicBezTo>
                  <a:cubicBezTo>
                    <a:pt x="6" y="166"/>
                    <a:pt x="6" y="166"/>
                    <a:pt x="6" y="166"/>
                  </a:cubicBezTo>
                  <a:lnTo>
                    <a:pt x="0" y="166"/>
                  </a:lnTo>
                  <a:close/>
                </a:path>
              </a:pathLst>
            </a:custGeom>
            <a:solidFill>
              <a:srgbClr val="FFD96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9" name="Freeform 14"/>
            <p:cNvSpPr/>
            <p:nvPr/>
          </p:nvSpPr>
          <p:spPr bwMode="auto">
            <a:xfrm>
              <a:off x="3185187" y="3403847"/>
              <a:ext cx="1459475" cy="602361"/>
            </a:xfrm>
            <a:custGeom>
              <a:avLst/>
              <a:gdLst/>
              <a:ahLst/>
              <a:cxnLst>
                <a:cxn ang="0">
                  <a:pos x="272" y="130"/>
                </a:cxn>
                <a:cxn ang="0">
                  <a:pos x="256" y="128"/>
                </a:cxn>
                <a:cxn ang="0">
                  <a:pos x="236" y="128"/>
                </a:cxn>
                <a:cxn ang="0">
                  <a:pos x="243" y="109"/>
                </a:cxn>
                <a:cxn ang="0">
                  <a:pos x="235" y="89"/>
                </a:cxn>
                <a:cxn ang="0">
                  <a:pos x="214" y="80"/>
                </a:cxn>
                <a:cxn ang="0">
                  <a:pos x="194" y="89"/>
                </a:cxn>
                <a:cxn ang="0">
                  <a:pos x="185" y="109"/>
                </a:cxn>
                <a:cxn ang="0">
                  <a:pos x="192" y="128"/>
                </a:cxn>
                <a:cxn ang="0">
                  <a:pos x="32" y="128"/>
                </a:cxn>
                <a:cxn ang="0">
                  <a:pos x="29" y="128"/>
                </a:cxn>
                <a:cxn ang="0">
                  <a:pos x="29" y="97"/>
                </a:cxn>
                <a:cxn ang="0">
                  <a:pos x="10" y="90"/>
                </a:cxn>
                <a:cxn ang="0">
                  <a:pos x="8" y="89"/>
                </a:cxn>
                <a:cxn ang="0">
                  <a:pos x="0" y="68"/>
                </a:cxn>
                <a:cxn ang="0">
                  <a:pos x="8" y="48"/>
                </a:cxn>
                <a:cxn ang="0">
                  <a:pos x="10" y="46"/>
                </a:cxn>
                <a:cxn ang="0">
                  <a:pos x="29" y="39"/>
                </a:cxn>
                <a:cxn ang="0">
                  <a:pos x="29" y="0"/>
                </a:cxn>
                <a:cxn ang="0">
                  <a:pos x="248" y="0"/>
                </a:cxn>
                <a:cxn ang="0">
                  <a:pos x="296" y="20"/>
                </a:cxn>
                <a:cxn ang="0">
                  <a:pos x="315" y="67"/>
                </a:cxn>
                <a:cxn ang="0">
                  <a:pos x="315" y="67"/>
                </a:cxn>
                <a:cxn ang="0">
                  <a:pos x="296" y="115"/>
                </a:cxn>
                <a:cxn ang="0">
                  <a:pos x="272" y="130"/>
                </a:cxn>
              </a:cxnLst>
              <a:rect l="0" t="0" r="r" b="b"/>
              <a:pathLst>
                <a:path w="315" h="130">
                  <a:moveTo>
                    <a:pt x="272" y="130"/>
                  </a:moveTo>
                  <a:cubicBezTo>
                    <a:pt x="267" y="129"/>
                    <a:pt x="262" y="128"/>
                    <a:pt x="256" y="128"/>
                  </a:cubicBezTo>
                  <a:cubicBezTo>
                    <a:pt x="236" y="128"/>
                    <a:pt x="236" y="128"/>
                    <a:pt x="236" y="128"/>
                  </a:cubicBezTo>
                  <a:cubicBezTo>
                    <a:pt x="241" y="123"/>
                    <a:pt x="243" y="117"/>
                    <a:pt x="243" y="109"/>
                  </a:cubicBezTo>
                  <a:cubicBezTo>
                    <a:pt x="243" y="101"/>
                    <a:pt x="240" y="95"/>
                    <a:pt x="235" y="89"/>
                  </a:cubicBezTo>
                  <a:cubicBezTo>
                    <a:pt x="229" y="83"/>
                    <a:pt x="222" y="80"/>
                    <a:pt x="214" y="80"/>
                  </a:cubicBezTo>
                  <a:cubicBezTo>
                    <a:pt x="206" y="80"/>
                    <a:pt x="199" y="83"/>
                    <a:pt x="194" y="89"/>
                  </a:cubicBezTo>
                  <a:cubicBezTo>
                    <a:pt x="188" y="95"/>
                    <a:pt x="185" y="101"/>
                    <a:pt x="185" y="109"/>
                  </a:cubicBezTo>
                  <a:cubicBezTo>
                    <a:pt x="185" y="117"/>
                    <a:pt x="188" y="123"/>
                    <a:pt x="19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1" y="128"/>
                    <a:pt x="30" y="128"/>
                    <a:pt x="29" y="12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2" y="97"/>
                    <a:pt x="15" y="95"/>
                    <a:pt x="10" y="90"/>
                  </a:cubicBezTo>
                  <a:cubicBezTo>
                    <a:pt x="9" y="90"/>
                    <a:pt x="9" y="89"/>
                    <a:pt x="8" y="89"/>
                  </a:cubicBezTo>
                  <a:cubicBezTo>
                    <a:pt x="3" y="83"/>
                    <a:pt x="0" y="76"/>
                    <a:pt x="0" y="68"/>
                  </a:cubicBezTo>
                  <a:cubicBezTo>
                    <a:pt x="0" y="60"/>
                    <a:pt x="3" y="53"/>
                    <a:pt x="8" y="48"/>
                  </a:cubicBezTo>
                  <a:cubicBezTo>
                    <a:pt x="9" y="47"/>
                    <a:pt x="9" y="47"/>
                    <a:pt x="10" y="46"/>
                  </a:cubicBezTo>
                  <a:cubicBezTo>
                    <a:pt x="15" y="42"/>
                    <a:pt x="22" y="39"/>
                    <a:pt x="29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67" y="0"/>
                    <a:pt x="283" y="7"/>
                    <a:pt x="296" y="20"/>
                  </a:cubicBezTo>
                  <a:cubicBezTo>
                    <a:pt x="309" y="33"/>
                    <a:pt x="315" y="48"/>
                    <a:pt x="315" y="67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5" y="86"/>
                    <a:pt x="309" y="102"/>
                    <a:pt x="296" y="115"/>
                  </a:cubicBezTo>
                  <a:cubicBezTo>
                    <a:pt x="289" y="122"/>
                    <a:pt x="281" y="127"/>
                    <a:pt x="272" y="130"/>
                  </a:cubicBezTo>
                  <a:close/>
                </a:path>
              </a:pathLst>
            </a:custGeom>
            <a:solidFill>
              <a:srgbClr val="E3C589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0" name="Freeform 15"/>
            <p:cNvSpPr/>
            <p:nvPr/>
          </p:nvSpPr>
          <p:spPr bwMode="auto">
            <a:xfrm>
              <a:off x="3018526" y="4887130"/>
              <a:ext cx="1390429" cy="795211"/>
            </a:xfrm>
            <a:custGeom>
              <a:avLst/>
              <a:gdLst/>
              <a:ahLst/>
              <a:cxnLst>
                <a:cxn ang="0">
                  <a:pos x="46" y="172"/>
                </a:cxn>
                <a:cxn ang="0">
                  <a:pos x="46" y="136"/>
                </a:cxn>
                <a:cxn ang="0">
                  <a:pos x="29" y="142"/>
                </a:cxn>
                <a:cxn ang="0">
                  <a:pos x="26" y="142"/>
                </a:cxn>
                <a:cxn ang="0">
                  <a:pos x="8" y="133"/>
                </a:cxn>
                <a:cxn ang="0">
                  <a:pos x="0" y="113"/>
                </a:cxn>
                <a:cxn ang="0">
                  <a:pos x="8" y="92"/>
                </a:cxn>
                <a:cxn ang="0">
                  <a:pos x="21" y="85"/>
                </a:cxn>
                <a:cxn ang="0">
                  <a:pos x="29" y="84"/>
                </a:cxn>
                <a:cxn ang="0">
                  <a:pos x="46" y="89"/>
                </a:cxn>
                <a:cxn ang="0">
                  <a:pos x="46" y="46"/>
                </a:cxn>
                <a:cxn ang="0">
                  <a:pos x="97" y="46"/>
                </a:cxn>
                <a:cxn ang="0">
                  <a:pos x="92" y="29"/>
                </a:cxn>
                <a:cxn ang="0">
                  <a:pos x="100" y="9"/>
                </a:cxn>
                <a:cxn ang="0">
                  <a:pos x="121" y="0"/>
                </a:cxn>
                <a:cxn ang="0">
                  <a:pos x="141" y="9"/>
                </a:cxn>
                <a:cxn ang="0">
                  <a:pos x="150" y="29"/>
                </a:cxn>
                <a:cxn ang="0">
                  <a:pos x="145" y="46"/>
                </a:cxn>
                <a:cxn ang="0">
                  <a:pos x="237" y="46"/>
                </a:cxn>
                <a:cxn ang="0">
                  <a:pos x="260" y="50"/>
                </a:cxn>
                <a:cxn ang="0">
                  <a:pos x="282" y="64"/>
                </a:cxn>
                <a:cxn ang="0">
                  <a:pos x="300" y="109"/>
                </a:cxn>
                <a:cxn ang="0">
                  <a:pos x="300" y="109"/>
                </a:cxn>
                <a:cxn ang="0">
                  <a:pos x="282" y="153"/>
                </a:cxn>
                <a:cxn ang="0">
                  <a:pos x="239" y="172"/>
                </a:cxn>
                <a:cxn ang="0">
                  <a:pos x="46" y="172"/>
                </a:cxn>
              </a:cxnLst>
              <a:rect l="0" t="0" r="r" b="b"/>
              <a:pathLst>
                <a:path w="300" h="172">
                  <a:moveTo>
                    <a:pt x="46" y="172"/>
                  </a:moveTo>
                  <a:cubicBezTo>
                    <a:pt x="46" y="136"/>
                    <a:pt x="46" y="136"/>
                    <a:pt x="46" y="136"/>
                  </a:cubicBezTo>
                  <a:cubicBezTo>
                    <a:pt x="41" y="140"/>
                    <a:pt x="35" y="142"/>
                    <a:pt x="29" y="142"/>
                  </a:cubicBezTo>
                  <a:cubicBezTo>
                    <a:pt x="28" y="142"/>
                    <a:pt x="27" y="142"/>
                    <a:pt x="26" y="142"/>
                  </a:cubicBezTo>
                  <a:cubicBezTo>
                    <a:pt x="19" y="141"/>
                    <a:pt x="13" y="138"/>
                    <a:pt x="8" y="133"/>
                  </a:cubicBezTo>
                  <a:cubicBezTo>
                    <a:pt x="3" y="127"/>
                    <a:pt x="0" y="121"/>
                    <a:pt x="0" y="113"/>
                  </a:cubicBezTo>
                  <a:cubicBezTo>
                    <a:pt x="0" y="105"/>
                    <a:pt x="3" y="98"/>
                    <a:pt x="8" y="92"/>
                  </a:cubicBezTo>
                  <a:cubicBezTo>
                    <a:pt x="12" y="88"/>
                    <a:pt x="16" y="86"/>
                    <a:pt x="21" y="85"/>
                  </a:cubicBezTo>
                  <a:cubicBezTo>
                    <a:pt x="24" y="84"/>
                    <a:pt x="26" y="84"/>
                    <a:pt x="29" y="84"/>
                  </a:cubicBezTo>
                  <a:cubicBezTo>
                    <a:pt x="35" y="84"/>
                    <a:pt x="41" y="85"/>
                    <a:pt x="46" y="89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4" y="41"/>
                    <a:pt x="92" y="35"/>
                    <a:pt x="92" y="29"/>
                  </a:cubicBezTo>
                  <a:cubicBezTo>
                    <a:pt x="92" y="21"/>
                    <a:pt x="95" y="15"/>
                    <a:pt x="100" y="9"/>
                  </a:cubicBezTo>
                  <a:cubicBezTo>
                    <a:pt x="106" y="3"/>
                    <a:pt x="113" y="0"/>
                    <a:pt x="121" y="0"/>
                  </a:cubicBezTo>
                  <a:cubicBezTo>
                    <a:pt x="129" y="0"/>
                    <a:pt x="136" y="3"/>
                    <a:pt x="141" y="9"/>
                  </a:cubicBezTo>
                  <a:cubicBezTo>
                    <a:pt x="147" y="15"/>
                    <a:pt x="150" y="21"/>
                    <a:pt x="150" y="29"/>
                  </a:cubicBezTo>
                  <a:cubicBezTo>
                    <a:pt x="150" y="35"/>
                    <a:pt x="148" y="41"/>
                    <a:pt x="145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45" y="46"/>
                    <a:pt x="253" y="47"/>
                    <a:pt x="260" y="50"/>
                  </a:cubicBezTo>
                  <a:cubicBezTo>
                    <a:pt x="268" y="53"/>
                    <a:pt x="275" y="57"/>
                    <a:pt x="282" y="64"/>
                  </a:cubicBezTo>
                  <a:cubicBezTo>
                    <a:pt x="294" y="76"/>
                    <a:pt x="300" y="91"/>
                    <a:pt x="300" y="109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26"/>
                    <a:pt x="294" y="141"/>
                    <a:pt x="282" y="153"/>
                  </a:cubicBezTo>
                  <a:cubicBezTo>
                    <a:pt x="270" y="165"/>
                    <a:pt x="255" y="171"/>
                    <a:pt x="239" y="172"/>
                  </a:cubicBezTo>
                  <a:lnTo>
                    <a:pt x="46" y="172"/>
                  </a:lnTo>
                  <a:close/>
                </a:path>
              </a:pathLst>
            </a:custGeom>
            <a:solidFill>
              <a:srgbClr val="FFD966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63" name="组合 762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764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5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6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7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8" name="组合 767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769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0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1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2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3" name="矩形 772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74" name="组合 773"/>
          <p:cNvGrpSpPr/>
          <p:nvPr/>
        </p:nvGrpSpPr>
        <p:grpSpPr>
          <a:xfrm>
            <a:off x="8290995" y="2737708"/>
            <a:ext cx="2323586" cy="909030"/>
            <a:chOff x="7159246" y="3194514"/>
            <a:chExt cx="2323586" cy="909030"/>
          </a:xfrm>
        </p:grpSpPr>
        <p:sp>
          <p:nvSpPr>
            <p:cNvPr id="77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7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77" name="组合 776"/>
          <p:cNvGrpSpPr/>
          <p:nvPr/>
        </p:nvGrpSpPr>
        <p:grpSpPr>
          <a:xfrm>
            <a:off x="8290995" y="3967757"/>
            <a:ext cx="2323586" cy="909030"/>
            <a:chOff x="7159246" y="3194514"/>
            <a:chExt cx="2323586" cy="909030"/>
          </a:xfrm>
        </p:grpSpPr>
        <p:sp>
          <p:nvSpPr>
            <p:cNvPr id="77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7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80" name="组合 779"/>
          <p:cNvGrpSpPr/>
          <p:nvPr/>
        </p:nvGrpSpPr>
        <p:grpSpPr>
          <a:xfrm>
            <a:off x="1575691" y="2737708"/>
            <a:ext cx="2323586" cy="909030"/>
            <a:chOff x="7159246" y="3194514"/>
            <a:chExt cx="2323586" cy="909030"/>
          </a:xfrm>
        </p:grpSpPr>
        <p:sp>
          <p:nvSpPr>
            <p:cNvPr id="78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8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83" name="组合 782"/>
          <p:cNvGrpSpPr/>
          <p:nvPr/>
        </p:nvGrpSpPr>
        <p:grpSpPr>
          <a:xfrm>
            <a:off x="1575691" y="3967757"/>
            <a:ext cx="2323586" cy="909030"/>
            <a:chOff x="7159246" y="3194514"/>
            <a:chExt cx="2323586" cy="909030"/>
          </a:xfrm>
        </p:grpSpPr>
        <p:sp>
          <p:nvSpPr>
            <p:cNvPr id="78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8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739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"/>
            <a:ext cx="12192000" cy="6858264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025240" y="1627325"/>
            <a:ext cx="4384406" cy="4384406"/>
            <a:chOff x="4303129" y="1397829"/>
            <a:chExt cx="4384406" cy="4384406"/>
          </a:xfrm>
        </p:grpSpPr>
        <p:sp>
          <p:nvSpPr>
            <p:cNvPr id="749" name="Freeform 9"/>
            <p:cNvSpPr>
              <a:spLocks noEditPoints="1"/>
            </p:cNvSpPr>
            <p:nvPr/>
          </p:nvSpPr>
          <p:spPr bwMode="auto">
            <a:xfrm>
              <a:off x="4303129" y="1397829"/>
              <a:ext cx="4384406" cy="4384406"/>
            </a:xfrm>
            <a:custGeom>
              <a:avLst/>
              <a:gdLst>
                <a:gd name="T0" fmla="*/ 566 w 741"/>
                <a:gd name="T1" fmla="*/ 225 h 741"/>
                <a:gd name="T2" fmla="*/ 413 w 741"/>
                <a:gd name="T3" fmla="*/ 348 h 741"/>
                <a:gd name="T4" fmla="*/ 495 w 741"/>
                <a:gd name="T5" fmla="*/ 225 h 741"/>
                <a:gd name="T6" fmla="*/ 495 w 741"/>
                <a:gd name="T7" fmla="*/ 125 h 741"/>
                <a:gd name="T8" fmla="*/ 245 w 741"/>
                <a:gd name="T9" fmla="*/ 125 h 741"/>
                <a:gd name="T10" fmla="*/ 245 w 741"/>
                <a:gd name="T11" fmla="*/ 225 h 741"/>
                <a:gd name="T12" fmla="*/ 327 w 741"/>
                <a:gd name="T13" fmla="*/ 348 h 741"/>
                <a:gd name="T14" fmla="*/ 175 w 741"/>
                <a:gd name="T15" fmla="*/ 225 h 741"/>
                <a:gd name="T16" fmla="*/ 0 w 741"/>
                <a:gd name="T17" fmla="*/ 371 h 741"/>
                <a:gd name="T18" fmla="*/ 175 w 741"/>
                <a:gd name="T19" fmla="*/ 516 h 741"/>
                <a:gd name="T20" fmla="*/ 327 w 741"/>
                <a:gd name="T21" fmla="*/ 393 h 741"/>
                <a:gd name="T22" fmla="*/ 245 w 741"/>
                <a:gd name="T23" fmla="*/ 516 h 741"/>
                <a:gd name="T24" fmla="*/ 245 w 741"/>
                <a:gd name="T25" fmla="*/ 616 h 741"/>
                <a:gd name="T26" fmla="*/ 495 w 741"/>
                <a:gd name="T27" fmla="*/ 616 h 741"/>
                <a:gd name="T28" fmla="*/ 495 w 741"/>
                <a:gd name="T29" fmla="*/ 516 h 741"/>
                <a:gd name="T30" fmla="*/ 413 w 741"/>
                <a:gd name="T31" fmla="*/ 393 h 741"/>
                <a:gd name="T32" fmla="*/ 566 w 741"/>
                <a:gd name="T33" fmla="*/ 516 h 741"/>
                <a:gd name="T34" fmla="*/ 741 w 741"/>
                <a:gd name="T35" fmla="*/ 371 h 741"/>
                <a:gd name="T36" fmla="*/ 268 w 741"/>
                <a:gd name="T37" fmla="*/ 203 h 741"/>
                <a:gd name="T38" fmla="*/ 268 w 741"/>
                <a:gd name="T39" fmla="*/ 148 h 741"/>
                <a:gd name="T40" fmla="*/ 473 w 741"/>
                <a:gd name="T41" fmla="*/ 148 h 741"/>
                <a:gd name="T42" fmla="*/ 473 w 741"/>
                <a:gd name="T43" fmla="*/ 203 h 741"/>
                <a:gd name="T44" fmla="*/ 268 w 741"/>
                <a:gd name="T45" fmla="*/ 203 h 741"/>
                <a:gd name="T46" fmla="*/ 175 w 741"/>
                <a:gd name="T47" fmla="*/ 484 h 741"/>
                <a:gd name="T48" fmla="*/ 45 w 741"/>
                <a:gd name="T49" fmla="*/ 371 h 741"/>
                <a:gd name="T50" fmla="*/ 175 w 741"/>
                <a:gd name="T51" fmla="*/ 257 h 741"/>
                <a:gd name="T52" fmla="*/ 305 w 741"/>
                <a:gd name="T53" fmla="*/ 371 h 741"/>
                <a:gd name="T54" fmla="*/ 473 w 741"/>
                <a:gd name="T55" fmla="*/ 539 h 741"/>
                <a:gd name="T56" fmla="*/ 473 w 741"/>
                <a:gd name="T57" fmla="*/ 594 h 741"/>
                <a:gd name="T58" fmla="*/ 268 w 741"/>
                <a:gd name="T59" fmla="*/ 594 h 741"/>
                <a:gd name="T60" fmla="*/ 268 w 741"/>
                <a:gd name="T61" fmla="*/ 539 h 741"/>
                <a:gd name="T62" fmla="*/ 473 w 741"/>
                <a:gd name="T63" fmla="*/ 539 h 741"/>
                <a:gd name="T64" fmla="*/ 350 w 741"/>
                <a:gd name="T65" fmla="*/ 371 h 741"/>
                <a:gd name="T66" fmla="*/ 391 w 741"/>
                <a:gd name="T67" fmla="*/ 371 h 741"/>
                <a:gd name="T68" fmla="*/ 593 w 741"/>
                <a:gd name="T69" fmla="*/ 473 h 741"/>
                <a:gd name="T70" fmla="*/ 538 w 741"/>
                <a:gd name="T71" fmla="*/ 473 h 741"/>
                <a:gd name="T72" fmla="*/ 538 w 741"/>
                <a:gd name="T73" fmla="*/ 268 h 741"/>
                <a:gd name="T74" fmla="*/ 593 w 741"/>
                <a:gd name="T75" fmla="*/ 268 h 741"/>
                <a:gd name="T76" fmla="*/ 593 w 741"/>
                <a:gd name="T77" fmla="*/ 473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1" h="741">
                  <a:moveTo>
                    <a:pt x="616" y="246"/>
                  </a:moveTo>
                  <a:cubicBezTo>
                    <a:pt x="602" y="232"/>
                    <a:pt x="585" y="225"/>
                    <a:pt x="566" y="225"/>
                  </a:cubicBezTo>
                  <a:cubicBezTo>
                    <a:pt x="547" y="225"/>
                    <a:pt x="529" y="232"/>
                    <a:pt x="516" y="246"/>
                  </a:cubicBezTo>
                  <a:cubicBezTo>
                    <a:pt x="413" y="348"/>
                    <a:pt x="413" y="348"/>
                    <a:pt x="413" y="348"/>
                  </a:cubicBezTo>
                  <a:cubicBezTo>
                    <a:pt x="393" y="328"/>
                    <a:pt x="393" y="328"/>
                    <a:pt x="393" y="328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509" y="212"/>
                    <a:pt x="516" y="194"/>
                    <a:pt x="516" y="175"/>
                  </a:cubicBezTo>
                  <a:cubicBezTo>
                    <a:pt x="516" y="156"/>
                    <a:pt x="509" y="138"/>
                    <a:pt x="495" y="125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245" y="125"/>
                    <a:pt x="245" y="125"/>
                    <a:pt x="245" y="125"/>
                  </a:cubicBezTo>
                  <a:cubicBezTo>
                    <a:pt x="232" y="138"/>
                    <a:pt x="225" y="156"/>
                    <a:pt x="225" y="175"/>
                  </a:cubicBezTo>
                  <a:cubicBezTo>
                    <a:pt x="225" y="194"/>
                    <a:pt x="232" y="212"/>
                    <a:pt x="245" y="225"/>
                  </a:cubicBezTo>
                  <a:cubicBezTo>
                    <a:pt x="348" y="328"/>
                    <a:pt x="348" y="328"/>
                    <a:pt x="348" y="328"/>
                  </a:cubicBezTo>
                  <a:cubicBezTo>
                    <a:pt x="327" y="348"/>
                    <a:pt x="327" y="348"/>
                    <a:pt x="327" y="348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11" y="232"/>
                    <a:pt x="194" y="225"/>
                    <a:pt x="175" y="225"/>
                  </a:cubicBezTo>
                  <a:cubicBezTo>
                    <a:pt x="156" y="225"/>
                    <a:pt x="138" y="232"/>
                    <a:pt x="125" y="246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25" y="496"/>
                    <a:pt x="125" y="496"/>
                    <a:pt x="125" y="496"/>
                  </a:cubicBezTo>
                  <a:cubicBezTo>
                    <a:pt x="138" y="509"/>
                    <a:pt x="156" y="516"/>
                    <a:pt x="175" y="516"/>
                  </a:cubicBezTo>
                  <a:cubicBezTo>
                    <a:pt x="194" y="516"/>
                    <a:pt x="211" y="509"/>
                    <a:pt x="225" y="496"/>
                  </a:cubicBezTo>
                  <a:cubicBezTo>
                    <a:pt x="327" y="393"/>
                    <a:pt x="327" y="393"/>
                    <a:pt x="327" y="393"/>
                  </a:cubicBezTo>
                  <a:cubicBezTo>
                    <a:pt x="348" y="414"/>
                    <a:pt x="348" y="414"/>
                    <a:pt x="348" y="414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32" y="529"/>
                    <a:pt x="225" y="547"/>
                    <a:pt x="225" y="566"/>
                  </a:cubicBezTo>
                  <a:cubicBezTo>
                    <a:pt x="225" y="585"/>
                    <a:pt x="232" y="603"/>
                    <a:pt x="245" y="616"/>
                  </a:cubicBezTo>
                  <a:cubicBezTo>
                    <a:pt x="370" y="741"/>
                    <a:pt x="370" y="741"/>
                    <a:pt x="370" y="741"/>
                  </a:cubicBezTo>
                  <a:cubicBezTo>
                    <a:pt x="495" y="616"/>
                    <a:pt x="495" y="616"/>
                    <a:pt x="495" y="616"/>
                  </a:cubicBezTo>
                  <a:cubicBezTo>
                    <a:pt x="509" y="603"/>
                    <a:pt x="516" y="585"/>
                    <a:pt x="516" y="566"/>
                  </a:cubicBezTo>
                  <a:cubicBezTo>
                    <a:pt x="516" y="547"/>
                    <a:pt x="509" y="529"/>
                    <a:pt x="495" y="516"/>
                  </a:cubicBezTo>
                  <a:cubicBezTo>
                    <a:pt x="393" y="414"/>
                    <a:pt x="393" y="414"/>
                    <a:pt x="393" y="414"/>
                  </a:cubicBezTo>
                  <a:cubicBezTo>
                    <a:pt x="413" y="393"/>
                    <a:pt x="413" y="393"/>
                    <a:pt x="413" y="393"/>
                  </a:cubicBezTo>
                  <a:cubicBezTo>
                    <a:pt x="516" y="496"/>
                    <a:pt x="516" y="496"/>
                    <a:pt x="516" y="496"/>
                  </a:cubicBezTo>
                  <a:cubicBezTo>
                    <a:pt x="529" y="509"/>
                    <a:pt x="547" y="516"/>
                    <a:pt x="566" y="516"/>
                  </a:cubicBezTo>
                  <a:cubicBezTo>
                    <a:pt x="585" y="516"/>
                    <a:pt x="602" y="509"/>
                    <a:pt x="616" y="496"/>
                  </a:cubicBezTo>
                  <a:cubicBezTo>
                    <a:pt x="741" y="371"/>
                    <a:pt x="741" y="371"/>
                    <a:pt x="741" y="371"/>
                  </a:cubicBezTo>
                  <a:lnTo>
                    <a:pt x="616" y="246"/>
                  </a:lnTo>
                  <a:close/>
                  <a:moveTo>
                    <a:pt x="268" y="203"/>
                  </a:moveTo>
                  <a:cubicBezTo>
                    <a:pt x="261" y="195"/>
                    <a:pt x="257" y="185"/>
                    <a:pt x="257" y="175"/>
                  </a:cubicBezTo>
                  <a:cubicBezTo>
                    <a:pt x="257" y="165"/>
                    <a:pt x="260" y="155"/>
                    <a:pt x="268" y="148"/>
                  </a:cubicBezTo>
                  <a:cubicBezTo>
                    <a:pt x="370" y="45"/>
                    <a:pt x="370" y="45"/>
                    <a:pt x="370" y="45"/>
                  </a:cubicBezTo>
                  <a:cubicBezTo>
                    <a:pt x="473" y="148"/>
                    <a:pt x="473" y="148"/>
                    <a:pt x="473" y="148"/>
                  </a:cubicBezTo>
                  <a:cubicBezTo>
                    <a:pt x="480" y="155"/>
                    <a:pt x="484" y="165"/>
                    <a:pt x="484" y="175"/>
                  </a:cubicBezTo>
                  <a:cubicBezTo>
                    <a:pt x="484" y="185"/>
                    <a:pt x="480" y="195"/>
                    <a:pt x="473" y="203"/>
                  </a:cubicBezTo>
                  <a:cubicBezTo>
                    <a:pt x="370" y="305"/>
                    <a:pt x="370" y="305"/>
                    <a:pt x="370" y="305"/>
                  </a:cubicBezTo>
                  <a:lnTo>
                    <a:pt x="268" y="203"/>
                  </a:lnTo>
                  <a:close/>
                  <a:moveTo>
                    <a:pt x="202" y="473"/>
                  </a:moveTo>
                  <a:cubicBezTo>
                    <a:pt x="195" y="480"/>
                    <a:pt x="185" y="484"/>
                    <a:pt x="175" y="484"/>
                  </a:cubicBezTo>
                  <a:cubicBezTo>
                    <a:pt x="164" y="484"/>
                    <a:pt x="155" y="480"/>
                    <a:pt x="147" y="473"/>
                  </a:cubicBezTo>
                  <a:cubicBezTo>
                    <a:pt x="45" y="371"/>
                    <a:pt x="45" y="371"/>
                    <a:pt x="45" y="371"/>
                  </a:cubicBezTo>
                  <a:cubicBezTo>
                    <a:pt x="147" y="268"/>
                    <a:pt x="147" y="268"/>
                    <a:pt x="147" y="268"/>
                  </a:cubicBezTo>
                  <a:cubicBezTo>
                    <a:pt x="155" y="261"/>
                    <a:pt x="164" y="257"/>
                    <a:pt x="175" y="257"/>
                  </a:cubicBezTo>
                  <a:cubicBezTo>
                    <a:pt x="185" y="257"/>
                    <a:pt x="195" y="261"/>
                    <a:pt x="202" y="268"/>
                  </a:cubicBezTo>
                  <a:cubicBezTo>
                    <a:pt x="305" y="371"/>
                    <a:pt x="305" y="371"/>
                    <a:pt x="305" y="371"/>
                  </a:cubicBezTo>
                  <a:lnTo>
                    <a:pt x="202" y="473"/>
                  </a:lnTo>
                  <a:close/>
                  <a:moveTo>
                    <a:pt x="473" y="539"/>
                  </a:moveTo>
                  <a:cubicBezTo>
                    <a:pt x="480" y="546"/>
                    <a:pt x="484" y="556"/>
                    <a:pt x="484" y="566"/>
                  </a:cubicBezTo>
                  <a:cubicBezTo>
                    <a:pt x="484" y="576"/>
                    <a:pt x="480" y="586"/>
                    <a:pt x="473" y="594"/>
                  </a:cubicBezTo>
                  <a:cubicBezTo>
                    <a:pt x="370" y="696"/>
                    <a:pt x="370" y="696"/>
                    <a:pt x="370" y="696"/>
                  </a:cubicBezTo>
                  <a:cubicBezTo>
                    <a:pt x="268" y="594"/>
                    <a:pt x="268" y="594"/>
                    <a:pt x="268" y="594"/>
                  </a:cubicBezTo>
                  <a:cubicBezTo>
                    <a:pt x="261" y="586"/>
                    <a:pt x="257" y="576"/>
                    <a:pt x="257" y="566"/>
                  </a:cubicBezTo>
                  <a:cubicBezTo>
                    <a:pt x="257" y="556"/>
                    <a:pt x="260" y="546"/>
                    <a:pt x="268" y="539"/>
                  </a:cubicBezTo>
                  <a:cubicBezTo>
                    <a:pt x="370" y="436"/>
                    <a:pt x="370" y="436"/>
                    <a:pt x="370" y="436"/>
                  </a:cubicBezTo>
                  <a:lnTo>
                    <a:pt x="473" y="539"/>
                  </a:lnTo>
                  <a:close/>
                  <a:moveTo>
                    <a:pt x="370" y="391"/>
                  </a:moveTo>
                  <a:cubicBezTo>
                    <a:pt x="350" y="371"/>
                    <a:pt x="350" y="371"/>
                    <a:pt x="350" y="371"/>
                  </a:cubicBezTo>
                  <a:cubicBezTo>
                    <a:pt x="370" y="350"/>
                    <a:pt x="370" y="350"/>
                    <a:pt x="370" y="350"/>
                  </a:cubicBezTo>
                  <a:cubicBezTo>
                    <a:pt x="391" y="371"/>
                    <a:pt x="391" y="371"/>
                    <a:pt x="391" y="371"/>
                  </a:cubicBezTo>
                  <a:lnTo>
                    <a:pt x="370" y="391"/>
                  </a:lnTo>
                  <a:close/>
                  <a:moveTo>
                    <a:pt x="593" y="473"/>
                  </a:moveTo>
                  <a:cubicBezTo>
                    <a:pt x="586" y="480"/>
                    <a:pt x="576" y="484"/>
                    <a:pt x="566" y="484"/>
                  </a:cubicBezTo>
                  <a:cubicBezTo>
                    <a:pt x="555" y="484"/>
                    <a:pt x="546" y="480"/>
                    <a:pt x="538" y="473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538" y="268"/>
                    <a:pt x="538" y="268"/>
                    <a:pt x="538" y="268"/>
                  </a:cubicBezTo>
                  <a:cubicBezTo>
                    <a:pt x="546" y="261"/>
                    <a:pt x="555" y="257"/>
                    <a:pt x="566" y="257"/>
                  </a:cubicBezTo>
                  <a:cubicBezTo>
                    <a:pt x="576" y="257"/>
                    <a:pt x="586" y="261"/>
                    <a:pt x="593" y="268"/>
                  </a:cubicBezTo>
                  <a:cubicBezTo>
                    <a:pt x="696" y="371"/>
                    <a:pt x="696" y="371"/>
                    <a:pt x="696" y="371"/>
                  </a:cubicBezTo>
                  <a:lnTo>
                    <a:pt x="593" y="473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50" name="Freeform 10"/>
            <p:cNvSpPr>
              <a:spLocks noEditPoints="1"/>
            </p:cNvSpPr>
            <p:nvPr/>
          </p:nvSpPr>
          <p:spPr bwMode="auto">
            <a:xfrm>
              <a:off x="7462406" y="3392107"/>
              <a:ext cx="403365" cy="400860"/>
            </a:xfrm>
            <a:custGeom>
              <a:avLst/>
              <a:gdLst>
                <a:gd name="T0" fmla="*/ 14 w 68"/>
                <a:gd name="T1" fmla="*/ 25 h 68"/>
                <a:gd name="T2" fmla="*/ 15 w 68"/>
                <a:gd name="T3" fmla="*/ 20 h 68"/>
                <a:gd name="T4" fmla="*/ 17 w 68"/>
                <a:gd name="T5" fmla="*/ 17 h 68"/>
                <a:gd name="T6" fmla="*/ 20 w 68"/>
                <a:gd name="T7" fmla="*/ 14 h 68"/>
                <a:gd name="T8" fmla="*/ 26 w 68"/>
                <a:gd name="T9" fmla="*/ 13 h 68"/>
                <a:gd name="T10" fmla="*/ 22 w 68"/>
                <a:gd name="T11" fmla="*/ 17 h 68"/>
                <a:gd name="T12" fmla="*/ 17 w 68"/>
                <a:gd name="T13" fmla="*/ 21 h 68"/>
                <a:gd name="T14" fmla="*/ 55 w 68"/>
                <a:gd name="T15" fmla="*/ 50 h 68"/>
                <a:gd name="T16" fmla="*/ 67 w 68"/>
                <a:gd name="T17" fmla="*/ 63 h 68"/>
                <a:gd name="T18" fmla="*/ 63 w 68"/>
                <a:gd name="T19" fmla="*/ 67 h 68"/>
                <a:gd name="T20" fmla="*/ 43 w 68"/>
                <a:gd name="T21" fmla="*/ 59 h 68"/>
                <a:gd name="T22" fmla="*/ 19 w 68"/>
                <a:gd name="T23" fmla="*/ 59 h 68"/>
                <a:gd name="T24" fmla="*/ 3 w 68"/>
                <a:gd name="T25" fmla="*/ 42 h 68"/>
                <a:gd name="T26" fmla="*/ 0 w 68"/>
                <a:gd name="T27" fmla="*/ 31 h 68"/>
                <a:gd name="T28" fmla="*/ 9 w 68"/>
                <a:gd name="T29" fmla="*/ 9 h 68"/>
                <a:gd name="T30" fmla="*/ 43 w 68"/>
                <a:gd name="T31" fmla="*/ 2 h 68"/>
                <a:gd name="T32" fmla="*/ 43 w 68"/>
                <a:gd name="T33" fmla="*/ 2 h 68"/>
                <a:gd name="T34" fmla="*/ 53 w 68"/>
                <a:gd name="T35" fmla="*/ 9 h 68"/>
                <a:gd name="T36" fmla="*/ 60 w 68"/>
                <a:gd name="T37" fmla="*/ 19 h 68"/>
                <a:gd name="T38" fmla="*/ 60 w 68"/>
                <a:gd name="T39" fmla="*/ 42 h 68"/>
                <a:gd name="T40" fmla="*/ 41 w 68"/>
                <a:gd name="T41" fmla="*/ 7 h 68"/>
                <a:gd name="T42" fmla="*/ 31 w 68"/>
                <a:gd name="T43" fmla="*/ 6 h 68"/>
                <a:gd name="T44" fmla="*/ 8 w 68"/>
                <a:gd name="T45" fmla="*/ 21 h 68"/>
                <a:gd name="T46" fmla="*/ 8 w 68"/>
                <a:gd name="T47" fmla="*/ 40 h 68"/>
                <a:gd name="T48" fmla="*/ 13 w 68"/>
                <a:gd name="T49" fmla="*/ 48 h 68"/>
                <a:gd name="T50" fmla="*/ 31 w 68"/>
                <a:gd name="T51" fmla="*/ 56 h 68"/>
                <a:gd name="T52" fmla="*/ 49 w 68"/>
                <a:gd name="T53" fmla="*/ 49 h 68"/>
                <a:gd name="T54" fmla="*/ 54 w 68"/>
                <a:gd name="T55" fmla="*/ 40 h 68"/>
                <a:gd name="T56" fmla="*/ 54 w 68"/>
                <a:gd name="T57" fmla="*/ 21 h 68"/>
                <a:gd name="T58" fmla="*/ 49 w 68"/>
                <a:gd name="T59" fmla="*/ 13 h 68"/>
                <a:gd name="T60" fmla="*/ 41 w 68"/>
                <a:gd name="T61" fmla="*/ 7 h 68"/>
                <a:gd name="T62" fmla="*/ 48 w 68"/>
                <a:gd name="T63" fmla="*/ 31 h 68"/>
                <a:gd name="T64" fmla="*/ 49 w 68"/>
                <a:gd name="T65" fmla="*/ 29 h 68"/>
                <a:gd name="T66" fmla="*/ 50 w 68"/>
                <a:gd name="T67" fmla="*/ 38 h 68"/>
                <a:gd name="T68" fmla="*/ 45 w 68"/>
                <a:gd name="T69" fmla="*/ 45 h 68"/>
                <a:gd name="T70" fmla="*/ 31 w 68"/>
                <a:gd name="T71" fmla="*/ 51 h 68"/>
                <a:gd name="T72" fmla="*/ 31 w 68"/>
                <a:gd name="T73" fmla="*/ 47 h 68"/>
                <a:gd name="T74" fmla="*/ 43 w 68"/>
                <a:gd name="T75" fmla="*/ 42 h 68"/>
                <a:gd name="T76" fmla="*/ 46 w 68"/>
                <a:gd name="T77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68">
                  <a:moveTo>
                    <a:pt x="16" y="24"/>
                  </a:moveTo>
                  <a:cubicBezTo>
                    <a:pt x="16" y="25"/>
                    <a:pt x="15" y="25"/>
                    <a:pt x="14" y="25"/>
                  </a:cubicBezTo>
                  <a:cubicBezTo>
                    <a:pt x="13" y="25"/>
                    <a:pt x="12" y="24"/>
                    <a:pt x="13" y="23"/>
                  </a:cubicBezTo>
                  <a:cubicBezTo>
                    <a:pt x="13" y="22"/>
                    <a:pt x="14" y="21"/>
                    <a:pt x="15" y="20"/>
                  </a:cubicBezTo>
                  <a:cubicBezTo>
                    <a:pt x="15" y="19"/>
                    <a:pt x="16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4" y="16"/>
                    <a:pt x="23" y="16"/>
                    <a:pt x="22" y="17"/>
                  </a:cubicBezTo>
                  <a:cubicBezTo>
                    <a:pt x="21" y="18"/>
                    <a:pt x="20" y="18"/>
                    <a:pt x="19" y="19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3"/>
                    <a:pt x="16" y="24"/>
                  </a:cubicBezTo>
                  <a:close/>
                  <a:moveTo>
                    <a:pt x="55" y="50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8" y="64"/>
                    <a:pt x="68" y="65"/>
                    <a:pt x="67" y="67"/>
                  </a:cubicBezTo>
                  <a:cubicBezTo>
                    <a:pt x="66" y="68"/>
                    <a:pt x="64" y="68"/>
                    <a:pt x="63" y="67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6"/>
                    <a:pt x="46" y="58"/>
                    <a:pt x="43" y="59"/>
                  </a:cubicBezTo>
                  <a:cubicBezTo>
                    <a:pt x="39" y="61"/>
                    <a:pt x="35" y="61"/>
                    <a:pt x="31" y="61"/>
                  </a:cubicBezTo>
                  <a:cubicBezTo>
                    <a:pt x="27" y="61"/>
                    <a:pt x="23" y="61"/>
                    <a:pt x="19" y="59"/>
                  </a:cubicBezTo>
                  <a:cubicBezTo>
                    <a:pt x="16" y="58"/>
                    <a:pt x="12" y="55"/>
                    <a:pt x="9" y="52"/>
                  </a:cubicBezTo>
                  <a:cubicBezTo>
                    <a:pt x="7" y="50"/>
                    <a:pt x="4" y="46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39"/>
                    <a:pt x="0" y="35"/>
                    <a:pt x="0" y="31"/>
                  </a:cubicBezTo>
                  <a:cubicBezTo>
                    <a:pt x="0" y="27"/>
                    <a:pt x="1" y="23"/>
                    <a:pt x="3" y="19"/>
                  </a:cubicBezTo>
                  <a:cubicBezTo>
                    <a:pt x="4" y="15"/>
                    <a:pt x="7" y="12"/>
                    <a:pt x="9" y="9"/>
                  </a:cubicBezTo>
                  <a:cubicBezTo>
                    <a:pt x="15" y="3"/>
                    <a:pt x="23" y="0"/>
                    <a:pt x="31" y="0"/>
                  </a:cubicBezTo>
                  <a:cubicBezTo>
                    <a:pt x="35" y="0"/>
                    <a:pt x="39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7" y="4"/>
                    <a:pt x="50" y="6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6" y="12"/>
                    <a:pt x="58" y="15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23"/>
                    <a:pt x="62" y="27"/>
                    <a:pt x="62" y="31"/>
                  </a:cubicBezTo>
                  <a:cubicBezTo>
                    <a:pt x="62" y="35"/>
                    <a:pt x="61" y="39"/>
                    <a:pt x="60" y="42"/>
                  </a:cubicBezTo>
                  <a:cubicBezTo>
                    <a:pt x="58" y="45"/>
                    <a:pt x="57" y="48"/>
                    <a:pt x="55" y="50"/>
                  </a:cubicBezTo>
                  <a:close/>
                  <a:moveTo>
                    <a:pt x="41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38" y="6"/>
                    <a:pt x="35" y="6"/>
                    <a:pt x="31" y="6"/>
                  </a:cubicBezTo>
                  <a:cubicBezTo>
                    <a:pt x="24" y="6"/>
                    <a:pt x="18" y="8"/>
                    <a:pt x="13" y="13"/>
                  </a:cubicBezTo>
                  <a:cubicBezTo>
                    <a:pt x="11" y="15"/>
                    <a:pt x="9" y="18"/>
                    <a:pt x="8" y="21"/>
                  </a:cubicBezTo>
                  <a:cubicBezTo>
                    <a:pt x="7" y="24"/>
                    <a:pt x="6" y="27"/>
                    <a:pt x="6" y="31"/>
                  </a:cubicBezTo>
                  <a:cubicBezTo>
                    <a:pt x="6" y="34"/>
                    <a:pt x="7" y="37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3"/>
                    <a:pt x="11" y="46"/>
                    <a:pt x="13" y="48"/>
                  </a:cubicBezTo>
                  <a:cubicBezTo>
                    <a:pt x="16" y="51"/>
                    <a:pt x="18" y="53"/>
                    <a:pt x="22" y="54"/>
                  </a:cubicBezTo>
                  <a:cubicBezTo>
                    <a:pt x="24" y="55"/>
                    <a:pt x="28" y="56"/>
                    <a:pt x="31" y="56"/>
                  </a:cubicBezTo>
                  <a:cubicBezTo>
                    <a:pt x="35" y="56"/>
                    <a:pt x="38" y="55"/>
                    <a:pt x="41" y="54"/>
                  </a:cubicBezTo>
                  <a:cubicBezTo>
                    <a:pt x="44" y="53"/>
                    <a:pt x="47" y="51"/>
                    <a:pt x="49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7"/>
                    <a:pt x="56" y="34"/>
                    <a:pt x="56" y="31"/>
                  </a:cubicBezTo>
                  <a:cubicBezTo>
                    <a:pt x="56" y="27"/>
                    <a:pt x="56" y="24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18"/>
                    <a:pt x="51" y="15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1"/>
                    <a:pt x="44" y="9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lose/>
                  <a:moveTo>
                    <a:pt x="48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29"/>
                    <a:pt x="49" y="29"/>
                  </a:cubicBezTo>
                  <a:cubicBezTo>
                    <a:pt x="50" y="29"/>
                    <a:pt x="51" y="30"/>
                    <a:pt x="51" y="31"/>
                  </a:cubicBezTo>
                  <a:cubicBezTo>
                    <a:pt x="51" y="33"/>
                    <a:pt x="51" y="36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41"/>
                    <a:pt x="47" y="43"/>
                    <a:pt x="45" y="45"/>
                  </a:cubicBezTo>
                  <a:cubicBezTo>
                    <a:pt x="43" y="47"/>
                    <a:pt x="41" y="48"/>
                    <a:pt x="39" y="49"/>
                  </a:cubicBezTo>
                  <a:cubicBezTo>
                    <a:pt x="36" y="50"/>
                    <a:pt x="34" y="51"/>
                    <a:pt x="31" y="51"/>
                  </a:cubicBezTo>
                  <a:cubicBezTo>
                    <a:pt x="30" y="51"/>
                    <a:pt x="29" y="50"/>
                    <a:pt x="29" y="49"/>
                  </a:cubicBezTo>
                  <a:cubicBezTo>
                    <a:pt x="29" y="48"/>
                    <a:pt x="30" y="47"/>
                    <a:pt x="31" y="47"/>
                  </a:cubicBezTo>
                  <a:cubicBezTo>
                    <a:pt x="33" y="47"/>
                    <a:pt x="35" y="47"/>
                    <a:pt x="37" y="46"/>
                  </a:cubicBezTo>
                  <a:cubicBezTo>
                    <a:pt x="39" y="45"/>
                    <a:pt x="41" y="44"/>
                    <a:pt x="43" y="42"/>
                  </a:cubicBezTo>
                  <a:cubicBezTo>
                    <a:pt x="44" y="41"/>
                    <a:pt x="46" y="39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3"/>
                    <a:pt x="48" y="3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51" name="Freeform 11"/>
            <p:cNvSpPr>
              <a:spLocks noEditPoints="1"/>
            </p:cNvSpPr>
            <p:nvPr/>
          </p:nvSpPr>
          <p:spPr bwMode="auto">
            <a:xfrm>
              <a:off x="6309934" y="2209571"/>
              <a:ext cx="378312" cy="435935"/>
            </a:xfrm>
            <a:custGeom>
              <a:avLst/>
              <a:gdLst>
                <a:gd name="T0" fmla="*/ 14 w 64"/>
                <a:gd name="T1" fmla="*/ 55 h 74"/>
                <a:gd name="T2" fmla="*/ 49 w 64"/>
                <a:gd name="T3" fmla="*/ 53 h 74"/>
                <a:gd name="T4" fmla="*/ 49 w 64"/>
                <a:gd name="T5" fmla="*/ 57 h 74"/>
                <a:gd name="T6" fmla="*/ 8 w 64"/>
                <a:gd name="T7" fmla="*/ 0 h 74"/>
                <a:gd name="T8" fmla="*/ 41 w 64"/>
                <a:gd name="T9" fmla="*/ 0 h 74"/>
                <a:gd name="T10" fmla="*/ 64 w 64"/>
                <a:gd name="T11" fmla="*/ 22 h 74"/>
                <a:gd name="T12" fmla="*/ 64 w 64"/>
                <a:gd name="T13" fmla="*/ 24 h 74"/>
                <a:gd name="T14" fmla="*/ 62 w 64"/>
                <a:gd name="T15" fmla="*/ 72 h 74"/>
                <a:gd name="T16" fmla="*/ 62 w 64"/>
                <a:gd name="T17" fmla="*/ 72 h 74"/>
                <a:gd name="T18" fmla="*/ 8 w 64"/>
                <a:gd name="T19" fmla="*/ 74 h 74"/>
                <a:gd name="T20" fmla="*/ 0 w 64"/>
                <a:gd name="T21" fmla="*/ 66 h 74"/>
                <a:gd name="T22" fmla="*/ 2 w 64"/>
                <a:gd name="T23" fmla="*/ 3 h 74"/>
                <a:gd name="T24" fmla="*/ 39 w 64"/>
                <a:gd name="T25" fmla="*/ 6 h 74"/>
                <a:gd name="T26" fmla="*/ 8 w 64"/>
                <a:gd name="T27" fmla="*/ 6 h 74"/>
                <a:gd name="T28" fmla="*/ 6 w 64"/>
                <a:gd name="T29" fmla="*/ 8 h 74"/>
                <a:gd name="T30" fmla="*/ 6 w 64"/>
                <a:gd name="T31" fmla="*/ 68 h 74"/>
                <a:gd name="T32" fmla="*/ 8 w 64"/>
                <a:gd name="T33" fmla="*/ 68 h 74"/>
                <a:gd name="T34" fmla="*/ 58 w 64"/>
                <a:gd name="T35" fmla="*/ 68 h 74"/>
                <a:gd name="T36" fmla="*/ 59 w 64"/>
                <a:gd name="T37" fmla="*/ 66 h 74"/>
                <a:gd name="T38" fmla="*/ 46 w 64"/>
                <a:gd name="T39" fmla="*/ 25 h 74"/>
                <a:gd name="T40" fmla="*/ 41 w 64"/>
                <a:gd name="T41" fmla="*/ 23 h 74"/>
                <a:gd name="T42" fmla="*/ 39 w 64"/>
                <a:gd name="T43" fmla="*/ 6 h 74"/>
                <a:gd name="T44" fmla="*/ 56 w 64"/>
                <a:gd name="T45" fmla="*/ 22 h 74"/>
                <a:gd name="T46" fmla="*/ 43 w 64"/>
                <a:gd name="T47" fmla="*/ 19 h 74"/>
                <a:gd name="T48" fmla="*/ 44 w 64"/>
                <a:gd name="T49" fmla="*/ 21 h 74"/>
                <a:gd name="T50" fmla="*/ 56 w 64"/>
                <a:gd name="T51" fmla="*/ 22 h 74"/>
                <a:gd name="T52" fmla="*/ 16 w 64"/>
                <a:gd name="T53" fmla="*/ 33 h 74"/>
                <a:gd name="T54" fmla="*/ 16 w 64"/>
                <a:gd name="T55" fmla="*/ 29 h 74"/>
                <a:gd name="T56" fmla="*/ 50 w 64"/>
                <a:gd name="T57" fmla="*/ 31 h 74"/>
                <a:gd name="T58" fmla="*/ 16 w 64"/>
                <a:gd name="T59" fmla="*/ 33 h 74"/>
                <a:gd name="T60" fmla="*/ 16 w 64"/>
                <a:gd name="T61" fmla="*/ 45 h 74"/>
                <a:gd name="T62" fmla="*/ 16 w 64"/>
                <a:gd name="T63" fmla="*/ 41 h 74"/>
                <a:gd name="T64" fmla="*/ 50 w 64"/>
                <a:gd name="T65" fmla="*/ 43 h 74"/>
                <a:gd name="T66" fmla="*/ 16 w 64"/>
                <a:gd name="T6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74">
                  <a:moveTo>
                    <a:pt x="16" y="57"/>
                  </a:moveTo>
                  <a:cubicBezTo>
                    <a:pt x="15" y="57"/>
                    <a:pt x="14" y="56"/>
                    <a:pt x="14" y="55"/>
                  </a:cubicBezTo>
                  <a:cubicBezTo>
                    <a:pt x="14" y="54"/>
                    <a:pt x="15" y="53"/>
                    <a:pt x="16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3"/>
                    <a:pt x="50" y="54"/>
                    <a:pt x="50" y="55"/>
                  </a:cubicBezTo>
                  <a:cubicBezTo>
                    <a:pt x="50" y="56"/>
                    <a:pt x="50" y="57"/>
                    <a:pt x="49" y="57"/>
                  </a:cubicBezTo>
                  <a:cubicBezTo>
                    <a:pt x="16" y="57"/>
                    <a:pt x="16" y="57"/>
                    <a:pt x="16" y="57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3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4" y="68"/>
                    <a:pt x="64" y="70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3"/>
                    <a:pt x="59" y="74"/>
                    <a:pt x="5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6" y="74"/>
                    <a:pt x="4" y="73"/>
                    <a:pt x="2" y="72"/>
                  </a:cubicBezTo>
                  <a:cubicBezTo>
                    <a:pt x="1" y="70"/>
                    <a:pt x="0" y="68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lose/>
                  <a:moveTo>
                    <a:pt x="39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9" y="67"/>
                    <a:pt x="59" y="67"/>
                    <a:pt x="59" y="66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5"/>
                    <a:pt x="41" y="2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0" y="22"/>
                    <a:pt x="39" y="21"/>
                    <a:pt x="39" y="19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5" y="22"/>
                    <a:pt x="4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4" y="32"/>
                    <a:pt x="14" y="31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2"/>
                    <a:pt x="50" y="33"/>
                    <a:pt x="49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45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2"/>
                    <a:pt x="50" y="43"/>
                  </a:cubicBezTo>
                  <a:cubicBezTo>
                    <a:pt x="50" y="44"/>
                    <a:pt x="50" y="45"/>
                    <a:pt x="49" y="45"/>
                  </a:cubicBezTo>
                  <a:cubicBezTo>
                    <a:pt x="16" y="45"/>
                    <a:pt x="16" y="45"/>
                    <a:pt x="16" y="45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52" name="Freeform 12"/>
            <p:cNvSpPr>
              <a:spLocks noEditPoints="1"/>
            </p:cNvSpPr>
            <p:nvPr/>
          </p:nvSpPr>
          <p:spPr bwMode="auto">
            <a:xfrm>
              <a:off x="6279868" y="4517021"/>
              <a:ext cx="438442" cy="408375"/>
            </a:xfrm>
            <a:custGeom>
              <a:avLst/>
              <a:gdLst>
                <a:gd name="T0" fmla="*/ 58 w 74"/>
                <a:gd name="T1" fmla="*/ 39 h 69"/>
                <a:gd name="T2" fmla="*/ 61 w 74"/>
                <a:gd name="T3" fmla="*/ 36 h 69"/>
                <a:gd name="T4" fmla="*/ 63 w 74"/>
                <a:gd name="T5" fmla="*/ 39 h 69"/>
                <a:gd name="T6" fmla="*/ 63 w 74"/>
                <a:gd name="T7" fmla="*/ 66 h 69"/>
                <a:gd name="T8" fmla="*/ 61 w 74"/>
                <a:gd name="T9" fmla="*/ 69 h 69"/>
                <a:gd name="T10" fmla="*/ 61 w 74"/>
                <a:gd name="T11" fmla="*/ 69 h 69"/>
                <a:gd name="T12" fmla="*/ 14 w 74"/>
                <a:gd name="T13" fmla="*/ 69 h 69"/>
                <a:gd name="T14" fmla="*/ 11 w 74"/>
                <a:gd name="T15" fmla="*/ 66 h 69"/>
                <a:gd name="T16" fmla="*/ 11 w 74"/>
                <a:gd name="T17" fmla="*/ 66 h 69"/>
                <a:gd name="T18" fmla="*/ 11 w 74"/>
                <a:gd name="T19" fmla="*/ 39 h 69"/>
                <a:gd name="T20" fmla="*/ 14 w 74"/>
                <a:gd name="T21" fmla="*/ 36 h 69"/>
                <a:gd name="T22" fmla="*/ 17 w 74"/>
                <a:gd name="T23" fmla="*/ 39 h 69"/>
                <a:gd name="T24" fmla="*/ 17 w 74"/>
                <a:gd name="T25" fmla="*/ 63 h 69"/>
                <a:gd name="T26" fmla="*/ 26 w 74"/>
                <a:gd name="T27" fmla="*/ 63 h 69"/>
                <a:gd name="T28" fmla="*/ 26 w 74"/>
                <a:gd name="T29" fmla="*/ 36 h 69"/>
                <a:gd name="T30" fmla="*/ 28 w 74"/>
                <a:gd name="T31" fmla="*/ 34 h 69"/>
                <a:gd name="T32" fmla="*/ 28 w 74"/>
                <a:gd name="T33" fmla="*/ 34 h 69"/>
                <a:gd name="T34" fmla="*/ 47 w 74"/>
                <a:gd name="T35" fmla="*/ 34 h 69"/>
                <a:gd name="T36" fmla="*/ 49 w 74"/>
                <a:gd name="T37" fmla="*/ 36 h 69"/>
                <a:gd name="T38" fmla="*/ 49 w 74"/>
                <a:gd name="T39" fmla="*/ 36 h 69"/>
                <a:gd name="T40" fmla="*/ 49 w 74"/>
                <a:gd name="T41" fmla="*/ 63 h 69"/>
                <a:gd name="T42" fmla="*/ 58 w 74"/>
                <a:gd name="T43" fmla="*/ 63 h 69"/>
                <a:gd name="T44" fmla="*/ 58 w 74"/>
                <a:gd name="T45" fmla="*/ 39 h 69"/>
                <a:gd name="T46" fmla="*/ 29 w 74"/>
                <a:gd name="T47" fmla="*/ 63 h 69"/>
                <a:gd name="T48" fmla="*/ 29 w 74"/>
                <a:gd name="T49" fmla="*/ 63 h 69"/>
                <a:gd name="T50" fmla="*/ 45 w 74"/>
                <a:gd name="T51" fmla="*/ 63 h 69"/>
                <a:gd name="T52" fmla="*/ 45 w 74"/>
                <a:gd name="T53" fmla="*/ 37 h 69"/>
                <a:gd name="T54" fmla="*/ 29 w 74"/>
                <a:gd name="T55" fmla="*/ 37 h 69"/>
                <a:gd name="T56" fmla="*/ 29 w 74"/>
                <a:gd name="T57" fmla="*/ 63 h 69"/>
                <a:gd name="T58" fmla="*/ 5 w 74"/>
                <a:gd name="T59" fmla="*/ 39 h 69"/>
                <a:gd name="T60" fmla="*/ 5 w 74"/>
                <a:gd name="T61" fmla="*/ 39 h 69"/>
                <a:gd name="T62" fmla="*/ 1 w 74"/>
                <a:gd name="T63" fmla="*/ 39 h 69"/>
                <a:gd name="T64" fmla="*/ 1 w 74"/>
                <a:gd name="T65" fmla="*/ 35 h 69"/>
                <a:gd name="T66" fmla="*/ 35 w 74"/>
                <a:gd name="T67" fmla="*/ 1 h 69"/>
                <a:gd name="T68" fmla="*/ 39 w 74"/>
                <a:gd name="T69" fmla="*/ 1 h 69"/>
                <a:gd name="T70" fmla="*/ 39 w 74"/>
                <a:gd name="T71" fmla="*/ 1 h 69"/>
                <a:gd name="T72" fmla="*/ 73 w 74"/>
                <a:gd name="T73" fmla="*/ 35 h 69"/>
                <a:gd name="T74" fmla="*/ 73 w 74"/>
                <a:gd name="T75" fmla="*/ 39 h 69"/>
                <a:gd name="T76" fmla="*/ 69 w 74"/>
                <a:gd name="T77" fmla="*/ 39 h 69"/>
                <a:gd name="T78" fmla="*/ 37 w 74"/>
                <a:gd name="T79" fmla="*/ 7 h 69"/>
                <a:gd name="T80" fmla="*/ 5 w 74"/>
                <a:gd name="T8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69">
                  <a:moveTo>
                    <a:pt x="58" y="39"/>
                  </a:moveTo>
                  <a:cubicBezTo>
                    <a:pt x="58" y="37"/>
                    <a:pt x="59" y="36"/>
                    <a:pt x="61" y="36"/>
                  </a:cubicBezTo>
                  <a:cubicBezTo>
                    <a:pt x="62" y="36"/>
                    <a:pt x="63" y="37"/>
                    <a:pt x="63" y="39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8"/>
                    <a:pt x="62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9"/>
                    <a:pt x="11" y="68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7"/>
                    <a:pt x="12" y="36"/>
                    <a:pt x="14" y="36"/>
                  </a:cubicBezTo>
                  <a:cubicBezTo>
                    <a:pt x="16" y="36"/>
                    <a:pt x="17" y="37"/>
                    <a:pt x="17" y="3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7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9" y="35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39"/>
                    <a:pt x="58" y="39"/>
                    <a:pt x="58" y="39"/>
                  </a:cubicBezTo>
                  <a:close/>
                  <a:moveTo>
                    <a:pt x="29" y="63"/>
                  </a:moveTo>
                  <a:cubicBezTo>
                    <a:pt x="29" y="63"/>
                    <a:pt x="29" y="63"/>
                    <a:pt x="29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63"/>
                    <a:pt x="29" y="63"/>
                    <a:pt x="29" y="63"/>
                  </a:cubicBezTo>
                  <a:close/>
                  <a:moveTo>
                    <a:pt x="5" y="39"/>
                  </a:moveTo>
                  <a:cubicBezTo>
                    <a:pt x="5" y="39"/>
                    <a:pt x="5" y="39"/>
                    <a:pt x="5" y="39"/>
                  </a:cubicBezTo>
                  <a:cubicBezTo>
                    <a:pt x="4" y="40"/>
                    <a:pt x="2" y="40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6"/>
                    <a:pt x="74" y="38"/>
                    <a:pt x="73" y="39"/>
                  </a:cubicBezTo>
                  <a:cubicBezTo>
                    <a:pt x="72" y="40"/>
                    <a:pt x="70" y="40"/>
                    <a:pt x="69" y="39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5" y="39"/>
                    <a:pt x="5" y="39"/>
                    <a:pt x="5" y="39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53" name="Freeform 13"/>
            <p:cNvSpPr>
              <a:spLocks noEditPoints="1"/>
            </p:cNvSpPr>
            <p:nvPr/>
          </p:nvSpPr>
          <p:spPr bwMode="auto">
            <a:xfrm>
              <a:off x="5114870" y="3374571"/>
              <a:ext cx="448461" cy="438439"/>
            </a:xfrm>
            <a:custGeom>
              <a:avLst/>
              <a:gdLst>
                <a:gd name="T0" fmla="*/ 27 w 76"/>
                <a:gd name="T1" fmla="*/ 29 h 74"/>
                <a:gd name="T2" fmla="*/ 76 w 76"/>
                <a:gd name="T3" fmla="*/ 32 h 74"/>
                <a:gd name="T4" fmla="*/ 76 w 76"/>
                <a:gd name="T5" fmla="*/ 65 h 74"/>
                <a:gd name="T6" fmla="*/ 73 w 76"/>
                <a:gd name="T7" fmla="*/ 68 h 74"/>
                <a:gd name="T8" fmla="*/ 52 w 76"/>
                <a:gd name="T9" fmla="*/ 70 h 74"/>
                <a:gd name="T10" fmla="*/ 62 w 76"/>
                <a:gd name="T11" fmla="*/ 72 h 74"/>
                <a:gd name="T12" fmla="*/ 39 w 76"/>
                <a:gd name="T13" fmla="*/ 74 h 74"/>
                <a:gd name="T14" fmla="*/ 39 w 76"/>
                <a:gd name="T15" fmla="*/ 70 h 74"/>
                <a:gd name="T16" fmla="*/ 47 w 76"/>
                <a:gd name="T17" fmla="*/ 68 h 74"/>
                <a:gd name="T18" fmla="*/ 24 w 76"/>
                <a:gd name="T19" fmla="*/ 65 h 74"/>
                <a:gd name="T20" fmla="*/ 24 w 76"/>
                <a:gd name="T21" fmla="*/ 32 h 74"/>
                <a:gd name="T22" fmla="*/ 37 w 76"/>
                <a:gd name="T23" fmla="*/ 0 h 74"/>
                <a:gd name="T24" fmla="*/ 11 w 76"/>
                <a:gd name="T25" fmla="*/ 10 h 74"/>
                <a:gd name="T26" fmla="*/ 11 w 76"/>
                <a:gd name="T27" fmla="*/ 62 h 74"/>
                <a:gd name="T28" fmla="*/ 19 w 76"/>
                <a:gd name="T29" fmla="*/ 62 h 74"/>
                <a:gd name="T30" fmla="*/ 17 w 76"/>
                <a:gd name="T31" fmla="*/ 38 h 74"/>
                <a:gd name="T32" fmla="*/ 21 w 76"/>
                <a:gd name="T33" fmla="*/ 43 h 74"/>
                <a:gd name="T34" fmla="*/ 21 w 76"/>
                <a:gd name="T35" fmla="*/ 43 h 74"/>
                <a:gd name="T36" fmla="*/ 25 w 76"/>
                <a:gd name="T37" fmla="*/ 18 h 74"/>
                <a:gd name="T38" fmla="*/ 35 w 76"/>
                <a:gd name="T39" fmla="*/ 25 h 74"/>
                <a:gd name="T40" fmla="*/ 39 w 76"/>
                <a:gd name="T41" fmla="*/ 21 h 74"/>
                <a:gd name="T42" fmla="*/ 51 w 76"/>
                <a:gd name="T43" fmla="*/ 18 h 74"/>
                <a:gd name="T44" fmla="*/ 56 w 76"/>
                <a:gd name="T45" fmla="*/ 25 h 74"/>
                <a:gd name="T46" fmla="*/ 58 w 76"/>
                <a:gd name="T47" fmla="*/ 14 h 74"/>
                <a:gd name="T48" fmla="*/ 66 w 76"/>
                <a:gd name="T49" fmla="*/ 25 h 74"/>
                <a:gd name="T50" fmla="*/ 63 w 76"/>
                <a:gd name="T51" fmla="*/ 10 h 74"/>
                <a:gd name="T52" fmla="*/ 56 w 76"/>
                <a:gd name="T53" fmla="*/ 11 h 74"/>
                <a:gd name="T54" fmla="*/ 53 w 76"/>
                <a:gd name="T55" fmla="*/ 13 h 74"/>
                <a:gd name="T56" fmla="*/ 49 w 76"/>
                <a:gd name="T57" fmla="*/ 8 h 74"/>
                <a:gd name="T58" fmla="*/ 42 w 76"/>
                <a:gd name="T59" fmla="*/ 6 h 74"/>
                <a:gd name="T60" fmla="*/ 49 w 76"/>
                <a:gd name="T61" fmla="*/ 13 h 74"/>
                <a:gd name="T62" fmla="*/ 48 w 76"/>
                <a:gd name="T63" fmla="*/ 15 h 74"/>
                <a:gd name="T64" fmla="*/ 39 w 76"/>
                <a:gd name="T65" fmla="*/ 5 h 74"/>
                <a:gd name="T66" fmla="*/ 35 w 76"/>
                <a:gd name="T67" fmla="*/ 5 h 74"/>
                <a:gd name="T68" fmla="*/ 35 w 76"/>
                <a:gd name="T69" fmla="*/ 17 h 74"/>
                <a:gd name="T70" fmla="*/ 25 w 76"/>
                <a:gd name="T71" fmla="*/ 15 h 74"/>
                <a:gd name="T72" fmla="*/ 32 w 76"/>
                <a:gd name="T73" fmla="*/ 6 h 74"/>
                <a:gd name="T74" fmla="*/ 25 w 76"/>
                <a:gd name="T75" fmla="*/ 8 h 74"/>
                <a:gd name="T76" fmla="*/ 22 w 76"/>
                <a:gd name="T77" fmla="*/ 11 h 74"/>
                <a:gd name="T78" fmla="*/ 19 w 76"/>
                <a:gd name="T79" fmla="*/ 11 h 74"/>
                <a:gd name="T80" fmla="*/ 16 w 76"/>
                <a:gd name="T81" fmla="*/ 14 h 74"/>
                <a:gd name="T82" fmla="*/ 20 w 76"/>
                <a:gd name="T83" fmla="*/ 16 h 74"/>
                <a:gd name="T84" fmla="*/ 6 w 76"/>
                <a:gd name="T85" fmla="*/ 35 h 74"/>
                <a:gd name="T86" fmla="*/ 16 w 76"/>
                <a:gd name="T87" fmla="*/ 14 h 74"/>
                <a:gd name="T88" fmla="*/ 70 w 76"/>
                <a:gd name="T89" fmla="*/ 35 h 74"/>
                <a:gd name="T90" fmla="*/ 29 w 76"/>
                <a:gd name="T91" fmla="*/ 62 h 74"/>
                <a:gd name="T92" fmla="*/ 70 w 76"/>
                <a:gd name="T93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6" h="74">
                  <a:moveTo>
                    <a:pt x="26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9"/>
                    <a:pt x="76" y="31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4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2" y="70"/>
                    <a:pt x="62" y="71"/>
                    <a:pt x="62" y="72"/>
                  </a:cubicBezTo>
                  <a:cubicBezTo>
                    <a:pt x="62" y="73"/>
                    <a:pt x="62" y="74"/>
                    <a:pt x="61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4"/>
                    <a:pt x="37" y="73"/>
                    <a:pt x="37" y="72"/>
                  </a:cubicBezTo>
                  <a:cubicBezTo>
                    <a:pt x="37" y="71"/>
                    <a:pt x="38" y="70"/>
                    <a:pt x="3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8"/>
                    <a:pt x="24" y="66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29"/>
                    <a:pt x="26" y="29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7" y="0"/>
                    <a:pt x="18" y="4"/>
                    <a:pt x="11" y="10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3" y="64"/>
                    <a:pt x="14" y="65"/>
                    <a:pt x="16" y="66"/>
                  </a:cubicBezTo>
                  <a:cubicBezTo>
                    <a:pt x="19" y="69"/>
                    <a:pt x="22" y="64"/>
                    <a:pt x="19" y="62"/>
                  </a:cubicBezTo>
                  <a:cubicBezTo>
                    <a:pt x="12" y="56"/>
                    <a:pt x="7" y="48"/>
                    <a:pt x="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40"/>
                    <a:pt x="17" y="42"/>
                    <a:pt x="17" y="44"/>
                  </a:cubicBezTo>
                  <a:cubicBezTo>
                    <a:pt x="17" y="46"/>
                    <a:pt x="21" y="46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35"/>
                    <a:pt x="20" y="25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8" y="20"/>
                    <a:pt x="32" y="20"/>
                    <a:pt x="35" y="2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7"/>
                    <a:pt x="39" y="27"/>
                    <a:pt x="39" y="2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3" y="20"/>
                    <a:pt x="46" y="20"/>
                    <a:pt x="50" y="18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2" y="20"/>
                    <a:pt x="53" y="23"/>
                    <a:pt x="53" y="26"/>
                  </a:cubicBezTo>
                  <a:cubicBezTo>
                    <a:pt x="54" y="28"/>
                    <a:pt x="57" y="27"/>
                    <a:pt x="56" y="25"/>
                  </a:cubicBezTo>
                  <a:cubicBezTo>
                    <a:pt x="56" y="22"/>
                    <a:pt x="55" y="19"/>
                    <a:pt x="54" y="16"/>
                  </a:cubicBezTo>
                  <a:cubicBezTo>
                    <a:pt x="56" y="15"/>
                    <a:pt x="57" y="15"/>
                    <a:pt x="58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2" y="17"/>
                    <a:pt x="65" y="21"/>
                    <a:pt x="66" y="25"/>
                  </a:cubicBezTo>
                  <a:cubicBezTo>
                    <a:pt x="68" y="29"/>
                    <a:pt x="73" y="26"/>
                    <a:pt x="71" y="23"/>
                  </a:cubicBezTo>
                  <a:cubicBezTo>
                    <a:pt x="70" y="18"/>
                    <a:pt x="67" y="14"/>
                    <a:pt x="63" y="10"/>
                  </a:cubicBezTo>
                  <a:cubicBezTo>
                    <a:pt x="56" y="4"/>
                    <a:pt x="47" y="0"/>
                    <a:pt x="37" y="0"/>
                  </a:cubicBez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2"/>
                    <a:pt x="54" y="13"/>
                    <a:pt x="53" y="13"/>
                  </a:cubicBezTo>
                  <a:cubicBezTo>
                    <a:pt x="52" y="13"/>
                    <a:pt x="52" y="12"/>
                    <a:pt x="52" y="11"/>
                  </a:cubicBezTo>
                  <a:cubicBezTo>
                    <a:pt x="51" y="10"/>
                    <a:pt x="50" y="9"/>
                    <a:pt x="49" y="8"/>
                  </a:cubicBezTo>
                  <a:cubicBezTo>
                    <a:pt x="52" y="9"/>
                    <a:pt x="54" y="10"/>
                    <a:pt x="56" y="11"/>
                  </a:cubicBezTo>
                  <a:close/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5" y="7"/>
                    <a:pt x="47" y="10"/>
                    <a:pt x="49" y="13"/>
                  </a:cubicBezTo>
                  <a:cubicBezTo>
                    <a:pt x="49" y="14"/>
                    <a:pt x="49" y="14"/>
                    <a:pt x="50" y="15"/>
                  </a:cubicBezTo>
                  <a:cubicBezTo>
                    <a:pt x="49" y="15"/>
                    <a:pt x="49" y="15"/>
                    <a:pt x="48" y="15"/>
                  </a:cubicBezTo>
                  <a:cubicBezTo>
                    <a:pt x="45" y="16"/>
                    <a:pt x="42" y="17"/>
                    <a:pt x="39" y="17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1" y="5"/>
                    <a:pt x="42" y="6"/>
                  </a:cubicBezTo>
                  <a:close/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7"/>
                    <a:pt x="29" y="16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10"/>
                    <a:pt x="30" y="7"/>
                    <a:pt x="32" y="6"/>
                  </a:cubicBezTo>
                  <a:cubicBezTo>
                    <a:pt x="33" y="5"/>
                    <a:pt x="34" y="5"/>
                    <a:pt x="35" y="5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1" y="13"/>
                    <a:pt x="20" y="12"/>
                    <a:pt x="19" y="11"/>
                  </a:cubicBezTo>
                  <a:cubicBezTo>
                    <a:pt x="21" y="10"/>
                    <a:pt x="23" y="9"/>
                    <a:pt x="25" y="8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5"/>
                    <a:pt x="19" y="15"/>
                    <a:pt x="20" y="16"/>
                  </a:cubicBezTo>
                  <a:cubicBezTo>
                    <a:pt x="18" y="22"/>
                    <a:pt x="17" y="28"/>
                    <a:pt x="1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27"/>
                    <a:pt x="10" y="20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70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35"/>
                    <a:pt x="70" y="35"/>
                    <a:pt x="70" y="35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711" name="组合 710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712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3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4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5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717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9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0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1" name="矩形 720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22" name="组合 721"/>
          <p:cNvGrpSpPr/>
          <p:nvPr/>
        </p:nvGrpSpPr>
        <p:grpSpPr>
          <a:xfrm>
            <a:off x="8290995" y="2737708"/>
            <a:ext cx="2323586" cy="909030"/>
            <a:chOff x="7159246" y="3194514"/>
            <a:chExt cx="2323586" cy="909030"/>
          </a:xfrm>
        </p:grpSpPr>
        <p:sp>
          <p:nvSpPr>
            <p:cNvPr id="72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2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25" name="组合 724"/>
          <p:cNvGrpSpPr/>
          <p:nvPr/>
        </p:nvGrpSpPr>
        <p:grpSpPr>
          <a:xfrm>
            <a:off x="8290995" y="3967757"/>
            <a:ext cx="2323586" cy="909030"/>
            <a:chOff x="7159246" y="3194514"/>
            <a:chExt cx="2323586" cy="909030"/>
          </a:xfrm>
        </p:grpSpPr>
        <p:sp>
          <p:nvSpPr>
            <p:cNvPr id="72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2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28" name="组合 727"/>
          <p:cNvGrpSpPr/>
          <p:nvPr/>
        </p:nvGrpSpPr>
        <p:grpSpPr>
          <a:xfrm>
            <a:off x="1575691" y="2737708"/>
            <a:ext cx="2323586" cy="909030"/>
            <a:chOff x="7159246" y="3194514"/>
            <a:chExt cx="2323586" cy="909030"/>
          </a:xfrm>
        </p:grpSpPr>
        <p:sp>
          <p:nvSpPr>
            <p:cNvPr id="72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3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31" name="组合 730"/>
          <p:cNvGrpSpPr/>
          <p:nvPr/>
        </p:nvGrpSpPr>
        <p:grpSpPr>
          <a:xfrm>
            <a:off x="1575691" y="3967757"/>
            <a:ext cx="2323586" cy="909030"/>
            <a:chOff x="7159246" y="3194514"/>
            <a:chExt cx="2323586" cy="909030"/>
          </a:xfrm>
        </p:grpSpPr>
        <p:sp>
          <p:nvSpPr>
            <p:cNvPr id="73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3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7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67" name="组合 766"/>
          <p:cNvGrpSpPr/>
          <p:nvPr/>
        </p:nvGrpSpPr>
        <p:grpSpPr>
          <a:xfrm>
            <a:off x="5379088" y="1711644"/>
            <a:ext cx="1615108" cy="4452619"/>
            <a:chOff x="5752570" y="1091672"/>
            <a:chExt cx="1850495" cy="5101545"/>
          </a:xfrm>
        </p:grpSpPr>
        <p:sp>
          <p:nvSpPr>
            <p:cNvPr id="768" name="Oval 6"/>
            <p:cNvSpPr>
              <a:spLocks noChangeArrowheads="1"/>
            </p:cNvSpPr>
            <p:nvPr/>
          </p:nvSpPr>
          <p:spPr bwMode="auto">
            <a:xfrm>
              <a:off x="6255446" y="1385016"/>
              <a:ext cx="820482" cy="816071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69" name="Oval 7"/>
            <p:cNvSpPr>
              <a:spLocks noChangeArrowheads="1"/>
            </p:cNvSpPr>
            <p:nvPr/>
          </p:nvSpPr>
          <p:spPr bwMode="auto">
            <a:xfrm>
              <a:off x="6255446" y="2615739"/>
              <a:ext cx="820482" cy="818277"/>
            </a:xfrm>
            <a:prstGeom prst="ellipse">
              <a:avLst/>
            </a:prstGeom>
            <a:solidFill>
              <a:srgbClr val="E3C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0" name="Oval 8"/>
            <p:cNvSpPr>
              <a:spLocks noChangeArrowheads="1"/>
            </p:cNvSpPr>
            <p:nvPr/>
          </p:nvSpPr>
          <p:spPr bwMode="auto">
            <a:xfrm>
              <a:off x="6255446" y="3848668"/>
              <a:ext cx="820482" cy="818276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1" name="Oval 9"/>
            <p:cNvSpPr>
              <a:spLocks noChangeArrowheads="1"/>
            </p:cNvSpPr>
            <p:nvPr/>
          </p:nvSpPr>
          <p:spPr bwMode="auto">
            <a:xfrm>
              <a:off x="6255446" y="5081596"/>
              <a:ext cx="820482" cy="818277"/>
            </a:xfrm>
            <a:prstGeom prst="ellipse">
              <a:avLst/>
            </a:prstGeom>
            <a:solidFill>
              <a:srgbClr val="E3C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2" name="Freeform 10"/>
            <p:cNvSpPr/>
            <p:nvPr/>
          </p:nvSpPr>
          <p:spPr bwMode="auto">
            <a:xfrm>
              <a:off x="5962101" y="1091672"/>
              <a:ext cx="1407171" cy="5101545"/>
            </a:xfrm>
            <a:custGeom>
              <a:avLst/>
              <a:gdLst>
                <a:gd name="T0" fmla="*/ 416 w 833"/>
                <a:gd name="T1" fmla="*/ 2194 h 3027"/>
                <a:gd name="T2" fmla="*/ 416 w 833"/>
                <a:gd name="T3" fmla="*/ 2194 h 3027"/>
                <a:gd name="T4" fmla="*/ 102 w 833"/>
                <a:gd name="T5" fmla="*/ 1879 h 3027"/>
                <a:gd name="T6" fmla="*/ 416 w 833"/>
                <a:gd name="T7" fmla="*/ 1564 h 3027"/>
                <a:gd name="T8" fmla="*/ 416 w 833"/>
                <a:gd name="T9" fmla="*/ 1564 h 3027"/>
                <a:gd name="T10" fmla="*/ 833 w 833"/>
                <a:gd name="T11" fmla="*/ 1148 h 3027"/>
                <a:gd name="T12" fmla="*/ 416 w 833"/>
                <a:gd name="T13" fmla="*/ 731 h 3027"/>
                <a:gd name="T14" fmla="*/ 416 w 833"/>
                <a:gd name="T15" fmla="*/ 731 h 3027"/>
                <a:gd name="T16" fmla="*/ 102 w 833"/>
                <a:gd name="T17" fmla="*/ 416 h 3027"/>
                <a:gd name="T18" fmla="*/ 416 w 833"/>
                <a:gd name="T19" fmla="*/ 102 h 3027"/>
                <a:gd name="T20" fmla="*/ 416 w 833"/>
                <a:gd name="T21" fmla="*/ 0 h 3027"/>
                <a:gd name="T22" fmla="*/ 0 w 833"/>
                <a:gd name="T23" fmla="*/ 416 h 3027"/>
                <a:gd name="T24" fmla="*/ 416 w 833"/>
                <a:gd name="T25" fmla="*/ 833 h 3027"/>
                <a:gd name="T26" fmla="*/ 416 w 833"/>
                <a:gd name="T27" fmla="*/ 833 h 3027"/>
                <a:gd name="T28" fmla="*/ 731 w 833"/>
                <a:gd name="T29" fmla="*/ 1148 h 3027"/>
                <a:gd name="T30" fmla="*/ 416 w 833"/>
                <a:gd name="T31" fmla="*/ 1462 h 3027"/>
                <a:gd name="T32" fmla="*/ 416 w 833"/>
                <a:gd name="T33" fmla="*/ 1462 h 3027"/>
                <a:gd name="T34" fmla="*/ 0 w 833"/>
                <a:gd name="T35" fmla="*/ 1879 h 3027"/>
                <a:gd name="T36" fmla="*/ 416 w 833"/>
                <a:gd name="T37" fmla="*/ 2296 h 3027"/>
                <a:gd name="T38" fmla="*/ 416 w 833"/>
                <a:gd name="T39" fmla="*/ 2296 h 3027"/>
                <a:gd name="T40" fmla="*/ 731 w 833"/>
                <a:gd name="T41" fmla="*/ 2610 h 3027"/>
                <a:gd name="T42" fmla="*/ 416 w 833"/>
                <a:gd name="T43" fmla="*/ 2925 h 3027"/>
                <a:gd name="T44" fmla="*/ 416 w 833"/>
                <a:gd name="T45" fmla="*/ 3027 h 3027"/>
                <a:gd name="T46" fmla="*/ 833 w 833"/>
                <a:gd name="T47" fmla="*/ 2610 h 3027"/>
                <a:gd name="T48" fmla="*/ 416 w 833"/>
                <a:gd name="T49" fmla="*/ 2194 h 3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3" h="3027">
                  <a:moveTo>
                    <a:pt x="416" y="2194"/>
                  </a:moveTo>
                  <a:cubicBezTo>
                    <a:pt x="416" y="2194"/>
                    <a:pt x="416" y="2194"/>
                    <a:pt x="416" y="2194"/>
                  </a:cubicBezTo>
                  <a:cubicBezTo>
                    <a:pt x="243" y="2194"/>
                    <a:pt x="102" y="2053"/>
                    <a:pt x="102" y="1879"/>
                  </a:cubicBezTo>
                  <a:cubicBezTo>
                    <a:pt x="102" y="1705"/>
                    <a:pt x="243" y="1564"/>
                    <a:pt x="416" y="1564"/>
                  </a:cubicBezTo>
                  <a:cubicBezTo>
                    <a:pt x="416" y="1564"/>
                    <a:pt x="416" y="1564"/>
                    <a:pt x="416" y="1564"/>
                  </a:cubicBezTo>
                  <a:cubicBezTo>
                    <a:pt x="647" y="1564"/>
                    <a:pt x="833" y="1378"/>
                    <a:pt x="833" y="1148"/>
                  </a:cubicBezTo>
                  <a:cubicBezTo>
                    <a:pt x="833" y="918"/>
                    <a:pt x="647" y="731"/>
                    <a:pt x="416" y="731"/>
                  </a:cubicBezTo>
                  <a:cubicBezTo>
                    <a:pt x="416" y="731"/>
                    <a:pt x="416" y="731"/>
                    <a:pt x="416" y="731"/>
                  </a:cubicBezTo>
                  <a:cubicBezTo>
                    <a:pt x="243" y="731"/>
                    <a:pt x="102" y="590"/>
                    <a:pt x="102" y="416"/>
                  </a:cubicBezTo>
                  <a:cubicBezTo>
                    <a:pt x="102" y="243"/>
                    <a:pt x="243" y="102"/>
                    <a:pt x="416" y="102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186" y="0"/>
                    <a:pt x="0" y="186"/>
                    <a:pt x="0" y="416"/>
                  </a:cubicBezTo>
                  <a:cubicBezTo>
                    <a:pt x="0" y="646"/>
                    <a:pt x="186" y="833"/>
                    <a:pt x="416" y="833"/>
                  </a:cubicBezTo>
                  <a:cubicBezTo>
                    <a:pt x="416" y="833"/>
                    <a:pt x="416" y="833"/>
                    <a:pt x="416" y="833"/>
                  </a:cubicBezTo>
                  <a:cubicBezTo>
                    <a:pt x="590" y="833"/>
                    <a:pt x="731" y="974"/>
                    <a:pt x="731" y="1148"/>
                  </a:cubicBezTo>
                  <a:cubicBezTo>
                    <a:pt x="731" y="1321"/>
                    <a:pt x="590" y="1462"/>
                    <a:pt x="416" y="1462"/>
                  </a:cubicBezTo>
                  <a:cubicBezTo>
                    <a:pt x="416" y="1462"/>
                    <a:pt x="416" y="1462"/>
                    <a:pt x="416" y="1462"/>
                  </a:cubicBezTo>
                  <a:cubicBezTo>
                    <a:pt x="186" y="1462"/>
                    <a:pt x="0" y="1649"/>
                    <a:pt x="0" y="1879"/>
                  </a:cubicBezTo>
                  <a:cubicBezTo>
                    <a:pt x="0" y="2109"/>
                    <a:pt x="186" y="2296"/>
                    <a:pt x="416" y="2296"/>
                  </a:cubicBezTo>
                  <a:cubicBezTo>
                    <a:pt x="416" y="2296"/>
                    <a:pt x="416" y="2296"/>
                    <a:pt x="416" y="2296"/>
                  </a:cubicBezTo>
                  <a:cubicBezTo>
                    <a:pt x="590" y="2296"/>
                    <a:pt x="731" y="2437"/>
                    <a:pt x="731" y="2610"/>
                  </a:cubicBezTo>
                  <a:cubicBezTo>
                    <a:pt x="731" y="2784"/>
                    <a:pt x="590" y="2925"/>
                    <a:pt x="416" y="2925"/>
                  </a:cubicBezTo>
                  <a:cubicBezTo>
                    <a:pt x="416" y="3027"/>
                    <a:pt x="416" y="3027"/>
                    <a:pt x="416" y="3027"/>
                  </a:cubicBezTo>
                  <a:cubicBezTo>
                    <a:pt x="647" y="3027"/>
                    <a:pt x="833" y="2841"/>
                    <a:pt x="833" y="2610"/>
                  </a:cubicBezTo>
                  <a:cubicBezTo>
                    <a:pt x="833" y="2380"/>
                    <a:pt x="647" y="2194"/>
                    <a:pt x="416" y="2194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3" name="Freeform 11"/>
            <p:cNvSpPr/>
            <p:nvPr/>
          </p:nvSpPr>
          <p:spPr bwMode="auto">
            <a:xfrm>
              <a:off x="7228114" y="1519558"/>
              <a:ext cx="374951" cy="553604"/>
            </a:xfrm>
            <a:custGeom>
              <a:avLst/>
              <a:gdLst>
                <a:gd name="T0" fmla="*/ 0 w 170"/>
                <a:gd name="T1" fmla="*/ 0 h 251"/>
                <a:gd name="T2" fmla="*/ 92 w 170"/>
                <a:gd name="T3" fmla="*/ 126 h 251"/>
                <a:gd name="T4" fmla="*/ 0 w 170"/>
                <a:gd name="T5" fmla="*/ 251 h 251"/>
                <a:gd name="T6" fmla="*/ 79 w 170"/>
                <a:gd name="T7" fmla="*/ 251 h 251"/>
                <a:gd name="T8" fmla="*/ 170 w 170"/>
                <a:gd name="T9" fmla="*/ 126 h 251"/>
                <a:gd name="T10" fmla="*/ 79 w 170"/>
                <a:gd name="T11" fmla="*/ 0 h 251"/>
                <a:gd name="T12" fmla="*/ 0 w 170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4" name="Freeform 12"/>
            <p:cNvSpPr/>
            <p:nvPr/>
          </p:nvSpPr>
          <p:spPr bwMode="auto">
            <a:xfrm>
              <a:off x="5752570" y="2748075"/>
              <a:ext cx="372745" cy="553606"/>
            </a:xfrm>
            <a:custGeom>
              <a:avLst/>
              <a:gdLst>
                <a:gd name="T0" fmla="*/ 169 w 169"/>
                <a:gd name="T1" fmla="*/ 251 h 251"/>
                <a:gd name="T2" fmla="*/ 78 w 169"/>
                <a:gd name="T3" fmla="*/ 126 h 251"/>
                <a:gd name="T4" fmla="*/ 169 w 169"/>
                <a:gd name="T5" fmla="*/ 0 h 251"/>
                <a:gd name="T6" fmla="*/ 91 w 169"/>
                <a:gd name="T7" fmla="*/ 0 h 251"/>
                <a:gd name="T8" fmla="*/ 0 w 169"/>
                <a:gd name="T9" fmla="*/ 126 h 251"/>
                <a:gd name="T10" fmla="*/ 91 w 169"/>
                <a:gd name="T11" fmla="*/ 251 h 251"/>
                <a:gd name="T12" fmla="*/ 169 w 169"/>
                <a:gd name="T1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6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6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E3C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5" name="Freeform 13"/>
            <p:cNvSpPr/>
            <p:nvPr/>
          </p:nvSpPr>
          <p:spPr bwMode="auto">
            <a:xfrm>
              <a:off x="5752570" y="5213932"/>
              <a:ext cx="372745" cy="553606"/>
            </a:xfrm>
            <a:custGeom>
              <a:avLst/>
              <a:gdLst>
                <a:gd name="T0" fmla="*/ 169 w 169"/>
                <a:gd name="T1" fmla="*/ 251 h 251"/>
                <a:gd name="T2" fmla="*/ 78 w 169"/>
                <a:gd name="T3" fmla="*/ 125 h 251"/>
                <a:gd name="T4" fmla="*/ 169 w 169"/>
                <a:gd name="T5" fmla="*/ 0 h 251"/>
                <a:gd name="T6" fmla="*/ 91 w 169"/>
                <a:gd name="T7" fmla="*/ 0 h 251"/>
                <a:gd name="T8" fmla="*/ 0 w 169"/>
                <a:gd name="T9" fmla="*/ 125 h 251"/>
                <a:gd name="T10" fmla="*/ 91 w 169"/>
                <a:gd name="T11" fmla="*/ 251 h 251"/>
                <a:gd name="T12" fmla="*/ 169 w 169"/>
                <a:gd name="T1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5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5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E3C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6" name="Freeform 14"/>
            <p:cNvSpPr/>
            <p:nvPr/>
          </p:nvSpPr>
          <p:spPr bwMode="auto">
            <a:xfrm>
              <a:off x="7228114" y="3981004"/>
              <a:ext cx="374951" cy="553604"/>
            </a:xfrm>
            <a:custGeom>
              <a:avLst/>
              <a:gdLst>
                <a:gd name="T0" fmla="*/ 0 w 170"/>
                <a:gd name="T1" fmla="*/ 0 h 251"/>
                <a:gd name="T2" fmla="*/ 92 w 170"/>
                <a:gd name="T3" fmla="*/ 126 h 251"/>
                <a:gd name="T4" fmla="*/ 0 w 170"/>
                <a:gd name="T5" fmla="*/ 251 h 251"/>
                <a:gd name="T6" fmla="*/ 79 w 170"/>
                <a:gd name="T7" fmla="*/ 251 h 251"/>
                <a:gd name="T8" fmla="*/ 170 w 170"/>
                <a:gd name="T9" fmla="*/ 126 h 251"/>
                <a:gd name="T10" fmla="*/ 79 w 170"/>
                <a:gd name="T11" fmla="*/ 0 h 251"/>
                <a:gd name="T12" fmla="*/ 0 w 170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777" name="Group 15"/>
            <p:cNvGrpSpPr/>
            <p:nvPr/>
          </p:nvGrpSpPr>
          <p:grpSpPr bwMode="auto">
            <a:xfrm>
              <a:off x="6520118" y="2875999"/>
              <a:ext cx="315400" cy="299961"/>
              <a:chOff x="0" y="0"/>
              <a:chExt cx="143" cy="136"/>
            </a:xfrm>
          </p:grpSpPr>
          <p:sp>
            <p:nvSpPr>
              <p:cNvPr id="792" name="Freeform 16"/>
              <p:cNvSpPr/>
              <p:nvPr/>
            </p:nvSpPr>
            <p:spPr bwMode="auto">
              <a:xfrm>
                <a:off x="75" y="49"/>
                <a:ext cx="68" cy="66"/>
              </a:xfrm>
              <a:custGeom>
                <a:avLst/>
                <a:gdLst>
                  <a:gd name="T0" fmla="*/ 75 w 88"/>
                  <a:gd name="T1" fmla="*/ 30 h 86"/>
                  <a:gd name="T2" fmla="*/ 58 w 88"/>
                  <a:gd name="T3" fmla="*/ 30 h 86"/>
                  <a:gd name="T4" fmla="*/ 58 w 88"/>
                  <a:gd name="T5" fmla="*/ 13 h 86"/>
                  <a:gd name="T6" fmla="*/ 44 w 88"/>
                  <a:gd name="T7" fmla="*/ 0 h 86"/>
                  <a:gd name="T8" fmla="*/ 31 w 88"/>
                  <a:gd name="T9" fmla="*/ 13 h 86"/>
                  <a:gd name="T10" fmla="*/ 31 w 88"/>
                  <a:gd name="T11" fmla="*/ 30 h 86"/>
                  <a:gd name="T12" fmla="*/ 14 w 88"/>
                  <a:gd name="T13" fmla="*/ 30 h 86"/>
                  <a:gd name="T14" fmla="*/ 0 w 88"/>
                  <a:gd name="T15" fmla="*/ 43 h 86"/>
                  <a:gd name="T16" fmla="*/ 14 w 88"/>
                  <a:gd name="T17" fmla="*/ 56 h 86"/>
                  <a:gd name="T18" fmla="*/ 31 w 88"/>
                  <a:gd name="T19" fmla="*/ 56 h 86"/>
                  <a:gd name="T20" fmla="*/ 31 w 88"/>
                  <a:gd name="T21" fmla="*/ 73 h 86"/>
                  <a:gd name="T22" fmla="*/ 44 w 88"/>
                  <a:gd name="T23" fmla="*/ 86 h 86"/>
                  <a:gd name="T24" fmla="*/ 58 w 88"/>
                  <a:gd name="T25" fmla="*/ 73 h 86"/>
                  <a:gd name="T26" fmla="*/ 58 w 88"/>
                  <a:gd name="T27" fmla="*/ 56 h 86"/>
                  <a:gd name="T28" fmla="*/ 75 w 88"/>
                  <a:gd name="T29" fmla="*/ 56 h 86"/>
                  <a:gd name="T30" fmla="*/ 88 w 88"/>
                  <a:gd name="T31" fmla="*/ 43 h 86"/>
                  <a:gd name="T32" fmla="*/ 75 w 88"/>
                  <a:gd name="T33" fmla="*/ 3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75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6"/>
                      <a:pt x="52" y="0"/>
                      <a:pt x="44" y="0"/>
                    </a:cubicBezTo>
                    <a:cubicBezTo>
                      <a:pt x="37" y="0"/>
                      <a:pt x="31" y="6"/>
                      <a:pt x="31" y="1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36"/>
                      <a:pt x="0" y="43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80"/>
                      <a:pt x="37" y="86"/>
                      <a:pt x="44" y="86"/>
                    </a:cubicBezTo>
                    <a:cubicBezTo>
                      <a:pt x="52" y="86"/>
                      <a:pt x="58" y="80"/>
                      <a:pt x="58" y="73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2" y="56"/>
                      <a:pt x="88" y="50"/>
                      <a:pt x="88" y="43"/>
                    </a:cubicBezTo>
                    <a:cubicBezTo>
                      <a:pt x="88" y="36"/>
                      <a:pt x="82" y="30"/>
                      <a:pt x="7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17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36"/>
              </a:xfrm>
              <a:custGeom>
                <a:avLst/>
                <a:gdLst>
                  <a:gd name="T0" fmla="*/ 70 w 138"/>
                  <a:gd name="T1" fmla="*/ 68 h 178"/>
                  <a:gd name="T2" fmla="*/ 105 w 138"/>
                  <a:gd name="T3" fmla="*/ 34 h 178"/>
                  <a:gd name="T4" fmla="*/ 70 w 138"/>
                  <a:gd name="T5" fmla="*/ 0 h 178"/>
                  <a:gd name="T6" fmla="*/ 35 w 138"/>
                  <a:gd name="T7" fmla="*/ 34 h 178"/>
                  <a:gd name="T8" fmla="*/ 70 w 138"/>
                  <a:gd name="T9" fmla="*/ 68 h 178"/>
                  <a:gd name="T10" fmla="*/ 138 w 138"/>
                  <a:gd name="T11" fmla="*/ 165 h 178"/>
                  <a:gd name="T12" fmla="*/ 110 w 138"/>
                  <a:gd name="T13" fmla="*/ 135 h 178"/>
                  <a:gd name="T14" fmla="*/ 80 w 138"/>
                  <a:gd name="T15" fmla="*/ 108 h 178"/>
                  <a:gd name="T16" fmla="*/ 98 w 138"/>
                  <a:gd name="T17" fmla="*/ 87 h 178"/>
                  <a:gd name="T18" fmla="*/ 69 w 138"/>
                  <a:gd name="T19" fmla="*/ 78 h 178"/>
                  <a:gd name="T20" fmla="*/ 0 w 138"/>
                  <a:gd name="T21" fmla="*/ 173 h 178"/>
                  <a:gd name="T22" fmla="*/ 0 w 138"/>
                  <a:gd name="T23" fmla="*/ 178 h 178"/>
                  <a:gd name="T24" fmla="*/ 138 w 138"/>
                  <a:gd name="T25" fmla="*/ 178 h 178"/>
                  <a:gd name="T26" fmla="*/ 138 w 138"/>
                  <a:gd name="T27" fmla="*/ 173 h 178"/>
                  <a:gd name="T28" fmla="*/ 138 w 138"/>
                  <a:gd name="T29" fmla="*/ 16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78">
                    <a:moveTo>
                      <a:pt x="70" y="68"/>
                    </a:moveTo>
                    <a:cubicBezTo>
                      <a:pt x="89" y="68"/>
                      <a:pt x="105" y="53"/>
                      <a:pt x="105" y="34"/>
                    </a:cubicBezTo>
                    <a:cubicBezTo>
                      <a:pt x="105" y="15"/>
                      <a:pt x="89" y="0"/>
                      <a:pt x="70" y="0"/>
                    </a:cubicBezTo>
                    <a:cubicBezTo>
                      <a:pt x="50" y="0"/>
                      <a:pt x="35" y="15"/>
                      <a:pt x="35" y="34"/>
                    </a:cubicBezTo>
                    <a:cubicBezTo>
                      <a:pt x="35" y="53"/>
                      <a:pt x="50" y="68"/>
                      <a:pt x="70" y="68"/>
                    </a:cubicBezTo>
                    <a:close/>
                    <a:moveTo>
                      <a:pt x="138" y="165"/>
                    </a:moveTo>
                    <a:cubicBezTo>
                      <a:pt x="128" y="165"/>
                      <a:pt x="110" y="161"/>
                      <a:pt x="110" y="135"/>
                    </a:cubicBezTo>
                    <a:cubicBezTo>
                      <a:pt x="110" y="135"/>
                      <a:pt x="77" y="138"/>
                      <a:pt x="80" y="108"/>
                    </a:cubicBezTo>
                    <a:cubicBezTo>
                      <a:pt x="81" y="95"/>
                      <a:pt x="90" y="89"/>
                      <a:pt x="98" y="87"/>
                    </a:cubicBezTo>
                    <a:cubicBezTo>
                      <a:pt x="89" y="81"/>
                      <a:pt x="80" y="78"/>
                      <a:pt x="69" y="78"/>
                    </a:cubicBezTo>
                    <a:cubicBezTo>
                      <a:pt x="31" y="78"/>
                      <a:pt x="0" y="120"/>
                      <a:pt x="0" y="173"/>
                    </a:cubicBezTo>
                    <a:cubicBezTo>
                      <a:pt x="0" y="174"/>
                      <a:pt x="0" y="176"/>
                      <a:pt x="0" y="178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8" y="176"/>
                      <a:pt x="138" y="174"/>
                      <a:pt x="138" y="173"/>
                    </a:cubicBezTo>
                    <a:cubicBezTo>
                      <a:pt x="138" y="170"/>
                      <a:pt x="138" y="168"/>
                      <a:pt x="138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8" name="Group 18"/>
            <p:cNvGrpSpPr/>
            <p:nvPr/>
          </p:nvGrpSpPr>
          <p:grpSpPr bwMode="auto">
            <a:xfrm>
              <a:off x="6544379" y="1618809"/>
              <a:ext cx="271289" cy="372747"/>
              <a:chOff x="0" y="0"/>
              <a:chExt cx="123" cy="169"/>
            </a:xfrm>
          </p:grpSpPr>
          <p:sp>
            <p:nvSpPr>
              <p:cNvPr id="788" name="Freeform 19"/>
              <p:cNvSpPr>
                <a:spLocks noEditPoints="1"/>
              </p:cNvSpPr>
              <p:nvPr/>
            </p:nvSpPr>
            <p:spPr bwMode="auto">
              <a:xfrm>
                <a:off x="21" y="18"/>
                <a:ext cx="55" cy="70"/>
              </a:xfrm>
              <a:custGeom>
                <a:avLst/>
                <a:gdLst>
                  <a:gd name="T0" fmla="*/ 69 w 72"/>
                  <a:gd name="T1" fmla="*/ 17 h 91"/>
                  <a:gd name="T2" fmla="*/ 3 w 72"/>
                  <a:gd name="T3" fmla="*/ 17 h 91"/>
                  <a:gd name="T4" fmla="*/ 0 w 72"/>
                  <a:gd name="T5" fmla="*/ 20 h 91"/>
                  <a:gd name="T6" fmla="*/ 3 w 72"/>
                  <a:gd name="T7" fmla="*/ 23 h 91"/>
                  <a:gd name="T8" fmla="*/ 69 w 72"/>
                  <a:gd name="T9" fmla="*/ 23 h 91"/>
                  <a:gd name="T10" fmla="*/ 72 w 72"/>
                  <a:gd name="T11" fmla="*/ 20 h 91"/>
                  <a:gd name="T12" fmla="*/ 69 w 72"/>
                  <a:gd name="T13" fmla="*/ 17 h 91"/>
                  <a:gd name="T14" fmla="*/ 3 w 72"/>
                  <a:gd name="T15" fmla="*/ 6 h 91"/>
                  <a:gd name="T16" fmla="*/ 69 w 72"/>
                  <a:gd name="T17" fmla="*/ 6 h 91"/>
                  <a:gd name="T18" fmla="*/ 72 w 72"/>
                  <a:gd name="T19" fmla="*/ 3 h 91"/>
                  <a:gd name="T20" fmla="*/ 69 w 72"/>
                  <a:gd name="T21" fmla="*/ 0 h 91"/>
                  <a:gd name="T22" fmla="*/ 3 w 72"/>
                  <a:gd name="T23" fmla="*/ 0 h 91"/>
                  <a:gd name="T24" fmla="*/ 0 w 72"/>
                  <a:gd name="T25" fmla="*/ 3 h 91"/>
                  <a:gd name="T26" fmla="*/ 3 w 72"/>
                  <a:gd name="T27" fmla="*/ 6 h 91"/>
                  <a:gd name="T28" fmla="*/ 0 w 72"/>
                  <a:gd name="T29" fmla="*/ 37 h 91"/>
                  <a:gd name="T30" fmla="*/ 3 w 72"/>
                  <a:gd name="T31" fmla="*/ 40 h 91"/>
                  <a:gd name="T32" fmla="*/ 50 w 72"/>
                  <a:gd name="T33" fmla="*/ 40 h 91"/>
                  <a:gd name="T34" fmla="*/ 67 w 72"/>
                  <a:gd name="T35" fmla="*/ 34 h 91"/>
                  <a:gd name="T36" fmla="*/ 3 w 72"/>
                  <a:gd name="T37" fmla="*/ 34 h 91"/>
                  <a:gd name="T38" fmla="*/ 0 w 72"/>
                  <a:gd name="T39" fmla="*/ 37 h 91"/>
                  <a:gd name="T40" fmla="*/ 0 w 72"/>
                  <a:gd name="T41" fmla="*/ 54 h 91"/>
                  <a:gd name="T42" fmla="*/ 3 w 72"/>
                  <a:gd name="T43" fmla="*/ 57 h 91"/>
                  <a:gd name="T44" fmla="*/ 31 w 72"/>
                  <a:gd name="T45" fmla="*/ 57 h 91"/>
                  <a:gd name="T46" fmla="*/ 36 w 72"/>
                  <a:gd name="T47" fmla="*/ 51 h 91"/>
                  <a:gd name="T48" fmla="*/ 3 w 72"/>
                  <a:gd name="T49" fmla="*/ 51 h 91"/>
                  <a:gd name="T50" fmla="*/ 0 w 72"/>
                  <a:gd name="T51" fmla="*/ 54 h 91"/>
                  <a:gd name="T52" fmla="*/ 0 w 72"/>
                  <a:gd name="T53" fmla="*/ 71 h 91"/>
                  <a:gd name="T54" fmla="*/ 3 w 72"/>
                  <a:gd name="T55" fmla="*/ 74 h 91"/>
                  <a:gd name="T56" fmla="*/ 22 w 72"/>
                  <a:gd name="T57" fmla="*/ 74 h 91"/>
                  <a:gd name="T58" fmla="*/ 24 w 72"/>
                  <a:gd name="T59" fmla="*/ 68 h 91"/>
                  <a:gd name="T60" fmla="*/ 3 w 72"/>
                  <a:gd name="T61" fmla="*/ 68 h 91"/>
                  <a:gd name="T62" fmla="*/ 0 w 72"/>
                  <a:gd name="T63" fmla="*/ 71 h 91"/>
                  <a:gd name="T64" fmla="*/ 0 w 72"/>
                  <a:gd name="T65" fmla="*/ 88 h 91"/>
                  <a:gd name="T66" fmla="*/ 3 w 72"/>
                  <a:gd name="T67" fmla="*/ 91 h 91"/>
                  <a:gd name="T68" fmla="*/ 18 w 72"/>
                  <a:gd name="T69" fmla="*/ 91 h 91"/>
                  <a:gd name="T70" fmla="*/ 19 w 72"/>
                  <a:gd name="T71" fmla="*/ 85 h 91"/>
                  <a:gd name="T72" fmla="*/ 3 w 72"/>
                  <a:gd name="T73" fmla="*/ 85 h 91"/>
                  <a:gd name="T74" fmla="*/ 0 w 72"/>
                  <a:gd name="T75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2" h="91">
                    <a:moveTo>
                      <a:pt x="69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1" y="23"/>
                      <a:pt x="72" y="22"/>
                      <a:pt x="72" y="20"/>
                    </a:cubicBezTo>
                    <a:cubicBezTo>
                      <a:pt x="72" y="19"/>
                      <a:pt x="71" y="17"/>
                      <a:pt x="69" y="17"/>
                    </a:cubicBezTo>
                    <a:close/>
                    <a:moveTo>
                      <a:pt x="3" y="6"/>
                    </a:moveTo>
                    <a:cubicBezTo>
                      <a:pt x="69" y="6"/>
                      <a:pt x="69" y="6"/>
                      <a:pt x="69" y="6"/>
                    </a:cubicBezTo>
                    <a:cubicBezTo>
                      <a:pt x="71" y="6"/>
                      <a:pt x="72" y="5"/>
                      <a:pt x="72" y="3"/>
                    </a:cubicBezTo>
                    <a:cubicBezTo>
                      <a:pt x="72" y="2"/>
                      <a:pt x="71" y="0"/>
                      <a:pt x="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  <a:moveTo>
                      <a:pt x="0" y="37"/>
                    </a:moveTo>
                    <a:cubicBezTo>
                      <a:pt x="0" y="39"/>
                      <a:pt x="1" y="40"/>
                      <a:pt x="3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6" y="37"/>
                      <a:pt x="61" y="35"/>
                      <a:pt x="6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5"/>
                      <a:pt x="0" y="37"/>
                    </a:cubicBezTo>
                    <a:close/>
                    <a:moveTo>
                      <a:pt x="0" y="54"/>
                    </a:moveTo>
                    <a:cubicBezTo>
                      <a:pt x="0" y="56"/>
                      <a:pt x="1" y="57"/>
                      <a:pt x="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5"/>
                      <a:pt x="34" y="53"/>
                      <a:pt x="36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52"/>
                      <a:pt x="0" y="54"/>
                    </a:cubicBezTo>
                    <a:close/>
                    <a:moveTo>
                      <a:pt x="0" y="71"/>
                    </a:moveTo>
                    <a:cubicBezTo>
                      <a:pt x="0" y="72"/>
                      <a:pt x="1" y="74"/>
                      <a:pt x="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2"/>
                      <a:pt x="23" y="70"/>
                      <a:pt x="2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9"/>
                      <a:pt x="0" y="71"/>
                    </a:cubicBezTo>
                    <a:close/>
                    <a:moveTo>
                      <a:pt x="0" y="88"/>
                    </a:moveTo>
                    <a:cubicBezTo>
                      <a:pt x="0" y="89"/>
                      <a:pt x="1" y="91"/>
                      <a:pt x="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89"/>
                      <a:pt x="19" y="87"/>
                      <a:pt x="19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1" y="85"/>
                      <a:pt x="0" y="86"/>
                      <a:pt x="0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20"/>
              <p:cNvSpPr>
                <a:spLocks noEditPoints="1"/>
              </p:cNvSpPr>
              <p:nvPr/>
            </p:nvSpPr>
            <p:spPr bwMode="auto">
              <a:xfrm>
                <a:off x="40" y="49"/>
                <a:ext cx="83" cy="81"/>
              </a:xfrm>
              <a:custGeom>
                <a:avLst/>
                <a:gdLst>
                  <a:gd name="T0" fmla="*/ 90 w 109"/>
                  <a:gd name="T1" fmla="*/ 19 h 106"/>
                  <a:gd name="T2" fmla="*/ 20 w 109"/>
                  <a:gd name="T3" fmla="*/ 19 h 106"/>
                  <a:gd name="T4" fmla="*/ 20 w 109"/>
                  <a:gd name="T5" fmla="*/ 87 h 106"/>
                  <a:gd name="T6" fmla="*/ 90 w 109"/>
                  <a:gd name="T7" fmla="*/ 87 h 106"/>
                  <a:gd name="T8" fmla="*/ 90 w 109"/>
                  <a:gd name="T9" fmla="*/ 19 h 106"/>
                  <a:gd name="T10" fmla="*/ 30 w 109"/>
                  <a:gd name="T11" fmla="*/ 77 h 106"/>
                  <a:gd name="T12" fmla="*/ 30 w 109"/>
                  <a:gd name="T13" fmla="*/ 29 h 106"/>
                  <a:gd name="T14" fmla="*/ 79 w 109"/>
                  <a:gd name="T15" fmla="*/ 29 h 106"/>
                  <a:gd name="T16" fmla="*/ 79 w 109"/>
                  <a:gd name="T17" fmla="*/ 77 h 106"/>
                  <a:gd name="T18" fmla="*/ 30 w 109"/>
                  <a:gd name="T19" fmla="*/ 7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106">
                    <a:moveTo>
                      <a:pt x="90" y="19"/>
                    </a:moveTo>
                    <a:cubicBezTo>
                      <a:pt x="70" y="0"/>
                      <a:pt x="39" y="0"/>
                      <a:pt x="20" y="19"/>
                    </a:cubicBezTo>
                    <a:cubicBezTo>
                      <a:pt x="0" y="38"/>
                      <a:pt x="0" y="68"/>
                      <a:pt x="20" y="87"/>
                    </a:cubicBezTo>
                    <a:cubicBezTo>
                      <a:pt x="39" y="106"/>
                      <a:pt x="70" y="106"/>
                      <a:pt x="90" y="87"/>
                    </a:cubicBezTo>
                    <a:cubicBezTo>
                      <a:pt x="109" y="68"/>
                      <a:pt x="109" y="38"/>
                      <a:pt x="90" y="19"/>
                    </a:cubicBezTo>
                    <a:close/>
                    <a:moveTo>
                      <a:pt x="30" y="77"/>
                    </a:moveTo>
                    <a:cubicBezTo>
                      <a:pt x="17" y="64"/>
                      <a:pt x="17" y="42"/>
                      <a:pt x="30" y="29"/>
                    </a:cubicBezTo>
                    <a:cubicBezTo>
                      <a:pt x="44" y="16"/>
                      <a:pt x="66" y="16"/>
                      <a:pt x="79" y="29"/>
                    </a:cubicBezTo>
                    <a:cubicBezTo>
                      <a:pt x="92" y="42"/>
                      <a:pt x="92" y="64"/>
                      <a:pt x="79" y="77"/>
                    </a:cubicBezTo>
                    <a:cubicBezTo>
                      <a:pt x="66" y="90"/>
                      <a:pt x="44" y="90"/>
                      <a:pt x="3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21"/>
              <p:cNvSpPr>
                <a:spLocks noEditPoints="1"/>
              </p:cNvSpPr>
              <p:nvPr/>
            </p:nvSpPr>
            <p:spPr bwMode="auto">
              <a:xfrm>
                <a:off x="0" y="117"/>
                <a:ext cx="53" cy="52"/>
              </a:xfrm>
              <a:custGeom>
                <a:avLst/>
                <a:gdLst>
                  <a:gd name="T0" fmla="*/ 65 w 69"/>
                  <a:gd name="T1" fmla="*/ 4 h 68"/>
                  <a:gd name="T2" fmla="*/ 51 w 69"/>
                  <a:gd name="T3" fmla="*/ 4 h 68"/>
                  <a:gd name="T4" fmla="*/ 51 w 69"/>
                  <a:gd name="T5" fmla="*/ 4 h 68"/>
                  <a:gd name="T6" fmla="*/ 65 w 69"/>
                  <a:gd name="T7" fmla="*/ 18 h 68"/>
                  <a:gd name="T8" fmla="*/ 65 w 69"/>
                  <a:gd name="T9" fmla="*/ 18 h 68"/>
                  <a:gd name="T10" fmla="*/ 65 w 69"/>
                  <a:gd name="T11" fmla="*/ 4 h 68"/>
                  <a:gd name="T12" fmla="*/ 4 w 69"/>
                  <a:gd name="T13" fmla="*/ 50 h 68"/>
                  <a:gd name="T14" fmla="*/ 4 w 69"/>
                  <a:gd name="T15" fmla="*/ 64 h 68"/>
                  <a:gd name="T16" fmla="*/ 18 w 69"/>
                  <a:gd name="T17" fmla="*/ 64 h 68"/>
                  <a:gd name="T18" fmla="*/ 60 w 69"/>
                  <a:gd name="T19" fmla="*/ 23 h 68"/>
                  <a:gd name="T20" fmla="*/ 46 w 69"/>
                  <a:gd name="T21" fmla="*/ 9 h 68"/>
                  <a:gd name="T22" fmla="*/ 4 w 69"/>
                  <a:gd name="T23" fmla="*/ 5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8">
                    <a:moveTo>
                      <a:pt x="65" y="4"/>
                    </a:moveTo>
                    <a:cubicBezTo>
                      <a:pt x="61" y="0"/>
                      <a:pt x="55" y="0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9" y="14"/>
                      <a:pt x="69" y="8"/>
                      <a:pt x="65" y="4"/>
                    </a:cubicBezTo>
                    <a:close/>
                    <a:moveTo>
                      <a:pt x="4" y="50"/>
                    </a:moveTo>
                    <a:cubicBezTo>
                      <a:pt x="0" y="54"/>
                      <a:pt x="0" y="60"/>
                      <a:pt x="4" y="64"/>
                    </a:cubicBezTo>
                    <a:cubicBezTo>
                      <a:pt x="8" y="68"/>
                      <a:pt x="14" y="68"/>
                      <a:pt x="18" y="64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6" y="9"/>
                      <a:pt x="46" y="9"/>
                      <a:pt x="46" y="9"/>
                    </a:cubicBez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22"/>
              <p:cNvSpPr/>
              <p:nvPr/>
            </p:nvSpPr>
            <p:spPr bwMode="auto">
              <a:xfrm>
                <a:off x="3" y="0"/>
                <a:ext cx="91" cy="104"/>
              </a:xfrm>
              <a:custGeom>
                <a:avLst/>
                <a:gdLst>
                  <a:gd name="T0" fmla="*/ 57 w 119"/>
                  <a:gd name="T1" fmla="*/ 125 h 136"/>
                  <a:gd name="T2" fmla="*/ 18 w 119"/>
                  <a:gd name="T3" fmla="*/ 125 h 136"/>
                  <a:gd name="T4" fmla="*/ 11 w 119"/>
                  <a:gd name="T5" fmla="*/ 119 h 136"/>
                  <a:gd name="T6" fmla="*/ 11 w 119"/>
                  <a:gd name="T7" fmla="*/ 18 h 136"/>
                  <a:gd name="T8" fmla="*/ 18 w 119"/>
                  <a:gd name="T9" fmla="*/ 12 h 136"/>
                  <a:gd name="T10" fmla="*/ 100 w 119"/>
                  <a:gd name="T11" fmla="*/ 12 h 136"/>
                  <a:gd name="T12" fmla="*/ 107 w 119"/>
                  <a:gd name="T13" fmla="*/ 18 h 136"/>
                  <a:gd name="T14" fmla="*/ 107 w 119"/>
                  <a:gd name="T15" fmla="*/ 71 h 136"/>
                  <a:gd name="T16" fmla="*/ 119 w 119"/>
                  <a:gd name="T17" fmla="*/ 73 h 136"/>
                  <a:gd name="T18" fmla="*/ 119 w 119"/>
                  <a:gd name="T19" fmla="*/ 18 h 136"/>
                  <a:gd name="T20" fmla="*/ 100 w 119"/>
                  <a:gd name="T21" fmla="*/ 0 h 136"/>
                  <a:gd name="T22" fmla="*/ 18 w 119"/>
                  <a:gd name="T23" fmla="*/ 0 h 136"/>
                  <a:gd name="T24" fmla="*/ 0 w 119"/>
                  <a:gd name="T25" fmla="*/ 18 h 136"/>
                  <a:gd name="T26" fmla="*/ 0 w 119"/>
                  <a:gd name="T27" fmla="*/ 119 h 136"/>
                  <a:gd name="T28" fmla="*/ 18 w 119"/>
                  <a:gd name="T29" fmla="*/ 136 h 136"/>
                  <a:gd name="T30" fmla="*/ 61 w 119"/>
                  <a:gd name="T31" fmla="*/ 136 h 136"/>
                  <a:gd name="T32" fmla="*/ 57 w 119"/>
                  <a:gd name="T33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" h="136">
                    <a:moveTo>
                      <a:pt x="57" y="125"/>
                    </a:moveTo>
                    <a:cubicBezTo>
                      <a:pt x="18" y="125"/>
                      <a:pt x="18" y="125"/>
                      <a:pt x="18" y="125"/>
                    </a:cubicBezTo>
                    <a:cubicBezTo>
                      <a:pt x="14" y="125"/>
                      <a:pt x="11" y="122"/>
                      <a:pt x="11" y="1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4" y="12"/>
                      <a:pt x="18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4" y="12"/>
                      <a:pt x="107" y="15"/>
                      <a:pt x="107" y="18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11" y="71"/>
                      <a:pt x="115" y="72"/>
                      <a:pt x="119" y="73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8"/>
                      <a:pt x="111" y="0"/>
                      <a:pt x="10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8"/>
                      <a:pt x="8" y="136"/>
                      <a:pt x="18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59" y="133"/>
                      <a:pt x="58" y="129"/>
                      <a:pt x="57" y="1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9" name="Group 23"/>
            <p:cNvGrpSpPr/>
            <p:nvPr/>
          </p:nvGrpSpPr>
          <p:grpSpPr bwMode="auto">
            <a:xfrm>
              <a:off x="6502473" y="4137601"/>
              <a:ext cx="299961" cy="242616"/>
              <a:chOff x="0" y="0"/>
              <a:chExt cx="136" cy="110"/>
            </a:xfrm>
          </p:grpSpPr>
          <p:sp>
            <p:nvSpPr>
              <p:cNvPr id="786" name="Freeform 24"/>
              <p:cNvSpPr>
                <a:spLocks noEditPoints="1"/>
              </p:cNvSpPr>
              <p:nvPr/>
            </p:nvSpPr>
            <p:spPr bwMode="auto">
              <a:xfrm>
                <a:off x="0" y="36"/>
                <a:ext cx="122" cy="74"/>
              </a:xfrm>
              <a:custGeom>
                <a:avLst/>
                <a:gdLst>
                  <a:gd name="T0" fmla="*/ 34 w 122"/>
                  <a:gd name="T1" fmla="*/ 28 h 74"/>
                  <a:gd name="T2" fmla="*/ 34 w 122"/>
                  <a:gd name="T3" fmla="*/ 74 h 74"/>
                  <a:gd name="T4" fmla="*/ 54 w 122"/>
                  <a:gd name="T5" fmla="*/ 74 h 74"/>
                  <a:gd name="T6" fmla="*/ 54 w 122"/>
                  <a:gd name="T7" fmla="*/ 29 h 74"/>
                  <a:gd name="T8" fmla="*/ 44 w 122"/>
                  <a:gd name="T9" fmla="*/ 20 h 74"/>
                  <a:gd name="T10" fmla="*/ 34 w 122"/>
                  <a:gd name="T11" fmla="*/ 28 h 74"/>
                  <a:gd name="T12" fmla="*/ 0 w 122"/>
                  <a:gd name="T13" fmla="*/ 74 h 74"/>
                  <a:gd name="T14" fmla="*/ 20 w 122"/>
                  <a:gd name="T15" fmla="*/ 74 h 74"/>
                  <a:gd name="T16" fmla="*/ 20 w 122"/>
                  <a:gd name="T17" fmla="*/ 39 h 74"/>
                  <a:gd name="T18" fmla="*/ 0 w 122"/>
                  <a:gd name="T19" fmla="*/ 56 h 74"/>
                  <a:gd name="T20" fmla="*/ 0 w 122"/>
                  <a:gd name="T21" fmla="*/ 74 h 74"/>
                  <a:gd name="T22" fmla="*/ 102 w 122"/>
                  <a:gd name="T23" fmla="*/ 18 h 74"/>
                  <a:gd name="T24" fmla="*/ 102 w 122"/>
                  <a:gd name="T25" fmla="*/ 74 h 74"/>
                  <a:gd name="T26" fmla="*/ 122 w 122"/>
                  <a:gd name="T27" fmla="*/ 74 h 74"/>
                  <a:gd name="T28" fmla="*/ 122 w 122"/>
                  <a:gd name="T29" fmla="*/ 0 h 74"/>
                  <a:gd name="T30" fmla="*/ 102 w 122"/>
                  <a:gd name="T31" fmla="*/ 18 h 74"/>
                  <a:gd name="T32" fmla="*/ 67 w 122"/>
                  <a:gd name="T33" fmla="*/ 40 h 74"/>
                  <a:gd name="T34" fmla="*/ 67 w 122"/>
                  <a:gd name="T35" fmla="*/ 74 h 74"/>
                  <a:gd name="T36" fmla="*/ 88 w 122"/>
                  <a:gd name="T37" fmla="*/ 74 h 74"/>
                  <a:gd name="T38" fmla="*/ 88 w 122"/>
                  <a:gd name="T39" fmla="*/ 29 h 74"/>
                  <a:gd name="T40" fmla="*/ 72 w 122"/>
                  <a:gd name="T41" fmla="*/ 43 h 74"/>
                  <a:gd name="T42" fmla="*/ 67 w 122"/>
                  <a:gd name="T4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74">
                    <a:moveTo>
                      <a:pt x="34" y="28"/>
                    </a:moveTo>
                    <a:lnTo>
                      <a:pt x="34" y="74"/>
                    </a:lnTo>
                    <a:lnTo>
                      <a:pt x="54" y="74"/>
                    </a:lnTo>
                    <a:lnTo>
                      <a:pt x="54" y="29"/>
                    </a:lnTo>
                    <a:lnTo>
                      <a:pt x="44" y="20"/>
                    </a:lnTo>
                    <a:lnTo>
                      <a:pt x="34" y="28"/>
                    </a:lnTo>
                    <a:close/>
                    <a:moveTo>
                      <a:pt x="0" y="74"/>
                    </a:moveTo>
                    <a:lnTo>
                      <a:pt x="20" y="74"/>
                    </a:lnTo>
                    <a:lnTo>
                      <a:pt x="20" y="39"/>
                    </a:lnTo>
                    <a:lnTo>
                      <a:pt x="0" y="56"/>
                    </a:lnTo>
                    <a:lnTo>
                      <a:pt x="0" y="74"/>
                    </a:lnTo>
                    <a:close/>
                    <a:moveTo>
                      <a:pt x="102" y="18"/>
                    </a:moveTo>
                    <a:lnTo>
                      <a:pt x="102" y="74"/>
                    </a:lnTo>
                    <a:lnTo>
                      <a:pt x="122" y="74"/>
                    </a:lnTo>
                    <a:lnTo>
                      <a:pt x="122" y="0"/>
                    </a:lnTo>
                    <a:lnTo>
                      <a:pt x="102" y="18"/>
                    </a:lnTo>
                    <a:close/>
                    <a:moveTo>
                      <a:pt x="67" y="40"/>
                    </a:moveTo>
                    <a:lnTo>
                      <a:pt x="67" y="74"/>
                    </a:lnTo>
                    <a:lnTo>
                      <a:pt x="88" y="74"/>
                    </a:lnTo>
                    <a:lnTo>
                      <a:pt x="88" y="29"/>
                    </a:lnTo>
                    <a:lnTo>
                      <a:pt x="72" y="43"/>
                    </a:lnTo>
                    <a:lnTo>
                      <a:pt x="6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25"/>
              <p:cNvSpPr/>
              <p:nvPr/>
            </p:nvSpPr>
            <p:spPr bwMode="auto">
              <a:xfrm>
                <a:off x="0" y="0"/>
                <a:ext cx="136" cy="79"/>
              </a:xfrm>
              <a:custGeom>
                <a:avLst/>
                <a:gdLst>
                  <a:gd name="T0" fmla="*/ 136 w 136"/>
                  <a:gd name="T1" fmla="*/ 0 h 79"/>
                  <a:gd name="T2" fmla="*/ 96 w 136"/>
                  <a:gd name="T3" fmla="*/ 0 h 79"/>
                  <a:gd name="T4" fmla="*/ 113 w 136"/>
                  <a:gd name="T5" fmla="*/ 16 h 79"/>
                  <a:gd name="T6" fmla="*/ 72 w 136"/>
                  <a:gd name="T7" fmla="*/ 52 h 79"/>
                  <a:gd name="T8" fmla="*/ 44 w 136"/>
                  <a:gd name="T9" fmla="*/ 28 h 79"/>
                  <a:gd name="T10" fmla="*/ 0 w 136"/>
                  <a:gd name="T11" fmla="*/ 64 h 79"/>
                  <a:gd name="T12" fmla="*/ 0 w 136"/>
                  <a:gd name="T13" fmla="*/ 79 h 79"/>
                  <a:gd name="T14" fmla="*/ 44 w 136"/>
                  <a:gd name="T15" fmla="*/ 43 h 79"/>
                  <a:gd name="T16" fmla="*/ 72 w 136"/>
                  <a:gd name="T17" fmla="*/ 67 h 79"/>
                  <a:gd name="T18" fmla="*/ 122 w 136"/>
                  <a:gd name="T19" fmla="*/ 25 h 79"/>
                  <a:gd name="T20" fmla="*/ 136 w 136"/>
                  <a:gd name="T21" fmla="*/ 38 h 79"/>
                  <a:gd name="T22" fmla="*/ 136 w 136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79">
                    <a:moveTo>
                      <a:pt x="136" y="0"/>
                    </a:moveTo>
                    <a:lnTo>
                      <a:pt x="96" y="0"/>
                    </a:lnTo>
                    <a:lnTo>
                      <a:pt x="113" y="16"/>
                    </a:lnTo>
                    <a:lnTo>
                      <a:pt x="72" y="52"/>
                    </a:lnTo>
                    <a:lnTo>
                      <a:pt x="44" y="28"/>
                    </a:lnTo>
                    <a:lnTo>
                      <a:pt x="0" y="64"/>
                    </a:lnTo>
                    <a:lnTo>
                      <a:pt x="0" y="79"/>
                    </a:lnTo>
                    <a:lnTo>
                      <a:pt x="44" y="43"/>
                    </a:lnTo>
                    <a:lnTo>
                      <a:pt x="72" y="67"/>
                    </a:lnTo>
                    <a:lnTo>
                      <a:pt x="122" y="25"/>
                    </a:lnTo>
                    <a:lnTo>
                      <a:pt x="136" y="38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80" name="Group 26"/>
            <p:cNvGrpSpPr/>
            <p:nvPr/>
          </p:nvGrpSpPr>
          <p:grpSpPr bwMode="auto">
            <a:xfrm>
              <a:off x="6564230" y="5322007"/>
              <a:ext cx="247027" cy="337456"/>
              <a:chOff x="0" y="0"/>
              <a:chExt cx="112" cy="153"/>
            </a:xfrm>
          </p:grpSpPr>
          <p:sp>
            <p:nvSpPr>
              <p:cNvPr id="781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112" cy="153"/>
              </a:xfrm>
              <a:custGeom>
                <a:avLst/>
                <a:gdLst>
                  <a:gd name="T0" fmla="*/ 112 w 112"/>
                  <a:gd name="T1" fmla="*/ 30 h 153"/>
                  <a:gd name="T2" fmla="*/ 82 w 112"/>
                  <a:gd name="T3" fmla="*/ 0 h 153"/>
                  <a:gd name="T4" fmla="*/ 0 w 112"/>
                  <a:gd name="T5" fmla="*/ 0 h 153"/>
                  <a:gd name="T6" fmla="*/ 0 w 112"/>
                  <a:gd name="T7" fmla="*/ 153 h 153"/>
                  <a:gd name="T8" fmla="*/ 112 w 112"/>
                  <a:gd name="T9" fmla="*/ 153 h 153"/>
                  <a:gd name="T10" fmla="*/ 112 w 112"/>
                  <a:gd name="T11" fmla="*/ 30 h 153"/>
                  <a:gd name="T12" fmla="*/ 99 w 112"/>
                  <a:gd name="T13" fmla="*/ 34 h 153"/>
                  <a:gd name="T14" fmla="*/ 79 w 112"/>
                  <a:gd name="T15" fmla="*/ 34 h 153"/>
                  <a:gd name="T16" fmla="*/ 79 w 112"/>
                  <a:gd name="T17" fmla="*/ 14 h 153"/>
                  <a:gd name="T18" fmla="*/ 99 w 112"/>
                  <a:gd name="T19" fmla="*/ 34 h 153"/>
                  <a:gd name="T20" fmla="*/ 99 w 112"/>
                  <a:gd name="T21" fmla="*/ 141 h 153"/>
                  <a:gd name="T22" fmla="*/ 12 w 112"/>
                  <a:gd name="T23" fmla="*/ 141 h 153"/>
                  <a:gd name="T24" fmla="*/ 12 w 112"/>
                  <a:gd name="T25" fmla="*/ 12 h 153"/>
                  <a:gd name="T26" fmla="*/ 67 w 112"/>
                  <a:gd name="T27" fmla="*/ 12 h 153"/>
                  <a:gd name="T28" fmla="*/ 67 w 112"/>
                  <a:gd name="T29" fmla="*/ 46 h 153"/>
                  <a:gd name="T30" fmla="*/ 99 w 112"/>
                  <a:gd name="T31" fmla="*/ 46 h 153"/>
                  <a:gd name="T32" fmla="*/ 99 w 112"/>
                  <a:gd name="T33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53">
                    <a:moveTo>
                      <a:pt x="112" y="30"/>
                    </a:moveTo>
                    <a:lnTo>
                      <a:pt x="82" y="0"/>
                    </a:lnTo>
                    <a:lnTo>
                      <a:pt x="0" y="0"/>
                    </a:lnTo>
                    <a:lnTo>
                      <a:pt x="0" y="153"/>
                    </a:lnTo>
                    <a:lnTo>
                      <a:pt x="112" y="153"/>
                    </a:lnTo>
                    <a:lnTo>
                      <a:pt x="112" y="30"/>
                    </a:lnTo>
                    <a:close/>
                    <a:moveTo>
                      <a:pt x="99" y="34"/>
                    </a:moveTo>
                    <a:lnTo>
                      <a:pt x="79" y="34"/>
                    </a:lnTo>
                    <a:lnTo>
                      <a:pt x="79" y="14"/>
                    </a:lnTo>
                    <a:lnTo>
                      <a:pt x="99" y="34"/>
                    </a:lnTo>
                    <a:close/>
                    <a:moveTo>
                      <a:pt x="99" y="141"/>
                    </a:moveTo>
                    <a:lnTo>
                      <a:pt x="12" y="141"/>
                    </a:lnTo>
                    <a:lnTo>
                      <a:pt x="12" y="12"/>
                    </a:lnTo>
                    <a:lnTo>
                      <a:pt x="67" y="12"/>
                    </a:lnTo>
                    <a:lnTo>
                      <a:pt x="67" y="46"/>
                    </a:lnTo>
                    <a:lnTo>
                      <a:pt x="99" y="46"/>
                    </a:lnTo>
                    <a:lnTo>
                      <a:pt x="99" y="1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Rectangle 28"/>
              <p:cNvSpPr>
                <a:spLocks noChangeArrowheads="1"/>
              </p:cNvSpPr>
              <p:nvPr/>
            </p:nvSpPr>
            <p:spPr bwMode="auto">
              <a:xfrm>
                <a:off x="21" y="40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Rectangle 29"/>
              <p:cNvSpPr>
                <a:spLocks noChangeArrowheads="1"/>
              </p:cNvSpPr>
              <p:nvPr/>
            </p:nvSpPr>
            <p:spPr bwMode="auto">
              <a:xfrm>
                <a:off x="21" y="62"/>
                <a:ext cx="70" cy="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Rectangle 30"/>
              <p:cNvSpPr>
                <a:spLocks noChangeArrowheads="1"/>
              </p:cNvSpPr>
              <p:nvPr/>
            </p:nvSpPr>
            <p:spPr bwMode="auto">
              <a:xfrm>
                <a:off x="21" y="85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Rectangle 31"/>
              <p:cNvSpPr>
                <a:spLocks noChangeArrowheads="1"/>
              </p:cNvSpPr>
              <p:nvPr/>
            </p:nvSpPr>
            <p:spPr bwMode="auto">
              <a:xfrm>
                <a:off x="21" y="108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33" name="组合 732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734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5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6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7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8" name="组合 737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739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0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1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2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43" name="矩形 742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7715172" y="2737708"/>
            <a:ext cx="2323586" cy="909030"/>
            <a:chOff x="7159246" y="3194514"/>
            <a:chExt cx="2323586" cy="909030"/>
          </a:xfrm>
        </p:grpSpPr>
        <p:sp>
          <p:nvSpPr>
            <p:cNvPr id="74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4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47" name="组合 746"/>
          <p:cNvGrpSpPr/>
          <p:nvPr/>
        </p:nvGrpSpPr>
        <p:grpSpPr>
          <a:xfrm>
            <a:off x="7715172" y="3967757"/>
            <a:ext cx="2323586" cy="909030"/>
            <a:chOff x="7159246" y="3194514"/>
            <a:chExt cx="2323586" cy="909030"/>
          </a:xfrm>
        </p:grpSpPr>
        <p:sp>
          <p:nvSpPr>
            <p:cNvPr id="74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4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50" name="组合 749"/>
          <p:cNvGrpSpPr/>
          <p:nvPr/>
        </p:nvGrpSpPr>
        <p:grpSpPr>
          <a:xfrm>
            <a:off x="2428617" y="2737708"/>
            <a:ext cx="2323586" cy="909030"/>
            <a:chOff x="7159246" y="3194514"/>
            <a:chExt cx="2323586" cy="909030"/>
          </a:xfrm>
        </p:grpSpPr>
        <p:sp>
          <p:nvSpPr>
            <p:cNvPr id="75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5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753" name="组合 752"/>
          <p:cNvGrpSpPr/>
          <p:nvPr/>
        </p:nvGrpSpPr>
        <p:grpSpPr>
          <a:xfrm>
            <a:off x="2428617" y="3967757"/>
            <a:ext cx="2323586" cy="909030"/>
            <a:chOff x="7159246" y="3194514"/>
            <a:chExt cx="2323586" cy="909030"/>
          </a:xfrm>
        </p:grpSpPr>
        <p:sp>
          <p:nvSpPr>
            <p:cNvPr id="75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75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59246" y="319451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33438" y="0"/>
            <a:ext cx="10428287" cy="672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424623" y="33889"/>
            <a:ext cx="9421687" cy="1791508"/>
          </a:xfrm>
          <a:custGeom>
            <a:avLst/>
            <a:gdLst>
              <a:gd name="T0" fmla="*/ 0 w 2326"/>
              <a:gd name="T1" fmla="*/ 0 h 442"/>
              <a:gd name="T2" fmla="*/ 2326 w 2326"/>
              <a:gd name="T3" fmla="*/ 0 h 442"/>
              <a:gd name="T4" fmla="*/ 2326 w 2326"/>
              <a:gd name="T5" fmla="*/ 116 h 442"/>
              <a:gd name="T6" fmla="*/ 0 w 2326"/>
              <a:gd name="T7" fmla="*/ 116 h 442"/>
              <a:gd name="T8" fmla="*/ 0 w 2326"/>
              <a:gd name="T9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442">
                <a:moveTo>
                  <a:pt x="0" y="0"/>
                </a:moveTo>
                <a:cubicBezTo>
                  <a:pt x="0" y="0"/>
                  <a:pt x="1173" y="384"/>
                  <a:pt x="2326" y="0"/>
                </a:cubicBezTo>
                <a:cubicBezTo>
                  <a:pt x="2326" y="116"/>
                  <a:pt x="2326" y="116"/>
                  <a:pt x="2326" y="116"/>
                </a:cubicBezTo>
                <a:cubicBezTo>
                  <a:pt x="2326" y="116"/>
                  <a:pt x="1338" y="442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10613231" y="1047353"/>
            <a:ext cx="1174750" cy="593725"/>
          </a:xfrm>
          <a:custGeom>
            <a:avLst/>
            <a:gdLst>
              <a:gd name="T0" fmla="*/ 185 w 313"/>
              <a:gd name="T1" fmla="*/ 144 h 158"/>
              <a:gd name="T2" fmla="*/ 209 w 313"/>
              <a:gd name="T3" fmla="*/ 129 h 158"/>
              <a:gd name="T4" fmla="*/ 201 w 313"/>
              <a:gd name="T5" fmla="*/ 100 h 158"/>
              <a:gd name="T6" fmla="*/ 180 w 313"/>
              <a:gd name="T7" fmla="*/ 100 h 158"/>
              <a:gd name="T8" fmla="*/ 180 w 313"/>
              <a:gd name="T9" fmla="*/ 127 h 158"/>
              <a:gd name="T10" fmla="*/ 197 w 313"/>
              <a:gd name="T11" fmla="*/ 123 h 158"/>
              <a:gd name="T12" fmla="*/ 189 w 313"/>
              <a:gd name="T13" fmla="*/ 107 h 158"/>
              <a:gd name="T14" fmla="*/ 184 w 313"/>
              <a:gd name="T15" fmla="*/ 119 h 158"/>
              <a:gd name="T16" fmla="*/ 184 w 313"/>
              <a:gd name="T17" fmla="*/ 118 h 158"/>
              <a:gd name="T18" fmla="*/ 194 w 313"/>
              <a:gd name="T19" fmla="*/ 121 h 158"/>
              <a:gd name="T20" fmla="*/ 181 w 313"/>
              <a:gd name="T21" fmla="*/ 124 h 158"/>
              <a:gd name="T22" fmla="*/ 182 w 313"/>
              <a:gd name="T23" fmla="*/ 102 h 158"/>
              <a:gd name="T24" fmla="*/ 200 w 313"/>
              <a:gd name="T25" fmla="*/ 102 h 158"/>
              <a:gd name="T26" fmla="*/ 207 w 313"/>
              <a:gd name="T27" fmla="*/ 128 h 158"/>
              <a:gd name="T28" fmla="*/ 185 w 313"/>
              <a:gd name="T29" fmla="*/ 143 h 158"/>
              <a:gd name="T30" fmla="*/ 171 w 313"/>
              <a:gd name="T31" fmla="*/ 140 h 158"/>
              <a:gd name="T32" fmla="*/ 128 w 313"/>
              <a:gd name="T33" fmla="*/ 158 h 158"/>
              <a:gd name="T34" fmla="*/ 6 w 313"/>
              <a:gd name="T35" fmla="*/ 83 h 158"/>
              <a:gd name="T36" fmla="*/ 7 w 313"/>
              <a:gd name="T37" fmla="*/ 107 h 158"/>
              <a:gd name="T38" fmla="*/ 36 w 313"/>
              <a:gd name="T39" fmla="*/ 117 h 158"/>
              <a:gd name="T40" fmla="*/ 48 w 313"/>
              <a:gd name="T41" fmla="*/ 99 h 158"/>
              <a:gd name="T42" fmla="*/ 25 w 313"/>
              <a:gd name="T43" fmla="*/ 84 h 158"/>
              <a:gd name="T44" fmla="*/ 19 w 313"/>
              <a:gd name="T45" fmla="*/ 101 h 158"/>
              <a:gd name="T46" fmla="*/ 36 w 313"/>
              <a:gd name="T47" fmla="*/ 103 h 158"/>
              <a:gd name="T48" fmla="*/ 29 w 313"/>
              <a:gd name="T49" fmla="*/ 92 h 158"/>
              <a:gd name="T50" fmla="*/ 30 w 313"/>
              <a:gd name="T51" fmla="*/ 92 h 158"/>
              <a:gd name="T52" fmla="*/ 22 w 313"/>
              <a:gd name="T53" fmla="*/ 99 h 158"/>
              <a:gd name="T54" fmla="*/ 27 w 313"/>
              <a:gd name="T55" fmla="*/ 87 h 158"/>
              <a:gd name="T56" fmla="*/ 45 w 313"/>
              <a:gd name="T57" fmla="*/ 99 h 158"/>
              <a:gd name="T58" fmla="*/ 35 w 313"/>
              <a:gd name="T59" fmla="*/ 114 h 158"/>
              <a:gd name="T60" fmla="*/ 9 w 313"/>
              <a:gd name="T61" fmla="*/ 106 h 158"/>
              <a:gd name="T62" fmla="*/ 9 w 313"/>
              <a:gd name="T63" fmla="*/ 79 h 158"/>
              <a:gd name="T64" fmla="*/ 20 w 313"/>
              <a:gd name="T65" fmla="*/ 69 h 158"/>
              <a:gd name="T66" fmla="*/ 59 w 313"/>
              <a:gd name="T67" fmla="*/ 17 h 158"/>
              <a:gd name="T68" fmla="*/ 53 w 313"/>
              <a:gd name="T69" fmla="*/ 61 h 158"/>
              <a:gd name="T70" fmla="*/ 67 w 313"/>
              <a:gd name="T71" fmla="*/ 81 h 158"/>
              <a:gd name="T72" fmla="*/ 92 w 313"/>
              <a:gd name="T73" fmla="*/ 92 h 158"/>
              <a:gd name="T74" fmla="*/ 127 w 313"/>
              <a:gd name="T75" fmla="*/ 77 h 158"/>
              <a:gd name="T76" fmla="*/ 134 w 313"/>
              <a:gd name="T77" fmla="*/ 56 h 158"/>
              <a:gd name="T78" fmla="*/ 89 w 313"/>
              <a:gd name="T79" fmla="*/ 28 h 158"/>
              <a:gd name="T80" fmla="*/ 79 w 313"/>
              <a:gd name="T81" fmla="*/ 38 h 158"/>
              <a:gd name="T82" fmla="*/ 92 w 313"/>
              <a:gd name="T83" fmla="*/ 69 h 158"/>
              <a:gd name="T84" fmla="*/ 115 w 313"/>
              <a:gd name="T85" fmla="*/ 56 h 158"/>
              <a:gd name="T86" fmla="*/ 96 w 313"/>
              <a:gd name="T87" fmla="*/ 42 h 158"/>
              <a:gd name="T88" fmla="*/ 95 w 313"/>
              <a:gd name="T89" fmla="*/ 45 h 158"/>
              <a:gd name="T90" fmla="*/ 111 w 313"/>
              <a:gd name="T91" fmla="*/ 55 h 158"/>
              <a:gd name="T92" fmla="*/ 94 w 313"/>
              <a:gd name="T93" fmla="*/ 64 h 158"/>
              <a:gd name="T94" fmla="*/ 86 w 313"/>
              <a:gd name="T95" fmla="*/ 40 h 158"/>
              <a:gd name="T96" fmla="*/ 104 w 313"/>
              <a:gd name="T97" fmla="*/ 30 h 158"/>
              <a:gd name="T98" fmla="*/ 125 w 313"/>
              <a:gd name="T99" fmla="*/ 43 h 158"/>
              <a:gd name="T100" fmla="*/ 123 w 313"/>
              <a:gd name="T101" fmla="*/ 74 h 158"/>
              <a:gd name="T102" fmla="*/ 117 w 313"/>
              <a:gd name="T103" fmla="*/ 80 h 158"/>
              <a:gd name="T104" fmla="*/ 71 w 313"/>
              <a:gd name="T105" fmla="*/ 81 h 158"/>
              <a:gd name="T106" fmla="*/ 57 w 313"/>
              <a:gd name="T107" fmla="*/ 63 h 158"/>
              <a:gd name="T108" fmla="*/ 58 w 313"/>
              <a:gd name="T109" fmla="*/ 20 h 158"/>
              <a:gd name="T110" fmla="*/ 139 w 313"/>
              <a:gd name="T111" fmla="*/ 17 h 158"/>
              <a:gd name="T112" fmla="*/ 313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313" y="71"/>
                </a:moveTo>
                <a:cubicBezTo>
                  <a:pt x="313" y="71"/>
                  <a:pt x="292" y="148"/>
                  <a:pt x="216" y="148"/>
                </a:cubicBezTo>
                <a:cubicBezTo>
                  <a:pt x="206" y="148"/>
                  <a:pt x="196" y="147"/>
                  <a:pt x="184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88" y="144"/>
                  <a:pt x="192" y="143"/>
                  <a:pt x="196" y="141"/>
                </a:cubicBezTo>
                <a:cubicBezTo>
                  <a:pt x="200" y="139"/>
                  <a:pt x="204" y="136"/>
                  <a:pt x="207" y="132"/>
                </a:cubicBezTo>
                <a:cubicBezTo>
                  <a:pt x="207" y="132"/>
                  <a:pt x="208" y="131"/>
                  <a:pt x="208" y="131"/>
                </a:cubicBezTo>
                <a:cubicBezTo>
                  <a:pt x="209" y="129"/>
                  <a:pt x="209" y="129"/>
                  <a:pt x="209" y="129"/>
                </a:cubicBezTo>
                <a:cubicBezTo>
                  <a:pt x="209" y="128"/>
                  <a:pt x="210" y="127"/>
                  <a:pt x="210" y="126"/>
                </a:cubicBezTo>
                <a:cubicBezTo>
                  <a:pt x="211" y="123"/>
                  <a:pt x="211" y="120"/>
                  <a:pt x="211" y="118"/>
                </a:cubicBezTo>
                <a:cubicBezTo>
                  <a:pt x="211" y="112"/>
                  <a:pt x="209" y="106"/>
                  <a:pt x="205" y="102"/>
                </a:cubicBezTo>
                <a:cubicBezTo>
                  <a:pt x="203" y="101"/>
                  <a:pt x="202" y="100"/>
                  <a:pt x="201" y="100"/>
                </a:cubicBezTo>
                <a:cubicBezTo>
                  <a:pt x="200" y="99"/>
                  <a:pt x="200" y="99"/>
                  <a:pt x="199" y="99"/>
                </a:cubicBezTo>
                <a:cubicBezTo>
                  <a:pt x="199" y="98"/>
                  <a:pt x="198" y="98"/>
                  <a:pt x="197" y="98"/>
                </a:cubicBezTo>
                <a:cubicBezTo>
                  <a:pt x="194" y="96"/>
                  <a:pt x="191" y="96"/>
                  <a:pt x="188" y="96"/>
                </a:cubicBezTo>
                <a:cubicBezTo>
                  <a:pt x="185" y="97"/>
                  <a:pt x="182" y="98"/>
                  <a:pt x="180" y="100"/>
                </a:cubicBezTo>
                <a:cubicBezTo>
                  <a:pt x="177" y="101"/>
                  <a:pt x="175" y="104"/>
                  <a:pt x="174" y="106"/>
                </a:cubicBezTo>
                <a:cubicBezTo>
                  <a:pt x="171" y="112"/>
                  <a:pt x="172" y="119"/>
                  <a:pt x="175" y="123"/>
                </a:cubicBezTo>
                <a:cubicBezTo>
                  <a:pt x="176" y="125"/>
                  <a:pt x="177" y="126"/>
                  <a:pt x="179" y="126"/>
                </a:cubicBezTo>
                <a:cubicBezTo>
                  <a:pt x="179" y="127"/>
                  <a:pt x="179" y="127"/>
                  <a:pt x="180" y="12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1" y="128"/>
                  <a:pt x="182" y="128"/>
                  <a:pt x="183" y="128"/>
                </a:cubicBezTo>
                <a:cubicBezTo>
                  <a:pt x="185" y="129"/>
                  <a:pt x="188" y="129"/>
                  <a:pt x="191" y="128"/>
                </a:cubicBezTo>
                <a:cubicBezTo>
                  <a:pt x="194" y="127"/>
                  <a:pt x="196" y="125"/>
                  <a:pt x="197" y="123"/>
                </a:cubicBezTo>
                <a:cubicBezTo>
                  <a:pt x="198" y="121"/>
                  <a:pt x="199" y="118"/>
                  <a:pt x="198" y="115"/>
                </a:cubicBezTo>
                <a:cubicBezTo>
                  <a:pt x="198" y="113"/>
                  <a:pt x="197" y="111"/>
                  <a:pt x="195" y="109"/>
                </a:cubicBezTo>
                <a:cubicBezTo>
                  <a:pt x="194" y="109"/>
                  <a:pt x="193" y="108"/>
                  <a:pt x="192" y="108"/>
                </a:cubicBezTo>
                <a:cubicBezTo>
                  <a:pt x="191" y="107"/>
                  <a:pt x="190" y="107"/>
                  <a:pt x="189" y="107"/>
                </a:cubicBezTo>
                <a:cubicBezTo>
                  <a:pt x="187" y="107"/>
                  <a:pt x="186" y="108"/>
                  <a:pt x="184" y="109"/>
                </a:cubicBezTo>
                <a:cubicBezTo>
                  <a:pt x="183" y="110"/>
                  <a:pt x="182" y="111"/>
                  <a:pt x="182" y="113"/>
                </a:cubicBezTo>
                <a:cubicBezTo>
                  <a:pt x="181" y="115"/>
                  <a:pt x="182" y="117"/>
                  <a:pt x="183" y="118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4" y="119"/>
                  <a:pt x="184" y="119"/>
                  <a:pt x="184" y="118"/>
                </a:cubicBezTo>
                <a:cubicBezTo>
                  <a:pt x="183" y="117"/>
                  <a:pt x="182" y="115"/>
                  <a:pt x="183" y="113"/>
                </a:cubicBezTo>
                <a:cubicBezTo>
                  <a:pt x="184" y="111"/>
                  <a:pt x="186" y="109"/>
                  <a:pt x="189" y="109"/>
                </a:cubicBezTo>
                <a:cubicBezTo>
                  <a:pt x="192" y="110"/>
                  <a:pt x="195" y="112"/>
                  <a:pt x="196" y="116"/>
                </a:cubicBezTo>
                <a:cubicBezTo>
                  <a:pt x="196" y="118"/>
                  <a:pt x="195" y="119"/>
                  <a:pt x="194" y="121"/>
                </a:cubicBezTo>
                <a:cubicBezTo>
                  <a:pt x="193" y="123"/>
                  <a:pt x="192" y="124"/>
                  <a:pt x="190" y="125"/>
                </a:cubicBezTo>
                <a:cubicBezTo>
                  <a:pt x="188" y="125"/>
                  <a:pt x="186" y="125"/>
                  <a:pt x="184" y="125"/>
                </a:cubicBezTo>
                <a:cubicBezTo>
                  <a:pt x="183" y="125"/>
                  <a:pt x="183" y="124"/>
                  <a:pt x="182" y="124"/>
                </a:cubicBezTo>
                <a:cubicBezTo>
                  <a:pt x="181" y="124"/>
                  <a:pt x="181" y="124"/>
                  <a:pt x="181" y="124"/>
                </a:cubicBezTo>
                <a:cubicBezTo>
                  <a:pt x="181" y="124"/>
                  <a:pt x="181" y="123"/>
                  <a:pt x="181" y="123"/>
                </a:cubicBezTo>
                <a:cubicBezTo>
                  <a:pt x="180" y="123"/>
                  <a:pt x="179" y="122"/>
                  <a:pt x="178" y="121"/>
                </a:cubicBezTo>
                <a:cubicBezTo>
                  <a:pt x="175" y="118"/>
                  <a:pt x="175" y="112"/>
                  <a:pt x="177" y="108"/>
                </a:cubicBezTo>
                <a:cubicBezTo>
                  <a:pt x="178" y="106"/>
                  <a:pt x="180" y="104"/>
                  <a:pt x="182" y="102"/>
                </a:cubicBezTo>
                <a:cubicBezTo>
                  <a:pt x="184" y="101"/>
                  <a:pt x="186" y="100"/>
                  <a:pt x="189" y="99"/>
                </a:cubicBezTo>
                <a:cubicBezTo>
                  <a:pt x="191" y="99"/>
                  <a:pt x="194" y="99"/>
                  <a:pt x="196" y="100"/>
                </a:cubicBezTo>
                <a:cubicBezTo>
                  <a:pt x="197" y="100"/>
                  <a:pt x="197" y="101"/>
                  <a:pt x="198" y="101"/>
                </a:cubicBezTo>
                <a:cubicBezTo>
                  <a:pt x="198" y="101"/>
                  <a:pt x="199" y="102"/>
                  <a:pt x="200" y="102"/>
                </a:cubicBezTo>
                <a:cubicBezTo>
                  <a:pt x="201" y="103"/>
                  <a:pt x="202" y="103"/>
                  <a:pt x="203" y="104"/>
                </a:cubicBezTo>
                <a:cubicBezTo>
                  <a:pt x="207" y="108"/>
                  <a:pt x="209" y="113"/>
                  <a:pt x="209" y="118"/>
                </a:cubicBezTo>
                <a:cubicBezTo>
                  <a:pt x="209" y="120"/>
                  <a:pt x="209" y="123"/>
                  <a:pt x="208" y="125"/>
                </a:cubicBezTo>
                <a:cubicBezTo>
                  <a:pt x="208" y="126"/>
                  <a:pt x="208" y="127"/>
                  <a:pt x="207" y="128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6" y="130"/>
                  <a:pt x="206" y="131"/>
                  <a:pt x="205" y="131"/>
                </a:cubicBezTo>
                <a:cubicBezTo>
                  <a:pt x="203" y="135"/>
                  <a:pt x="199" y="138"/>
                  <a:pt x="196" y="140"/>
                </a:cubicBezTo>
                <a:cubicBezTo>
                  <a:pt x="192" y="142"/>
                  <a:pt x="188" y="143"/>
                  <a:pt x="185" y="143"/>
                </a:cubicBezTo>
                <a:cubicBezTo>
                  <a:pt x="183" y="143"/>
                  <a:pt x="181" y="143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7" y="142"/>
                  <a:pt x="174" y="141"/>
                  <a:pt x="172" y="140"/>
                </a:cubicBezTo>
                <a:cubicBezTo>
                  <a:pt x="172" y="140"/>
                  <a:pt x="171" y="140"/>
                  <a:pt x="171" y="140"/>
                </a:cubicBezTo>
                <a:cubicBezTo>
                  <a:pt x="171" y="140"/>
                  <a:pt x="170" y="140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9" y="139"/>
                  <a:pt x="169" y="139"/>
                  <a:pt x="169" y="139"/>
                </a:cubicBezTo>
                <a:cubicBezTo>
                  <a:pt x="160" y="151"/>
                  <a:pt x="145" y="158"/>
                  <a:pt x="128" y="158"/>
                </a:cubicBezTo>
                <a:cubicBezTo>
                  <a:pt x="109" y="158"/>
                  <a:pt x="93" y="149"/>
                  <a:pt x="85" y="135"/>
                </a:cubicBezTo>
                <a:cubicBezTo>
                  <a:pt x="76" y="143"/>
                  <a:pt x="63" y="148"/>
                  <a:pt x="50" y="148"/>
                </a:cubicBezTo>
                <a:cubicBezTo>
                  <a:pt x="22" y="148"/>
                  <a:pt x="0" y="128"/>
                  <a:pt x="0" y="104"/>
                </a:cubicBezTo>
                <a:cubicBezTo>
                  <a:pt x="0" y="96"/>
                  <a:pt x="2" y="89"/>
                  <a:pt x="6" y="83"/>
                </a:cubicBezTo>
                <a:cubicBezTo>
                  <a:pt x="5" y="85"/>
                  <a:pt x="5" y="87"/>
                  <a:pt x="4" y="90"/>
                </a:cubicBezTo>
                <a:cubicBezTo>
                  <a:pt x="4" y="94"/>
                  <a:pt x="4" y="99"/>
                  <a:pt x="6" y="103"/>
                </a:cubicBezTo>
                <a:cubicBezTo>
                  <a:pt x="6" y="104"/>
                  <a:pt x="6" y="104"/>
                  <a:pt x="6" y="105"/>
                </a:cubicBezTo>
                <a:cubicBezTo>
                  <a:pt x="7" y="107"/>
                  <a:pt x="7" y="107"/>
                  <a:pt x="7" y="107"/>
                </a:cubicBezTo>
                <a:cubicBezTo>
                  <a:pt x="8" y="108"/>
                  <a:pt x="9" y="109"/>
                  <a:pt x="9" y="110"/>
                </a:cubicBezTo>
                <a:cubicBezTo>
                  <a:pt x="11" y="112"/>
                  <a:pt x="13" y="114"/>
                  <a:pt x="15" y="115"/>
                </a:cubicBezTo>
                <a:cubicBezTo>
                  <a:pt x="20" y="118"/>
                  <a:pt x="26" y="119"/>
                  <a:pt x="32" y="118"/>
                </a:cubicBezTo>
                <a:cubicBezTo>
                  <a:pt x="33" y="118"/>
                  <a:pt x="35" y="117"/>
                  <a:pt x="36" y="117"/>
                </a:cubicBezTo>
                <a:cubicBezTo>
                  <a:pt x="37" y="117"/>
                  <a:pt x="37" y="116"/>
                  <a:pt x="38" y="116"/>
                </a:cubicBezTo>
                <a:cubicBezTo>
                  <a:pt x="39" y="116"/>
                  <a:pt x="39" y="115"/>
                  <a:pt x="40" y="115"/>
                </a:cubicBezTo>
                <a:cubicBezTo>
                  <a:pt x="42" y="113"/>
                  <a:pt x="44" y="111"/>
                  <a:pt x="46" y="108"/>
                </a:cubicBezTo>
                <a:cubicBezTo>
                  <a:pt x="47" y="105"/>
                  <a:pt x="48" y="102"/>
                  <a:pt x="48" y="99"/>
                </a:cubicBezTo>
                <a:cubicBezTo>
                  <a:pt x="48" y="96"/>
                  <a:pt x="47" y="93"/>
                  <a:pt x="46" y="91"/>
                </a:cubicBezTo>
                <a:cubicBezTo>
                  <a:pt x="43" y="85"/>
                  <a:pt x="37" y="82"/>
                  <a:pt x="31" y="82"/>
                </a:cubicBezTo>
                <a:cubicBezTo>
                  <a:pt x="29" y="82"/>
                  <a:pt x="28" y="83"/>
                  <a:pt x="26" y="83"/>
                </a:cubicBezTo>
                <a:cubicBezTo>
                  <a:pt x="26" y="83"/>
                  <a:pt x="26" y="83"/>
                  <a:pt x="25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5"/>
                  <a:pt x="23" y="85"/>
                  <a:pt x="22" y="85"/>
                </a:cubicBezTo>
                <a:cubicBezTo>
                  <a:pt x="20" y="87"/>
                  <a:pt x="19" y="90"/>
                  <a:pt x="18" y="93"/>
                </a:cubicBezTo>
                <a:cubicBezTo>
                  <a:pt x="18" y="95"/>
                  <a:pt x="18" y="98"/>
                  <a:pt x="19" y="101"/>
                </a:cubicBezTo>
                <a:cubicBezTo>
                  <a:pt x="20" y="103"/>
                  <a:pt x="22" y="105"/>
                  <a:pt x="24" y="106"/>
                </a:cubicBezTo>
                <a:cubicBezTo>
                  <a:pt x="27" y="107"/>
                  <a:pt x="29" y="107"/>
                  <a:pt x="31" y="106"/>
                </a:cubicBezTo>
                <a:cubicBezTo>
                  <a:pt x="32" y="106"/>
                  <a:pt x="33" y="106"/>
                  <a:pt x="34" y="105"/>
                </a:cubicBezTo>
                <a:cubicBezTo>
                  <a:pt x="35" y="104"/>
                  <a:pt x="36" y="104"/>
                  <a:pt x="36" y="103"/>
                </a:cubicBezTo>
                <a:cubicBezTo>
                  <a:pt x="37" y="101"/>
                  <a:pt x="38" y="99"/>
                  <a:pt x="38" y="98"/>
                </a:cubicBezTo>
                <a:cubicBezTo>
                  <a:pt x="37" y="96"/>
                  <a:pt x="37" y="95"/>
                  <a:pt x="36" y="94"/>
                </a:cubicBezTo>
                <a:cubicBezTo>
                  <a:pt x="34" y="91"/>
                  <a:pt x="32" y="91"/>
                  <a:pt x="30" y="91"/>
                </a:cubicBezTo>
                <a:cubicBezTo>
                  <a:pt x="30" y="92"/>
                  <a:pt x="29" y="92"/>
                  <a:pt x="29" y="92"/>
                </a:cubicBezTo>
                <a:cubicBezTo>
                  <a:pt x="29" y="92"/>
                  <a:pt x="28" y="92"/>
                  <a:pt x="28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30" y="92"/>
                  <a:pt x="30" y="92"/>
                </a:cubicBezTo>
                <a:cubicBezTo>
                  <a:pt x="32" y="92"/>
                  <a:pt x="34" y="93"/>
                  <a:pt x="35" y="94"/>
                </a:cubicBezTo>
                <a:cubicBezTo>
                  <a:pt x="36" y="96"/>
                  <a:pt x="36" y="99"/>
                  <a:pt x="34" y="102"/>
                </a:cubicBezTo>
                <a:cubicBezTo>
                  <a:pt x="33" y="104"/>
                  <a:pt x="29" y="105"/>
                  <a:pt x="26" y="103"/>
                </a:cubicBezTo>
                <a:cubicBezTo>
                  <a:pt x="24" y="102"/>
                  <a:pt x="23" y="101"/>
                  <a:pt x="22" y="99"/>
                </a:cubicBezTo>
                <a:cubicBezTo>
                  <a:pt x="21" y="97"/>
                  <a:pt x="21" y="95"/>
                  <a:pt x="22" y="93"/>
                </a:cubicBezTo>
                <a:cubicBezTo>
                  <a:pt x="22" y="92"/>
                  <a:pt x="23" y="90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27" y="87"/>
                  <a:pt x="28" y="87"/>
                </a:cubicBezTo>
                <a:cubicBezTo>
                  <a:pt x="29" y="86"/>
                  <a:pt x="30" y="86"/>
                  <a:pt x="31" y="86"/>
                </a:cubicBezTo>
                <a:cubicBezTo>
                  <a:pt x="35" y="86"/>
                  <a:pt x="40" y="88"/>
                  <a:pt x="43" y="92"/>
                </a:cubicBezTo>
                <a:cubicBezTo>
                  <a:pt x="44" y="94"/>
                  <a:pt x="45" y="97"/>
                  <a:pt x="45" y="99"/>
                </a:cubicBezTo>
                <a:cubicBezTo>
                  <a:pt x="45" y="102"/>
                  <a:pt x="44" y="104"/>
                  <a:pt x="43" y="107"/>
                </a:cubicBezTo>
                <a:cubicBezTo>
                  <a:pt x="42" y="109"/>
                  <a:pt x="40" y="111"/>
                  <a:pt x="38" y="112"/>
                </a:cubicBezTo>
                <a:cubicBezTo>
                  <a:pt x="38" y="113"/>
                  <a:pt x="37" y="113"/>
                  <a:pt x="37" y="114"/>
                </a:cubicBezTo>
                <a:cubicBezTo>
                  <a:pt x="36" y="114"/>
                  <a:pt x="35" y="114"/>
                  <a:pt x="35" y="114"/>
                </a:cubicBezTo>
                <a:cubicBezTo>
                  <a:pt x="34" y="115"/>
                  <a:pt x="32" y="115"/>
                  <a:pt x="31" y="116"/>
                </a:cubicBezTo>
                <a:cubicBezTo>
                  <a:pt x="26" y="117"/>
                  <a:pt x="21" y="116"/>
                  <a:pt x="16" y="113"/>
                </a:cubicBezTo>
                <a:cubicBezTo>
                  <a:pt x="14" y="112"/>
                  <a:pt x="12" y="111"/>
                  <a:pt x="11" y="109"/>
                </a:cubicBezTo>
                <a:cubicBezTo>
                  <a:pt x="10" y="108"/>
                  <a:pt x="9" y="107"/>
                  <a:pt x="9" y="106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04"/>
                  <a:pt x="8" y="103"/>
                  <a:pt x="7" y="103"/>
                </a:cubicBezTo>
                <a:cubicBezTo>
                  <a:pt x="6" y="98"/>
                  <a:pt x="5" y="94"/>
                  <a:pt x="6" y="90"/>
                </a:cubicBezTo>
                <a:cubicBezTo>
                  <a:pt x="6" y="86"/>
                  <a:pt x="7" y="82"/>
                  <a:pt x="9" y="79"/>
                </a:cubicBezTo>
                <a:cubicBezTo>
                  <a:pt x="9" y="79"/>
                  <a:pt x="10" y="78"/>
                  <a:pt x="10" y="77"/>
                </a:cubicBezTo>
                <a:cubicBezTo>
                  <a:pt x="10" y="77"/>
                  <a:pt x="10" y="77"/>
                  <a:pt x="10" y="77"/>
                </a:cubicBezTo>
                <a:cubicBezTo>
                  <a:pt x="13" y="74"/>
                  <a:pt x="16" y="71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1" y="69"/>
                </a:cubicBezTo>
                <a:cubicBezTo>
                  <a:pt x="21" y="69"/>
                  <a:pt x="21" y="68"/>
                  <a:pt x="21" y="68"/>
                </a:cubicBezTo>
                <a:cubicBezTo>
                  <a:pt x="20" y="66"/>
                  <a:pt x="20" y="63"/>
                  <a:pt x="20" y="60"/>
                </a:cubicBezTo>
                <a:cubicBezTo>
                  <a:pt x="20" y="37"/>
                  <a:pt x="37" y="19"/>
                  <a:pt x="59" y="17"/>
                </a:cubicBezTo>
                <a:cubicBezTo>
                  <a:pt x="59" y="18"/>
                  <a:pt x="58" y="19"/>
                  <a:pt x="57" y="20"/>
                </a:cubicBezTo>
                <a:cubicBezTo>
                  <a:pt x="56" y="21"/>
                  <a:pt x="56" y="23"/>
                  <a:pt x="55" y="25"/>
                </a:cubicBezTo>
                <a:cubicBezTo>
                  <a:pt x="53" y="29"/>
                  <a:pt x="51" y="34"/>
                  <a:pt x="51" y="41"/>
                </a:cubicBezTo>
                <a:cubicBezTo>
                  <a:pt x="50" y="47"/>
                  <a:pt x="51" y="54"/>
                  <a:pt x="53" y="61"/>
                </a:cubicBezTo>
                <a:cubicBezTo>
                  <a:pt x="54" y="62"/>
                  <a:pt x="54" y="63"/>
                  <a:pt x="54" y="64"/>
                </a:cubicBezTo>
                <a:cubicBezTo>
                  <a:pt x="55" y="65"/>
                  <a:pt x="55" y="66"/>
                  <a:pt x="56" y="66"/>
                </a:cubicBezTo>
                <a:cubicBezTo>
                  <a:pt x="56" y="68"/>
                  <a:pt x="58" y="70"/>
                  <a:pt x="59" y="72"/>
                </a:cubicBezTo>
                <a:cubicBezTo>
                  <a:pt x="61" y="75"/>
                  <a:pt x="64" y="79"/>
                  <a:pt x="67" y="81"/>
                </a:cubicBezTo>
                <a:cubicBezTo>
                  <a:pt x="68" y="82"/>
                  <a:pt x="68" y="83"/>
                  <a:pt x="69" y="84"/>
                </a:cubicBezTo>
                <a:cubicBezTo>
                  <a:pt x="70" y="84"/>
                  <a:pt x="71" y="85"/>
                  <a:pt x="72" y="86"/>
                </a:cubicBezTo>
                <a:cubicBezTo>
                  <a:pt x="74" y="87"/>
                  <a:pt x="76" y="88"/>
                  <a:pt x="78" y="89"/>
                </a:cubicBezTo>
                <a:cubicBezTo>
                  <a:pt x="82" y="91"/>
                  <a:pt x="87" y="92"/>
                  <a:pt x="92" y="92"/>
                </a:cubicBezTo>
                <a:cubicBezTo>
                  <a:pt x="102" y="93"/>
                  <a:pt x="112" y="90"/>
                  <a:pt x="120" y="84"/>
                </a:cubicBezTo>
                <a:cubicBezTo>
                  <a:pt x="121" y="83"/>
                  <a:pt x="122" y="82"/>
                  <a:pt x="123" y="81"/>
                </a:cubicBezTo>
                <a:cubicBezTo>
                  <a:pt x="124" y="80"/>
                  <a:pt x="125" y="79"/>
                  <a:pt x="126" y="78"/>
                </a:cubicBezTo>
                <a:cubicBezTo>
                  <a:pt x="126" y="78"/>
                  <a:pt x="126" y="78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28" y="75"/>
                  <a:pt x="128" y="75"/>
                </a:cubicBezTo>
                <a:cubicBezTo>
                  <a:pt x="129" y="74"/>
                  <a:pt x="130" y="73"/>
                  <a:pt x="130" y="71"/>
                </a:cubicBezTo>
                <a:cubicBezTo>
                  <a:pt x="133" y="67"/>
                  <a:pt x="134" y="61"/>
                  <a:pt x="134" y="56"/>
                </a:cubicBezTo>
                <a:cubicBezTo>
                  <a:pt x="134" y="51"/>
                  <a:pt x="133" y="45"/>
                  <a:pt x="130" y="40"/>
                </a:cubicBezTo>
                <a:cubicBezTo>
                  <a:pt x="128" y="36"/>
                  <a:pt x="124" y="31"/>
                  <a:pt x="120" y="28"/>
                </a:cubicBezTo>
                <a:cubicBezTo>
                  <a:pt x="115" y="25"/>
                  <a:pt x="110" y="23"/>
                  <a:pt x="104" y="23"/>
                </a:cubicBezTo>
                <a:cubicBezTo>
                  <a:pt x="99" y="23"/>
                  <a:pt x="93" y="25"/>
                  <a:pt x="89" y="28"/>
                </a:cubicBezTo>
                <a:cubicBezTo>
                  <a:pt x="87" y="29"/>
                  <a:pt x="85" y="31"/>
                  <a:pt x="83" y="33"/>
                </a:cubicBezTo>
                <a:cubicBezTo>
                  <a:pt x="82" y="33"/>
                  <a:pt x="82" y="34"/>
                  <a:pt x="82" y="34"/>
                </a:cubicBezTo>
                <a:cubicBezTo>
                  <a:pt x="81" y="35"/>
                  <a:pt x="81" y="35"/>
                  <a:pt x="81" y="36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79" y="39"/>
                  <a:pt x="79" y="39"/>
                </a:cubicBezTo>
                <a:cubicBezTo>
                  <a:pt x="77" y="44"/>
                  <a:pt x="76" y="50"/>
                  <a:pt x="78" y="55"/>
                </a:cubicBezTo>
                <a:cubicBezTo>
                  <a:pt x="79" y="59"/>
                  <a:pt x="82" y="63"/>
                  <a:pt x="86" y="66"/>
                </a:cubicBezTo>
                <a:cubicBezTo>
                  <a:pt x="87" y="68"/>
                  <a:pt x="90" y="69"/>
                  <a:pt x="92" y="69"/>
                </a:cubicBezTo>
                <a:cubicBezTo>
                  <a:pt x="94" y="70"/>
                  <a:pt x="96" y="70"/>
                  <a:pt x="99" y="70"/>
                </a:cubicBezTo>
                <a:cubicBezTo>
                  <a:pt x="103" y="70"/>
                  <a:pt x="107" y="68"/>
                  <a:pt x="110" y="65"/>
                </a:cubicBezTo>
                <a:cubicBezTo>
                  <a:pt x="111" y="64"/>
                  <a:pt x="112" y="63"/>
                  <a:pt x="113" y="61"/>
                </a:cubicBezTo>
                <a:cubicBezTo>
                  <a:pt x="114" y="59"/>
                  <a:pt x="115" y="58"/>
                  <a:pt x="115" y="56"/>
                </a:cubicBezTo>
                <a:cubicBezTo>
                  <a:pt x="115" y="52"/>
                  <a:pt x="114" y="49"/>
                  <a:pt x="113" y="47"/>
                </a:cubicBezTo>
                <a:cubicBezTo>
                  <a:pt x="111" y="44"/>
                  <a:pt x="109" y="42"/>
                  <a:pt x="107" y="41"/>
                </a:cubicBezTo>
                <a:cubicBezTo>
                  <a:pt x="104" y="40"/>
                  <a:pt x="102" y="40"/>
                  <a:pt x="100" y="41"/>
                </a:cubicBezTo>
                <a:cubicBezTo>
                  <a:pt x="99" y="41"/>
                  <a:pt x="97" y="42"/>
                  <a:pt x="96" y="42"/>
                </a:cubicBezTo>
                <a:cubicBezTo>
                  <a:pt x="95" y="43"/>
                  <a:pt x="95" y="44"/>
                  <a:pt x="94" y="44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4" y="45"/>
                  <a:pt x="95" y="45"/>
                </a:cubicBezTo>
                <a:cubicBezTo>
                  <a:pt x="95" y="44"/>
                  <a:pt x="96" y="44"/>
                  <a:pt x="97" y="43"/>
                </a:cubicBezTo>
                <a:cubicBezTo>
                  <a:pt x="98" y="43"/>
                  <a:pt x="99" y="42"/>
                  <a:pt x="101" y="42"/>
                </a:cubicBezTo>
                <a:cubicBezTo>
                  <a:pt x="102" y="42"/>
                  <a:pt x="104" y="43"/>
                  <a:pt x="106" y="43"/>
                </a:cubicBezTo>
                <a:cubicBezTo>
                  <a:pt x="109" y="45"/>
                  <a:pt x="112" y="50"/>
                  <a:pt x="111" y="55"/>
                </a:cubicBezTo>
                <a:cubicBezTo>
                  <a:pt x="111" y="56"/>
                  <a:pt x="110" y="58"/>
                  <a:pt x="109" y="59"/>
                </a:cubicBezTo>
                <a:cubicBezTo>
                  <a:pt x="109" y="60"/>
                  <a:pt x="108" y="61"/>
                  <a:pt x="107" y="62"/>
                </a:cubicBezTo>
                <a:cubicBezTo>
                  <a:pt x="104" y="64"/>
                  <a:pt x="101" y="65"/>
                  <a:pt x="98" y="65"/>
                </a:cubicBezTo>
                <a:cubicBezTo>
                  <a:pt x="97" y="65"/>
                  <a:pt x="95" y="65"/>
                  <a:pt x="94" y="64"/>
                </a:cubicBezTo>
                <a:cubicBezTo>
                  <a:pt x="92" y="63"/>
                  <a:pt x="91" y="63"/>
                  <a:pt x="90" y="62"/>
                </a:cubicBezTo>
                <a:cubicBezTo>
                  <a:pt x="87" y="59"/>
                  <a:pt x="85" y="56"/>
                  <a:pt x="84" y="53"/>
                </a:cubicBezTo>
                <a:cubicBezTo>
                  <a:pt x="83" y="49"/>
                  <a:pt x="84" y="46"/>
                  <a:pt x="85" y="42"/>
                </a:cubicBezTo>
                <a:cubicBezTo>
                  <a:pt x="85" y="41"/>
                  <a:pt x="86" y="41"/>
                  <a:pt x="86" y="40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8" y="38"/>
                  <a:pt x="88" y="37"/>
                </a:cubicBezTo>
                <a:cubicBezTo>
                  <a:pt x="89" y="36"/>
                  <a:pt x="91" y="35"/>
                  <a:pt x="93" y="34"/>
                </a:cubicBezTo>
                <a:cubicBezTo>
                  <a:pt x="96" y="31"/>
                  <a:pt x="100" y="30"/>
                  <a:pt x="104" y="30"/>
                </a:cubicBezTo>
                <a:cubicBezTo>
                  <a:pt x="106" y="30"/>
                  <a:pt x="108" y="30"/>
                  <a:pt x="110" y="31"/>
                </a:cubicBezTo>
                <a:cubicBezTo>
                  <a:pt x="111" y="31"/>
                  <a:pt x="112" y="32"/>
                  <a:pt x="113" y="32"/>
                </a:cubicBezTo>
                <a:cubicBezTo>
                  <a:pt x="114" y="32"/>
                  <a:pt x="115" y="33"/>
                  <a:pt x="116" y="33"/>
                </a:cubicBezTo>
                <a:cubicBezTo>
                  <a:pt x="120" y="36"/>
                  <a:pt x="123" y="39"/>
                  <a:pt x="125" y="43"/>
                </a:cubicBezTo>
                <a:cubicBezTo>
                  <a:pt x="127" y="47"/>
                  <a:pt x="128" y="52"/>
                  <a:pt x="129" y="56"/>
                </a:cubicBezTo>
                <a:cubicBezTo>
                  <a:pt x="129" y="61"/>
                  <a:pt x="128" y="65"/>
                  <a:pt x="126" y="69"/>
                </a:cubicBezTo>
                <a:cubicBezTo>
                  <a:pt x="125" y="70"/>
                  <a:pt x="125" y="71"/>
                  <a:pt x="124" y="72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1" y="76"/>
                  <a:pt x="121" y="77"/>
                  <a:pt x="120" y="78"/>
                </a:cubicBezTo>
                <a:cubicBezTo>
                  <a:pt x="119" y="78"/>
                  <a:pt x="118" y="79"/>
                  <a:pt x="117" y="80"/>
                </a:cubicBezTo>
                <a:cubicBezTo>
                  <a:pt x="110" y="86"/>
                  <a:pt x="101" y="89"/>
                  <a:pt x="92" y="89"/>
                </a:cubicBezTo>
                <a:cubicBezTo>
                  <a:pt x="88" y="88"/>
                  <a:pt x="83" y="87"/>
                  <a:pt x="80" y="86"/>
                </a:cubicBezTo>
                <a:cubicBezTo>
                  <a:pt x="77" y="85"/>
                  <a:pt x="76" y="84"/>
                  <a:pt x="74" y="83"/>
                </a:cubicBezTo>
                <a:cubicBezTo>
                  <a:pt x="73" y="82"/>
                  <a:pt x="72" y="82"/>
                  <a:pt x="71" y="81"/>
                </a:cubicBezTo>
                <a:cubicBezTo>
                  <a:pt x="71" y="81"/>
                  <a:pt x="70" y="80"/>
                  <a:pt x="69" y="79"/>
                </a:cubicBezTo>
                <a:cubicBezTo>
                  <a:pt x="66" y="76"/>
                  <a:pt x="63" y="73"/>
                  <a:pt x="61" y="70"/>
                </a:cubicBezTo>
                <a:cubicBezTo>
                  <a:pt x="60" y="69"/>
                  <a:pt x="59" y="67"/>
                  <a:pt x="58" y="65"/>
                </a:cubicBezTo>
                <a:cubicBezTo>
                  <a:pt x="57" y="64"/>
                  <a:pt x="57" y="64"/>
                  <a:pt x="57" y="63"/>
                </a:cubicBezTo>
                <a:cubicBezTo>
                  <a:pt x="56" y="62"/>
                  <a:pt x="56" y="61"/>
                  <a:pt x="56" y="60"/>
                </a:cubicBezTo>
                <a:cubicBezTo>
                  <a:pt x="53" y="53"/>
                  <a:pt x="52" y="47"/>
                  <a:pt x="52" y="41"/>
                </a:cubicBezTo>
                <a:cubicBezTo>
                  <a:pt x="53" y="35"/>
                  <a:pt x="54" y="30"/>
                  <a:pt x="56" y="26"/>
                </a:cubicBezTo>
                <a:cubicBezTo>
                  <a:pt x="57" y="24"/>
                  <a:pt x="57" y="22"/>
                  <a:pt x="58" y="20"/>
                </a:cubicBezTo>
                <a:cubicBezTo>
                  <a:pt x="59" y="19"/>
                  <a:pt x="60" y="18"/>
                  <a:pt x="60" y="17"/>
                </a:cubicBezTo>
                <a:cubicBezTo>
                  <a:pt x="60" y="17"/>
                  <a:pt x="61" y="17"/>
                  <a:pt x="61" y="17"/>
                </a:cubicBezTo>
                <a:cubicBezTo>
                  <a:pt x="70" y="6"/>
                  <a:pt x="84" y="0"/>
                  <a:pt x="100" y="0"/>
                </a:cubicBezTo>
                <a:cubicBezTo>
                  <a:pt x="115" y="0"/>
                  <a:pt x="129" y="6"/>
                  <a:pt x="139" y="17"/>
                </a:cubicBezTo>
                <a:cubicBezTo>
                  <a:pt x="140" y="17"/>
                  <a:pt x="140" y="17"/>
                  <a:pt x="141" y="17"/>
                </a:cubicBezTo>
                <a:cubicBezTo>
                  <a:pt x="166" y="17"/>
                  <a:pt x="186" y="33"/>
                  <a:pt x="190" y="54"/>
                </a:cubicBezTo>
                <a:cubicBezTo>
                  <a:pt x="212" y="59"/>
                  <a:pt x="228" y="76"/>
                  <a:pt x="228" y="96"/>
                </a:cubicBezTo>
                <a:cubicBezTo>
                  <a:pt x="253" y="106"/>
                  <a:pt x="286" y="108"/>
                  <a:pt x="313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10333037" y="4949693"/>
            <a:ext cx="2101850" cy="1062038"/>
          </a:xfrm>
          <a:custGeom>
            <a:avLst/>
            <a:gdLst>
              <a:gd name="T0" fmla="*/ 331 w 560"/>
              <a:gd name="T1" fmla="*/ 258 h 283"/>
              <a:gd name="T2" fmla="*/ 373 w 560"/>
              <a:gd name="T3" fmla="*/ 232 h 283"/>
              <a:gd name="T4" fmla="*/ 360 w 560"/>
              <a:gd name="T5" fmla="*/ 179 h 283"/>
              <a:gd name="T6" fmla="*/ 321 w 560"/>
              <a:gd name="T7" fmla="*/ 179 h 283"/>
              <a:gd name="T8" fmla="*/ 321 w 560"/>
              <a:gd name="T9" fmla="*/ 228 h 283"/>
              <a:gd name="T10" fmla="*/ 352 w 560"/>
              <a:gd name="T11" fmla="*/ 220 h 283"/>
              <a:gd name="T12" fmla="*/ 339 w 560"/>
              <a:gd name="T13" fmla="*/ 193 h 283"/>
              <a:gd name="T14" fmla="*/ 330 w 560"/>
              <a:gd name="T15" fmla="*/ 214 h 283"/>
              <a:gd name="T16" fmla="*/ 328 w 560"/>
              <a:gd name="T17" fmla="*/ 212 h 283"/>
              <a:gd name="T18" fmla="*/ 347 w 560"/>
              <a:gd name="T19" fmla="*/ 217 h 283"/>
              <a:gd name="T20" fmla="*/ 324 w 560"/>
              <a:gd name="T21" fmla="*/ 222 h 283"/>
              <a:gd name="T22" fmla="*/ 325 w 560"/>
              <a:gd name="T23" fmla="*/ 184 h 283"/>
              <a:gd name="T24" fmla="*/ 357 w 560"/>
              <a:gd name="T25" fmla="*/ 183 h 283"/>
              <a:gd name="T26" fmla="*/ 370 w 560"/>
              <a:gd name="T27" fmla="*/ 230 h 283"/>
              <a:gd name="T28" fmla="*/ 331 w 560"/>
              <a:gd name="T29" fmla="*/ 256 h 283"/>
              <a:gd name="T30" fmla="*/ 306 w 560"/>
              <a:gd name="T31" fmla="*/ 252 h 283"/>
              <a:gd name="T32" fmla="*/ 229 w 560"/>
              <a:gd name="T33" fmla="*/ 283 h 283"/>
              <a:gd name="T34" fmla="*/ 11 w 560"/>
              <a:gd name="T35" fmla="*/ 150 h 283"/>
              <a:gd name="T36" fmla="*/ 13 w 560"/>
              <a:gd name="T37" fmla="*/ 192 h 283"/>
              <a:gd name="T38" fmla="*/ 64 w 560"/>
              <a:gd name="T39" fmla="*/ 210 h 283"/>
              <a:gd name="T40" fmla="*/ 85 w 560"/>
              <a:gd name="T41" fmla="*/ 178 h 283"/>
              <a:gd name="T42" fmla="*/ 45 w 560"/>
              <a:gd name="T43" fmla="*/ 150 h 283"/>
              <a:gd name="T44" fmla="*/ 34 w 560"/>
              <a:gd name="T45" fmla="*/ 181 h 283"/>
              <a:gd name="T46" fmla="*/ 65 w 560"/>
              <a:gd name="T47" fmla="*/ 185 h 283"/>
              <a:gd name="T48" fmla="*/ 52 w 560"/>
              <a:gd name="T49" fmla="*/ 165 h 283"/>
              <a:gd name="T50" fmla="*/ 54 w 560"/>
              <a:gd name="T51" fmla="*/ 166 h 283"/>
              <a:gd name="T52" fmla="*/ 39 w 560"/>
              <a:gd name="T53" fmla="*/ 178 h 283"/>
              <a:gd name="T54" fmla="*/ 48 w 560"/>
              <a:gd name="T55" fmla="*/ 157 h 283"/>
              <a:gd name="T56" fmla="*/ 80 w 560"/>
              <a:gd name="T57" fmla="*/ 178 h 283"/>
              <a:gd name="T58" fmla="*/ 62 w 560"/>
              <a:gd name="T59" fmla="*/ 205 h 283"/>
              <a:gd name="T60" fmla="*/ 16 w 560"/>
              <a:gd name="T61" fmla="*/ 190 h 283"/>
              <a:gd name="T62" fmla="*/ 16 w 560"/>
              <a:gd name="T63" fmla="*/ 143 h 283"/>
              <a:gd name="T64" fmla="*/ 36 w 560"/>
              <a:gd name="T65" fmla="*/ 124 h 283"/>
              <a:gd name="T66" fmla="*/ 106 w 560"/>
              <a:gd name="T67" fmla="*/ 31 h 283"/>
              <a:gd name="T68" fmla="*/ 95 w 560"/>
              <a:gd name="T69" fmla="*/ 110 h 283"/>
              <a:gd name="T70" fmla="*/ 119 w 560"/>
              <a:gd name="T71" fmla="*/ 147 h 283"/>
              <a:gd name="T72" fmla="*/ 164 w 560"/>
              <a:gd name="T73" fmla="*/ 166 h 283"/>
              <a:gd name="T74" fmla="*/ 226 w 560"/>
              <a:gd name="T75" fmla="*/ 139 h 283"/>
              <a:gd name="T76" fmla="*/ 240 w 560"/>
              <a:gd name="T77" fmla="*/ 101 h 283"/>
              <a:gd name="T78" fmla="*/ 159 w 560"/>
              <a:gd name="T79" fmla="*/ 50 h 283"/>
              <a:gd name="T80" fmla="*/ 142 w 560"/>
              <a:gd name="T81" fmla="*/ 68 h 283"/>
              <a:gd name="T82" fmla="*/ 164 w 560"/>
              <a:gd name="T83" fmla="*/ 125 h 283"/>
              <a:gd name="T84" fmla="*/ 205 w 560"/>
              <a:gd name="T85" fmla="*/ 101 h 283"/>
              <a:gd name="T86" fmla="*/ 172 w 560"/>
              <a:gd name="T87" fmla="*/ 77 h 283"/>
              <a:gd name="T88" fmla="*/ 169 w 560"/>
              <a:gd name="T89" fmla="*/ 81 h 283"/>
              <a:gd name="T90" fmla="*/ 198 w 560"/>
              <a:gd name="T91" fmla="*/ 100 h 283"/>
              <a:gd name="T92" fmla="*/ 167 w 560"/>
              <a:gd name="T93" fmla="*/ 115 h 283"/>
              <a:gd name="T94" fmla="*/ 154 w 560"/>
              <a:gd name="T95" fmla="*/ 72 h 283"/>
              <a:gd name="T96" fmla="*/ 186 w 560"/>
              <a:gd name="T97" fmla="*/ 55 h 283"/>
              <a:gd name="T98" fmla="*/ 224 w 560"/>
              <a:gd name="T99" fmla="*/ 78 h 283"/>
              <a:gd name="T100" fmla="*/ 220 w 560"/>
              <a:gd name="T101" fmla="*/ 133 h 283"/>
              <a:gd name="T102" fmla="*/ 210 w 560"/>
              <a:gd name="T103" fmla="*/ 144 h 283"/>
              <a:gd name="T104" fmla="*/ 127 w 560"/>
              <a:gd name="T105" fmla="*/ 146 h 283"/>
              <a:gd name="T106" fmla="*/ 101 w 560"/>
              <a:gd name="T107" fmla="*/ 113 h 283"/>
              <a:gd name="T108" fmla="*/ 104 w 560"/>
              <a:gd name="T109" fmla="*/ 37 h 283"/>
              <a:gd name="T110" fmla="*/ 249 w 560"/>
              <a:gd name="T111" fmla="*/ 30 h 283"/>
              <a:gd name="T112" fmla="*/ 56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560" y="127"/>
                </a:moveTo>
                <a:cubicBezTo>
                  <a:pt x="560" y="127"/>
                  <a:pt x="522" y="266"/>
                  <a:pt x="386" y="266"/>
                </a:cubicBezTo>
                <a:cubicBezTo>
                  <a:pt x="369" y="266"/>
                  <a:pt x="350" y="263"/>
                  <a:pt x="329" y="258"/>
                </a:cubicBezTo>
                <a:cubicBezTo>
                  <a:pt x="331" y="258"/>
                  <a:pt x="331" y="258"/>
                  <a:pt x="331" y="258"/>
                </a:cubicBezTo>
                <a:cubicBezTo>
                  <a:pt x="337" y="258"/>
                  <a:pt x="344" y="257"/>
                  <a:pt x="351" y="253"/>
                </a:cubicBezTo>
                <a:cubicBezTo>
                  <a:pt x="358" y="250"/>
                  <a:pt x="365" y="245"/>
                  <a:pt x="370" y="238"/>
                </a:cubicBezTo>
                <a:cubicBezTo>
                  <a:pt x="370" y="237"/>
                  <a:pt x="371" y="236"/>
                  <a:pt x="372" y="235"/>
                </a:cubicBezTo>
                <a:cubicBezTo>
                  <a:pt x="373" y="232"/>
                  <a:pt x="373" y="232"/>
                  <a:pt x="373" y="232"/>
                </a:cubicBezTo>
                <a:cubicBezTo>
                  <a:pt x="374" y="230"/>
                  <a:pt x="375" y="228"/>
                  <a:pt x="376" y="225"/>
                </a:cubicBezTo>
                <a:cubicBezTo>
                  <a:pt x="377" y="221"/>
                  <a:pt x="378" y="216"/>
                  <a:pt x="378" y="211"/>
                </a:cubicBezTo>
                <a:cubicBezTo>
                  <a:pt x="377" y="201"/>
                  <a:pt x="373" y="191"/>
                  <a:pt x="366" y="184"/>
                </a:cubicBezTo>
                <a:cubicBezTo>
                  <a:pt x="364" y="182"/>
                  <a:pt x="362" y="180"/>
                  <a:pt x="360" y="179"/>
                </a:cubicBezTo>
                <a:cubicBezTo>
                  <a:pt x="358" y="178"/>
                  <a:pt x="357" y="178"/>
                  <a:pt x="356" y="177"/>
                </a:cubicBezTo>
                <a:cubicBezTo>
                  <a:pt x="355" y="176"/>
                  <a:pt x="354" y="176"/>
                  <a:pt x="353" y="175"/>
                </a:cubicBezTo>
                <a:cubicBezTo>
                  <a:pt x="347" y="173"/>
                  <a:pt x="342" y="173"/>
                  <a:pt x="337" y="173"/>
                </a:cubicBezTo>
                <a:cubicBezTo>
                  <a:pt x="331" y="174"/>
                  <a:pt x="326" y="176"/>
                  <a:pt x="321" y="179"/>
                </a:cubicBezTo>
                <a:cubicBezTo>
                  <a:pt x="317" y="182"/>
                  <a:pt x="313" y="186"/>
                  <a:pt x="311" y="191"/>
                </a:cubicBezTo>
                <a:cubicBezTo>
                  <a:pt x="305" y="201"/>
                  <a:pt x="307" y="213"/>
                  <a:pt x="314" y="222"/>
                </a:cubicBezTo>
                <a:cubicBezTo>
                  <a:pt x="315" y="224"/>
                  <a:pt x="317" y="226"/>
                  <a:pt x="319" y="227"/>
                </a:cubicBezTo>
                <a:cubicBezTo>
                  <a:pt x="320" y="227"/>
                  <a:pt x="320" y="228"/>
                  <a:pt x="321" y="228"/>
                </a:cubicBezTo>
                <a:cubicBezTo>
                  <a:pt x="323" y="229"/>
                  <a:pt x="323" y="229"/>
                  <a:pt x="323" y="229"/>
                </a:cubicBezTo>
                <a:cubicBezTo>
                  <a:pt x="324" y="230"/>
                  <a:pt x="325" y="230"/>
                  <a:pt x="326" y="230"/>
                </a:cubicBezTo>
                <a:cubicBezTo>
                  <a:pt x="332" y="232"/>
                  <a:pt x="337" y="232"/>
                  <a:pt x="342" y="230"/>
                </a:cubicBezTo>
                <a:cubicBezTo>
                  <a:pt x="346" y="228"/>
                  <a:pt x="350" y="224"/>
                  <a:pt x="352" y="220"/>
                </a:cubicBezTo>
                <a:cubicBezTo>
                  <a:pt x="355" y="216"/>
                  <a:pt x="356" y="211"/>
                  <a:pt x="355" y="207"/>
                </a:cubicBezTo>
                <a:cubicBezTo>
                  <a:pt x="354" y="203"/>
                  <a:pt x="352" y="199"/>
                  <a:pt x="349" y="197"/>
                </a:cubicBezTo>
                <a:cubicBezTo>
                  <a:pt x="347" y="195"/>
                  <a:pt x="346" y="194"/>
                  <a:pt x="344" y="194"/>
                </a:cubicBezTo>
                <a:cubicBezTo>
                  <a:pt x="342" y="193"/>
                  <a:pt x="340" y="193"/>
                  <a:pt x="339" y="193"/>
                </a:cubicBezTo>
                <a:cubicBezTo>
                  <a:pt x="335" y="193"/>
                  <a:pt x="332" y="194"/>
                  <a:pt x="330" y="196"/>
                </a:cubicBezTo>
                <a:cubicBezTo>
                  <a:pt x="327" y="198"/>
                  <a:pt x="326" y="200"/>
                  <a:pt x="325" y="202"/>
                </a:cubicBezTo>
                <a:cubicBezTo>
                  <a:pt x="324" y="207"/>
                  <a:pt x="326" y="211"/>
                  <a:pt x="327" y="213"/>
                </a:cubicBezTo>
                <a:cubicBezTo>
                  <a:pt x="328" y="214"/>
                  <a:pt x="329" y="214"/>
                  <a:pt x="330" y="214"/>
                </a:cubicBezTo>
                <a:cubicBezTo>
                  <a:pt x="330" y="215"/>
                  <a:pt x="330" y="215"/>
                  <a:pt x="330" y="215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1" y="214"/>
                  <a:pt x="330" y="214"/>
                  <a:pt x="330" y="214"/>
                </a:cubicBezTo>
                <a:cubicBezTo>
                  <a:pt x="330" y="213"/>
                  <a:pt x="329" y="213"/>
                  <a:pt x="328" y="212"/>
                </a:cubicBezTo>
                <a:cubicBezTo>
                  <a:pt x="327" y="210"/>
                  <a:pt x="326" y="207"/>
                  <a:pt x="327" y="203"/>
                </a:cubicBezTo>
                <a:cubicBezTo>
                  <a:pt x="329" y="200"/>
                  <a:pt x="333" y="196"/>
                  <a:pt x="338" y="196"/>
                </a:cubicBezTo>
                <a:cubicBezTo>
                  <a:pt x="344" y="197"/>
                  <a:pt x="349" y="202"/>
                  <a:pt x="350" y="208"/>
                </a:cubicBezTo>
                <a:cubicBezTo>
                  <a:pt x="350" y="211"/>
                  <a:pt x="349" y="214"/>
                  <a:pt x="347" y="217"/>
                </a:cubicBezTo>
                <a:cubicBezTo>
                  <a:pt x="345" y="220"/>
                  <a:pt x="343" y="222"/>
                  <a:pt x="339" y="224"/>
                </a:cubicBezTo>
                <a:cubicBezTo>
                  <a:pt x="336" y="225"/>
                  <a:pt x="332" y="225"/>
                  <a:pt x="328" y="224"/>
                </a:cubicBezTo>
                <a:cubicBezTo>
                  <a:pt x="327" y="224"/>
                  <a:pt x="327" y="223"/>
                  <a:pt x="326" y="223"/>
                </a:cubicBezTo>
                <a:cubicBezTo>
                  <a:pt x="324" y="222"/>
                  <a:pt x="324" y="222"/>
                  <a:pt x="324" y="222"/>
                </a:cubicBezTo>
                <a:cubicBezTo>
                  <a:pt x="324" y="222"/>
                  <a:pt x="324" y="222"/>
                  <a:pt x="323" y="221"/>
                </a:cubicBezTo>
                <a:cubicBezTo>
                  <a:pt x="322" y="220"/>
                  <a:pt x="320" y="219"/>
                  <a:pt x="319" y="217"/>
                </a:cubicBezTo>
                <a:cubicBezTo>
                  <a:pt x="314" y="211"/>
                  <a:pt x="312" y="201"/>
                  <a:pt x="316" y="194"/>
                </a:cubicBezTo>
                <a:cubicBezTo>
                  <a:pt x="318" y="190"/>
                  <a:pt x="321" y="186"/>
                  <a:pt x="325" y="184"/>
                </a:cubicBezTo>
                <a:cubicBezTo>
                  <a:pt x="328" y="181"/>
                  <a:pt x="333" y="179"/>
                  <a:pt x="337" y="179"/>
                </a:cubicBezTo>
                <a:cubicBezTo>
                  <a:pt x="342" y="178"/>
                  <a:pt x="346" y="179"/>
                  <a:pt x="351" y="180"/>
                </a:cubicBezTo>
                <a:cubicBezTo>
                  <a:pt x="352" y="180"/>
                  <a:pt x="353" y="181"/>
                  <a:pt x="354" y="181"/>
                </a:cubicBezTo>
                <a:cubicBezTo>
                  <a:pt x="355" y="182"/>
                  <a:pt x="356" y="182"/>
                  <a:pt x="357" y="183"/>
                </a:cubicBezTo>
                <a:cubicBezTo>
                  <a:pt x="359" y="184"/>
                  <a:pt x="361" y="186"/>
                  <a:pt x="362" y="187"/>
                </a:cubicBezTo>
                <a:cubicBezTo>
                  <a:pt x="369" y="194"/>
                  <a:pt x="373" y="203"/>
                  <a:pt x="374" y="211"/>
                </a:cubicBezTo>
                <a:cubicBezTo>
                  <a:pt x="374" y="216"/>
                  <a:pt x="374" y="220"/>
                  <a:pt x="373" y="224"/>
                </a:cubicBezTo>
                <a:cubicBezTo>
                  <a:pt x="372" y="226"/>
                  <a:pt x="371" y="228"/>
                  <a:pt x="370" y="230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68" y="234"/>
                  <a:pt x="368" y="235"/>
                  <a:pt x="367" y="236"/>
                </a:cubicBezTo>
                <a:cubicBezTo>
                  <a:pt x="363" y="243"/>
                  <a:pt x="356" y="248"/>
                  <a:pt x="350" y="251"/>
                </a:cubicBezTo>
                <a:cubicBezTo>
                  <a:pt x="343" y="254"/>
                  <a:pt x="337" y="256"/>
                  <a:pt x="331" y="256"/>
                </a:cubicBezTo>
                <a:cubicBezTo>
                  <a:pt x="327" y="257"/>
                  <a:pt x="324" y="256"/>
                  <a:pt x="321" y="256"/>
                </a:cubicBezTo>
                <a:cubicBezTo>
                  <a:pt x="321" y="256"/>
                  <a:pt x="321" y="256"/>
                  <a:pt x="321" y="256"/>
                </a:cubicBezTo>
                <a:cubicBezTo>
                  <a:pt x="316" y="255"/>
                  <a:pt x="312" y="253"/>
                  <a:pt x="307" y="252"/>
                </a:cubicBezTo>
                <a:cubicBezTo>
                  <a:pt x="307" y="252"/>
                  <a:pt x="307" y="252"/>
                  <a:pt x="306" y="252"/>
                </a:cubicBezTo>
                <a:cubicBezTo>
                  <a:pt x="305" y="251"/>
                  <a:pt x="304" y="251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302" y="250"/>
                  <a:pt x="302" y="250"/>
                  <a:pt x="302" y="250"/>
                </a:cubicBezTo>
                <a:cubicBezTo>
                  <a:pt x="286" y="270"/>
                  <a:pt x="259" y="283"/>
                  <a:pt x="229" y="283"/>
                </a:cubicBezTo>
                <a:cubicBezTo>
                  <a:pt x="196" y="283"/>
                  <a:pt x="166" y="267"/>
                  <a:pt x="151" y="243"/>
                </a:cubicBezTo>
                <a:cubicBezTo>
                  <a:pt x="135" y="257"/>
                  <a:pt x="113" y="265"/>
                  <a:pt x="89" y="265"/>
                </a:cubicBezTo>
                <a:cubicBezTo>
                  <a:pt x="40" y="265"/>
                  <a:pt x="0" y="230"/>
                  <a:pt x="0" y="187"/>
                </a:cubicBezTo>
                <a:cubicBezTo>
                  <a:pt x="0" y="173"/>
                  <a:pt x="4" y="161"/>
                  <a:pt x="11" y="150"/>
                </a:cubicBezTo>
                <a:cubicBezTo>
                  <a:pt x="9" y="153"/>
                  <a:pt x="8" y="157"/>
                  <a:pt x="8" y="161"/>
                </a:cubicBezTo>
                <a:cubicBezTo>
                  <a:pt x="6" y="169"/>
                  <a:pt x="7" y="177"/>
                  <a:pt x="10" y="186"/>
                </a:cubicBezTo>
                <a:cubicBezTo>
                  <a:pt x="10" y="187"/>
                  <a:pt x="11" y="188"/>
                  <a:pt x="11" y="189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4" y="194"/>
                  <a:pt x="15" y="196"/>
                  <a:pt x="17" y="197"/>
                </a:cubicBezTo>
                <a:cubicBezTo>
                  <a:pt x="19" y="201"/>
                  <a:pt x="23" y="204"/>
                  <a:pt x="27" y="207"/>
                </a:cubicBezTo>
                <a:cubicBezTo>
                  <a:pt x="36" y="212"/>
                  <a:pt x="46" y="214"/>
                  <a:pt x="57" y="212"/>
                </a:cubicBezTo>
                <a:cubicBezTo>
                  <a:pt x="59" y="212"/>
                  <a:pt x="62" y="211"/>
                  <a:pt x="64" y="210"/>
                </a:cubicBezTo>
                <a:cubicBezTo>
                  <a:pt x="66" y="209"/>
                  <a:pt x="66" y="209"/>
                  <a:pt x="68" y="208"/>
                </a:cubicBezTo>
                <a:cubicBezTo>
                  <a:pt x="69" y="208"/>
                  <a:pt x="70" y="207"/>
                  <a:pt x="71" y="206"/>
                </a:cubicBezTo>
                <a:cubicBezTo>
                  <a:pt x="75" y="203"/>
                  <a:pt x="79" y="199"/>
                  <a:pt x="82" y="194"/>
                </a:cubicBezTo>
                <a:cubicBezTo>
                  <a:pt x="84" y="189"/>
                  <a:pt x="85" y="184"/>
                  <a:pt x="85" y="178"/>
                </a:cubicBezTo>
                <a:cubicBezTo>
                  <a:pt x="85" y="173"/>
                  <a:pt x="84" y="167"/>
                  <a:pt x="82" y="163"/>
                </a:cubicBezTo>
                <a:cubicBezTo>
                  <a:pt x="76" y="153"/>
                  <a:pt x="65" y="147"/>
                  <a:pt x="55" y="148"/>
                </a:cubicBezTo>
                <a:cubicBezTo>
                  <a:pt x="52" y="148"/>
                  <a:pt x="49" y="149"/>
                  <a:pt x="47" y="150"/>
                </a:cubicBezTo>
                <a:cubicBezTo>
                  <a:pt x="46" y="150"/>
                  <a:pt x="46" y="150"/>
                  <a:pt x="45" y="15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2" y="152"/>
                  <a:pt x="41" y="153"/>
                  <a:pt x="40" y="154"/>
                </a:cubicBezTo>
                <a:cubicBezTo>
                  <a:pt x="36" y="157"/>
                  <a:pt x="33" y="162"/>
                  <a:pt x="32" y="167"/>
                </a:cubicBezTo>
                <a:cubicBezTo>
                  <a:pt x="31" y="172"/>
                  <a:pt x="32" y="177"/>
                  <a:pt x="34" y="181"/>
                </a:cubicBezTo>
                <a:cubicBezTo>
                  <a:pt x="36" y="185"/>
                  <a:pt x="39" y="188"/>
                  <a:pt x="43" y="190"/>
                </a:cubicBezTo>
                <a:cubicBezTo>
                  <a:pt x="47" y="192"/>
                  <a:pt x="52" y="192"/>
                  <a:pt x="56" y="191"/>
                </a:cubicBezTo>
                <a:cubicBezTo>
                  <a:pt x="57" y="191"/>
                  <a:pt x="59" y="190"/>
                  <a:pt x="61" y="189"/>
                </a:cubicBezTo>
                <a:cubicBezTo>
                  <a:pt x="62" y="188"/>
                  <a:pt x="64" y="186"/>
                  <a:pt x="65" y="185"/>
                </a:cubicBezTo>
                <a:cubicBezTo>
                  <a:pt x="67" y="182"/>
                  <a:pt x="67" y="179"/>
                  <a:pt x="67" y="176"/>
                </a:cubicBezTo>
                <a:cubicBezTo>
                  <a:pt x="67" y="173"/>
                  <a:pt x="66" y="170"/>
                  <a:pt x="64" y="168"/>
                </a:cubicBezTo>
                <a:cubicBezTo>
                  <a:pt x="61" y="164"/>
                  <a:pt x="57" y="164"/>
                  <a:pt x="54" y="164"/>
                </a:cubicBezTo>
                <a:cubicBezTo>
                  <a:pt x="53" y="164"/>
                  <a:pt x="52" y="165"/>
                  <a:pt x="52" y="165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2" y="166"/>
                </a:cubicBezTo>
                <a:cubicBezTo>
                  <a:pt x="52" y="166"/>
                  <a:pt x="53" y="166"/>
                  <a:pt x="54" y="166"/>
                </a:cubicBezTo>
                <a:cubicBezTo>
                  <a:pt x="56" y="166"/>
                  <a:pt x="60" y="166"/>
                  <a:pt x="62" y="170"/>
                </a:cubicBezTo>
                <a:cubicBezTo>
                  <a:pt x="64" y="173"/>
                  <a:pt x="65" y="178"/>
                  <a:pt x="61" y="183"/>
                </a:cubicBezTo>
                <a:cubicBezTo>
                  <a:pt x="58" y="187"/>
                  <a:pt x="51" y="188"/>
                  <a:pt x="46" y="185"/>
                </a:cubicBezTo>
                <a:cubicBezTo>
                  <a:pt x="43" y="184"/>
                  <a:pt x="41" y="182"/>
                  <a:pt x="39" y="178"/>
                </a:cubicBezTo>
                <a:cubicBezTo>
                  <a:pt x="38" y="175"/>
                  <a:pt x="38" y="172"/>
                  <a:pt x="39" y="168"/>
                </a:cubicBezTo>
                <a:cubicBezTo>
                  <a:pt x="39" y="165"/>
                  <a:pt x="42" y="161"/>
                  <a:pt x="44" y="159"/>
                </a:cubicBezTo>
                <a:cubicBezTo>
                  <a:pt x="45" y="158"/>
                  <a:pt x="46" y="158"/>
                  <a:pt x="47" y="157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48" y="156"/>
                  <a:pt x="49" y="156"/>
                  <a:pt x="49" y="156"/>
                </a:cubicBezTo>
                <a:cubicBezTo>
                  <a:pt x="51" y="155"/>
                  <a:pt x="53" y="155"/>
                  <a:pt x="55" y="155"/>
                </a:cubicBezTo>
                <a:cubicBezTo>
                  <a:pt x="63" y="154"/>
                  <a:pt x="72" y="158"/>
                  <a:pt x="76" y="166"/>
                </a:cubicBezTo>
                <a:cubicBezTo>
                  <a:pt x="78" y="170"/>
                  <a:pt x="79" y="174"/>
                  <a:pt x="80" y="178"/>
                </a:cubicBezTo>
                <a:cubicBezTo>
                  <a:pt x="80" y="183"/>
                  <a:pt x="79" y="187"/>
                  <a:pt x="77" y="192"/>
                </a:cubicBezTo>
                <a:cubicBezTo>
                  <a:pt x="75" y="196"/>
                  <a:pt x="72" y="199"/>
                  <a:pt x="68" y="202"/>
                </a:cubicBezTo>
                <a:cubicBezTo>
                  <a:pt x="67" y="203"/>
                  <a:pt x="66" y="203"/>
                  <a:pt x="65" y="204"/>
                </a:cubicBezTo>
                <a:cubicBezTo>
                  <a:pt x="64" y="204"/>
                  <a:pt x="63" y="205"/>
                  <a:pt x="62" y="205"/>
                </a:cubicBezTo>
                <a:cubicBezTo>
                  <a:pt x="60" y="206"/>
                  <a:pt x="58" y="207"/>
                  <a:pt x="56" y="208"/>
                </a:cubicBezTo>
                <a:cubicBezTo>
                  <a:pt x="47" y="210"/>
                  <a:pt x="37" y="208"/>
                  <a:pt x="29" y="204"/>
                </a:cubicBezTo>
                <a:cubicBezTo>
                  <a:pt x="25" y="201"/>
                  <a:pt x="22" y="199"/>
                  <a:pt x="19" y="195"/>
                </a:cubicBezTo>
                <a:cubicBezTo>
                  <a:pt x="18" y="194"/>
                  <a:pt x="17" y="192"/>
                  <a:pt x="16" y="190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186"/>
                  <a:pt x="13" y="185"/>
                  <a:pt x="13" y="184"/>
                </a:cubicBezTo>
                <a:cubicBezTo>
                  <a:pt x="10" y="177"/>
                  <a:pt x="9" y="169"/>
                  <a:pt x="10" y="161"/>
                </a:cubicBezTo>
                <a:cubicBezTo>
                  <a:pt x="11" y="154"/>
                  <a:pt x="13" y="148"/>
                  <a:pt x="16" y="143"/>
                </a:cubicBezTo>
                <a:cubicBezTo>
                  <a:pt x="17" y="141"/>
                  <a:pt x="17" y="140"/>
                  <a:pt x="18" y="139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23" y="134"/>
                  <a:pt x="29" y="129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18"/>
                  <a:pt x="35" y="113"/>
                  <a:pt x="35" y="109"/>
                </a:cubicBezTo>
                <a:cubicBezTo>
                  <a:pt x="35" y="68"/>
                  <a:pt x="66" y="34"/>
                  <a:pt x="106" y="31"/>
                </a:cubicBezTo>
                <a:cubicBezTo>
                  <a:pt x="105" y="32"/>
                  <a:pt x="104" y="34"/>
                  <a:pt x="103" y="37"/>
                </a:cubicBezTo>
                <a:cubicBezTo>
                  <a:pt x="101" y="39"/>
                  <a:pt x="99" y="42"/>
                  <a:pt x="98" y="46"/>
                </a:cubicBezTo>
                <a:cubicBezTo>
                  <a:pt x="95" y="53"/>
                  <a:pt x="92" y="62"/>
                  <a:pt x="91" y="73"/>
                </a:cubicBezTo>
                <a:cubicBezTo>
                  <a:pt x="90" y="84"/>
                  <a:pt x="91" y="97"/>
                  <a:pt x="95" y="110"/>
                </a:cubicBezTo>
                <a:cubicBezTo>
                  <a:pt x="96" y="111"/>
                  <a:pt x="96" y="113"/>
                  <a:pt x="97" y="115"/>
                </a:cubicBezTo>
                <a:cubicBezTo>
                  <a:pt x="98" y="116"/>
                  <a:pt x="99" y="118"/>
                  <a:pt x="99" y="120"/>
                </a:cubicBezTo>
                <a:cubicBezTo>
                  <a:pt x="101" y="123"/>
                  <a:pt x="103" y="126"/>
                  <a:pt x="105" y="129"/>
                </a:cubicBezTo>
                <a:cubicBezTo>
                  <a:pt x="109" y="135"/>
                  <a:pt x="113" y="141"/>
                  <a:pt x="119" y="147"/>
                </a:cubicBezTo>
                <a:cubicBezTo>
                  <a:pt x="121" y="148"/>
                  <a:pt x="122" y="149"/>
                  <a:pt x="124" y="151"/>
                </a:cubicBezTo>
                <a:cubicBezTo>
                  <a:pt x="125" y="152"/>
                  <a:pt x="127" y="153"/>
                  <a:pt x="129" y="154"/>
                </a:cubicBezTo>
                <a:cubicBezTo>
                  <a:pt x="132" y="156"/>
                  <a:pt x="136" y="158"/>
                  <a:pt x="140" y="160"/>
                </a:cubicBezTo>
                <a:cubicBezTo>
                  <a:pt x="147" y="163"/>
                  <a:pt x="156" y="166"/>
                  <a:pt x="164" y="166"/>
                </a:cubicBezTo>
                <a:cubicBezTo>
                  <a:pt x="182" y="167"/>
                  <a:pt x="200" y="162"/>
                  <a:pt x="215" y="150"/>
                </a:cubicBezTo>
                <a:cubicBezTo>
                  <a:pt x="217" y="149"/>
                  <a:pt x="218" y="147"/>
                  <a:pt x="220" y="146"/>
                </a:cubicBezTo>
                <a:cubicBezTo>
                  <a:pt x="222" y="144"/>
                  <a:pt x="223" y="142"/>
                  <a:pt x="225" y="140"/>
                </a:cubicBezTo>
                <a:cubicBezTo>
                  <a:pt x="225" y="140"/>
                  <a:pt x="226" y="140"/>
                  <a:pt x="226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0" y="133"/>
                  <a:pt x="232" y="131"/>
                  <a:pt x="233" y="129"/>
                </a:cubicBezTo>
                <a:cubicBezTo>
                  <a:pt x="237" y="120"/>
                  <a:pt x="240" y="111"/>
                  <a:pt x="240" y="101"/>
                </a:cubicBezTo>
                <a:cubicBezTo>
                  <a:pt x="239" y="91"/>
                  <a:pt x="237" y="82"/>
                  <a:pt x="233" y="73"/>
                </a:cubicBezTo>
                <a:cubicBezTo>
                  <a:pt x="228" y="64"/>
                  <a:pt x="222" y="57"/>
                  <a:pt x="214" y="51"/>
                </a:cubicBezTo>
                <a:cubicBezTo>
                  <a:pt x="205" y="46"/>
                  <a:pt x="196" y="43"/>
                  <a:pt x="186" y="43"/>
                </a:cubicBezTo>
                <a:cubicBezTo>
                  <a:pt x="176" y="42"/>
                  <a:pt x="167" y="45"/>
                  <a:pt x="159" y="50"/>
                </a:cubicBezTo>
                <a:cubicBezTo>
                  <a:pt x="155" y="53"/>
                  <a:pt x="151" y="56"/>
                  <a:pt x="148" y="59"/>
                </a:cubicBezTo>
                <a:cubicBezTo>
                  <a:pt x="147" y="60"/>
                  <a:pt x="147" y="61"/>
                  <a:pt x="146" y="62"/>
                </a:cubicBezTo>
                <a:cubicBezTo>
                  <a:pt x="145" y="63"/>
                  <a:pt x="145" y="64"/>
                  <a:pt x="144" y="65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1" y="69"/>
                  <a:pt x="141" y="70"/>
                  <a:pt x="141" y="71"/>
                </a:cubicBezTo>
                <a:cubicBezTo>
                  <a:pt x="137" y="80"/>
                  <a:pt x="137" y="90"/>
                  <a:pt x="139" y="98"/>
                </a:cubicBezTo>
                <a:cubicBezTo>
                  <a:pt x="141" y="107"/>
                  <a:pt x="147" y="114"/>
                  <a:pt x="153" y="119"/>
                </a:cubicBezTo>
                <a:cubicBezTo>
                  <a:pt x="156" y="122"/>
                  <a:pt x="160" y="124"/>
                  <a:pt x="164" y="125"/>
                </a:cubicBezTo>
                <a:cubicBezTo>
                  <a:pt x="168" y="126"/>
                  <a:pt x="172" y="127"/>
                  <a:pt x="176" y="126"/>
                </a:cubicBezTo>
                <a:cubicBezTo>
                  <a:pt x="184" y="126"/>
                  <a:pt x="191" y="123"/>
                  <a:pt x="196" y="118"/>
                </a:cubicBezTo>
                <a:cubicBezTo>
                  <a:pt x="199" y="115"/>
                  <a:pt x="201" y="113"/>
                  <a:pt x="202" y="110"/>
                </a:cubicBezTo>
                <a:cubicBezTo>
                  <a:pt x="204" y="107"/>
                  <a:pt x="205" y="104"/>
                  <a:pt x="205" y="101"/>
                </a:cubicBezTo>
                <a:cubicBezTo>
                  <a:pt x="206" y="94"/>
                  <a:pt x="204" y="88"/>
                  <a:pt x="201" y="84"/>
                </a:cubicBezTo>
                <a:cubicBezTo>
                  <a:pt x="198" y="80"/>
                  <a:pt x="195" y="76"/>
                  <a:pt x="191" y="75"/>
                </a:cubicBezTo>
                <a:cubicBezTo>
                  <a:pt x="187" y="73"/>
                  <a:pt x="183" y="73"/>
                  <a:pt x="179" y="74"/>
                </a:cubicBezTo>
                <a:cubicBezTo>
                  <a:pt x="176" y="74"/>
                  <a:pt x="174" y="75"/>
                  <a:pt x="172" y="77"/>
                </a:cubicBezTo>
                <a:cubicBezTo>
                  <a:pt x="170" y="78"/>
                  <a:pt x="169" y="79"/>
                  <a:pt x="168" y="80"/>
                </a:cubicBezTo>
                <a:cubicBezTo>
                  <a:pt x="168" y="81"/>
                  <a:pt x="167" y="81"/>
                  <a:pt x="167" y="81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82"/>
                  <a:pt x="168" y="82"/>
                  <a:pt x="169" y="81"/>
                </a:cubicBezTo>
                <a:cubicBezTo>
                  <a:pt x="170" y="80"/>
                  <a:pt x="171" y="79"/>
                  <a:pt x="173" y="78"/>
                </a:cubicBezTo>
                <a:cubicBezTo>
                  <a:pt x="175" y="78"/>
                  <a:pt x="177" y="77"/>
                  <a:pt x="180" y="77"/>
                </a:cubicBezTo>
                <a:cubicBezTo>
                  <a:pt x="183" y="76"/>
                  <a:pt x="186" y="77"/>
                  <a:pt x="189" y="79"/>
                </a:cubicBezTo>
                <a:cubicBezTo>
                  <a:pt x="195" y="82"/>
                  <a:pt x="200" y="90"/>
                  <a:pt x="198" y="100"/>
                </a:cubicBezTo>
                <a:cubicBezTo>
                  <a:pt x="198" y="102"/>
                  <a:pt x="197" y="104"/>
                  <a:pt x="196" y="106"/>
                </a:cubicBezTo>
                <a:cubicBezTo>
                  <a:pt x="194" y="108"/>
                  <a:pt x="193" y="110"/>
                  <a:pt x="191" y="112"/>
                </a:cubicBezTo>
                <a:cubicBezTo>
                  <a:pt x="186" y="115"/>
                  <a:pt x="181" y="117"/>
                  <a:pt x="176" y="117"/>
                </a:cubicBezTo>
                <a:cubicBezTo>
                  <a:pt x="173" y="117"/>
                  <a:pt x="170" y="116"/>
                  <a:pt x="167" y="115"/>
                </a:cubicBezTo>
                <a:cubicBezTo>
                  <a:pt x="165" y="114"/>
                  <a:pt x="162" y="113"/>
                  <a:pt x="160" y="111"/>
                </a:cubicBezTo>
                <a:cubicBezTo>
                  <a:pt x="155" y="107"/>
                  <a:pt x="152" y="102"/>
                  <a:pt x="150" y="95"/>
                </a:cubicBezTo>
                <a:cubicBezTo>
                  <a:pt x="149" y="89"/>
                  <a:pt x="149" y="82"/>
                  <a:pt x="152" y="76"/>
                </a:cubicBezTo>
                <a:cubicBezTo>
                  <a:pt x="153" y="75"/>
                  <a:pt x="153" y="73"/>
                  <a:pt x="154" y="72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6" y="69"/>
                  <a:pt x="157" y="68"/>
                  <a:pt x="157" y="68"/>
                </a:cubicBezTo>
                <a:cubicBezTo>
                  <a:pt x="160" y="65"/>
                  <a:pt x="162" y="63"/>
                  <a:pt x="165" y="61"/>
                </a:cubicBezTo>
                <a:cubicBezTo>
                  <a:pt x="171" y="57"/>
                  <a:pt x="179" y="55"/>
                  <a:pt x="186" y="55"/>
                </a:cubicBezTo>
                <a:cubicBezTo>
                  <a:pt x="190" y="55"/>
                  <a:pt x="194" y="55"/>
                  <a:pt x="197" y="56"/>
                </a:cubicBezTo>
                <a:cubicBezTo>
                  <a:pt x="199" y="57"/>
                  <a:pt x="201" y="57"/>
                  <a:pt x="202" y="58"/>
                </a:cubicBezTo>
                <a:cubicBezTo>
                  <a:pt x="204" y="59"/>
                  <a:pt x="206" y="60"/>
                  <a:pt x="207" y="61"/>
                </a:cubicBezTo>
                <a:cubicBezTo>
                  <a:pt x="214" y="65"/>
                  <a:pt x="220" y="71"/>
                  <a:pt x="224" y="78"/>
                </a:cubicBezTo>
                <a:cubicBezTo>
                  <a:pt x="227" y="85"/>
                  <a:pt x="230" y="93"/>
                  <a:pt x="230" y="101"/>
                </a:cubicBezTo>
                <a:cubicBezTo>
                  <a:pt x="230" y="109"/>
                  <a:pt x="228" y="117"/>
                  <a:pt x="225" y="125"/>
                </a:cubicBezTo>
                <a:cubicBezTo>
                  <a:pt x="224" y="126"/>
                  <a:pt x="223" y="128"/>
                  <a:pt x="222" y="130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8" y="135"/>
                  <a:pt x="218" y="135"/>
                  <a:pt x="218" y="135"/>
                </a:cubicBezTo>
                <a:cubicBezTo>
                  <a:pt x="217" y="136"/>
                  <a:pt x="216" y="138"/>
                  <a:pt x="214" y="140"/>
                </a:cubicBezTo>
                <a:cubicBezTo>
                  <a:pt x="213" y="141"/>
                  <a:pt x="211" y="142"/>
                  <a:pt x="210" y="144"/>
                </a:cubicBezTo>
                <a:cubicBezTo>
                  <a:pt x="197" y="155"/>
                  <a:pt x="181" y="160"/>
                  <a:pt x="165" y="159"/>
                </a:cubicBezTo>
                <a:cubicBezTo>
                  <a:pt x="157" y="159"/>
                  <a:pt x="149" y="157"/>
                  <a:pt x="142" y="154"/>
                </a:cubicBezTo>
                <a:cubicBezTo>
                  <a:pt x="138" y="153"/>
                  <a:pt x="135" y="151"/>
                  <a:pt x="132" y="149"/>
                </a:cubicBezTo>
                <a:cubicBezTo>
                  <a:pt x="130" y="148"/>
                  <a:pt x="129" y="147"/>
                  <a:pt x="127" y="146"/>
                </a:cubicBezTo>
                <a:cubicBezTo>
                  <a:pt x="126" y="145"/>
                  <a:pt x="124" y="143"/>
                  <a:pt x="123" y="142"/>
                </a:cubicBezTo>
                <a:cubicBezTo>
                  <a:pt x="117" y="138"/>
                  <a:pt x="113" y="132"/>
                  <a:pt x="109" y="126"/>
                </a:cubicBezTo>
                <a:cubicBezTo>
                  <a:pt x="107" y="123"/>
                  <a:pt x="105" y="121"/>
                  <a:pt x="103" y="118"/>
                </a:cubicBezTo>
                <a:cubicBezTo>
                  <a:pt x="103" y="116"/>
                  <a:pt x="102" y="115"/>
                  <a:pt x="101" y="113"/>
                </a:cubicBezTo>
                <a:cubicBezTo>
                  <a:pt x="100" y="112"/>
                  <a:pt x="100" y="110"/>
                  <a:pt x="99" y="108"/>
                </a:cubicBezTo>
                <a:cubicBezTo>
                  <a:pt x="95" y="96"/>
                  <a:pt x="93" y="84"/>
                  <a:pt x="94" y="74"/>
                </a:cubicBezTo>
                <a:cubicBezTo>
                  <a:pt x="94" y="63"/>
                  <a:pt x="97" y="54"/>
                  <a:pt x="100" y="47"/>
                </a:cubicBezTo>
                <a:cubicBezTo>
                  <a:pt x="101" y="43"/>
                  <a:pt x="102" y="40"/>
                  <a:pt x="104" y="37"/>
                </a:cubicBezTo>
                <a:cubicBezTo>
                  <a:pt x="105" y="35"/>
                  <a:pt x="107" y="33"/>
                  <a:pt x="108" y="31"/>
                </a:cubicBezTo>
                <a:cubicBezTo>
                  <a:pt x="108" y="31"/>
                  <a:pt x="108" y="31"/>
                  <a:pt x="108" y="30"/>
                </a:cubicBezTo>
                <a:cubicBezTo>
                  <a:pt x="126" y="12"/>
                  <a:pt x="151" y="0"/>
                  <a:pt x="179" y="0"/>
                </a:cubicBezTo>
                <a:cubicBezTo>
                  <a:pt x="206" y="0"/>
                  <a:pt x="231" y="12"/>
                  <a:pt x="249" y="30"/>
                </a:cubicBezTo>
                <a:cubicBezTo>
                  <a:pt x="250" y="30"/>
                  <a:pt x="250" y="30"/>
                  <a:pt x="251" y="30"/>
                </a:cubicBezTo>
                <a:cubicBezTo>
                  <a:pt x="296" y="30"/>
                  <a:pt x="333" y="59"/>
                  <a:pt x="340" y="97"/>
                </a:cubicBezTo>
                <a:cubicBezTo>
                  <a:pt x="378" y="106"/>
                  <a:pt x="407" y="136"/>
                  <a:pt x="408" y="172"/>
                </a:cubicBezTo>
                <a:cubicBezTo>
                  <a:pt x="453" y="191"/>
                  <a:pt x="512" y="194"/>
                  <a:pt x="56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74874" y="1250964"/>
            <a:ext cx="1174750" cy="593725"/>
          </a:xfrm>
          <a:custGeom>
            <a:avLst/>
            <a:gdLst>
              <a:gd name="T0" fmla="*/ 128 w 313"/>
              <a:gd name="T1" fmla="*/ 144 h 158"/>
              <a:gd name="T2" fmla="*/ 104 w 313"/>
              <a:gd name="T3" fmla="*/ 129 h 158"/>
              <a:gd name="T4" fmla="*/ 112 w 313"/>
              <a:gd name="T5" fmla="*/ 100 h 158"/>
              <a:gd name="T6" fmla="*/ 133 w 313"/>
              <a:gd name="T7" fmla="*/ 100 h 158"/>
              <a:gd name="T8" fmla="*/ 133 w 313"/>
              <a:gd name="T9" fmla="*/ 127 h 158"/>
              <a:gd name="T10" fmla="*/ 116 w 313"/>
              <a:gd name="T11" fmla="*/ 123 h 158"/>
              <a:gd name="T12" fmla="*/ 124 w 313"/>
              <a:gd name="T13" fmla="*/ 107 h 158"/>
              <a:gd name="T14" fmla="*/ 129 w 313"/>
              <a:gd name="T15" fmla="*/ 119 h 158"/>
              <a:gd name="T16" fmla="*/ 129 w 313"/>
              <a:gd name="T17" fmla="*/ 118 h 158"/>
              <a:gd name="T18" fmla="*/ 119 w 313"/>
              <a:gd name="T19" fmla="*/ 121 h 158"/>
              <a:gd name="T20" fmla="*/ 132 w 313"/>
              <a:gd name="T21" fmla="*/ 124 h 158"/>
              <a:gd name="T22" fmla="*/ 131 w 313"/>
              <a:gd name="T23" fmla="*/ 102 h 158"/>
              <a:gd name="T24" fmla="*/ 113 w 313"/>
              <a:gd name="T25" fmla="*/ 102 h 158"/>
              <a:gd name="T26" fmla="*/ 106 w 313"/>
              <a:gd name="T27" fmla="*/ 128 h 158"/>
              <a:gd name="T28" fmla="*/ 128 w 313"/>
              <a:gd name="T29" fmla="*/ 143 h 158"/>
              <a:gd name="T30" fmla="*/ 142 w 313"/>
              <a:gd name="T31" fmla="*/ 140 h 158"/>
              <a:gd name="T32" fmla="*/ 185 w 313"/>
              <a:gd name="T33" fmla="*/ 158 h 158"/>
              <a:gd name="T34" fmla="*/ 307 w 313"/>
              <a:gd name="T35" fmla="*/ 83 h 158"/>
              <a:gd name="T36" fmla="*/ 306 w 313"/>
              <a:gd name="T37" fmla="*/ 107 h 158"/>
              <a:gd name="T38" fmla="*/ 277 w 313"/>
              <a:gd name="T39" fmla="*/ 117 h 158"/>
              <a:gd name="T40" fmla="*/ 265 w 313"/>
              <a:gd name="T41" fmla="*/ 99 h 158"/>
              <a:gd name="T42" fmla="*/ 288 w 313"/>
              <a:gd name="T43" fmla="*/ 84 h 158"/>
              <a:gd name="T44" fmla="*/ 294 w 313"/>
              <a:gd name="T45" fmla="*/ 101 h 158"/>
              <a:gd name="T46" fmla="*/ 277 w 313"/>
              <a:gd name="T47" fmla="*/ 103 h 158"/>
              <a:gd name="T48" fmla="*/ 284 w 313"/>
              <a:gd name="T49" fmla="*/ 92 h 158"/>
              <a:gd name="T50" fmla="*/ 283 w 313"/>
              <a:gd name="T51" fmla="*/ 92 h 158"/>
              <a:gd name="T52" fmla="*/ 291 w 313"/>
              <a:gd name="T53" fmla="*/ 99 h 158"/>
              <a:gd name="T54" fmla="*/ 286 w 313"/>
              <a:gd name="T55" fmla="*/ 87 h 158"/>
              <a:gd name="T56" fmla="*/ 268 w 313"/>
              <a:gd name="T57" fmla="*/ 99 h 158"/>
              <a:gd name="T58" fmla="*/ 278 w 313"/>
              <a:gd name="T59" fmla="*/ 114 h 158"/>
              <a:gd name="T60" fmla="*/ 304 w 313"/>
              <a:gd name="T61" fmla="*/ 106 h 158"/>
              <a:gd name="T62" fmla="*/ 304 w 313"/>
              <a:gd name="T63" fmla="*/ 79 h 158"/>
              <a:gd name="T64" fmla="*/ 293 w 313"/>
              <a:gd name="T65" fmla="*/ 69 h 158"/>
              <a:gd name="T66" fmla="*/ 254 w 313"/>
              <a:gd name="T67" fmla="*/ 17 h 158"/>
              <a:gd name="T68" fmla="*/ 260 w 313"/>
              <a:gd name="T69" fmla="*/ 61 h 158"/>
              <a:gd name="T70" fmla="*/ 246 w 313"/>
              <a:gd name="T71" fmla="*/ 81 h 158"/>
              <a:gd name="T72" fmla="*/ 221 w 313"/>
              <a:gd name="T73" fmla="*/ 92 h 158"/>
              <a:gd name="T74" fmla="*/ 186 w 313"/>
              <a:gd name="T75" fmla="*/ 77 h 158"/>
              <a:gd name="T76" fmla="*/ 179 w 313"/>
              <a:gd name="T77" fmla="*/ 56 h 158"/>
              <a:gd name="T78" fmla="*/ 224 w 313"/>
              <a:gd name="T79" fmla="*/ 28 h 158"/>
              <a:gd name="T80" fmla="*/ 234 w 313"/>
              <a:gd name="T81" fmla="*/ 38 h 158"/>
              <a:gd name="T82" fmla="*/ 221 w 313"/>
              <a:gd name="T83" fmla="*/ 69 h 158"/>
              <a:gd name="T84" fmla="*/ 198 w 313"/>
              <a:gd name="T85" fmla="*/ 56 h 158"/>
              <a:gd name="T86" fmla="*/ 217 w 313"/>
              <a:gd name="T87" fmla="*/ 42 h 158"/>
              <a:gd name="T88" fmla="*/ 218 w 313"/>
              <a:gd name="T89" fmla="*/ 45 h 158"/>
              <a:gd name="T90" fmla="*/ 202 w 313"/>
              <a:gd name="T91" fmla="*/ 55 h 158"/>
              <a:gd name="T92" fmla="*/ 219 w 313"/>
              <a:gd name="T93" fmla="*/ 64 h 158"/>
              <a:gd name="T94" fmla="*/ 227 w 313"/>
              <a:gd name="T95" fmla="*/ 40 h 158"/>
              <a:gd name="T96" fmla="*/ 209 w 313"/>
              <a:gd name="T97" fmla="*/ 30 h 158"/>
              <a:gd name="T98" fmla="*/ 188 w 313"/>
              <a:gd name="T99" fmla="*/ 43 h 158"/>
              <a:gd name="T100" fmla="*/ 190 w 313"/>
              <a:gd name="T101" fmla="*/ 74 h 158"/>
              <a:gd name="T102" fmla="*/ 196 w 313"/>
              <a:gd name="T103" fmla="*/ 80 h 158"/>
              <a:gd name="T104" fmla="*/ 242 w 313"/>
              <a:gd name="T105" fmla="*/ 81 h 158"/>
              <a:gd name="T106" fmla="*/ 256 w 313"/>
              <a:gd name="T107" fmla="*/ 63 h 158"/>
              <a:gd name="T108" fmla="*/ 255 w 313"/>
              <a:gd name="T109" fmla="*/ 20 h 158"/>
              <a:gd name="T110" fmla="*/ 174 w 313"/>
              <a:gd name="T111" fmla="*/ 17 h 158"/>
              <a:gd name="T112" fmla="*/ 0 w 313"/>
              <a:gd name="T113" fmla="*/ 7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3" h="158">
                <a:moveTo>
                  <a:pt x="0" y="71"/>
                </a:moveTo>
                <a:cubicBezTo>
                  <a:pt x="0" y="71"/>
                  <a:pt x="21" y="148"/>
                  <a:pt x="97" y="148"/>
                </a:cubicBezTo>
                <a:cubicBezTo>
                  <a:pt x="107" y="148"/>
                  <a:pt x="117" y="147"/>
                  <a:pt x="129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5" y="144"/>
                  <a:pt x="121" y="143"/>
                  <a:pt x="117" y="141"/>
                </a:cubicBezTo>
                <a:cubicBezTo>
                  <a:pt x="113" y="139"/>
                  <a:pt x="109" y="136"/>
                  <a:pt x="106" y="132"/>
                </a:cubicBezTo>
                <a:cubicBezTo>
                  <a:pt x="106" y="132"/>
                  <a:pt x="106" y="131"/>
                  <a:pt x="105" y="131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04" y="128"/>
                  <a:pt x="103" y="127"/>
                  <a:pt x="103" y="126"/>
                </a:cubicBezTo>
                <a:cubicBezTo>
                  <a:pt x="102" y="123"/>
                  <a:pt x="102" y="120"/>
                  <a:pt x="102" y="118"/>
                </a:cubicBezTo>
                <a:cubicBezTo>
                  <a:pt x="102" y="112"/>
                  <a:pt x="104" y="106"/>
                  <a:pt x="108" y="102"/>
                </a:cubicBezTo>
                <a:cubicBezTo>
                  <a:pt x="110" y="101"/>
                  <a:pt x="111" y="100"/>
                  <a:pt x="112" y="100"/>
                </a:cubicBezTo>
                <a:cubicBezTo>
                  <a:pt x="113" y="99"/>
                  <a:pt x="113" y="99"/>
                  <a:pt x="114" y="99"/>
                </a:cubicBezTo>
                <a:cubicBezTo>
                  <a:pt x="114" y="98"/>
                  <a:pt x="115" y="98"/>
                  <a:pt x="116" y="98"/>
                </a:cubicBezTo>
                <a:cubicBezTo>
                  <a:pt x="119" y="96"/>
                  <a:pt x="122" y="96"/>
                  <a:pt x="125" y="96"/>
                </a:cubicBezTo>
                <a:cubicBezTo>
                  <a:pt x="128" y="97"/>
                  <a:pt x="131" y="98"/>
                  <a:pt x="133" y="100"/>
                </a:cubicBezTo>
                <a:cubicBezTo>
                  <a:pt x="136" y="101"/>
                  <a:pt x="138" y="104"/>
                  <a:pt x="139" y="106"/>
                </a:cubicBezTo>
                <a:cubicBezTo>
                  <a:pt x="142" y="112"/>
                  <a:pt x="141" y="119"/>
                  <a:pt x="138" y="123"/>
                </a:cubicBezTo>
                <a:cubicBezTo>
                  <a:pt x="137" y="125"/>
                  <a:pt x="136" y="126"/>
                  <a:pt x="134" y="126"/>
                </a:cubicBezTo>
                <a:cubicBezTo>
                  <a:pt x="134" y="127"/>
                  <a:pt x="134" y="127"/>
                  <a:pt x="133" y="127"/>
                </a:cubicBezTo>
                <a:cubicBezTo>
                  <a:pt x="133" y="128"/>
                  <a:pt x="133" y="128"/>
                  <a:pt x="133" y="128"/>
                </a:cubicBezTo>
                <a:cubicBezTo>
                  <a:pt x="132" y="128"/>
                  <a:pt x="131" y="128"/>
                  <a:pt x="130" y="128"/>
                </a:cubicBezTo>
                <a:cubicBezTo>
                  <a:pt x="128" y="129"/>
                  <a:pt x="125" y="129"/>
                  <a:pt x="122" y="128"/>
                </a:cubicBezTo>
                <a:cubicBezTo>
                  <a:pt x="119" y="127"/>
                  <a:pt x="117" y="125"/>
                  <a:pt x="116" y="123"/>
                </a:cubicBezTo>
                <a:cubicBezTo>
                  <a:pt x="115" y="121"/>
                  <a:pt x="114" y="118"/>
                  <a:pt x="115" y="115"/>
                </a:cubicBezTo>
                <a:cubicBezTo>
                  <a:pt x="115" y="113"/>
                  <a:pt x="116" y="111"/>
                  <a:pt x="118" y="109"/>
                </a:cubicBezTo>
                <a:cubicBezTo>
                  <a:pt x="119" y="109"/>
                  <a:pt x="120" y="108"/>
                  <a:pt x="121" y="108"/>
                </a:cubicBezTo>
                <a:cubicBezTo>
                  <a:pt x="122" y="107"/>
                  <a:pt x="123" y="107"/>
                  <a:pt x="124" y="107"/>
                </a:cubicBezTo>
                <a:cubicBezTo>
                  <a:pt x="126" y="107"/>
                  <a:pt x="127" y="108"/>
                  <a:pt x="129" y="109"/>
                </a:cubicBezTo>
                <a:cubicBezTo>
                  <a:pt x="130" y="110"/>
                  <a:pt x="131" y="111"/>
                  <a:pt x="131" y="113"/>
                </a:cubicBezTo>
                <a:cubicBezTo>
                  <a:pt x="132" y="115"/>
                  <a:pt x="131" y="117"/>
                  <a:pt x="130" y="118"/>
                </a:cubicBezTo>
                <a:cubicBezTo>
                  <a:pt x="129" y="119"/>
                  <a:pt x="129" y="119"/>
                  <a:pt x="129" y="11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19"/>
                  <a:pt x="129" y="119"/>
                  <a:pt x="129" y="118"/>
                </a:cubicBezTo>
                <a:cubicBezTo>
                  <a:pt x="130" y="117"/>
                  <a:pt x="131" y="115"/>
                  <a:pt x="130" y="113"/>
                </a:cubicBezTo>
                <a:cubicBezTo>
                  <a:pt x="129" y="111"/>
                  <a:pt x="127" y="109"/>
                  <a:pt x="124" y="109"/>
                </a:cubicBezTo>
                <a:cubicBezTo>
                  <a:pt x="121" y="110"/>
                  <a:pt x="118" y="112"/>
                  <a:pt x="117" y="116"/>
                </a:cubicBezTo>
                <a:cubicBezTo>
                  <a:pt x="117" y="118"/>
                  <a:pt x="118" y="119"/>
                  <a:pt x="119" y="121"/>
                </a:cubicBezTo>
                <a:cubicBezTo>
                  <a:pt x="120" y="123"/>
                  <a:pt x="121" y="124"/>
                  <a:pt x="123" y="125"/>
                </a:cubicBezTo>
                <a:cubicBezTo>
                  <a:pt x="125" y="125"/>
                  <a:pt x="127" y="125"/>
                  <a:pt x="129" y="125"/>
                </a:cubicBezTo>
                <a:cubicBezTo>
                  <a:pt x="130" y="125"/>
                  <a:pt x="130" y="124"/>
                  <a:pt x="131" y="124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32" y="123"/>
                  <a:pt x="132" y="123"/>
                </a:cubicBezTo>
                <a:cubicBezTo>
                  <a:pt x="133" y="123"/>
                  <a:pt x="134" y="122"/>
                  <a:pt x="135" y="121"/>
                </a:cubicBezTo>
                <a:cubicBezTo>
                  <a:pt x="138" y="118"/>
                  <a:pt x="138" y="112"/>
                  <a:pt x="136" y="108"/>
                </a:cubicBezTo>
                <a:cubicBezTo>
                  <a:pt x="135" y="106"/>
                  <a:pt x="133" y="104"/>
                  <a:pt x="131" y="102"/>
                </a:cubicBezTo>
                <a:cubicBezTo>
                  <a:pt x="129" y="101"/>
                  <a:pt x="127" y="100"/>
                  <a:pt x="124" y="99"/>
                </a:cubicBezTo>
                <a:cubicBezTo>
                  <a:pt x="122" y="99"/>
                  <a:pt x="119" y="99"/>
                  <a:pt x="117" y="100"/>
                </a:cubicBezTo>
                <a:cubicBezTo>
                  <a:pt x="116" y="100"/>
                  <a:pt x="116" y="101"/>
                  <a:pt x="115" y="101"/>
                </a:cubicBezTo>
                <a:cubicBezTo>
                  <a:pt x="115" y="101"/>
                  <a:pt x="114" y="102"/>
                  <a:pt x="113" y="102"/>
                </a:cubicBezTo>
                <a:cubicBezTo>
                  <a:pt x="112" y="103"/>
                  <a:pt x="111" y="103"/>
                  <a:pt x="110" y="104"/>
                </a:cubicBezTo>
                <a:cubicBezTo>
                  <a:pt x="106" y="108"/>
                  <a:pt x="104" y="113"/>
                  <a:pt x="104" y="118"/>
                </a:cubicBezTo>
                <a:cubicBezTo>
                  <a:pt x="104" y="120"/>
                  <a:pt x="104" y="123"/>
                  <a:pt x="105" y="125"/>
                </a:cubicBezTo>
                <a:cubicBezTo>
                  <a:pt x="105" y="126"/>
                  <a:pt x="105" y="127"/>
                  <a:pt x="106" y="128"/>
                </a:cubicBezTo>
                <a:cubicBezTo>
                  <a:pt x="107" y="130"/>
                  <a:pt x="107" y="130"/>
                  <a:pt x="107" y="130"/>
                </a:cubicBezTo>
                <a:cubicBezTo>
                  <a:pt x="107" y="130"/>
                  <a:pt x="107" y="131"/>
                  <a:pt x="108" y="131"/>
                </a:cubicBezTo>
                <a:cubicBezTo>
                  <a:pt x="110" y="135"/>
                  <a:pt x="114" y="138"/>
                  <a:pt x="117" y="140"/>
                </a:cubicBezTo>
                <a:cubicBezTo>
                  <a:pt x="121" y="142"/>
                  <a:pt x="125" y="143"/>
                  <a:pt x="128" y="143"/>
                </a:cubicBezTo>
                <a:cubicBezTo>
                  <a:pt x="130" y="143"/>
                  <a:pt x="132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6" y="142"/>
                  <a:pt x="139" y="141"/>
                  <a:pt x="141" y="140"/>
                </a:cubicBezTo>
                <a:cubicBezTo>
                  <a:pt x="141" y="140"/>
                  <a:pt x="142" y="140"/>
                  <a:pt x="142" y="140"/>
                </a:cubicBezTo>
                <a:cubicBezTo>
                  <a:pt x="142" y="140"/>
                  <a:pt x="143" y="140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53" y="151"/>
                  <a:pt x="168" y="158"/>
                  <a:pt x="185" y="158"/>
                </a:cubicBezTo>
                <a:cubicBezTo>
                  <a:pt x="204" y="158"/>
                  <a:pt x="220" y="149"/>
                  <a:pt x="228" y="135"/>
                </a:cubicBezTo>
                <a:cubicBezTo>
                  <a:pt x="237" y="143"/>
                  <a:pt x="250" y="148"/>
                  <a:pt x="263" y="148"/>
                </a:cubicBezTo>
                <a:cubicBezTo>
                  <a:pt x="291" y="148"/>
                  <a:pt x="313" y="128"/>
                  <a:pt x="313" y="104"/>
                </a:cubicBezTo>
                <a:cubicBezTo>
                  <a:pt x="313" y="96"/>
                  <a:pt x="311" y="89"/>
                  <a:pt x="307" y="83"/>
                </a:cubicBezTo>
                <a:cubicBezTo>
                  <a:pt x="308" y="85"/>
                  <a:pt x="308" y="87"/>
                  <a:pt x="309" y="90"/>
                </a:cubicBezTo>
                <a:cubicBezTo>
                  <a:pt x="309" y="94"/>
                  <a:pt x="309" y="99"/>
                  <a:pt x="307" y="103"/>
                </a:cubicBezTo>
                <a:cubicBezTo>
                  <a:pt x="307" y="104"/>
                  <a:pt x="307" y="104"/>
                  <a:pt x="307" y="105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5" y="108"/>
                  <a:pt x="304" y="109"/>
                  <a:pt x="304" y="110"/>
                </a:cubicBezTo>
                <a:cubicBezTo>
                  <a:pt x="302" y="112"/>
                  <a:pt x="300" y="114"/>
                  <a:pt x="298" y="115"/>
                </a:cubicBezTo>
                <a:cubicBezTo>
                  <a:pt x="293" y="118"/>
                  <a:pt x="287" y="119"/>
                  <a:pt x="281" y="118"/>
                </a:cubicBezTo>
                <a:cubicBezTo>
                  <a:pt x="280" y="118"/>
                  <a:pt x="278" y="117"/>
                  <a:pt x="277" y="117"/>
                </a:cubicBezTo>
                <a:cubicBezTo>
                  <a:pt x="276" y="117"/>
                  <a:pt x="276" y="116"/>
                  <a:pt x="275" y="116"/>
                </a:cubicBezTo>
                <a:cubicBezTo>
                  <a:pt x="274" y="116"/>
                  <a:pt x="274" y="115"/>
                  <a:pt x="273" y="115"/>
                </a:cubicBezTo>
                <a:cubicBezTo>
                  <a:pt x="271" y="113"/>
                  <a:pt x="269" y="111"/>
                  <a:pt x="267" y="108"/>
                </a:cubicBezTo>
                <a:cubicBezTo>
                  <a:pt x="266" y="105"/>
                  <a:pt x="265" y="102"/>
                  <a:pt x="265" y="99"/>
                </a:cubicBezTo>
                <a:cubicBezTo>
                  <a:pt x="265" y="96"/>
                  <a:pt x="266" y="93"/>
                  <a:pt x="267" y="91"/>
                </a:cubicBezTo>
                <a:cubicBezTo>
                  <a:pt x="270" y="85"/>
                  <a:pt x="276" y="82"/>
                  <a:pt x="282" y="82"/>
                </a:cubicBezTo>
                <a:cubicBezTo>
                  <a:pt x="284" y="82"/>
                  <a:pt x="285" y="83"/>
                  <a:pt x="287" y="83"/>
                </a:cubicBezTo>
                <a:cubicBezTo>
                  <a:pt x="287" y="83"/>
                  <a:pt x="287" y="83"/>
                  <a:pt x="288" y="84"/>
                </a:cubicBezTo>
                <a:cubicBezTo>
                  <a:pt x="289" y="84"/>
                  <a:pt x="289" y="84"/>
                  <a:pt x="289" y="84"/>
                </a:cubicBezTo>
                <a:cubicBezTo>
                  <a:pt x="289" y="85"/>
                  <a:pt x="290" y="85"/>
                  <a:pt x="291" y="85"/>
                </a:cubicBezTo>
                <a:cubicBezTo>
                  <a:pt x="293" y="87"/>
                  <a:pt x="294" y="90"/>
                  <a:pt x="295" y="93"/>
                </a:cubicBezTo>
                <a:cubicBezTo>
                  <a:pt x="295" y="95"/>
                  <a:pt x="295" y="98"/>
                  <a:pt x="294" y="101"/>
                </a:cubicBezTo>
                <a:cubicBezTo>
                  <a:pt x="293" y="103"/>
                  <a:pt x="291" y="105"/>
                  <a:pt x="289" y="106"/>
                </a:cubicBezTo>
                <a:cubicBezTo>
                  <a:pt x="286" y="107"/>
                  <a:pt x="284" y="107"/>
                  <a:pt x="282" y="106"/>
                </a:cubicBezTo>
                <a:cubicBezTo>
                  <a:pt x="281" y="106"/>
                  <a:pt x="280" y="106"/>
                  <a:pt x="279" y="105"/>
                </a:cubicBezTo>
                <a:cubicBezTo>
                  <a:pt x="278" y="104"/>
                  <a:pt x="277" y="104"/>
                  <a:pt x="277" y="103"/>
                </a:cubicBezTo>
                <a:cubicBezTo>
                  <a:pt x="276" y="101"/>
                  <a:pt x="275" y="99"/>
                  <a:pt x="275" y="98"/>
                </a:cubicBezTo>
                <a:cubicBezTo>
                  <a:pt x="276" y="96"/>
                  <a:pt x="276" y="95"/>
                  <a:pt x="277" y="94"/>
                </a:cubicBezTo>
                <a:cubicBezTo>
                  <a:pt x="279" y="91"/>
                  <a:pt x="281" y="91"/>
                  <a:pt x="283" y="91"/>
                </a:cubicBezTo>
                <a:cubicBezTo>
                  <a:pt x="283" y="92"/>
                  <a:pt x="284" y="92"/>
                  <a:pt x="284" y="92"/>
                </a:cubicBezTo>
                <a:cubicBezTo>
                  <a:pt x="284" y="92"/>
                  <a:pt x="285" y="92"/>
                  <a:pt x="285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4" y="92"/>
                  <a:pt x="284" y="92"/>
                </a:cubicBezTo>
                <a:cubicBezTo>
                  <a:pt x="284" y="92"/>
                  <a:pt x="283" y="92"/>
                  <a:pt x="283" y="92"/>
                </a:cubicBezTo>
                <a:cubicBezTo>
                  <a:pt x="281" y="92"/>
                  <a:pt x="279" y="93"/>
                  <a:pt x="278" y="94"/>
                </a:cubicBezTo>
                <a:cubicBezTo>
                  <a:pt x="277" y="96"/>
                  <a:pt x="277" y="99"/>
                  <a:pt x="279" y="102"/>
                </a:cubicBezTo>
                <a:cubicBezTo>
                  <a:pt x="280" y="104"/>
                  <a:pt x="284" y="105"/>
                  <a:pt x="287" y="103"/>
                </a:cubicBezTo>
                <a:cubicBezTo>
                  <a:pt x="289" y="102"/>
                  <a:pt x="290" y="101"/>
                  <a:pt x="291" y="99"/>
                </a:cubicBezTo>
                <a:cubicBezTo>
                  <a:pt x="292" y="97"/>
                  <a:pt x="292" y="95"/>
                  <a:pt x="291" y="93"/>
                </a:cubicBezTo>
                <a:cubicBezTo>
                  <a:pt x="291" y="92"/>
                  <a:pt x="290" y="90"/>
                  <a:pt x="288" y="88"/>
                </a:cubicBezTo>
                <a:cubicBezTo>
                  <a:pt x="288" y="88"/>
                  <a:pt x="287" y="88"/>
                  <a:pt x="287" y="88"/>
                </a:cubicBezTo>
                <a:cubicBezTo>
                  <a:pt x="286" y="87"/>
                  <a:pt x="286" y="87"/>
                  <a:pt x="286" y="87"/>
                </a:cubicBezTo>
                <a:cubicBezTo>
                  <a:pt x="286" y="87"/>
                  <a:pt x="286" y="87"/>
                  <a:pt x="285" y="87"/>
                </a:cubicBezTo>
                <a:cubicBezTo>
                  <a:pt x="284" y="86"/>
                  <a:pt x="283" y="86"/>
                  <a:pt x="282" y="86"/>
                </a:cubicBezTo>
                <a:cubicBezTo>
                  <a:pt x="278" y="86"/>
                  <a:pt x="273" y="88"/>
                  <a:pt x="270" y="92"/>
                </a:cubicBezTo>
                <a:cubicBezTo>
                  <a:pt x="269" y="94"/>
                  <a:pt x="268" y="97"/>
                  <a:pt x="268" y="99"/>
                </a:cubicBezTo>
                <a:cubicBezTo>
                  <a:pt x="268" y="102"/>
                  <a:pt x="269" y="104"/>
                  <a:pt x="270" y="107"/>
                </a:cubicBezTo>
                <a:cubicBezTo>
                  <a:pt x="271" y="109"/>
                  <a:pt x="273" y="111"/>
                  <a:pt x="275" y="112"/>
                </a:cubicBezTo>
                <a:cubicBezTo>
                  <a:pt x="275" y="113"/>
                  <a:pt x="276" y="113"/>
                  <a:pt x="276" y="114"/>
                </a:cubicBezTo>
                <a:cubicBezTo>
                  <a:pt x="277" y="114"/>
                  <a:pt x="278" y="114"/>
                  <a:pt x="278" y="114"/>
                </a:cubicBezTo>
                <a:cubicBezTo>
                  <a:pt x="279" y="115"/>
                  <a:pt x="281" y="115"/>
                  <a:pt x="282" y="116"/>
                </a:cubicBezTo>
                <a:cubicBezTo>
                  <a:pt x="287" y="117"/>
                  <a:pt x="292" y="116"/>
                  <a:pt x="297" y="113"/>
                </a:cubicBezTo>
                <a:cubicBezTo>
                  <a:pt x="299" y="112"/>
                  <a:pt x="301" y="111"/>
                  <a:pt x="302" y="109"/>
                </a:cubicBezTo>
                <a:cubicBezTo>
                  <a:pt x="303" y="108"/>
                  <a:pt x="304" y="107"/>
                  <a:pt x="304" y="106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305" y="104"/>
                  <a:pt x="305" y="103"/>
                  <a:pt x="306" y="103"/>
                </a:cubicBezTo>
                <a:cubicBezTo>
                  <a:pt x="307" y="98"/>
                  <a:pt x="308" y="94"/>
                  <a:pt x="307" y="90"/>
                </a:cubicBezTo>
                <a:cubicBezTo>
                  <a:pt x="307" y="86"/>
                  <a:pt x="306" y="82"/>
                  <a:pt x="304" y="79"/>
                </a:cubicBezTo>
                <a:cubicBezTo>
                  <a:pt x="304" y="79"/>
                  <a:pt x="303" y="78"/>
                  <a:pt x="303" y="77"/>
                </a:cubicBezTo>
                <a:cubicBezTo>
                  <a:pt x="303" y="77"/>
                  <a:pt x="303" y="77"/>
                  <a:pt x="303" y="77"/>
                </a:cubicBezTo>
                <a:cubicBezTo>
                  <a:pt x="300" y="74"/>
                  <a:pt x="297" y="71"/>
                  <a:pt x="293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3" y="69"/>
                  <a:pt x="293" y="69"/>
                  <a:pt x="292" y="69"/>
                </a:cubicBezTo>
                <a:cubicBezTo>
                  <a:pt x="292" y="69"/>
                  <a:pt x="292" y="68"/>
                  <a:pt x="292" y="68"/>
                </a:cubicBezTo>
                <a:cubicBezTo>
                  <a:pt x="293" y="66"/>
                  <a:pt x="293" y="63"/>
                  <a:pt x="293" y="60"/>
                </a:cubicBezTo>
                <a:cubicBezTo>
                  <a:pt x="293" y="37"/>
                  <a:pt x="276" y="19"/>
                  <a:pt x="254" y="17"/>
                </a:cubicBezTo>
                <a:cubicBezTo>
                  <a:pt x="254" y="18"/>
                  <a:pt x="255" y="19"/>
                  <a:pt x="256" y="20"/>
                </a:cubicBezTo>
                <a:cubicBezTo>
                  <a:pt x="257" y="21"/>
                  <a:pt x="257" y="23"/>
                  <a:pt x="258" y="25"/>
                </a:cubicBezTo>
                <a:cubicBezTo>
                  <a:pt x="260" y="29"/>
                  <a:pt x="262" y="34"/>
                  <a:pt x="262" y="41"/>
                </a:cubicBezTo>
                <a:cubicBezTo>
                  <a:pt x="263" y="47"/>
                  <a:pt x="262" y="54"/>
                  <a:pt x="260" y="61"/>
                </a:cubicBezTo>
                <a:cubicBezTo>
                  <a:pt x="259" y="62"/>
                  <a:pt x="259" y="63"/>
                  <a:pt x="259" y="64"/>
                </a:cubicBezTo>
                <a:cubicBezTo>
                  <a:pt x="258" y="65"/>
                  <a:pt x="258" y="66"/>
                  <a:pt x="257" y="66"/>
                </a:cubicBezTo>
                <a:cubicBezTo>
                  <a:pt x="257" y="68"/>
                  <a:pt x="255" y="70"/>
                  <a:pt x="254" y="72"/>
                </a:cubicBezTo>
                <a:cubicBezTo>
                  <a:pt x="252" y="75"/>
                  <a:pt x="250" y="79"/>
                  <a:pt x="246" y="81"/>
                </a:cubicBezTo>
                <a:cubicBezTo>
                  <a:pt x="245" y="82"/>
                  <a:pt x="245" y="83"/>
                  <a:pt x="244" y="84"/>
                </a:cubicBezTo>
                <a:cubicBezTo>
                  <a:pt x="243" y="84"/>
                  <a:pt x="242" y="85"/>
                  <a:pt x="241" y="86"/>
                </a:cubicBezTo>
                <a:cubicBezTo>
                  <a:pt x="239" y="87"/>
                  <a:pt x="237" y="88"/>
                  <a:pt x="235" y="89"/>
                </a:cubicBezTo>
                <a:cubicBezTo>
                  <a:pt x="231" y="91"/>
                  <a:pt x="226" y="92"/>
                  <a:pt x="221" y="92"/>
                </a:cubicBezTo>
                <a:cubicBezTo>
                  <a:pt x="211" y="93"/>
                  <a:pt x="201" y="90"/>
                  <a:pt x="193" y="84"/>
                </a:cubicBezTo>
                <a:cubicBezTo>
                  <a:pt x="192" y="83"/>
                  <a:pt x="191" y="82"/>
                  <a:pt x="190" y="81"/>
                </a:cubicBezTo>
                <a:cubicBezTo>
                  <a:pt x="189" y="80"/>
                  <a:pt x="188" y="79"/>
                  <a:pt x="187" y="78"/>
                </a:cubicBezTo>
                <a:cubicBezTo>
                  <a:pt x="187" y="78"/>
                  <a:pt x="187" y="78"/>
                  <a:pt x="186" y="77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4" y="74"/>
                  <a:pt x="183" y="73"/>
                  <a:pt x="183" y="71"/>
                </a:cubicBezTo>
                <a:cubicBezTo>
                  <a:pt x="180" y="67"/>
                  <a:pt x="179" y="61"/>
                  <a:pt x="179" y="56"/>
                </a:cubicBezTo>
                <a:cubicBezTo>
                  <a:pt x="179" y="51"/>
                  <a:pt x="180" y="45"/>
                  <a:pt x="183" y="40"/>
                </a:cubicBezTo>
                <a:cubicBezTo>
                  <a:pt x="185" y="36"/>
                  <a:pt x="189" y="31"/>
                  <a:pt x="193" y="28"/>
                </a:cubicBezTo>
                <a:cubicBezTo>
                  <a:pt x="198" y="25"/>
                  <a:pt x="203" y="23"/>
                  <a:pt x="209" y="23"/>
                </a:cubicBezTo>
                <a:cubicBezTo>
                  <a:pt x="214" y="23"/>
                  <a:pt x="220" y="25"/>
                  <a:pt x="224" y="28"/>
                </a:cubicBezTo>
                <a:cubicBezTo>
                  <a:pt x="226" y="29"/>
                  <a:pt x="228" y="31"/>
                  <a:pt x="230" y="33"/>
                </a:cubicBezTo>
                <a:cubicBezTo>
                  <a:pt x="231" y="33"/>
                  <a:pt x="231" y="34"/>
                  <a:pt x="231" y="34"/>
                </a:cubicBezTo>
                <a:cubicBezTo>
                  <a:pt x="232" y="35"/>
                  <a:pt x="232" y="35"/>
                  <a:pt x="232" y="36"/>
                </a:cubicBezTo>
                <a:cubicBezTo>
                  <a:pt x="234" y="38"/>
                  <a:pt x="234" y="38"/>
                  <a:pt x="234" y="38"/>
                </a:cubicBezTo>
                <a:cubicBezTo>
                  <a:pt x="234" y="38"/>
                  <a:pt x="234" y="39"/>
                  <a:pt x="234" y="39"/>
                </a:cubicBezTo>
                <a:cubicBezTo>
                  <a:pt x="236" y="44"/>
                  <a:pt x="237" y="50"/>
                  <a:pt x="235" y="55"/>
                </a:cubicBezTo>
                <a:cubicBezTo>
                  <a:pt x="234" y="59"/>
                  <a:pt x="231" y="63"/>
                  <a:pt x="227" y="66"/>
                </a:cubicBezTo>
                <a:cubicBezTo>
                  <a:pt x="226" y="68"/>
                  <a:pt x="223" y="69"/>
                  <a:pt x="221" y="69"/>
                </a:cubicBezTo>
                <a:cubicBezTo>
                  <a:pt x="219" y="70"/>
                  <a:pt x="217" y="70"/>
                  <a:pt x="214" y="70"/>
                </a:cubicBezTo>
                <a:cubicBezTo>
                  <a:pt x="210" y="70"/>
                  <a:pt x="206" y="68"/>
                  <a:pt x="203" y="65"/>
                </a:cubicBezTo>
                <a:cubicBezTo>
                  <a:pt x="202" y="64"/>
                  <a:pt x="201" y="63"/>
                  <a:pt x="200" y="61"/>
                </a:cubicBezTo>
                <a:cubicBezTo>
                  <a:pt x="199" y="59"/>
                  <a:pt x="198" y="58"/>
                  <a:pt x="198" y="56"/>
                </a:cubicBezTo>
                <a:cubicBezTo>
                  <a:pt x="198" y="52"/>
                  <a:pt x="199" y="49"/>
                  <a:pt x="200" y="47"/>
                </a:cubicBezTo>
                <a:cubicBezTo>
                  <a:pt x="202" y="44"/>
                  <a:pt x="204" y="42"/>
                  <a:pt x="206" y="41"/>
                </a:cubicBezTo>
                <a:cubicBezTo>
                  <a:pt x="209" y="40"/>
                  <a:pt x="211" y="40"/>
                  <a:pt x="213" y="41"/>
                </a:cubicBezTo>
                <a:cubicBezTo>
                  <a:pt x="214" y="41"/>
                  <a:pt x="216" y="42"/>
                  <a:pt x="217" y="42"/>
                </a:cubicBezTo>
                <a:cubicBezTo>
                  <a:pt x="218" y="43"/>
                  <a:pt x="218" y="44"/>
                  <a:pt x="219" y="44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19" y="45"/>
                  <a:pt x="219" y="45"/>
                  <a:pt x="218" y="45"/>
                </a:cubicBezTo>
                <a:cubicBezTo>
                  <a:pt x="218" y="44"/>
                  <a:pt x="217" y="44"/>
                  <a:pt x="216" y="43"/>
                </a:cubicBezTo>
                <a:cubicBezTo>
                  <a:pt x="215" y="43"/>
                  <a:pt x="214" y="42"/>
                  <a:pt x="212" y="42"/>
                </a:cubicBezTo>
                <a:cubicBezTo>
                  <a:pt x="211" y="42"/>
                  <a:pt x="209" y="43"/>
                  <a:pt x="207" y="43"/>
                </a:cubicBezTo>
                <a:cubicBezTo>
                  <a:pt x="204" y="45"/>
                  <a:pt x="201" y="50"/>
                  <a:pt x="202" y="55"/>
                </a:cubicBezTo>
                <a:cubicBezTo>
                  <a:pt x="202" y="56"/>
                  <a:pt x="203" y="58"/>
                  <a:pt x="204" y="59"/>
                </a:cubicBezTo>
                <a:cubicBezTo>
                  <a:pt x="204" y="60"/>
                  <a:pt x="205" y="61"/>
                  <a:pt x="206" y="62"/>
                </a:cubicBezTo>
                <a:cubicBezTo>
                  <a:pt x="209" y="64"/>
                  <a:pt x="212" y="65"/>
                  <a:pt x="215" y="65"/>
                </a:cubicBezTo>
                <a:cubicBezTo>
                  <a:pt x="216" y="65"/>
                  <a:pt x="218" y="65"/>
                  <a:pt x="219" y="64"/>
                </a:cubicBezTo>
                <a:cubicBezTo>
                  <a:pt x="221" y="63"/>
                  <a:pt x="222" y="63"/>
                  <a:pt x="223" y="62"/>
                </a:cubicBezTo>
                <a:cubicBezTo>
                  <a:pt x="226" y="59"/>
                  <a:pt x="228" y="56"/>
                  <a:pt x="229" y="53"/>
                </a:cubicBezTo>
                <a:cubicBezTo>
                  <a:pt x="230" y="49"/>
                  <a:pt x="229" y="46"/>
                  <a:pt x="228" y="42"/>
                </a:cubicBezTo>
                <a:cubicBezTo>
                  <a:pt x="228" y="41"/>
                  <a:pt x="227" y="41"/>
                  <a:pt x="227" y="40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5" y="38"/>
                  <a:pt x="225" y="37"/>
                </a:cubicBezTo>
                <a:cubicBezTo>
                  <a:pt x="224" y="36"/>
                  <a:pt x="222" y="35"/>
                  <a:pt x="220" y="34"/>
                </a:cubicBezTo>
                <a:cubicBezTo>
                  <a:pt x="217" y="31"/>
                  <a:pt x="213" y="30"/>
                  <a:pt x="209" y="30"/>
                </a:cubicBezTo>
                <a:cubicBezTo>
                  <a:pt x="207" y="30"/>
                  <a:pt x="205" y="30"/>
                  <a:pt x="203" y="31"/>
                </a:cubicBezTo>
                <a:cubicBezTo>
                  <a:pt x="202" y="31"/>
                  <a:pt x="201" y="32"/>
                  <a:pt x="200" y="32"/>
                </a:cubicBezTo>
                <a:cubicBezTo>
                  <a:pt x="199" y="32"/>
                  <a:pt x="198" y="33"/>
                  <a:pt x="197" y="33"/>
                </a:cubicBezTo>
                <a:cubicBezTo>
                  <a:pt x="193" y="36"/>
                  <a:pt x="190" y="39"/>
                  <a:pt x="188" y="43"/>
                </a:cubicBezTo>
                <a:cubicBezTo>
                  <a:pt x="186" y="47"/>
                  <a:pt x="185" y="52"/>
                  <a:pt x="184" y="56"/>
                </a:cubicBezTo>
                <a:cubicBezTo>
                  <a:pt x="184" y="61"/>
                  <a:pt x="185" y="65"/>
                  <a:pt x="187" y="69"/>
                </a:cubicBezTo>
                <a:cubicBezTo>
                  <a:pt x="188" y="70"/>
                  <a:pt x="188" y="71"/>
                  <a:pt x="189" y="72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2" y="76"/>
                  <a:pt x="192" y="77"/>
                  <a:pt x="193" y="78"/>
                </a:cubicBezTo>
                <a:cubicBezTo>
                  <a:pt x="194" y="78"/>
                  <a:pt x="195" y="79"/>
                  <a:pt x="196" y="80"/>
                </a:cubicBezTo>
                <a:cubicBezTo>
                  <a:pt x="203" y="86"/>
                  <a:pt x="212" y="89"/>
                  <a:pt x="221" y="89"/>
                </a:cubicBezTo>
                <a:cubicBezTo>
                  <a:pt x="225" y="88"/>
                  <a:pt x="230" y="87"/>
                  <a:pt x="233" y="86"/>
                </a:cubicBezTo>
                <a:cubicBezTo>
                  <a:pt x="236" y="85"/>
                  <a:pt x="237" y="84"/>
                  <a:pt x="239" y="83"/>
                </a:cubicBezTo>
                <a:cubicBezTo>
                  <a:pt x="240" y="82"/>
                  <a:pt x="241" y="82"/>
                  <a:pt x="242" y="81"/>
                </a:cubicBezTo>
                <a:cubicBezTo>
                  <a:pt x="243" y="81"/>
                  <a:pt x="243" y="80"/>
                  <a:pt x="244" y="79"/>
                </a:cubicBezTo>
                <a:cubicBezTo>
                  <a:pt x="247" y="76"/>
                  <a:pt x="250" y="73"/>
                  <a:pt x="252" y="70"/>
                </a:cubicBezTo>
                <a:cubicBezTo>
                  <a:pt x="253" y="69"/>
                  <a:pt x="254" y="67"/>
                  <a:pt x="255" y="65"/>
                </a:cubicBezTo>
                <a:cubicBezTo>
                  <a:pt x="256" y="64"/>
                  <a:pt x="256" y="64"/>
                  <a:pt x="256" y="63"/>
                </a:cubicBezTo>
                <a:cubicBezTo>
                  <a:pt x="257" y="62"/>
                  <a:pt x="257" y="61"/>
                  <a:pt x="257" y="60"/>
                </a:cubicBezTo>
                <a:cubicBezTo>
                  <a:pt x="260" y="53"/>
                  <a:pt x="261" y="47"/>
                  <a:pt x="261" y="41"/>
                </a:cubicBezTo>
                <a:cubicBezTo>
                  <a:pt x="260" y="35"/>
                  <a:pt x="259" y="30"/>
                  <a:pt x="257" y="26"/>
                </a:cubicBezTo>
                <a:cubicBezTo>
                  <a:pt x="256" y="24"/>
                  <a:pt x="256" y="22"/>
                  <a:pt x="255" y="20"/>
                </a:cubicBezTo>
                <a:cubicBezTo>
                  <a:pt x="254" y="19"/>
                  <a:pt x="253" y="18"/>
                  <a:pt x="253" y="17"/>
                </a:cubicBezTo>
                <a:cubicBezTo>
                  <a:pt x="253" y="17"/>
                  <a:pt x="253" y="17"/>
                  <a:pt x="252" y="17"/>
                </a:cubicBezTo>
                <a:cubicBezTo>
                  <a:pt x="243" y="6"/>
                  <a:pt x="229" y="0"/>
                  <a:pt x="213" y="0"/>
                </a:cubicBezTo>
                <a:cubicBezTo>
                  <a:pt x="198" y="0"/>
                  <a:pt x="184" y="6"/>
                  <a:pt x="174" y="17"/>
                </a:cubicBezTo>
                <a:cubicBezTo>
                  <a:pt x="173" y="17"/>
                  <a:pt x="173" y="17"/>
                  <a:pt x="172" y="17"/>
                </a:cubicBezTo>
                <a:cubicBezTo>
                  <a:pt x="147" y="17"/>
                  <a:pt x="127" y="33"/>
                  <a:pt x="123" y="54"/>
                </a:cubicBezTo>
                <a:cubicBezTo>
                  <a:pt x="101" y="59"/>
                  <a:pt x="85" y="76"/>
                  <a:pt x="85" y="96"/>
                </a:cubicBezTo>
                <a:cubicBezTo>
                  <a:pt x="60" y="106"/>
                  <a:pt x="27" y="108"/>
                  <a:pt x="0" y="71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0" y="5364162"/>
            <a:ext cx="2101850" cy="1062038"/>
          </a:xfrm>
          <a:custGeom>
            <a:avLst/>
            <a:gdLst>
              <a:gd name="T0" fmla="*/ 229 w 560"/>
              <a:gd name="T1" fmla="*/ 258 h 283"/>
              <a:gd name="T2" fmla="*/ 187 w 560"/>
              <a:gd name="T3" fmla="*/ 232 h 283"/>
              <a:gd name="T4" fmla="*/ 200 w 560"/>
              <a:gd name="T5" fmla="*/ 179 h 283"/>
              <a:gd name="T6" fmla="*/ 239 w 560"/>
              <a:gd name="T7" fmla="*/ 179 h 283"/>
              <a:gd name="T8" fmla="*/ 239 w 560"/>
              <a:gd name="T9" fmla="*/ 228 h 283"/>
              <a:gd name="T10" fmla="*/ 208 w 560"/>
              <a:gd name="T11" fmla="*/ 220 h 283"/>
              <a:gd name="T12" fmla="*/ 221 w 560"/>
              <a:gd name="T13" fmla="*/ 193 h 283"/>
              <a:gd name="T14" fmla="*/ 230 w 560"/>
              <a:gd name="T15" fmla="*/ 214 h 283"/>
              <a:gd name="T16" fmla="*/ 232 w 560"/>
              <a:gd name="T17" fmla="*/ 212 h 283"/>
              <a:gd name="T18" fmla="*/ 213 w 560"/>
              <a:gd name="T19" fmla="*/ 217 h 283"/>
              <a:gd name="T20" fmla="*/ 236 w 560"/>
              <a:gd name="T21" fmla="*/ 222 h 283"/>
              <a:gd name="T22" fmla="*/ 235 w 560"/>
              <a:gd name="T23" fmla="*/ 184 h 283"/>
              <a:gd name="T24" fmla="*/ 203 w 560"/>
              <a:gd name="T25" fmla="*/ 183 h 283"/>
              <a:gd name="T26" fmla="*/ 190 w 560"/>
              <a:gd name="T27" fmla="*/ 230 h 283"/>
              <a:gd name="T28" fmla="*/ 229 w 560"/>
              <a:gd name="T29" fmla="*/ 256 h 283"/>
              <a:gd name="T30" fmla="*/ 254 w 560"/>
              <a:gd name="T31" fmla="*/ 252 h 283"/>
              <a:gd name="T32" fmla="*/ 331 w 560"/>
              <a:gd name="T33" fmla="*/ 283 h 283"/>
              <a:gd name="T34" fmla="*/ 549 w 560"/>
              <a:gd name="T35" fmla="*/ 150 h 283"/>
              <a:gd name="T36" fmla="*/ 547 w 560"/>
              <a:gd name="T37" fmla="*/ 192 h 283"/>
              <a:gd name="T38" fmla="*/ 496 w 560"/>
              <a:gd name="T39" fmla="*/ 210 h 283"/>
              <a:gd name="T40" fmla="*/ 475 w 560"/>
              <a:gd name="T41" fmla="*/ 178 h 283"/>
              <a:gd name="T42" fmla="*/ 515 w 560"/>
              <a:gd name="T43" fmla="*/ 150 h 283"/>
              <a:gd name="T44" fmla="*/ 526 w 560"/>
              <a:gd name="T45" fmla="*/ 181 h 283"/>
              <a:gd name="T46" fmla="*/ 495 w 560"/>
              <a:gd name="T47" fmla="*/ 185 h 283"/>
              <a:gd name="T48" fmla="*/ 508 w 560"/>
              <a:gd name="T49" fmla="*/ 165 h 283"/>
              <a:gd name="T50" fmla="*/ 506 w 560"/>
              <a:gd name="T51" fmla="*/ 166 h 283"/>
              <a:gd name="T52" fmla="*/ 521 w 560"/>
              <a:gd name="T53" fmla="*/ 178 h 283"/>
              <a:gd name="T54" fmla="*/ 512 w 560"/>
              <a:gd name="T55" fmla="*/ 157 h 283"/>
              <a:gd name="T56" fmla="*/ 480 w 560"/>
              <a:gd name="T57" fmla="*/ 178 h 283"/>
              <a:gd name="T58" fmla="*/ 498 w 560"/>
              <a:gd name="T59" fmla="*/ 205 h 283"/>
              <a:gd name="T60" fmla="*/ 544 w 560"/>
              <a:gd name="T61" fmla="*/ 190 h 283"/>
              <a:gd name="T62" fmla="*/ 544 w 560"/>
              <a:gd name="T63" fmla="*/ 143 h 283"/>
              <a:gd name="T64" fmla="*/ 524 w 560"/>
              <a:gd name="T65" fmla="*/ 124 h 283"/>
              <a:gd name="T66" fmla="*/ 454 w 560"/>
              <a:gd name="T67" fmla="*/ 31 h 283"/>
              <a:gd name="T68" fmla="*/ 465 w 560"/>
              <a:gd name="T69" fmla="*/ 110 h 283"/>
              <a:gd name="T70" fmla="*/ 441 w 560"/>
              <a:gd name="T71" fmla="*/ 147 h 283"/>
              <a:gd name="T72" fmla="*/ 396 w 560"/>
              <a:gd name="T73" fmla="*/ 166 h 283"/>
              <a:gd name="T74" fmla="*/ 334 w 560"/>
              <a:gd name="T75" fmla="*/ 139 h 283"/>
              <a:gd name="T76" fmla="*/ 320 w 560"/>
              <a:gd name="T77" fmla="*/ 101 h 283"/>
              <a:gd name="T78" fmla="*/ 401 w 560"/>
              <a:gd name="T79" fmla="*/ 50 h 283"/>
              <a:gd name="T80" fmla="*/ 418 w 560"/>
              <a:gd name="T81" fmla="*/ 68 h 283"/>
              <a:gd name="T82" fmla="*/ 396 w 560"/>
              <a:gd name="T83" fmla="*/ 125 h 283"/>
              <a:gd name="T84" fmla="*/ 355 w 560"/>
              <a:gd name="T85" fmla="*/ 101 h 283"/>
              <a:gd name="T86" fmla="*/ 388 w 560"/>
              <a:gd name="T87" fmla="*/ 77 h 283"/>
              <a:gd name="T88" fmla="*/ 391 w 560"/>
              <a:gd name="T89" fmla="*/ 81 h 283"/>
              <a:gd name="T90" fmla="*/ 362 w 560"/>
              <a:gd name="T91" fmla="*/ 100 h 283"/>
              <a:gd name="T92" fmla="*/ 393 w 560"/>
              <a:gd name="T93" fmla="*/ 115 h 283"/>
              <a:gd name="T94" fmla="*/ 406 w 560"/>
              <a:gd name="T95" fmla="*/ 72 h 283"/>
              <a:gd name="T96" fmla="*/ 374 w 560"/>
              <a:gd name="T97" fmla="*/ 55 h 283"/>
              <a:gd name="T98" fmla="*/ 336 w 560"/>
              <a:gd name="T99" fmla="*/ 78 h 283"/>
              <a:gd name="T100" fmla="*/ 340 w 560"/>
              <a:gd name="T101" fmla="*/ 133 h 283"/>
              <a:gd name="T102" fmla="*/ 350 w 560"/>
              <a:gd name="T103" fmla="*/ 144 h 283"/>
              <a:gd name="T104" fmla="*/ 433 w 560"/>
              <a:gd name="T105" fmla="*/ 146 h 283"/>
              <a:gd name="T106" fmla="*/ 459 w 560"/>
              <a:gd name="T107" fmla="*/ 113 h 283"/>
              <a:gd name="T108" fmla="*/ 456 w 560"/>
              <a:gd name="T109" fmla="*/ 37 h 283"/>
              <a:gd name="T110" fmla="*/ 311 w 560"/>
              <a:gd name="T111" fmla="*/ 30 h 283"/>
              <a:gd name="T112" fmla="*/ 0 w 560"/>
              <a:gd name="T113" fmla="*/ 127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0" h="283">
                <a:moveTo>
                  <a:pt x="0" y="127"/>
                </a:moveTo>
                <a:cubicBezTo>
                  <a:pt x="0" y="127"/>
                  <a:pt x="38" y="266"/>
                  <a:pt x="174" y="266"/>
                </a:cubicBezTo>
                <a:cubicBezTo>
                  <a:pt x="191" y="266"/>
                  <a:pt x="210" y="263"/>
                  <a:pt x="231" y="258"/>
                </a:cubicBezTo>
                <a:cubicBezTo>
                  <a:pt x="229" y="258"/>
                  <a:pt x="229" y="258"/>
                  <a:pt x="229" y="258"/>
                </a:cubicBezTo>
                <a:cubicBezTo>
                  <a:pt x="223" y="258"/>
                  <a:pt x="216" y="257"/>
                  <a:pt x="209" y="253"/>
                </a:cubicBezTo>
                <a:cubicBezTo>
                  <a:pt x="202" y="250"/>
                  <a:pt x="195" y="245"/>
                  <a:pt x="190" y="238"/>
                </a:cubicBezTo>
                <a:cubicBezTo>
                  <a:pt x="190" y="237"/>
                  <a:pt x="189" y="236"/>
                  <a:pt x="188" y="235"/>
                </a:cubicBezTo>
                <a:cubicBezTo>
                  <a:pt x="187" y="232"/>
                  <a:pt x="187" y="232"/>
                  <a:pt x="187" y="232"/>
                </a:cubicBezTo>
                <a:cubicBezTo>
                  <a:pt x="186" y="230"/>
                  <a:pt x="185" y="228"/>
                  <a:pt x="184" y="225"/>
                </a:cubicBezTo>
                <a:cubicBezTo>
                  <a:pt x="183" y="221"/>
                  <a:pt x="182" y="216"/>
                  <a:pt x="182" y="211"/>
                </a:cubicBezTo>
                <a:cubicBezTo>
                  <a:pt x="183" y="201"/>
                  <a:pt x="187" y="191"/>
                  <a:pt x="194" y="184"/>
                </a:cubicBezTo>
                <a:cubicBezTo>
                  <a:pt x="196" y="182"/>
                  <a:pt x="198" y="180"/>
                  <a:pt x="200" y="179"/>
                </a:cubicBezTo>
                <a:cubicBezTo>
                  <a:pt x="202" y="178"/>
                  <a:pt x="203" y="178"/>
                  <a:pt x="204" y="177"/>
                </a:cubicBezTo>
                <a:cubicBezTo>
                  <a:pt x="205" y="176"/>
                  <a:pt x="206" y="176"/>
                  <a:pt x="207" y="175"/>
                </a:cubicBezTo>
                <a:cubicBezTo>
                  <a:pt x="213" y="173"/>
                  <a:pt x="218" y="173"/>
                  <a:pt x="223" y="173"/>
                </a:cubicBezTo>
                <a:cubicBezTo>
                  <a:pt x="229" y="174"/>
                  <a:pt x="234" y="176"/>
                  <a:pt x="239" y="179"/>
                </a:cubicBezTo>
                <a:cubicBezTo>
                  <a:pt x="243" y="182"/>
                  <a:pt x="247" y="186"/>
                  <a:pt x="249" y="191"/>
                </a:cubicBezTo>
                <a:cubicBezTo>
                  <a:pt x="255" y="201"/>
                  <a:pt x="253" y="213"/>
                  <a:pt x="246" y="222"/>
                </a:cubicBezTo>
                <a:cubicBezTo>
                  <a:pt x="245" y="224"/>
                  <a:pt x="243" y="226"/>
                  <a:pt x="241" y="227"/>
                </a:cubicBezTo>
                <a:cubicBezTo>
                  <a:pt x="240" y="227"/>
                  <a:pt x="240" y="228"/>
                  <a:pt x="239" y="228"/>
                </a:cubicBezTo>
                <a:cubicBezTo>
                  <a:pt x="237" y="229"/>
                  <a:pt x="237" y="229"/>
                  <a:pt x="237" y="229"/>
                </a:cubicBezTo>
                <a:cubicBezTo>
                  <a:pt x="236" y="230"/>
                  <a:pt x="235" y="230"/>
                  <a:pt x="234" y="230"/>
                </a:cubicBezTo>
                <a:cubicBezTo>
                  <a:pt x="228" y="232"/>
                  <a:pt x="223" y="232"/>
                  <a:pt x="218" y="230"/>
                </a:cubicBezTo>
                <a:cubicBezTo>
                  <a:pt x="214" y="228"/>
                  <a:pt x="210" y="224"/>
                  <a:pt x="208" y="220"/>
                </a:cubicBezTo>
                <a:cubicBezTo>
                  <a:pt x="205" y="216"/>
                  <a:pt x="204" y="211"/>
                  <a:pt x="205" y="207"/>
                </a:cubicBezTo>
                <a:cubicBezTo>
                  <a:pt x="206" y="203"/>
                  <a:pt x="208" y="199"/>
                  <a:pt x="211" y="197"/>
                </a:cubicBezTo>
                <a:cubicBezTo>
                  <a:pt x="213" y="195"/>
                  <a:pt x="214" y="194"/>
                  <a:pt x="216" y="194"/>
                </a:cubicBezTo>
                <a:cubicBezTo>
                  <a:pt x="218" y="193"/>
                  <a:pt x="220" y="193"/>
                  <a:pt x="221" y="193"/>
                </a:cubicBezTo>
                <a:cubicBezTo>
                  <a:pt x="225" y="193"/>
                  <a:pt x="228" y="194"/>
                  <a:pt x="230" y="196"/>
                </a:cubicBezTo>
                <a:cubicBezTo>
                  <a:pt x="233" y="198"/>
                  <a:pt x="234" y="200"/>
                  <a:pt x="235" y="202"/>
                </a:cubicBezTo>
                <a:cubicBezTo>
                  <a:pt x="236" y="207"/>
                  <a:pt x="234" y="211"/>
                  <a:pt x="233" y="213"/>
                </a:cubicBezTo>
                <a:cubicBezTo>
                  <a:pt x="232" y="214"/>
                  <a:pt x="231" y="214"/>
                  <a:pt x="230" y="214"/>
                </a:cubicBezTo>
                <a:cubicBezTo>
                  <a:pt x="230" y="215"/>
                  <a:pt x="230" y="215"/>
                  <a:pt x="230" y="215"/>
                </a:cubicBezTo>
                <a:cubicBezTo>
                  <a:pt x="229" y="214"/>
                  <a:pt x="229" y="214"/>
                  <a:pt x="229" y="214"/>
                </a:cubicBezTo>
                <a:cubicBezTo>
                  <a:pt x="229" y="214"/>
                  <a:pt x="230" y="214"/>
                  <a:pt x="230" y="214"/>
                </a:cubicBezTo>
                <a:cubicBezTo>
                  <a:pt x="230" y="213"/>
                  <a:pt x="231" y="213"/>
                  <a:pt x="232" y="212"/>
                </a:cubicBezTo>
                <a:cubicBezTo>
                  <a:pt x="233" y="210"/>
                  <a:pt x="234" y="207"/>
                  <a:pt x="233" y="203"/>
                </a:cubicBezTo>
                <a:cubicBezTo>
                  <a:pt x="231" y="200"/>
                  <a:pt x="227" y="196"/>
                  <a:pt x="222" y="196"/>
                </a:cubicBezTo>
                <a:cubicBezTo>
                  <a:pt x="216" y="197"/>
                  <a:pt x="211" y="202"/>
                  <a:pt x="210" y="208"/>
                </a:cubicBezTo>
                <a:cubicBezTo>
                  <a:pt x="210" y="211"/>
                  <a:pt x="211" y="214"/>
                  <a:pt x="213" y="217"/>
                </a:cubicBezTo>
                <a:cubicBezTo>
                  <a:pt x="215" y="220"/>
                  <a:pt x="217" y="222"/>
                  <a:pt x="221" y="224"/>
                </a:cubicBezTo>
                <a:cubicBezTo>
                  <a:pt x="224" y="225"/>
                  <a:pt x="228" y="225"/>
                  <a:pt x="232" y="224"/>
                </a:cubicBezTo>
                <a:cubicBezTo>
                  <a:pt x="233" y="224"/>
                  <a:pt x="233" y="223"/>
                  <a:pt x="234" y="223"/>
                </a:cubicBezTo>
                <a:cubicBezTo>
                  <a:pt x="236" y="222"/>
                  <a:pt x="236" y="222"/>
                  <a:pt x="236" y="222"/>
                </a:cubicBezTo>
                <a:cubicBezTo>
                  <a:pt x="236" y="222"/>
                  <a:pt x="236" y="222"/>
                  <a:pt x="237" y="221"/>
                </a:cubicBezTo>
                <a:cubicBezTo>
                  <a:pt x="238" y="220"/>
                  <a:pt x="240" y="219"/>
                  <a:pt x="241" y="217"/>
                </a:cubicBezTo>
                <a:cubicBezTo>
                  <a:pt x="246" y="211"/>
                  <a:pt x="248" y="201"/>
                  <a:pt x="244" y="194"/>
                </a:cubicBezTo>
                <a:cubicBezTo>
                  <a:pt x="242" y="190"/>
                  <a:pt x="239" y="186"/>
                  <a:pt x="235" y="184"/>
                </a:cubicBezTo>
                <a:cubicBezTo>
                  <a:pt x="232" y="181"/>
                  <a:pt x="227" y="179"/>
                  <a:pt x="223" y="179"/>
                </a:cubicBezTo>
                <a:cubicBezTo>
                  <a:pt x="218" y="178"/>
                  <a:pt x="214" y="179"/>
                  <a:pt x="209" y="180"/>
                </a:cubicBezTo>
                <a:cubicBezTo>
                  <a:pt x="208" y="180"/>
                  <a:pt x="207" y="181"/>
                  <a:pt x="206" y="181"/>
                </a:cubicBezTo>
                <a:cubicBezTo>
                  <a:pt x="205" y="182"/>
                  <a:pt x="204" y="182"/>
                  <a:pt x="203" y="183"/>
                </a:cubicBezTo>
                <a:cubicBezTo>
                  <a:pt x="201" y="184"/>
                  <a:pt x="199" y="186"/>
                  <a:pt x="198" y="187"/>
                </a:cubicBezTo>
                <a:cubicBezTo>
                  <a:pt x="191" y="194"/>
                  <a:pt x="187" y="203"/>
                  <a:pt x="186" y="211"/>
                </a:cubicBezTo>
                <a:cubicBezTo>
                  <a:pt x="186" y="216"/>
                  <a:pt x="186" y="220"/>
                  <a:pt x="187" y="224"/>
                </a:cubicBezTo>
                <a:cubicBezTo>
                  <a:pt x="188" y="226"/>
                  <a:pt x="189" y="228"/>
                  <a:pt x="190" y="230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192" y="234"/>
                  <a:pt x="192" y="235"/>
                  <a:pt x="193" y="236"/>
                </a:cubicBezTo>
                <a:cubicBezTo>
                  <a:pt x="197" y="243"/>
                  <a:pt x="204" y="248"/>
                  <a:pt x="210" y="251"/>
                </a:cubicBezTo>
                <a:cubicBezTo>
                  <a:pt x="217" y="254"/>
                  <a:pt x="223" y="256"/>
                  <a:pt x="229" y="256"/>
                </a:cubicBezTo>
                <a:cubicBezTo>
                  <a:pt x="233" y="257"/>
                  <a:pt x="236" y="256"/>
                  <a:pt x="239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4" y="255"/>
                  <a:pt x="248" y="253"/>
                  <a:pt x="253" y="252"/>
                </a:cubicBezTo>
                <a:cubicBezTo>
                  <a:pt x="253" y="252"/>
                  <a:pt x="253" y="252"/>
                  <a:pt x="254" y="252"/>
                </a:cubicBezTo>
                <a:cubicBezTo>
                  <a:pt x="255" y="251"/>
                  <a:pt x="256" y="251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58" y="250"/>
                  <a:pt x="258" y="250"/>
                  <a:pt x="258" y="250"/>
                </a:cubicBezTo>
                <a:cubicBezTo>
                  <a:pt x="274" y="270"/>
                  <a:pt x="301" y="283"/>
                  <a:pt x="331" y="283"/>
                </a:cubicBezTo>
                <a:cubicBezTo>
                  <a:pt x="364" y="283"/>
                  <a:pt x="394" y="267"/>
                  <a:pt x="409" y="243"/>
                </a:cubicBezTo>
                <a:cubicBezTo>
                  <a:pt x="425" y="257"/>
                  <a:pt x="447" y="265"/>
                  <a:pt x="471" y="265"/>
                </a:cubicBezTo>
                <a:cubicBezTo>
                  <a:pt x="520" y="265"/>
                  <a:pt x="560" y="230"/>
                  <a:pt x="560" y="187"/>
                </a:cubicBezTo>
                <a:cubicBezTo>
                  <a:pt x="560" y="173"/>
                  <a:pt x="556" y="161"/>
                  <a:pt x="549" y="150"/>
                </a:cubicBezTo>
                <a:cubicBezTo>
                  <a:pt x="551" y="153"/>
                  <a:pt x="552" y="157"/>
                  <a:pt x="552" y="161"/>
                </a:cubicBezTo>
                <a:cubicBezTo>
                  <a:pt x="554" y="169"/>
                  <a:pt x="553" y="177"/>
                  <a:pt x="550" y="186"/>
                </a:cubicBezTo>
                <a:cubicBezTo>
                  <a:pt x="550" y="187"/>
                  <a:pt x="549" y="188"/>
                  <a:pt x="549" y="189"/>
                </a:cubicBezTo>
                <a:cubicBezTo>
                  <a:pt x="547" y="192"/>
                  <a:pt x="547" y="192"/>
                  <a:pt x="547" y="192"/>
                </a:cubicBezTo>
                <a:cubicBezTo>
                  <a:pt x="546" y="194"/>
                  <a:pt x="545" y="196"/>
                  <a:pt x="543" y="197"/>
                </a:cubicBezTo>
                <a:cubicBezTo>
                  <a:pt x="541" y="201"/>
                  <a:pt x="537" y="204"/>
                  <a:pt x="533" y="207"/>
                </a:cubicBezTo>
                <a:cubicBezTo>
                  <a:pt x="524" y="212"/>
                  <a:pt x="514" y="214"/>
                  <a:pt x="503" y="212"/>
                </a:cubicBezTo>
                <a:cubicBezTo>
                  <a:pt x="501" y="212"/>
                  <a:pt x="498" y="211"/>
                  <a:pt x="496" y="210"/>
                </a:cubicBezTo>
                <a:cubicBezTo>
                  <a:pt x="494" y="209"/>
                  <a:pt x="494" y="209"/>
                  <a:pt x="492" y="208"/>
                </a:cubicBezTo>
                <a:cubicBezTo>
                  <a:pt x="491" y="208"/>
                  <a:pt x="490" y="207"/>
                  <a:pt x="489" y="206"/>
                </a:cubicBezTo>
                <a:cubicBezTo>
                  <a:pt x="485" y="203"/>
                  <a:pt x="481" y="199"/>
                  <a:pt x="478" y="194"/>
                </a:cubicBezTo>
                <a:cubicBezTo>
                  <a:pt x="476" y="189"/>
                  <a:pt x="475" y="184"/>
                  <a:pt x="475" y="178"/>
                </a:cubicBezTo>
                <a:cubicBezTo>
                  <a:pt x="475" y="173"/>
                  <a:pt x="476" y="167"/>
                  <a:pt x="478" y="163"/>
                </a:cubicBezTo>
                <a:cubicBezTo>
                  <a:pt x="484" y="153"/>
                  <a:pt x="495" y="147"/>
                  <a:pt x="505" y="148"/>
                </a:cubicBezTo>
                <a:cubicBezTo>
                  <a:pt x="508" y="148"/>
                  <a:pt x="511" y="149"/>
                  <a:pt x="513" y="150"/>
                </a:cubicBezTo>
                <a:cubicBezTo>
                  <a:pt x="514" y="150"/>
                  <a:pt x="514" y="150"/>
                  <a:pt x="515" y="150"/>
                </a:cubicBezTo>
                <a:cubicBezTo>
                  <a:pt x="517" y="151"/>
                  <a:pt x="517" y="151"/>
                  <a:pt x="517" y="151"/>
                </a:cubicBezTo>
                <a:cubicBezTo>
                  <a:pt x="518" y="152"/>
                  <a:pt x="519" y="153"/>
                  <a:pt x="520" y="154"/>
                </a:cubicBezTo>
                <a:cubicBezTo>
                  <a:pt x="524" y="157"/>
                  <a:pt x="527" y="162"/>
                  <a:pt x="528" y="167"/>
                </a:cubicBezTo>
                <a:cubicBezTo>
                  <a:pt x="529" y="172"/>
                  <a:pt x="528" y="177"/>
                  <a:pt x="526" y="181"/>
                </a:cubicBezTo>
                <a:cubicBezTo>
                  <a:pt x="524" y="185"/>
                  <a:pt x="521" y="188"/>
                  <a:pt x="517" y="190"/>
                </a:cubicBezTo>
                <a:cubicBezTo>
                  <a:pt x="513" y="192"/>
                  <a:pt x="508" y="192"/>
                  <a:pt x="504" y="191"/>
                </a:cubicBezTo>
                <a:cubicBezTo>
                  <a:pt x="503" y="191"/>
                  <a:pt x="501" y="190"/>
                  <a:pt x="499" y="189"/>
                </a:cubicBezTo>
                <a:cubicBezTo>
                  <a:pt x="498" y="188"/>
                  <a:pt x="496" y="186"/>
                  <a:pt x="495" y="185"/>
                </a:cubicBezTo>
                <a:cubicBezTo>
                  <a:pt x="493" y="182"/>
                  <a:pt x="493" y="179"/>
                  <a:pt x="493" y="176"/>
                </a:cubicBezTo>
                <a:cubicBezTo>
                  <a:pt x="493" y="173"/>
                  <a:pt x="494" y="170"/>
                  <a:pt x="496" y="168"/>
                </a:cubicBezTo>
                <a:cubicBezTo>
                  <a:pt x="499" y="164"/>
                  <a:pt x="503" y="164"/>
                  <a:pt x="506" y="164"/>
                </a:cubicBezTo>
                <a:cubicBezTo>
                  <a:pt x="507" y="164"/>
                  <a:pt x="508" y="165"/>
                  <a:pt x="508" y="165"/>
                </a:cubicBezTo>
                <a:cubicBezTo>
                  <a:pt x="509" y="165"/>
                  <a:pt x="509" y="165"/>
                  <a:pt x="509" y="165"/>
                </a:cubicBezTo>
                <a:cubicBezTo>
                  <a:pt x="509" y="166"/>
                  <a:pt x="509" y="166"/>
                  <a:pt x="509" y="166"/>
                </a:cubicBezTo>
                <a:cubicBezTo>
                  <a:pt x="509" y="166"/>
                  <a:pt x="509" y="166"/>
                  <a:pt x="508" y="166"/>
                </a:cubicBezTo>
                <a:cubicBezTo>
                  <a:pt x="508" y="166"/>
                  <a:pt x="507" y="166"/>
                  <a:pt x="506" y="166"/>
                </a:cubicBezTo>
                <a:cubicBezTo>
                  <a:pt x="504" y="166"/>
                  <a:pt x="500" y="166"/>
                  <a:pt x="498" y="170"/>
                </a:cubicBezTo>
                <a:cubicBezTo>
                  <a:pt x="496" y="173"/>
                  <a:pt x="495" y="178"/>
                  <a:pt x="499" y="183"/>
                </a:cubicBezTo>
                <a:cubicBezTo>
                  <a:pt x="502" y="187"/>
                  <a:pt x="509" y="188"/>
                  <a:pt x="514" y="185"/>
                </a:cubicBezTo>
                <a:cubicBezTo>
                  <a:pt x="517" y="184"/>
                  <a:pt x="519" y="182"/>
                  <a:pt x="521" y="178"/>
                </a:cubicBezTo>
                <a:cubicBezTo>
                  <a:pt x="522" y="175"/>
                  <a:pt x="522" y="172"/>
                  <a:pt x="521" y="168"/>
                </a:cubicBezTo>
                <a:cubicBezTo>
                  <a:pt x="521" y="165"/>
                  <a:pt x="518" y="161"/>
                  <a:pt x="516" y="159"/>
                </a:cubicBezTo>
                <a:cubicBezTo>
                  <a:pt x="515" y="158"/>
                  <a:pt x="514" y="158"/>
                  <a:pt x="513" y="157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511" y="156"/>
                  <a:pt x="511" y="156"/>
                </a:cubicBezTo>
                <a:cubicBezTo>
                  <a:pt x="509" y="155"/>
                  <a:pt x="507" y="155"/>
                  <a:pt x="505" y="155"/>
                </a:cubicBezTo>
                <a:cubicBezTo>
                  <a:pt x="497" y="154"/>
                  <a:pt x="488" y="158"/>
                  <a:pt x="484" y="166"/>
                </a:cubicBezTo>
                <a:cubicBezTo>
                  <a:pt x="482" y="170"/>
                  <a:pt x="481" y="174"/>
                  <a:pt x="480" y="178"/>
                </a:cubicBezTo>
                <a:cubicBezTo>
                  <a:pt x="480" y="183"/>
                  <a:pt x="481" y="187"/>
                  <a:pt x="483" y="192"/>
                </a:cubicBezTo>
                <a:cubicBezTo>
                  <a:pt x="485" y="196"/>
                  <a:pt x="488" y="199"/>
                  <a:pt x="492" y="202"/>
                </a:cubicBezTo>
                <a:cubicBezTo>
                  <a:pt x="493" y="203"/>
                  <a:pt x="494" y="203"/>
                  <a:pt x="495" y="204"/>
                </a:cubicBezTo>
                <a:cubicBezTo>
                  <a:pt x="496" y="204"/>
                  <a:pt x="497" y="205"/>
                  <a:pt x="498" y="205"/>
                </a:cubicBezTo>
                <a:cubicBezTo>
                  <a:pt x="500" y="206"/>
                  <a:pt x="502" y="207"/>
                  <a:pt x="504" y="208"/>
                </a:cubicBezTo>
                <a:cubicBezTo>
                  <a:pt x="513" y="210"/>
                  <a:pt x="523" y="208"/>
                  <a:pt x="531" y="204"/>
                </a:cubicBezTo>
                <a:cubicBezTo>
                  <a:pt x="535" y="201"/>
                  <a:pt x="538" y="199"/>
                  <a:pt x="541" y="195"/>
                </a:cubicBezTo>
                <a:cubicBezTo>
                  <a:pt x="542" y="194"/>
                  <a:pt x="543" y="192"/>
                  <a:pt x="544" y="190"/>
                </a:cubicBezTo>
                <a:cubicBezTo>
                  <a:pt x="546" y="187"/>
                  <a:pt x="546" y="187"/>
                  <a:pt x="546" y="187"/>
                </a:cubicBezTo>
                <a:cubicBezTo>
                  <a:pt x="546" y="186"/>
                  <a:pt x="547" y="185"/>
                  <a:pt x="547" y="184"/>
                </a:cubicBezTo>
                <a:cubicBezTo>
                  <a:pt x="550" y="177"/>
                  <a:pt x="551" y="169"/>
                  <a:pt x="550" y="161"/>
                </a:cubicBezTo>
                <a:cubicBezTo>
                  <a:pt x="549" y="154"/>
                  <a:pt x="547" y="148"/>
                  <a:pt x="544" y="143"/>
                </a:cubicBezTo>
                <a:cubicBezTo>
                  <a:pt x="543" y="141"/>
                  <a:pt x="543" y="140"/>
                  <a:pt x="542" y="139"/>
                </a:cubicBezTo>
                <a:cubicBezTo>
                  <a:pt x="542" y="139"/>
                  <a:pt x="542" y="139"/>
                  <a:pt x="542" y="139"/>
                </a:cubicBezTo>
                <a:cubicBezTo>
                  <a:pt x="537" y="134"/>
                  <a:pt x="531" y="129"/>
                  <a:pt x="524" y="124"/>
                </a:cubicBezTo>
                <a:cubicBezTo>
                  <a:pt x="524" y="124"/>
                  <a:pt x="524" y="124"/>
                  <a:pt x="524" y="124"/>
                </a:cubicBezTo>
                <a:cubicBezTo>
                  <a:pt x="524" y="124"/>
                  <a:pt x="524" y="124"/>
                  <a:pt x="523" y="124"/>
                </a:cubicBezTo>
                <a:cubicBezTo>
                  <a:pt x="523" y="123"/>
                  <a:pt x="523" y="123"/>
                  <a:pt x="523" y="123"/>
                </a:cubicBezTo>
                <a:cubicBezTo>
                  <a:pt x="524" y="118"/>
                  <a:pt x="525" y="113"/>
                  <a:pt x="525" y="109"/>
                </a:cubicBezTo>
                <a:cubicBezTo>
                  <a:pt x="525" y="68"/>
                  <a:pt x="494" y="34"/>
                  <a:pt x="454" y="31"/>
                </a:cubicBezTo>
                <a:cubicBezTo>
                  <a:pt x="455" y="32"/>
                  <a:pt x="456" y="34"/>
                  <a:pt x="457" y="37"/>
                </a:cubicBezTo>
                <a:cubicBezTo>
                  <a:pt x="459" y="39"/>
                  <a:pt x="461" y="42"/>
                  <a:pt x="462" y="46"/>
                </a:cubicBezTo>
                <a:cubicBezTo>
                  <a:pt x="465" y="53"/>
                  <a:pt x="468" y="62"/>
                  <a:pt x="469" y="73"/>
                </a:cubicBezTo>
                <a:cubicBezTo>
                  <a:pt x="470" y="84"/>
                  <a:pt x="469" y="97"/>
                  <a:pt x="465" y="110"/>
                </a:cubicBezTo>
                <a:cubicBezTo>
                  <a:pt x="464" y="111"/>
                  <a:pt x="464" y="113"/>
                  <a:pt x="463" y="115"/>
                </a:cubicBezTo>
                <a:cubicBezTo>
                  <a:pt x="462" y="116"/>
                  <a:pt x="461" y="118"/>
                  <a:pt x="461" y="120"/>
                </a:cubicBezTo>
                <a:cubicBezTo>
                  <a:pt x="459" y="123"/>
                  <a:pt x="457" y="126"/>
                  <a:pt x="455" y="129"/>
                </a:cubicBezTo>
                <a:cubicBezTo>
                  <a:pt x="451" y="135"/>
                  <a:pt x="447" y="141"/>
                  <a:pt x="441" y="147"/>
                </a:cubicBezTo>
                <a:cubicBezTo>
                  <a:pt x="439" y="148"/>
                  <a:pt x="438" y="149"/>
                  <a:pt x="436" y="151"/>
                </a:cubicBezTo>
                <a:cubicBezTo>
                  <a:pt x="435" y="152"/>
                  <a:pt x="433" y="153"/>
                  <a:pt x="431" y="154"/>
                </a:cubicBezTo>
                <a:cubicBezTo>
                  <a:pt x="428" y="156"/>
                  <a:pt x="424" y="158"/>
                  <a:pt x="420" y="160"/>
                </a:cubicBezTo>
                <a:cubicBezTo>
                  <a:pt x="413" y="163"/>
                  <a:pt x="404" y="166"/>
                  <a:pt x="396" y="166"/>
                </a:cubicBezTo>
                <a:cubicBezTo>
                  <a:pt x="378" y="167"/>
                  <a:pt x="360" y="162"/>
                  <a:pt x="345" y="150"/>
                </a:cubicBezTo>
                <a:cubicBezTo>
                  <a:pt x="343" y="149"/>
                  <a:pt x="342" y="147"/>
                  <a:pt x="340" y="146"/>
                </a:cubicBezTo>
                <a:cubicBezTo>
                  <a:pt x="338" y="144"/>
                  <a:pt x="337" y="142"/>
                  <a:pt x="335" y="140"/>
                </a:cubicBezTo>
                <a:cubicBezTo>
                  <a:pt x="335" y="140"/>
                  <a:pt x="334" y="140"/>
                  <a:pt x="334" y="139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0" y="133"/>
                  <a:pt x="328" y="131"/>
                  <a:pt x="327" y="129"/>
                </a:cubicBezTo>
                <a:cubicBezTo>
                  <a:pt x="323" y="120"/>
                  <a:pt x="320" y="111"/>
                  <a:pt x="320" y="101"/>
                </a:cubicBezTo>
                <a:cubicBezTo>
                  <a:pt x="321" y="91"/>
                  <a:pt x="323" y="82"/>
                  <a:pt x="327" y="73"/>
                </a:cubicBezTo>
                <a:cubicBezTo>
                  <a:pt x="332" y="64"/>
                  <a:pt x="338" y="57"/>
                  <a:pt x="346" y="51"/>
                </a:cubicBezTo>
                <a:cubicBezTo>
                  <a:pt x="355" y="46"/>
                  <a:pt x="364" y="43"/>
                  <a:pt x="374" y="43"/>
                </a:cubicBezTo>
                <a:cubicBezTo>
                  <a:pt x="384" y="42"/>
                  <a:pt x="393" y="45"/>
                  <a:pt x="401" y="50"/>
                </a:cubicBezTo>
                <a:cubicBezTo>
                  <a:pt x="405" y="53"/>
                  <a:pt x="409" y="56"/>
                  <a:pt x="412" y="59"/>
                </a:cubicBezTo>
                <a:cubicBezTo>
                  <a:pt x="413" y="60"/>
                  <a:pt x="413" y="61"/>
                  <a:pt x="414" y="62"/>
                </a:cubicBezTo>
                <a:cubicBezTo>
                  <a:pt x="415" y="63"/>
                  <a:pt x="415" y="64"/>
                  <a:pt x="416" y="65"/>
                </a:cubicBezTo>
                <a:cubicBezTo>
                  <a:pt x="418" y="68"/>
                  <a:pt x="418" y="68"/>
                  <a:pt x="418" y="68"/>
                </a:cubicBezTo>
                <a:cubicBezTo>
                  <a:pt x="419" y="69"/>
                  <a:pt x="419" y="70"/>
                  <a:pt x="419" y="71"/>
                </a:cubicBezTo>
                <a:cubicBezTo>
                  <a:pt x="423" y="80"/>
                  <a:pt x="423" y="90"/>
                  <a:pt x="421" y="98"/>
                </a:cubicBezTo>
                <a:cubicBezTo>
                  <a:pt x="419" y="107"/>
                  <a:pt x="413" y="114"/>
                  <a:pt x="407" y="119"/>
                </a:cubicBezTo>
                <a:cubicBezTo>
                  <a:pt x="404" y="122"/>
                  <a:pt x="400" y="124"/>
                  <a:pt x="396" y="125"/>
                </a:cubicBezTo>
                <a:cubicBezTo>
                  <a:pt x="392" y="126"/>
                  <a:pt x="388" y="127"/>
                  <a:pt x="384" y="126"/>
                </a:cubicBezTo>
                <a:cubicBezTo>
                  <a:pt x="376" y="126"/>
                  <a:pt x="369" y="123"/>
                  <a:pt x="364" y="118"/>
                </a:cubicBezTo>
                <a:cubicBezTo>
                  <a:pt x="361" y="115"/>
                  <a:pt x="359" y="113"/>
                  <a:pt x="358" y="110"/>
                </a:cubicBezTo>
                <a:cubicBezTo>
                  <a:pt x="356" y="107"/>
                  <a:pt x="355" y="104"/>
                  <a:pt x="355" y="101"/>
                </a:cubicBezTo>
                <a:cubicBezTo>
                  <a:pt x="354" y="94"/>
                  <a:pt x="356" y="88"/>
                  <a:pt x="359" y="84"/>
                </a:cubicBezTo>
                <a:cubicBezTo>
                  <a:pt x="362" y="80"/>
                  <a:pt x="365" y="76"/>
                  <a:pt x="369" y="75"/>
                </a:cubicBezTo>
                <a:cubicBezTo>
                  <a:pt x="373" y="73"/>
                  <a:pt x="377" y="73"/>
                  <a:pt x="381" y="74"/>
                </a:cubicBezTo>
                <a:cubicBezTo>
                  <a:pt x="384" y="74"/>
                  <a:pt x="386" y="75"/>
                  <a:pt x="388" y="77"/>
                </a:cubicBezTo>
                <a:cubicBezTo>
                  <a:pt x="390" y="78"/>
                  <a:pt x="391" y="79"/>
                  <a:pt x="392" y="80"/>
                </a:cubicBezTo>
                <a:cubicBezTo>
                  <a:pt x="392" y="81"/>
                  <a:pt x="393" y="81"/>
                  <a:pt x="393" y="81"/>
                </a:cubicBezTo>
                <a:cubicBezTo>
                  <a:pt x="392" y="82"/>
                  <a:pt x="392" y="82"/>
                  <a:pt x="392" y="82"/>
                </a:cubicBezTo>
                <a:cubicBezTo>
                  <a:pt x="392" y="82"/>
                  <a:pt x="392" y="82"/>
                  <a:pt x="391" y="81"/>
                </a:cubicBezTo>
                <a:cubicBezTo>
                  <a:pt x="390" y="80"/>
                  <a:pt x="389" y="79"/>
                  <a:pt x="387" y="78"/>
                </a:cubicBezTo>
                <a:cubicBezTo>
                  <a:pt x="385" y="78"/>
                  <a:pt x="383" y="77"/>
                  <a:pt x="380" y="77"/>
                </a:cubicBezTo>
                <a:cubicBezTo>
                  <a:pt x="377" y="76"/>
                  <a:pt x="374" y="77"/>
                  <a:pt x="371" y="79"/>
                </a:cubicBezTo>
                <a:cubicBezTo>
                  <a:pt x="365" y="82"/>
                  <a:pt x="360" y="90"/>
                  <a:pt x="362" y="100"/>
                </a:cubicBezTo>
                <a:cubicBezTo>
                  <a:pt x="362" y="102"/>
                  <a:pt x="363" y="104"/>
                  <a:pt x="364" y="106"/>
                </a:cubicBezTo>
                <a:cubicBezTo>
                  <a:pt x="366" y="108"/>
                  <a:pt x="367" y="110"/>
                  <a:pt x="369" y="112"/>
                </a:cubicBezTo>
                <a:cubicBezTo>
                  <a:pt x="374" y="115"/>
                  <a:pt x="379" y="117"/>
                  <a:pt x="384" y="117"/>
                </a:cubicBezTo>
                <a:cubicBezTo>
                  <a:pt x="387" y="117"/>
                  <a:pt x="390" y="116"/>
                  <a:pt x="393" y="115"/>
                </a:cubicBezTo>
                <a:cubicBezTo>
                  <a:pt x="395" y="114"/>
                  <a:pt x="398" y="113"/>
                  <a:pt x="400" y="111"/>
                </a:cubicBezTo>
                <a:cubicBezTo>
                  <a:pt x="405" y="107"/>
                  <a:pt x="408" y="102"/>
                  <a:pt x="410" y="95"/>
                </a:cubicBezTo>
                <a:cubicBezTo>
                  <a:pt x="411" y="89"/>
                  <a:pt x="411" y="82"/>
                  <a:pt x="408" y="76"/>
                </a:cubicBezTo>
                <a:cubicBezTo>
                  <a:pt x="407" y="75"/>
                  <a:pt x="407" y="73"/>
                  <a:pt x="406" y="72"/>
                </a:cubicBezTo>
                <a:cubicBezTo>
                  <a:pt x="404" y="70"/>
                  <a:pt x="404" y="70"/>
                  <a:pt x="404" y="70"/>
                </a:cubicBezTo>
                <a:cubicBezTo>
                  <a:pt x="404" y="69"/>
                  <a:pt x="403" y="68"/>
                  <a:pt x="403" y="68"/>
                </a:cubicBezTo>
                <a:cubicBezTo>
                  <a:pt x="400" y="65"/>
                  <a:pt x="398" y="63"/>
                  <a:pt x="395" y="61"/>
                </a:cubicBezTo>
                <a:cubicBezTo>
                  <a:pt x="389" y="57"/>
                  <a:pt x="381" y="55"/>
                  <a:pt x="374" y="55"/>
                </a:cubicBezTo>
                <a:cubicBezTo>
                  <a:pt x="370" y="55"/>
                  <a:pt x="366" y="55"/>
                  <a:pt x="363" y="56"/>
                </a:cubicBezTo>
                <a:cubicBezTo>
                  <a:pt x="361" y="57"/>
                  <a:pt x="359" y="57"/>
                  <a:pt x="358" y="58"/>
                </a:cubicBezTo>
                <a:cubicBezTo>
                  <a:pt x="356" y="59"/>
                  <a:pt x="354" y="60"/>
                  <a:pt x="353" y="61"/>
                </a:cubicBezTo>
                <a:cubicBezTo>
                  <a:pt x="346" y="65"/>
                  <a:pt x="340" y="71"/>
                  <a:pt x="336" y="78"/>
                </a:cubicBezTo>
                <a:cubicBezTo>
                  <a:pt x="333" y="85"/>
                  <a:pt x="330" y="93"/>
                  <a:pt x="330" y="101"/>
                </a:cubicBezTo>
                <a:cubicBezTo>
                  <a:pt x="330" y="109"/>
                  <a:pt x="332" y="117"/>
                  <a:pt x="335" y="125"/>
                </a:cubicBezTo>
                <a:cubicBezTo>
                  <a:pt x="336" y="126"/>
                  <a:pt x="337" y="128"/>
                  <a:pt x="338" y="13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1" y="134"/>
                  <a:pt x="341" y="134"/>
                  <a:pt x="341" y="134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3" y="136"/>
                  <a:pt x="344" y="138"/>
                  <a:pt x="346" y="140"/>
                </a:cubicBezTo>
                <a:cubicBezTo>
                  <a:pt x="347" y="141"/>
                  <a:pt x="349" y="142"/>
                  <a:pt x="350" y="144"/>
                </a:cubicBezTo>
                <a:cubicBezTo>
                  <a:pt x="363" y="155"/>
                  <a:pt x="379" y="160"/>
                  <a:pt x="395" y="159"/>
                </a:cubicBezTo>
                <a:cubicBezTo>
                  <a:pt x="403" y="159"/>
                  <a:pt x="411" y="157"/>
                  <a:pt x="418" y="154"/>
                </a:cubicBezTo>
                <a:cubicBezTo>
                  <a:pt x="422" y="153"/>
                  <a:pt x="425" y="151"/>
                  <a:pt x="428" y="149"/>
                </a:cubicBezTo>
                <a:cubicBezTo>
                  <a:pt x="430" y="148"/>
                  <a:pt x="431" y="147"/>
                  <a:pt x="433" y="146"/>
                </a:cubicBezTo>
                <a:cubicBezTo>
                  <a:pt x="434" y="145"/>
                  <a:pt x="436" y="143"/>
                  <a:pt x="437" y="142"/>
                </a:cubicBezTo>
                <a:cubicBezTo>
                  <a:pt x="443" y="138"/>
                  <a:pt x="447" y="132"/>
                  <a:pt x="451" y="126"/>
                </a:cubicBezTo>
                <a:cubicBezTo>
                  <a:pt x="453" y="123"/>
                  <a:pt x="455" y="121"/>
                  <a:pt x="457" y="118"/>
                </a:cubicBezTo>
                <a:cubicBezTo>
                  <a:pt x="457" y="116"/>
                  <a:pt x="458" y="115"/>
                  <a:pt x="459" y="113"/>
                </a:cubicBezTo>
                <a:cubicBezTo>
                  <a:pt x="460" y="112"/>
                  <a:pt x="460" y="110"/>
                  <a:pt x="461" y="108"/>
                </a:cubicBezTo>
                <a:cubicBezTo>
                  <a:pt x="465" y="96"/>
                  <a:pt x="467" y="84"/>
                  <a:pt x="466" y="74"/>
                </a:cubicBezTo>
                <a:cubicBezTo>
                  <a:pt x="466" y="63"/>
                  <a:pt x="463" y="54"/>
                  <a:pt x="460" y="47"/>
                </a:cubicBezTo>
                <a:cubicBezTo>
                  <a:pt x="459" y="43"/>
                  <a:pt x="458" y="40"/>
                  <a:pt x="456" y="37"/>
                </a:cubicBezTo>
                <a:cubicBezTo>
                  <a:pt x="455" y="35"/>
                  <a:pt x="453" y="33"/>
                  <a:pt x="452" y="31"/>
                </a:cubicBezTo>
                <a:cubicBezTo>
                  <a:pt x="452" y="31"/>
                  <a:pt x="452" y="31"/>
                  <a:pt x="452" y="30"/>
                </a:cubicBezTo>
                <a:cubicBezTo>
                  <a:pt x="434" y="12"/>
                  <a:pt x="409" y="0"/>
                  <a:pt x="381" y="0"/>
                </a:cubicBezTo>
                <a:cubicBezTo>
                  <a:pt x="354" y="0"/>
                  <a:pt x="329" y="12"/>
                  <a:pt x="311" y="30"/>
                </a:cubicBezTo>
                <a:cubicBezTo>
                  <a:pt x="310" y="30"/>
                  <a:pt x="310" y="30"/>
                  <a:pt x="309" y="30"/>
                </a:cubicBezTo>
                <a:cubicBezTo>
                  <a:pt x="264" y="30"/>
                  <a:pt x="227" y="59"/>
                  <a:pt x="220" y="97"/>
                </a:cubicBezTo>
                <a:cubicBezTo>
                  <a:pt x="182" y="106"/>
                  <a:pt x="153" y="136"/>
                  <a:pt x="152" y="172"/>
                </a:cubicBezTo>
                <a:cubicBezTo>
                  <a:pt x="107" y="191"/>
                  <a:pt x="48" y="194"/>
                  <a:pt x="0" y="127"/>
                </a:cubicBezTo>
                <a:close/>
              </a:path>
            </a:pathLst>
          </a:custGeom>
          <a:solidFill>
            <a:srgbClr val="FFC0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4798" y="438944"/>
            <a:ext cx="3493204" cy="932745"/>
            <a:chOff x="4186543" y="1038057"/>
            <a:chExt cx="4571954" cy="1220789"/>
          </a:xfrm>
        </p:grpSpPr>
        <p:sp>
          <p:nvSpPr>
            <p:cNvPr id="53" name="Freeform 723"/>
            <p:cNvSpPr>
              <a:spLocks/>
            </p:cNvSpPr>
            <p:nvPr/>
          </p:nvSpPr>
          <p:spPr bwMode="auto">
            <a:xfrm>
              <a:off x="4186543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31445" y="1038057"/>
              <a:ext cx="1182688" cy="1200151"/>
              <a:chOff x="4927600" y="1982788"/>
              <a:chExt cx="1182688" cy="1200151"/>
            </a:xfrm>
          </p:grpSpPr>
          <p:sp>
            <p:nvSpPr>
              <p:cNvPr id="55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723"/>
            <p:cNvSpPr>
              <a:spLocks/>
            </p:cNvSpPr>
            <p:nvPr/>
          </p:nvSpPr>
          <p:spPr bwMode="auto">
            <a:xfrm>
              <a:off x="6552059" y="1087783"/>
              <a:ext cx="871538" cy="1077913"/>
            </a:xfrm>
            <a:custGeom>
              <a:avLst/>
              <a:gdLst>
                <a:gd name="T0" fmla="*/ 87 w 174"/>
                <a:gd name="T1" fmla="*/ 0 h 213"/>
                <a:gd name="T2" fmla="*/ 0 w 174"/>
                <a:gd name="T3" fmla="*/ 44 h 213"/>
                <a:gd name="T4" fmla="*/ 44 w 174"/>
                <a:gd name="T5" fmla="*/ 68 h 213"/>
                <a:gd name="T6" fmla="*/ 81 w 174"/>
                <a:gd name="T7" fmla="*/ 48 h 213"/>
                <a:gd name="T8" fmla="*/ 108 w 174"/>
                <a:gd name="T9" fmla="*/ 69 h 213"/>
                <a:gd name="T10" fmla="*/ 89 w 174"/>
                <a:gd name="T11" fmla="*/ 103 h 213"/>
                <a:gd name="T12" fmla="*/ 11 w 174"/>
                <a:gd name="T13" fmla="*/ 176 h 213"/>
                <a:gd name="T14" fmla="*/ 11 w 174"/>
                <a:gd name="T15" fmla="*/ 213 h 213"/>
                <a:gd name="T16" fmla="*/ 174 w 174"/>
                <a:gd name="T17" fmla="*/ 213 h 213"/>
                <a:gd name="T18" fmla="*/ 174 w 174"/>
                <a:gd name="T19" fmla="*/ 166 h 213"/>
                <a:gd name="T20" fmla="*/ 93 w 174"/>
                <a:gd name="T21" fmla="*/ 166 h 213"/>
                <a:gd name="T22" fmla="*/ 132 w 174"/>
                <a:gd name="T23" fmla="*/ 130 h 213"/>
                <a:gd name="T24" fmla="*/ 168 w 174"/>
                <a:gd name="T25" fmla="*/ 64 h 213"/>
                <a:gd name="T26" fmla="*/ 87 w 174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13">
                  <a:moveTo>
                    <a:pt x="87" y="0"/>
                  </a:moveTo>
                  <a:cubicBezTo>
                    <a:pt x="45" y="0"/>
                    <a:pt x="16" y="17"/>
                    <a:pt x="0" y="4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2" y="55"/>
                    <a:pt x="66" y="48"/>
                    <a:pt x="81" y="48"/>
                  </a:cubicBezTo>
                  <a:cubicBezTo>
                    <a:pt x="99" y="48"/>
                    <a:pt x="108" y="56"/>
                    <a:pt x="108" y="69"/>
                  </a:cubicBezTo>
                  <a:cubicBezTo>
                    <a:pt x="108" y="78"/>
                    <a:pt x="106" y="88"/>
                    <a:pt x="89" y="103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62" y="103"/>
                    <a:pt x="168" y="84"/>
                    <a:pt x="168" y="64"/>
                  </a:cubicBezTo>
                  <a:cubicBezTo>
                    <a:pt x="168" y="25"/>
                    <a:pt x="135" y="0"/>
                    <a:pt x="87" y="0"/>
                  </a:cubicBezTo>
                </a:path>
              </a:pathLst>
            </a:custGeom>
            <a:solidFill>
              <a:srgbClr val="E3C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575809" y="1058695"/>
              <a:ext cx="1182688" cy="1200151"/>
              <a:chOff x="4927600" y="1982788"/>
              <a:chExt cx="1182688" cy="1200151"/>
            </a:xfrm>
          </p:grpSpPr>
          <p:sp>
            <p:nvSpPr>
              <p:cNvPr id="98" name="Freeform 725"/>
              <p:cNvSpPr>
                <a:spLocks noEditPoints="1"/>
              </p:cNvSpPr>
              <p:nvPr/>
            </p:nvSpPr>
            <p:spPr bwMode="auto">
              <a:xfrm>
                <a:off x="4927600" y="2003426"/>
                <a:ext cx="1133475" cy="839788"/>
              </a:xfrm>
              <a:custGeom>
                <a:avLst/>
                <a:gdLst>
                  <a:gd name="T0" fmla="*/ 221 w 226"/>
                  <a:gd name="T1" fmla="*/ 61 h 166"/>
                  <a:gd name="T2" fmla="*/ 221 w 226"/>
                  <a:gd name="T3" fmla="*/ 61 h 166"/>
                  <a:gd name="T4" fmla="*/ 226 w 226"/>
                  <a:gd name="T5" fmla="*/ 71 h 166"/>
                  <a:gd name="T6" fmla="*/ 221 w 226"/>
                  <a:gd name="T7" fmla="*/ 61 h 166"/>
                  <a:gd name="T8" fmla="*/ 18 w 226"/>
                  <a:gd name="T9" fmla="*/ 56 h 166"/>
                  <a:gd name="T10" fmla="*/ 0 w 226"/>
                  <a:gd name="T11" fmla="*/ 117 h 166"/>
                  <a:gd name="T12" fmla="*/ 11 w 226"/>
                  <a:gd name="T13" fmla="*/ 166 h 166"/>
                  <a:gd name="T14" fmla="*/ 1 w 226"/>
                  <a:gd name="T15" fmla="*/ 120 h 166"/>
                  <a:gd name="T16" fmla="*/ 18 w 226"/>
                  <a:gd name="T17" fmla="*/ 59 h 166"/>
                  <a:gd name="T18" fmla="*/ 18 w 226"/>
                  <a:gd name="T19" fmla="*/ 56 h 166"/>
                  <a:gd name="T20" fmla="*/ 118 w 226"/>
                  <a:gd name="T21" fmla="*/ 0 h 166"/>
                  <a:gd name="T22" fmla="*/ 59 w 226"/>
                  <a:gd name="T23" fmla="*/ 16 h 166"/>
                  <a:gd name="T24" fmla="*/ 61 w 226"/>
                  <a:gd name="T25" fmla="*/ 17 h 166"/>
                  <a:gd name="T26" fmla="*/ 119 w 226"/>
                  <a:gd name="T27" fmla="*/ 2 h 166"/>
                  <a:gd name="T28" fmla="*/ 119 w 226"/>
                  <a:gd name="T29" fmla="*/ 2 h 166"/>
                  <a:gd name="T30" fmla="*/ 177 w 226"/>
                  <a:gd name="T31" fmla="*/ 18 h 166"/>
                  <a:gd name="T32" fmla="*/ 178 w 226"/>
                  <a:gd name="T33" fmla="*/ 17 h 166"/>
                  <a:gd name="T34" fmla="*/ 118 w 226"/>
                  <a:gd name="T35" fmla="*/ 0 h 166"/>
                  <a:gd name="T36" fmla="*/ 118 w 226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166">
                    <a:moveTo>
                      <a:pt x="221" y="61"/>
                    </a:moveTo>
                    <a:cubicBezTo>
                      <a:pt x="221" y="61"/>
                      <a:pt x="221" y="61"/>
                      <a:pt x="221" y="61"/>
                    </a:cubicBezTo>
                    <a:cubicBezTo>
                      <a:pt x="222" y="64"/>
                      <a:pt x="224" y="68"/>
                      <a:pt x="226" y="71"/>
                    </a:cubicBezTo>
                    <a:cubicBezTo>
                      <a:pt x="224" y="68"/>
                      <a:pt x="223" y="64"/>
                      <a:pt x="221" y="61"/>
                    </a:cubicBezTo>
                    <a:moveTo>
                      <a:pt x="18" y="56"/>
                    </a:moveTo>
                    <a:cubicBezTo>
                      <a:pt x="7" y="74"/>
                      <a:pt x="0" y="95"/>
                      <a:pt x="0" y="117"/>
                    </a:cubicBezTo>
                    <a:cubicBezTo>
                      <a:pt x="0" y="135"/>
                      <a:pt x="4" y="151"/>
                      <a:pt x="11" y="166"/>
                    </a:cubicBezTo>
                    <a:cubicBezTo>
                      <a:pt x="5" y="152"/>
                      <a:pt x="1" y="136"/>
                      <a:pt x="1" y="120"/>
                    </a:cubicBezTo>
                    <a:cubicBezTo>
                      <a:pt x="2" y="97"/>
                      <a:pt x="8" y="77"/>
                      <a:pt x="18" y="59"/>
                    </a:cubicBezTo>
                    <a:cubicBezTo>
                      <a:pt x="18" y="58"/>
                      <a:pt x="18" y="57"/>
                      <a:pt x="18" y="56"/>
                    </a:cubicBezTo>
                    <a:moveTo>
                      <a:pt x="118" y="0"/>
                    </a:moveTo>
                    <a:cubicBezTo>
                      <a:pt x="96" y="0"/>
                      <a:pt x="76" y="6"/>
                      <a:pt x="59" y="16"/>
                    </a:cubicBezTo>
                    <a:cubicBezTo>
                      <a:pt x="60" y="16"/>
                      <a:pt x="61" y="17"/>
                      <a:pt x="61" y="17"/>
                    </a:cubicBezTo>
                    <a:cubicBezTo>
                      <a:pt x="78" y="8"/>
                      <a:pt x="98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40" y="2"/>
                      <a:pt x="160" y="8"/>
                      <a:pt x="177" y="18"/>
                    </a:cubicBezTo>
                    <a:cubicBezTo>
                      <a:pt x="177" y="17"/>
                      <a:pt x="178" y="17"/>
                      <a:pt x="178" y="17"/>
                    </a:cubicBezTo>
                    <a:cubicBezTo>
                      <a:pt x="161" y="6"/>
                      <a:pt x="140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rgbClr val="D5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27"/>
              <p:cNvSpPr>
                <a:spLocks/>
              </p:cNvSpPr>
              <p:nvPr/>
            </p:nvSpPr>
            <p:spPr bwMode="auto">
              <a:xfrm>
                <a:off x="5233988" y="2012951"/>
                <a:ext cx="581025" cy="106363"/>
              </a:xfrm>
              <a:custGeom>
                <a:avLst/>
                <a:gdLst>
                  <a:gd name="T0" fmla="*/ 58 w 116"/>
                  <a:gd name="T1" fmla="*/ 0 h 21"/>
                  <a:gd name="T2" fmla="*/ 0 w 116"/>
                  <a:gd name="T3" fmla="*/ 15 h 21"/>
                  <a:gd name="T4" fmla="*/ 4 w 116"/>
                  <a:gd name="T5" fmla="*/ 18 h 21"/>
                  <a:gd name="T6" fmla="*/ 4 w 116"/>
                  <a:gd name="T7" fmla="*/ 18 h 21"/>
                  <a:gd name="T8" fmla="*/ 7 w 116"/>
                  <a:gd name="T9" fmla="*/ 21 h 21"/>
                  <a:gd name="T10" fmla="*/ 59 w 116"/>
                  <a:gd name="T11" fmla="*/ 8 h 21"/>
                  <a:gd name="T12" fmla="*/ 59 w 116"/>
                  <a:gd name="T13" fmla="*/ 8 h 21"/>
                  <a:gd name="T14" fmla="*/ 110 w 116"/>
                  <a:gd name="T15" fmla="*/ 21 h 21"/>
                  <a:gd name="T16" fmla="*/ 113 w 116"/>
                  <a:gd name="T17" fmla="*/ 18 h 21"/>
                  <a:gd name="T18" fmla="*/ 116 w 116"/>
                  <a:gd name="T19" fmla="*/ 16 h 21"/>
                  <a:gd name="T20" fmla="*/ 58 w 116"/>
                  <a:gd name="T21" fmla="*/ 0 h 21"/>
                  <a:gd name="T22" fmla="*/ 58 w 11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21">
                    <a:moveTo>
                      <a:pt x="58" y="0"/>
                    </a:moveTo>
                    <a:cubicBezTo>
                      <a:pt x="37" y="0"/>
                      <a:pt x="17" y="6"/>
                      <a:pt x="0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6" y="20"/>
                      <a:pt x="7" y="21"/>
                    </a:cubicBezTo>
                    <a:cubicBezTo>
                      <a:pt x="23" y="13"/>
                      <a:pt x="40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77" y="8"/>
                      <a:pt x="95" y="13"/>
                      <a:pt x="110" y="21"/>
                    </a:cubicBezTo>
                    <a:cubicBezTo>
                      <a:pt x="111" y="20"/>
                      <a:pt x="112" y="19"/>
                      <a:pt x="113" y="18"/>
                    </a:cubicBezTo>
                    <a:cubicBezTo>
                      <a:pt x="114" y="17"/>
                      <a:pt x="115" y="17"/>
                      <a:pt x="116" y="16"/>
                    </a:cubicBezTo>
                    <a:cubicBezTo>
                      <a:pt x="99" y="6"/>
                      <a:pt x="7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28"/>
              <p:cNvSpPr>
                <a:spLocks noEditPoints="1"/>
              </p:cNvSpPr>
              <p:nvPr/>
            </p:nvSpPr>
            <p:spPr bwMode="auto">
              <a:xfrm>
                <a:off x="4983163" y="2362201"/>
                <a:ext cx="1127125" cy="723900"/>
              </a:xfrm>
              <a:custGeom>
                <a:avLst/>
                <a:gdLst>
                  <a:gd name="T0" fmla="*/ 0 w 225"/>
                  <a:gd name="T1" fmla="*/ 95 h 143"/>
                  <a:gd name="T2" fmla="*/ 36 w 225"/>
                  <a:gd name="T3" fmla="*/ 142 h 143"/>
                  <a:gd name="T4" fmla="*/ 37 w 225"/>
                  <a:gd name="T5" fmla="*/ 141 h 143"/>
                  <a:gd name="T6" fmla="*/ 0 w 225"/>
                  <a:gd name="T7" fmla="*/ 95 h 143"/>
                  <a:gd name="T8" fmla="*/ 215 w 225"/>
                  <a:gd name="T9" fmla="*/ 0 h 143"/>
                  <a:gd name="T10" fmla="*/ 224 w 225"/>
                  <a:gd name="T11" fmla="*/ 47 h 143"/>
                  <a:gd name="T12" fmla="*/ 177 w 225"/>
                  <a:gd name="T13" fmla="*/ 141 h 143"/>
                  <a:gd name="T14" fmla="*/ 178 w 225"/>
                  <a:gd name="T15" fmla="*/ 143 h 143"/>
                  <a:gd name="T16" fmla="*/ 225 w 225"/>
                  <a:gd name="T17" fmla="*/ 49 h 143"/>
                  <a:gd name="T18" fmla="*/ 215 w 22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143">
                    <a:moveTo>
                      <a:pt x="0" y="95"/>
                    </a:moveTo>
                    <a:cubicBezTo>
                      <a:pt x="8" y="114"/>
                      <a:pt x="21" y="130"/>
                      <a:pt x="36" y="142"/>
                    </a:cubicBezTo>
                    <a:cubicBezTo>
                      <a:pt x="37" y="142"/>
                      <a:pt x="37" y="141"/>
                      <a:pt x="37" y="141"/>
                    </a:cubicBezTo>
                    <a:cubicBezTo>
                      <a:pt x="21" y="129"/>
                      <a:pt x="8" y="113"/>
                      <a:pt x="0" y="95"/>
                    </a:cubicBezTo>
                    <a:moveTo>
                      <a:pt x="215" y="0"/>
                    </a:moveTo>
                    <a:cubicBezTo>
                      <a:pt x="221" y="14"/>
                      <a:pt x="224" y="30"/>
                      <a:pt x="224" y="47"/>
                    </a:cubicBezTo>
                    <a:cubicBezTo>
                      <a:pt x="224" y="85"/>
                      <a:pt x="205" y="119"/>
                      <a:pt x="177" y="141"/>
                    </a:cubicBezTo>
                    <a:cubicBezTo>
                      <a:pt x="177" y="142"/>
                      <a:pt x="177" y="143"/>
                      <a:pt x="178" y="143"/>
                    </a:cubicBezTo>
                    <a:cubicBezTo>
                      <a:pt x="207" y="122"/>
                      <a:pt x="225" y="88"/>
                      <a:pt x="225" y="49"/>
                    </a:cubicBezTo>
                    <a:cubicBezTo>
                      <a:pt x="225" y="32"/>
                      <a:pt x="222" y="15"/>
                      <a:pt x="215" y="0"/>
                    </a:cubicBezTo>
                  </a:path>
                </a:pathLst>
              </a:custGeom>
              <a:solidFill>
                <a:srgbClr val="F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729"/>
              <p:cNvSpPr>
                <a:spLocks noEditPoints="1"/>
              </p:cNvSpPr>
              <p:nvPr/>
            </p:nvSpPr>
            <p:spPr bwMode="auto">
              <a:xfrm>
                <a:off x="4932363" y="2301876"/>
                <a:ext cx="1173163" cy="774700"/>
              </a:xfrm>
              <a:custGeom>
                <a:avLst/>
                <a:gdLst>
                  <a:gd name="T0" fmla="*/ 220 w 234"/>
                  <a:gd name="T1" fmla="*/ 2 h 153"/>
                  <a:gd name="T2" fmla="*/ 216 w 234"/>
                  <a:gd name="T3" fmla="*/ 9 h 153"/>
                  <a:gd name="T4" fmla="*/ 230 w 234"/>
                  <a:gd name="T5" fmla="*/ 63 h 153"/>
                  <a:gd name="T6" fmla="*/ 186 w 234"/>
                  <a:gd name="T7" fmla="*/ 151 h 153"/>
                  <a:gd name="T8" fmla="*/ 187 w 234"/>
                  <a:gd name="T9" fmla="*/ 153 h 153"/>
                  <a:gd name="T10" fmla="*/ 234 w 234"/>
                  <a:gd name="T11" fmla="*/ 59 h 153"/>
                  <a:gd name="T12" fmla="*/ 225 w 234"/>
                  <a:gd name="T13" fmla="*/ 12 h 153"/>
                  <a:gd name="T14" fmla="*/ 220 w 234"/>
                  <a:gd name="T15" fmla="*/ 2 h 153"/>
                  <a:gd name="T16" fmla="*/ 17 w 234"/>
                  <a:gd name="T17" fmla="*/ 0 h 153"/>
                  <a:gd name="T18" fmla="*/ 0 w 234"/>
                  <a:gd name="T19" fmla="*/ 61 h 153"/>
                  <a:gd name="T20" fmla="*/ 10 w 234"/>
                  <a:gd name="T21" fmla="*/ 107 h 153"/>
                  <a:gd name="T22" fmla="*/ 47 w 234"/>
                  <a:gd name="T23" fmla="*/ 153 h 153"/>
                  <a:gd name="T24" fmla="*/ 49 w 234"/>
                  <a:gd name="T25" fmla="*/ 148 h 153"/>
                  <a:gd name="T26" fmla="*/ 8 w 234"/>
                  <a:gd name="T27" fmla="*/ 62 h 153"/>
                  <a:gd name="T28" fmla="*/ 21 w 234"/>
                  <a:gd name="T29" fmla="*/ 9 h 153"/>
                  <a:gd name="T30" fmla="*/ 17 w 234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153">
                    <a:moveTo>
                      <a:pt x="220" y="2"/>
                    </a:moveTo>
                    <a:cubicBezTo>
                      <a:pt x="219" y="5"/>
                      <a:pt x="218" y="7"/>
                      <a:pt x="216" y="9"/>
                    </a:cubicBezTo>
                    <a:cubicBezTo>
                      <a:pt x="225" y="25"/>
                      <a:pt x="230" y="43"/>
                      <a:pt x="230" y="63"/>
                    </a:cubicBezTo>
                    <a:cubicBezTo>
                      <a:pt x="230" y="99"/>
                      <a:pt x="213" y="131"/>
                      <a:pt x="186" y="151"/>
                    </a:cubicBezTo>
                    <a:cubicBezTo>
                      <a:pt x="186" y="152"/>
                      <a:pt x="186" y="152"/>
                      <a:pt x="187" y="153"/>
                    </a:cubicBezTo>
                    <a:cubicBezTo>
                      <a:pt x="215" y="131"/>
                      <a:pt x="234" y="97"/>
                      <a:pt x="234" y="59"/>
                    </a:cubicBezTo>
                    <a:cubicBezTo>
                      <a:pt x="234" y="42"/>
                      <a:pt x="231" y="26"/>
                      <a:pt x="225" y="12"/>
                    </a:cubicBezTo>
                    <a:cubicBezTo>
                      <a:pt x="223" y="9"/>
                      <a:pt x="221" y="5"/>
                      <a:pt x="220" y="2"/>
                    </a:cubicBezTo>
                    <a:moveTo>
                      <a:pt x="17" y="0"/>
                    </a:moveTo>
                    <a:cubicBezTo>
                      <a:pt x="7" y="18"/>
                      <a:pt x="1" y="38"/>
                      <a:pt x="0" y="61"/>
                    </a:cubicBezTo>
                    <a:cubicBezTo>
                      <a:pt x="0" y="77"/>
                      <a:pt x="4" y="93"/>
                      <a:pt x="10" y="107"/>
                    </a:cubicBezTo>
                    <a:cubicBezTo>
                      <a:pt x="18" y="125"/>
                      <a:pt x="31" y="141"/>
                      <a:pt x="47" y="153"/>
                    </a:cubicBezTo>
                    <a:cubicBezTo>
                      <a:pt x="47" y="151"/>
                      <a:pt x="48" y="150"/>
                      <a:pt x="49" y="148"/>
                    </a:cubicBezTo>
                    <a:cubicBezTo>
                      <a:pt x="24" y="128"/>
                      <a:pt x="8" y="97"/>
                      <a:pt x="8" y="62"/>
                    </a:cubicBezTo>
                    <a:cubicBezTo>
                      <a:pt x="8" y="43"/>
                      <a:pt x="13" y="25"/>
                      <a:pt x="21" y="9"/>
                    </a:cubicBezTo>
                    <a:cubicBezTo>
                      <a:pt x="20" y="6"/>
                      <a:pt x="18" y="3"/>
                      <a:pt x="17" y="0"/>
                    </a:cubicBezTo>
                  </a:path>
                </a:pathLst>
              </a:custGeom>
              <a:solidFill>
                <a:srgbClr val="D57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30"/>
              <p:cNvSpPr>
                <a:spLocks/>
              </p:cNvSpPr>
              <p:nvPr/>
            </p:nvSpPr>
            <p:spPr bwMode="auto">
              <a:xfrm>
                <a:off x="4972050" y="2054226"/>
                <a:ext cx="1114425" cy="1128713"/>
              </a:xfrm>
              <a:custGeom>
                <a:avLst/>
                <a:gdLst>
                  <a:gd name="T0" fmla="*/ 222 w 222"/>
                  <a:gd name="T1" fmla="*/ 112 h 223"/>
                  <a:gd name="T2" fmla="*/ 111 w 222"/>
                  <a:gd name="T3" fmla="*/ 222 h 223"/>
                  <a:gd name="T4" fmla="*/ 0 w 222"/>
                  <a:gd name="T5" fmla="*/ 111 h 223"/>
                  <a:gd name="T6" fmla="*/ 111 w 222"/>
                  <a:gd name="T7" fmla="*/ 0 h 223"/>
                  <a:gd name="T8" fmla="*/ 222 w 222"/>
                  <a:gd name="T9" fmla="*/ 11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3">
                    <a:moveTo>
                      <a:pt x="222" y="112"/>
                    </a:moveTo>
                    <a:cubicBezTo>
                      <a:pt x="222" y="173"/>
                      <a:pt x="172" y="223"/>
                      <a:pt x="111" y="222"/>
                    </a:cubicBezTo>
                    <a:cubicBezTo>
                      <a:pt x="49" y="222"/>
                      <a:pt x="0" y="173"/>
                      <a:pt x="0" y="111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72" y="0"/>
                      <a:pt x="222" y="50"/>
                      <a:pt x="222" y="112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31"/>
              <p:cNvSpPr>
                <a:spLocks/>
              </p:cNvSpPr>
              <p:nvPr/>
            </p:nvSpPr>
            <p:spPr bwMode="auto">
              <a:xfrm>
                <a:off x="5664200" y="1982788"/>
                <a:ext cx="401638" cy="522288"/>
              </a:xfrm>
              <a:custGeom>
                <a:avLst/>
                <a:gdLst>
                  <a:gd name="T0" fmla="*/ 9 w 80"/>
                  <a:gd name="T1" fmla="*/ 70 h 103"/>
                  <a:gd name="T2" fmla="*/ 28 w 80"/>
                  <a:gd name="T3" fmla="*/ 24 h 103"/>
                  <a:gd name="T4" fmla="*/ 78 w 80"/>
                  <a:gd name="T5" fmla="*/ 38 h 103"/>
                  <a:gd name="T6" fmla="*/ 58 w 80"/>
                  <a:gd name="T7" fmla="*/ 85 h 103"/>
                  <a:gd name="T8" fmla="*/ 15 w 80"/>
                  <a:gd name="T9" fmla="*/ 90 h 103"/>
                  <a:gd name="T10" fmla="*/ 9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9" y="70"/>
                    </a:moveTo>
                    <a:cubicBezTo>
                      <a:pt x="9" y="70"/>
                      <a:pt x="0" y="48"/>
                      <a:pt x="28" y="24"/>
                    </a:cubicBezTo>
                    <a:cubicBezTo>
                      <a:pt x="56" y="0"/>
                      <a:pt x="80" y="18"/>
                      <a:pt x="78" y="38"/>
                    </a:cubicBezTo>
                    <a:cubicBezTo>
                      <a:pt x="76" y="58"/>
                      <a:pt x="74" y="75"/>
                      <a:pt x="58" y="85"/>
                    </a:cubicBezTo>
                    <a:cubicBezTo>
                      <a:pt x="49" y="92"/>
                      <a:pt x="34" y="103"/>
                      <a:pt x="15" y="90"/>
                    </a:cubicBezTo>
                    <a:cubicBezTo>
                      <a:pt x="2" y="81"/>
                      <a:pt x="9" y="70"/>
                      <a:pt x="9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732"/>
              <p:cNvSpPr>
                <a:spLocks/>
              </p:cNvSpPr>
              <p:nvPr/>
            </p:nvSpPr>
            <p:spPr bwMode="auto">
              <a:xfrm>
                <a:off x="5659438" y="2047876"/>
                <a:ext cx="276225" cy="369888"/>
              </a:xfrm>
              <a:custGeom>
                <a:avLst/>
                <a:gdLst>
                  <a:gd name="T0" fmla="*/ 11 w 55"/>
                  <a:gd name="T1" fmla="*/ 73 h 73"/>
                  <a:gd name="T2" fmla="*/ 27 w 55"/>
                  <a:gd name="T3" fmla="*/ 45 h 73"/>
                  <a:gd name="T4" fmla="*/ 34 w 55"/>
                  <a:gd name="T5" fmla="*/ 13 h 73"/>
                  <a:gd name="T6" fmla="*/ 55 w 55"/>
                  <a:gd name="T7" fmla="*/ 0 h 73"/>
                  <a:gd name="T8" fmla="*/ 28 w 55"/>
                  <a:gd name="T9" fmla="*/ 11 h 73"/>
                  <a:gd name="T10" fmla="*/ 9 w 55"/>
                  <a:gd name="T11" fmla="*/ 57 h 73"/>
                  <a:gd name="T12" fmla="*/ 11 w 5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3">
                    <a:moveTo>
                      <a:pt x="11" y="73"/>
                    </a:moveTo>
                    <a:cubicBezTo>
                      <a:pt x="20" y="69"/>
                      <a:pt x="26" y="60"/>
                      <a:pt x="27" y="45"/>
                    </a:cubicBezTo>
                    <a:cubicBezTo>
                      <a:pt x="28" y="34"/>
                      <a:pt x="28" y="23"/>
                      <a:pt x="34" y="13"/>
                    </a:cubicBezTo>
                    <a:cubicBezTo>
                      <a:pt x="39" y="4"/>
                      <a:pt x="47" y="1"/>
                      <a:pt x="55" y="0"/>
                    </a:cubicBezTo>
                    <a:cubicBezTo>
                      <a:pt x="47" y="0"/>
                      <a:pt x="38" y="3"/>
                      <a:pt x="28" y="11"/>
                    </a:cubicBezTo>
                    <a:cubicBezTo>
                      <a:pt x="0" y="35"/>
                      <a:pt x="9" y="57"/>
                      <a:pt x="9" y="57"/>
                    </a:cubicBezTo>
                    <a:cubicBezTo>
                      <a:pt x="9" y="57"/>
                      <a:pt x="4" y="65"/>
                      <a:pt x="11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3"/>
              <p:cNvSpPr>
                <a:spLocks/>
              </p:cNvSpPr>
              <p:nvPr/>
            </p:nvSpPr>
            <p:spPr bwMode="auto">
              <a:xfrm>
                <a:off x="4992688" y="1982788"/>
                <a:ext cx="401638" cy="522288"/>
              </a:xfrm>
              <a:custGeom>
                <a:avLst/>
                <a:gdLst>
                  <a:gd name="T0" fmla="*/ 70 w 80"/>
                  <a:gd name="T1" fmla="*/ 70 h 103"/>
                  <a:gd name="T2" fmla="*/ 52 w 80"/>
                  <a:gd name="T3" fmla="*/ 24 h 103"/>
                  <a:gd name="T4" fmla="*/ 1 w 80"/>
                  <a:gd name="T5" fmla="*/ 38 h 103"/>
                  <a:gd name="T6" fmla="*/ 21 w 80"/>
                  <a:gd name="T7" fmla="*/ 85 h 103"/>
                  <a:gd name="T8" fmla="*/ 65 w 80"/>
                  <a:gd name="T9" fmla="*/ 90 h 103"/>
                  <a:gd name="T10" fmla="*/ 70 w 80"/>
                  <a:gd name="T11" fmla="*/ 7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103">
                    <a:moveTo>
                      <a:pt x="70" y="70"/>
                    </a:moveTo>
                    <a:cubicBezTo>
                      <a:pt x="70" y="70"/>
                      <a:pt x="80" y="48"/>
                      <a:pt x="52" y="24"/>
                    </a:cubicBezTo>
                    <a:cubicBezTo>
                      <a:pt x="24" y="0"/>
                      <a:pt x="0" y="18"/>
                      <a:pt x="1" y="38"/>
                    </a:cubicBezTo>
                    <a:cubicBezTo>
                      <a:pt x="3" y="58"/>
                      <a:pt x="5" y="75"/>
                      <a:pt x="21" y="85"/>
                    </a:cubicBezTo>
                    <a:cubicBezTo>
                      <a:pt x="31" y="92"/>
                      <a:pt x="46" y="103"/>
                      <a:pt x="65" y="90"/>
                    </a:cubicBezTo>
                    <a:cubicBezTo>
                      <a:pt x="78" y="81"/>
                      <a:pt x="70" y="70"/>
                      <a:pt x="70" y="70"/>
                    </a:cubicBezTo>
                  </a:path>
                </a:pathLst>
              </a:custGeom>
              <a:solidFill>
                <a:srgbClr val="BA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34"/>
              <p:cNvSpPr>
                <a:spLocks/>
              </p:cNvSpPr>
              <p:nvPr/>
            </p:nvSpPr>
            <p:spPr bwMode="auto">
              <a:xfrm>
                <a:off x="5113338" y="2047876"/>
                <a:ext cx="280988" cy="369888"/>
              </a:xfrm>
              <a:custGeom>
                <a:avLst/>
                <a:gdLst>
                  <a:gd name="T0" fmla="*/ 45 w 56"/>
                  <a:gd name="T1" fmla="*/ 73 h 73"/>
                  <a:gd name="T2" fmla="*/ 29 w 56"/>
                  <a:gd name="T3" fmla="*/ 45 h 73"/>
                  <a:gd name="T4" fmla="*/ 22 w 56"/>
                  <a:gd name="T5" fmla="*/ 13 h 73"/>
                  <a:gd name="T6" fmla="*/ 0 w 56"/>
                  <a:gd name="T7" fmla="*/ 0 h 73"/>
                  <a:gd name="T8" fmla="*/ 28 w 56"/>
                  <a:gd name="T9" fmla="*/ 11 h 73"/>
                  <a:gd name="T10" fmla="*/ 46 w 56"/>
                  <a:gd name="T11" fmla="*/ 57 h 73"/>
                  <a:gd name="T12" fmla="*/ 45 w 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3">
                    <a:moveTo>
                      <a:pt x="45" y="73"/>
                    </a:moveTo>
                    <a:cubicBezTo>
                      <a:pt x="36" y="69"/>
                      <a:pt x="30" y="60"/>
                      <a:pt x="29" y="45"/>
                    </a:cubicBezTo>
                    <a:cubicBezTo>
                      <a:pt x="28" y="34"/>
                      <a:pt x="28" y="23"/>
                      <a:pt x="22" y="13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8" y="0"/>
                      <a:pt x="18" y="3"/>
                      <a:pt x="28" y="11"/>
                    </a:cubicBezTo>
                    <a:cubicBezTo>
                      <a:pt x="56" y="35"/>
                      <a:pt x="46" y="57"/>
                      <a:pt x="46" y="57"/>
                    </a:cubicBezTo>
                    <a:cubicBezTo>
                      <a:pt x="46" y="57"/>
                      <a:pt x="52" y="65"/>
                      <a:pt x="45" y="73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36"/>
              <p:cNvSpPr>
                <a:spLocks/>
              </p:cNvSpPr>
              <p:nvPr/>
            </p:nvSpPr>
            <p:spPr bwMode="auto">
              <a:xfrm>
                <a:off x="5203825" y="2970213"/>
                <a:ext cx="631825" cy="122238"/>
              </a:xfrm>
              <a:custGeom>
                <a:avLst/>
                <a:gdLst>
                  <a:gd name="T0" fmla="*/ 3 w 126"/>
                  <a:gd name="T1" fmla="*/ 0 h 24"/>
                  <a:gd name="T2" fmla="*/ 0 w 126"/>
                  <a:gd name="T3" fmla="*/ 6 h 24"/>
                  <a:gd name="T4" fmla="*/ 61 w 126"/>
                  <a:gd name="T5" fmla="*/ 24 h 24"/>
                  <a:gd name="T6" fmla="*/ 126 w 126"/>
                  <a:gd name="T7" fmla="*/ 6 h 24"/>
                  <a:gd name="T8" fmla="*/ 123 w 126"/>
                  <a:gd name="T9" fmla="*/ 1 h 24"/>
                  <a:gd name="T10" fmla="*/ 119 w 126"/>
                  <a:gd name="T11" fmla="*/ 4 h 24"/>
                  <a:gd name="T12" fmla="*/ 63 w 126"/>
                  <a:gd name="T13" fmla="*/ 14 h 24"/>
                  <a:gd name="T14" fmla="*/ 58 w 126"/>
                  <a:gd name="T15" fmla="*/ 14 h 24"/>
                  <a:gd name="T16" fmla="*/ 7 w 126"/>
                  <a:gd name="T17" fmla="*/ 4 h 24"/>
                  <a:gd name="T18" fmla="*/ 3 w 12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24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14" y="18"/>
                      <a:pt x="37" y="24"/>
                      <a:pt x="61" y="24"/>
                    </a:cubicBezTo>
                    <a:cubicBezTo>
                      <a:pt x="86" y="24"/>
                      <a:pt x="111" y="18"/>
                      <a:pt x="126" y="6"/>
                    </a:cubicBezTo>
                    <a:cubicBezTo>
                      <a:pt x="125" y="4"/>
                      <a:pt x="124" y="2"/>
                      <a:pt x="123" y="1"/>
                    </a:cubicBezTo>
                    <a:cubicBezTo>
                      <a:pt x="121" y="2"/>
                      <a:pt x="120" y="3"/>
                      <a:pt x="119" y="4"/>
                    </a:cubicBezTo>
                    <a:cubicBezTo>
                      <a:pt x="109" y="13"/>
                      <a:pt x="75" y="14"/>
                      <a:pt x="63" y="14"/>
                    </a:cubicBezTo>
                    <a:cubicBezTo>
                      <a:pt x="61" y="14"/>
                      <a:pt x="60" y="14"/>
                      <a:pt x="58" y="14"/>
                    </a:cubicBezTo>
                    <a:cubicBezTo>
                      <a:pt x="43" y="14"/>
                      <a:pt x="17" y="12"/>
                      <a:pt x="7" y="4"/>
                    </a:cubicBezTo>
                    <a:cubicBezTo>
                      <a:pt x="6" y="3"/>
                      <a:pt x="5" y="2"/>
                      <a:pt x="3" y="0"/>
                    </a:cubicBezTo>
                  </a:path>
                </a:pathLst>
              </a:custGeom>
              <a:solidFill>
                <a:srgbClr val="B67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737"/>
              <p:cNvSpPr>
                <a:spLocks/>
              </p:cNvSpPr>
              <p:nvPr/>
            </p:nvSpPr>
            <p:spPr bwMode="auto">
              <a:xfrm>
                <a:off x="5057775" y="2241551"/>
                <a:ext cx="917575" cy="800100"/>
              </a:xfrm>
              <a:custGeom>
                <a:avLst/>
                <a:gdLst>
                  <a:gd name="T0" fmla="*/ 164 w 183"/>
                  <a:gd name="T1" fmla="*/ 57 h 158"/>
                  <a:gd name="T2" fmla="*/ 92 w 183"/>
                  <a:gd name="T3" fmla="*/ 4 h 158"/>
                  <a:gd name="T4" fmla="*/ 20 w 183"/>
                  <a:gd name="T5" fmla="*/ 57 h 158"/>
                  <a:gd name="T6" fmla="*/ 36 w 183"/>
                  <a:gd name="T7" fmla="*/ 148 h 158"/>
                  <a:gd name="T8" fmla="*/ 92 w 183"/>
                  <a:gd name="T9" fmla="*/ 158 h 158"/>
                  <a:gd name="T10" fmla="*/ 148 w 183"/>
                  <a:gd name="T11" fmla="*/ 148 h 158"/>
                  <a:gd name="T12" fmla="*/ 164 w 183"/>
                  <a:gd name="T13" fmla="*/ 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158">
                    <a:moveTo>
                      <a:pt x="164" y="57"/>
                    </a:moveTo>
                    <a:cubicBezTo>
                      <a:pt x="144" y="0"/>
                      <a:pt x="92" y="4"/>
                      <a:pt x="92" y="4"/>
                    </a:cubicBezTo>
                    <a:cubicBezTo>
                      <a:pt x="92" y="4"/>
                      <a:pt x="39" y="0"/>
                      <a:pt x="20" y="57"/>
                    </a:cubicBezTo>
                    <a:cubicBezTo>
                      <a:pt x="0" y="115"/>
                      <a:pt x="26" y="138"/>
                      <a:pt x="36" y="148"/>
                    </a:cubicBezTo>
                    <a:cubicBezTo>
                      <a:pt x="47" y="157"/>
                      <a:pt x="79" y="158"/>
                      <a:pt x="92" y="158"/>
                    </a:cubicBezTo>
                    <a:cubicBezTo>
                      <a:pt x="104" y="158"/>
                      <a:pt x="138" y="157"/>
                      <a:pt x="148" y="148"/>
                    </a:cubicBezTo>
                    <a:cubicBezTo>
                      <a:pt x="159" y="138"/>
                      <a:pt x="183" y="115"/>
                      <a:pt x="164" y="57"/>
                    </a:cubicBezTo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Oval 738"/>
              <p:cNvSpPr>
                <a:spLocks noChangeArrowheads="1"/>
              </p:cNvSpPr>
              <p:nvPr/>
            </p:nvSpPr>
            <p:spPr bwMode="auto">
              <a:xfrm>
                <a:off x="5378450" y="2706688"/>
                <a:ext cx="290513" cy="173038"/>
              </a:xfrm>
              <a:prstGeom prst="ellipse">
                <a:avLst/>
              </a:prstGeom>
              <a:solidFill>
                <a:srgbClr val="FFE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39"/>
              <p:cNvSpPr>
                <a:spLocks/>
              </p:cNvSpPr>
              <p:nvPr/>
            </p:nvSpPr>
            <p:spPr bwMode="auto">
              <a:xfrm>
                <a:off x="5484813" y="2716213"/>
                <a:ext cx="79375" cy="66675"/>
              </a:xfrm>
              <a:custGeom>
                <a:avLst/>
                <a:gdLst>
                  <a:gd name="T0" fmla="*/ 5 w 16"/>
                  <a:gd name="T1" fmla="*/ 0 h 13"/>
                  <a:gd name="T2" fmla="*/ 11 w 16"/>
                  <a:gd name="T3" fmla="*/ 0 h 13"/>
                  <a:gd name="T4" fmla="*/ 14 w 16"/>
                  <a:gd name="T5" fmla="*/ 6 h 13"/>
                  <a:gd name="T6" fmla="*/ 11 w 16"/>
                  <a:gd name="T7" fmla="*/ 11 h 13"/>
                  <a:gd name="T8" fmla="*/ 5 w 16"/>
                  <a:gd name="T9" fmla="*/ 11 h 13"/>
                  <a:gd name="T10" fmla="*/ 2 w 16"/>
                  <a:gd name="T11" fmla="*/ 6 h 13"/>
                  <a:gd name="T12" fmla="*/ 5 w 1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4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6" y="13"/>
                      <a:pt x="5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40"/>
              <p:cNvSpPr>
                <a:spLocks/>
              </p:cNvSpPr>
              <p:nvPr/>
            </p:nvSpPr>
            <p:spPr bwMode="auto">
              <a:xfrm>
                <a:off x="5294313" y="2586038"/>
                <a:ext cx="100013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741"/>
              <p:cNvSpPr>
                <a:spLocks/>
              </p:cNvSpPr>
              <p:nvPr/>
            </p:nvSpPr>
            <p:spPr bwMode="auto">
              <a:xfrm>
                <a:off x="5638800" y="2586038"/>
                <a:ext cx="101600" cy="49213"/>
              </a:xfrm>
              <a:custGeom>
                <a:avLst/>
                <a:gdLst>
                  <a:gd name="T0" fmla="*/ 4 w 20"/>
                  <a:gd name="T1" fmla="*/ 10 h 10"/>
                  <a:gd name="T2" fmla="*/ 10 w 20"/>
                  <a:gd name="T3" fmla="*/ 4 h 10"/>
                  <a:gd name="T4" fmla="*/ 16 w 20"/>
                  <a:gd name="T5" fmla="*/ 10 h 10"/>
                  <a:gd name="T6" fmla="*/ 20 w 20"/>
                  <a:gd name="T7" fmla="*/ 10 h 10"/>
                  <a:gd name="T8" fmla="*/ 10 w 20"/>
                  <a:gd name="T9" fmla="*/ 0 h 10"/>
                  <a:gd name="T10" fmla="*/ 0 w 20"/>
                  <a:gd name="T11" fmla="*/ 10 h 10"/>
                  <a:gd name="T12" fmla="*/ 4 w 2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4" y="10"/>
                    </a:moveTo>
                    <a:cubicBezTo>
                      <a:pt x="4" y="7"/>
                      <a:pt x="7" y="4"/>
                      <a:pt x="10" y="4"/>
                    </a:cubicBezTo>
                    <a:cubicBezTo>
                      <a:pt x="14" y="4"/>
                      <a:pt x="16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742"/>
              <p:cNvSpPr>
                <a:spLocks/>
              </p:cNvSpPr>
              <p:nvPr/>
            </p:nvSpPr>
            <p:spPr bwMode="auto">
              <a:xfrm>
                <a:off x="5294313" y="2498726"/>
                <a:ext cx="84138" cy="46038"/>
              </a:xfrm>
              <a:custGeom>
                <a:avLst/>
                <a:gdLst>
                  <a:gd name="T0" fmla="*/ 16 w 17"/>
                  <a:gd name="T1" fmla="*/ 3 h 9"/>
                  <a:gd name="T2" fmla="*/ 2 w 17"/>
                  <a:gd name="T3" fmla="*/ 4 h 9"/>
                  <a:gd name="T4" fmla="*/ 3 w 17"/>
                  <a:gd name="T5" fmla="*/ 8 h 9"/>
                  <a:gd name="T6" fmla="*/ 10 w 17"/>
                  <a:gd name="T7" fmla="*/ 6 h 9"/>
                  <a:gd name="T8" fmla="*/ 16 w 17"/>
                  <a:gd name="T9" fmla="*/ 6 h 9"/>
                  <a:gd name="T10" fmla="*/ 16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2" y="0"/>
                      <a:pt x="6" y="2"/>
                      <a:pt x="2" y="4"/>
                    </a:cubicBezTo>
                    <a:cubicBezTo>
                      <a:pt x="0" y="5"/>
                      <a:pt x="1" y="9"/>
                      <a:pt x="3" y="8"/>
                    </a:cubicBezTo>
                    <a:cubicBezTo>
                      <a:pt x="5" y="7"/>
                      <a:pt x="7" y="6"/>
                      <a:pt x="10" y="6"/>
                    </a:cubicBezTo>
                    <a:cubicBezTo>
                      <a:pt x="12" y="6"/>
                      <a:pt x="14" y="6"/>
                      <a:pt x="16" y="6"/>
                    </a:cubicBezTo>
                    <a:cubicBezTo>
                      <a:pt x="17" y="6"/>
                      <a:pt x="17" y="4"/>
                      <a:pt x="16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43"/>
              <p:cNvSpPr>
                <a:spLocks/>
              </p:cNvSpPr>
              <p:nvPr/>
            </p:nvSpPr>
            <p:spPr bwMode="auto">
              <a:xfrm>
                <a:off x="5659438" y="2498726"/>
                <a:ext cx="85725" cy="46038"/>
              </a:xfrm>
              <a:custGeom>
                <a:avLst/>
                <a:gdLst>
                  <a:gd name="T0" fmla="*/ 1 w 17"/>
                  <a:gd name="T1" fmla="*/ 3 h 9"/>
                  <a:gd name="T2" fmla="*/ 15 w 17"/>
                  <a:gd name="T3" fmla="*/ 4 h 9"/>
                  <a:gd name="T4" fmla="*/ 14 w 17"/>
                  <a:gd name="T5" fmla="*/ 8 h 9"/>
                  <a:gd name="T6" fmla="*/ 7 w 17"/>
                  <a:gd name="T7" fmla="*/ 6 h 9"/>
                  <a:gd name="T8" fmla="*/ 1 w 17"/>
                  <a:gd name="T9" fmla="*/ 6 h 9"/>
                  <a:gd name="T10" fmla="*/ 1 w 17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" y="3"/>
                    </a:moveTo>
                    <a:cubicBezTo>
                      <a:pt x="5" y="0"/>
                      <a:pt x="12" y="2"/>
                      <a:pt x="15" y="4"/>
                    </a:cubicBezTo>
                    <a:cubicBezTo>
                      <a:pt x="17" y="5"/>
                      <a:pt x="16" y="9"/>
                      <a:pt x="14" y="8"/>
                    </a:cubicBezTo>
                    <a:cubicBezTo>
                      <a:pt x="12" y="7"/>
                      <a:pt x="10" y="6"/>
                      <a:pt x="7" y="6"/>
                    </a:cubicBezTo>
                    <a:cubicBezTo>
                      <a:pt x="5" y="6"/>
                      <a:pt x="3" y="6"/>
                      <a:pt x="1" y="6"/>
                    </a:cubicBezTo>
                    <a:cubicBezTo>
                      <a:pt x="0" y="6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44"/>
              <p:cNvSpPr>
                <a:spLocks/>
              </p:cNvSpPr>
              <p:nvPr/>
            </p:nvSpPr>
            <p:spPr bwMode="auto">
              <a:xfrm>
                <a:off x="5594350" y="2711451"/>
                <a:ext cx="111125" cy="50800"/>
              </a:xfrm>
              <a:custGeom>
                <a:avLst/>
                <a:gdLst>
                  <a:gd name="T0" fmla="*/ 21 w 22"/>
                  <a:gd name="T1" fmla="*/ 1 h 10"/>
                  <a:gd name="T2" fmla="*/ 1 w 22"/>
                  <a:gd name="T3" fmla="*/ 8 h 10"/>
                  <a:gd name="T4" fmla="*/ 2 w 22"/>
                  <a:gd name="T5" fmla="*/ 9 h 10"/>
                  <a:gd name="T6" fmla="*/ 21 w 22"/>
                  <a:gd name="T7" fmla="*/ 3 h 10"/>
                  <a:gd name="T8" fmla="*/ 2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21" y="1"/>
                    </a:moveTo>
                    <a:cubicBezTo>
                      <a:pt x="14" y="0"/>
                      <a:pt x="6" y="2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ubicBezTo>
                      <a:pt x="7" y="4"/>
                      <a:pt x="14" y="2"/>
                      <a:pt x="21" y="3"/>
                    </a:cubicBezTo>
                    <a:cubicBezTo>
                      <a:pt x="22" y="3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745"/>
              <p:cNvSpPr>
                <a:spLocks/>
              </p:cNvSpPr>
              <p:nvPr/>
            </p:nvSpPr>
            <p:spPr bwMode="auto">
              <a:xfrm>
                <a:off x="5599113" y="2762251"/>
                <a:ext cx="180975" cy="50800"/>
              </a:xfrm>
              <a:custGeom>
                <a:avLst/>
                <a:gdLst>
                  <a:gd name="T0" fmla="*/ 35 w 36"/>
                  <a:gd name="T1" fmla="*/ 8 h 10"/>
                  <a:gd name="T2" fmla="*/ 1 w 36"/>
                  <a:gd name="T3" fmla="*/ 3 h 10"/>
                  <a:gd name="T4" fmla="*/ 2 w 36"/>
                  <a:gd name="T5" fmla="*/ 5 h 10"/>
                  <a:gd name="T6" fmla="*/ 34 w 36"/>
                  <a:gd name="T7" fmla="*/ 10 h 10"/>
                  <a:gd name="T8" fmla="*/ 35 w 36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5" y="8"/>
                    </a:moveTo>
                    <a:cubicBezTo>
                      <a:pt x="24" y="3"/>
                      <a:pt x="13" y="0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4"/>
                      <a:pt x="24" y="5"/>
                      <a:pt x="34" y="10"/>
                    </a:cubicBezTo>
                    <a:cubicBezTo>
                      <a:pt x="35" y="10"/>
                      <a:pt x="36" y="8"/>
                      <a:pt x="35" y="8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46"/>
              <p:cNvSpPr>
                <a:spLocks/>
              </p:cNvSpPr>
              <p:nvPr/>
            </p:nvSpPr>
            <p:spPr bwMode="auto">
              <a:xfrm>
                <a:off x="5610225" y="2813051"/>
                <a:ext cx="104775" cy="71438"/>
              </a:xfrm>
              <a:custGeom>
                <a:avLst/>
                <a:gdLst>
                  <a:gd name="T0" fmla="*/ 20 w 21"/>
                  <a:gd name="T1" fmla="*/ 13 h 14"/>
                  <a:gd name="T2" fmla="*/ 1 w 21"/>
                  <a:gd name="T3" fmla="*/ 0 h 14"/>
                  <a:gd name="T4" fmla="*/ 0 w 21"/>
                  <a:gd name="T5" fmla="*/ 2 h 14"/>
                  <a:gd name="T6" fmla="*/ 19 w 21"/>
                  <a:gd name="T7" fmla="*/ 14 h 14"/>
                  <a:gd name="T8" fmla="*/ 20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0" y="13"/>
                    </a:moveTo>
                    <a:cubicBezTo>
                      <a:pt x="15" y="7"/>
                      <a:pt x="8" y="2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ubicBezTo>
                      <a:pt x="7" y="5"/>
                      <a:pt x="13" y="8"/>
                      <a:pt x="19" y="14"/>
                    </a:cubicBezTo>
                    <a:cubicBezTo>
                      <a:pt x="19" y="14"/>
                      <a:pt x="21" y="13"/>
                      <a:pt x="20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47"/>
              <p:cNvSpPr>
                <a:spLocks/>
              </p:cNvSpPr>
              <p:nvPr/>
            </p:nvSpPr>
            <p:spPr bwMode="auto">
              <a:xfrm>
                <a:off x="5329238" y="2711451"/>
                <a:ext cx="109538" cy="50800"/>
              </a:xfrm>
              <a:custGeom>
                <a:avLst/>
                <a:gdLst>
                  <a:gd name="T0" fmla="*/ 1 w 22"/>
                  <a:gd name="T1" fmla="*/ 1 h 10"/>
                  <a:gd name="T2" fmla="*/ 22 w 22"/>
                  <a:gd name="T3" fmla="*/ 8 h 10"/>
                  <a:gd name="T4" fmla="*/ 20 w 22"/>
                  <a:gd name="T5" fmla="*/ 9 h 10"/>
                  <a:gd name="T6" fmla="*/ 1 w 22"/>
                  <a:gd name="T7" fmla="*/ 3 h 10"/>
                  <a:gd name="T8" fmla="*/ 1 w 22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" y="1"/>
                    </a:moveTo>
                    <a:cubicBezTo>
                      <a:pt x="9" y="0"/>
                      <a:pt x="16" y="2"/>
                      <a:pt x="22" y="8"/>
                    </a:cubicBezTo>
                    <a:cubicBezTo>
                      <a:pt x="22" y="8"/>
                      <a:pt x="21" y="10"/>
                      <a:pt x="20" y="9"/>
                    </a:cubicBezTo>
                    <a:cubicBezTo>
                      <a:pt x="15" y="4"/>
                      <a:pt x="8" y="2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748"/>
              <p:cNvSpPr>
                <a:spLocks/>
              </p:cNvSpPr>
              <p:nvPr/>
            </p:nvSpPr>
            <p:spPr bwMode="auto">
              <a:xfrm>
                <a:off x="5257800" y="2762251"/>
                <a:ext cx="176213" cy="50800"/>
              </a:xfrm>
              <a:custGeom>
                <a:avLst/>
                <a:gdLst>
                  <a:gd name="T0" fmla="*/ 1 w 35"/>
                  <a:gd name="T1" fmla="*/ 8 h 10"/>
                  <a:gd name="T2" fmla="*/ 34 w 35"/>
                  <a:gd name="T3" fmla="*/ 3 h 10"/>
                  <a:gd name="T4" fmla="*/ 34 w 35"/>
                  <a:gd name="T5" fmla="*/ 5 h 10"/>
                  <a:gd name="T6" fmla="*/ 2 w 35"/>
                  <a:gd name="T7" fmla="*/ 10 h 10"/>
                  <a:gd name="T8" fmla="*/ 1 w 3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1" y="8"/>
                    </a:moveTo>
                    <a:cubicBezTo>
                      <a:pt x="11" y="3"/>
                      <a:pt x="23" y="0"/>
                      <a:pt x="34" y="3"/>
                    </a:cubicBezTo>
                    <a:cubicBezTo>
                      <a:pt x="35" y="4"/>
                      <a:pt x="35" y="5"/>
                      <a:pt x="34" y="5"/>
                    </a:cubicBezTo>
                    <a:cubicBezTo>
                      <a:pt x="23" y="4"/>
                      <a:pt x="12" y="5"/>
                      <a:pt x="2" y="10"/>
                    </a:cubicBezTo>
                    <a:cubicBezTo>
                      <a:pt x="1" y="10"/>
                      <a:pt x="0" y="8"/>
                      <a:pt x="1" y="8"/>
                    </a:cubicBezTo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749"/>
              <p:cNvSpPr>
                <a:spLocks/>
              </p:cNvSpPr>
              <p:nvPr/>
            </p:nvSpPr>
            <p:spPr bwMode="auto">
              <a:xfrm>
                <a:off x="5322888" y="2813051"/>
                <a:ext cx="106363" cy="71438"/>
              </a:xfrm>
              <a:custGeom>
                <a:avLst/>
                <a:gdLst>
                  <a:gd name="T0" fmla="*/ 1 w 21"/>
                  <a:gd name="T1" fmla="*/ 13 h 14"/>
                  <a:gd name="T2" fmla="*/ 20 w 21"/>
                  <a:gd name="T3" fmla="*/ 0 h 14"/>
                  <a:gd name="T4" fmla="*/ 20 w 21"/>
                  <a:gd name="T5" fmla="*/ 2 h 14"/>
                  <a:gd name="T6" fmla="*/ 2 w 21"/>
                  <a:gd name="T7" fmla="*/ 14 h 14"/>
                  <a:gd name="T8" fmla="*/ 1 w 2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13"/>
                    </a:moveTo>
                    <a:cubicBezTo>
                      <a:pt x="5" y="7"/>
                      <a:pt x="12" y="2"/>
                      <a:pt x="20" y="0"/>
                    </a:cubicBezTo>
                    <a:cubicBezTo>
                      <a:pt x="21" y="0"/>
                      <a:pt x="21" y="2"/>
                      <a:pt x="20" y="2"/>
                    </a:cubicBezTo>
                    <a:cubicBezTo>
                      <a:pt x="13" y="5"/>
                      <a:pt x="7" y="8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1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50"/>
              <p:cNvSpPr>
                <a:spLocks/>
              </p:cNvSpPr>
              <p:nvPr/>
            </p:nvSpPr>
            <p:spPr bwMode="auto">
              <a:xfrm>
                <a:off x="5468938" y="2813051"/>
                <a:ext cx="111125" cy="60325"/>
              </a:xfrm>
              <a:custGeom>
                <a:avLst/>
                <a:gdLst>
                  <a:gd name="T0" fmla="*/ 20 w 22"/>
                  <a:gd name="T1" fmla="*/ 8 h 12"/>
                  <a:gd name="T2" fmla="*/ 14 w 22"/>
                  <a:gd name="T3" fmla="*/ 6 h 12"/>
                  <a:gd name="T4" fmla="*/ 12 w 22"/>
                  <a:gd name="T5" fmla="*/ 1 h 12"/>
                  <a:gd name="T6" fmla="*/ 10 w 22"/>
                  <a:gd name="T7" fmla="*/ 1 h 12"/>
                  <a:gd name="T8" fmla="*/ 10 w 22"/>
                  <a:gd name="T9" fmla="*/ 2 h 12"/>
                  <a:gd name="T10" fmla="*/ 10 w 22"/>
                  <a:gd name="T11" fmla="*/ 2 h 12"/>
                  <a:gd name="T12" fmla="*/ 1 w 22"/>
                  <a:gd name="T13" fmla="*/ 8 h 12"/>
                  <a:gd name="T14" fmla="*/ 1 w 22"/>
                  <a:gd name="T15" fmla="*/ 11 h 12"/>
                  <a:gd name="T16" fmla="*/ 11 w 22"/>
                  <a:gd name="T17" fmla="*/ 6 h 12"/>
                  <a:gd name="T18" fmla="*/ 20 w 22"/>
                  <a:gd name="T19" fmla="*/ 11 h 12"/>
                  <a:gd name="T20" fmla="*/ 20 w 22"/>
                  <a:gd name="T2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2">
                    <a:moveTo>
                      <a:pt x="20" y="8"/>
                    </a:moveTo>
                    <a:cubicBezTo>
                      <a:pt x="18" y="8"/>
                      <a:pt x="16" y="7"/>
                      <a:pt x="14" y="6"/>
                    </a:cubicBezTo>
                    <a:cubicBezTo>
                      <a:pt x="13" y="4"/>
                      <a:pt x="13" y="3"/>
                      <a:pt x="12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6"/>
                      <a:pt x="6" y="7"/>
                      <a:pt x="1" y="8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6" y="12"/>
                      <a:pt x="9" y="9"/>
                      <a:pt x="11" y="6"/>
                    </a:cubicBezTo>
                    <a:cubicBezTo>
                      <a:pt x="13" y="9"/>
                      <a:pt x="16" y="11"/>
                      <a:pt x="20" y="11"/>
                    </a:cubicBezTo>
                    <a:cubicBezTo>
                      <a:pt x="21" y="11"/>
                      <a:pt x="22" y="9"/>
                      <a:pt x="20" y="8"/>
                    </a:cubicBezTo>
                    <a:close/>
                  </a:path>
                </a:pathLst>
              </a:custGeom>
              <a:solidFill>
                <a:srgbClr val="E68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751"/>
              <p:cNvSpPr>
                <a:spLocks/>
              </p:cNvSpPr>
              <p:nvPr/>
            </p:nvSpPr>
            <p:spPr bwMode="auto">
              <a:xfrm>
                <a:off x="5287963" y="2292351"/>
                <a:ext cx="111125" cy="95250"/>
              </a:xfrm>
              <a:custGeom>
                <a:avLst/>
                <a:gdLst>
                  <a:gd name="T0" fmla="*/ 15 w 22"/>
                  <a:gd name="T1" fmla="*/ 0 h 19"/>
                  <a:gd name="T2" fmla="*/ 13 w 22"/>
                  <a:gd name="T3" fmla="*/ 1 h 19"/>
                  <a:gd name="T4" fmla="*/ 0 w 22"/>
                  <a:gd name="T5" fmla="*/ 9 h 19"/>
                  <a:gd name="T6" fmla="*/ 2 w 22"/>
                  <a:gd name="T7" fmla="*/ 9 h 19"/>
                  <a:gd name="T8" fmla="*/ 2 w 22"/>
                  <a:gd name="T9" fmla="*/ 9 h 19"/>
                  <a:gd name="T10" fmla="*/ 1 w 22"/>
                  <a:gd name="T11" fmla="*/ 15 h 19"/>
                  <a:gd name="T12" fmla="*/ 2 w 22"/>
                  <a:gd name="T13" fmla="*/ 15 h 19"/>
                  <a:gd name="T14" fmla="*/ 9 w 22"/>
                  <a:gd name="T15" fmla="*/ 12 h 19"/>
                  <a:gd name="T16" fmla="*/ 11 w 22"/>
                  <a:gd name="T17" fmla="*/ 19 h 19"/>
                  <a:gd name="T18" fmla="*/ 15 w 22"/>
                  <a:gd name="T19" fmla="*/ 17 h 19"/>
                  <a:gd name="T20" fmla="*/ 19 w 22"/>
                  <a:gd name="T21" fmla="*/ 9 h 19"/>
                  <a:gd name="T22" fmla="*/ 16 w 22"/>
                  <a:gd name="T23" fmla="*/ 0 h 19"/>
                  <a:gd name="T24" fmla="*/ 15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5" y="0"/>
                    </a:moveTo>
                    <a:cubicBezTo>
                      <a:pt x="14" y="0"/>
                      <a:pt x="14" y="1"/>
                      <a:pt x="13" y="1"/>
                    </a:cubicBezTo>
                    <a:cubicBezTo>
                      <a:pt x="8" y="3"/>
                      <a:pt x="4" y="6"/>
                      <a:pt x="0" y="9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2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4" y="15"/>
                      <a:pt x="6" y="14"/>
                      <a:pt x="9" y="12"/>
                    </a:cubicBezTo>
                    <a:cubicBezTo>
                      <a:pt x="9" y="12"/>
                      <a:pt x="8" y="15"/>
                      <a:pt x="11" y="19"/>
                    </a:cubicBezTo>
                    <a:cubicBezTo>
                      <a:pt x="11" y="19"/>
                      <a:pt x="12" y="17"/>
                      <a:pt x="15" y="17"/>
                    </a:cubicBezTo>
                    <a:cubicBezTo>
                      <a:pt x="18" y="17"/>
                      <a:pt x="20" y="15"/>
                      <a:pt x="19" y="9"/>
                    </a:cubicBezTo>
                    <a:cubicBezTo>
                      <a:pt x="19" y="9"/>
                      <a:pt x="22" y="5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752"/>
              <p:cNvSpPr>
                <a:spLocks/>
              </p:cNvSpPr>
              <p:nvPr/>
            </p:nvSpPr>
            <p:spPr bwMode="auto">
              <a:xfrm>
                <a:off x="5303838" y="2322513"/>
                <a:ext cx="90488" cy="25400"/>
              </a:xfrm>
              <a:custGeom>
                <a:avLst/>
                <a:gdLst>
                  <a:gd name="T0" fmla="*/ 16 w 18"/>
                  <a:gd name="T1" fmla="*/ 5 h 5"/>
                  <a:gd name="T2" fmla="*/ 9 w 18"/>
                  <a:gd name="T3" fmla="*/ 1 h 5"/>
                  <a:gd name="T4" fmla="*/ 3 w 18"/>
                  <a:gd name="T5" fmla="*/ 0 h 5"/>
                  <a:gd name="T6" fmla="*/ 0 w 18"/>
                  <a:gd name="T7" fmla="*/ 0 h 5"/>
                  <a:gd name="T8" fmla="*/ 3 w 18"/>
                  <a:gd name="T9" fmla="*/ 0 h 5"/>
                  <a:gd name="T10" fmla="*/ 9 w 18"/>
                  <a:gd name="T11" fmla="*/ 0 h 5"/>
                  <a:gd name="T12" fmla="*/ 18 w 18"/>
                  <a:gd name="T13" fmla="*/ 2 h 5"/>
                  <a:gd name="T14" fmla="*/ 16 w 18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16" y="5"/>
                      <a:pt x="13" y="3"/>
                      <a:pt x="9" y="1"/>
                    </a:cubicBezTo>
                    <a:cubicBezTo>
                      <a:pt x="7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13" y="1"/>
                      <a:pt x="18" y="2"/>
                      <a:pt x="18" y="2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753"/>
              <p:cNvSpPr>
                <a:spLocks/>
              </p:cNvSpPr>
              <p:nvPr/>
            </p:nvSpPr>
            <p:spPr bwMode="auto">
              <a:xfrm>
                <a:off x="5619750" y="2276476"/>
                <a:ext cx="109538" cy="85725"/>
              </a:xfrm>
              <a:custGeom>
                <a:avLst/>
                <a:gdLst>
                  <a:gd name="T0" fmla="*/ 3 w 22"/>
                  <a:gd name="T1" fmla="*/ 0 h 17"/>
                  <a:gd name="T2" fmla="*/ 2 w 22"/>
                  <a:gd name="T3" fmla="*/ 6 h 17"/>
                  <a:gd name="T4" fmla="*/ 5 w 22"/>
                  <a:gd name="T5" fmla="*/ 14 h 17"/>
                  <a:gd name="T6" fmla="*/ 9 w 22"/>
                  <a:gd name="T7" fmla="*/ 17 h 17"/>
                  <a:gd name="T8" fmla="*/ 12 w 22"/>
                  <a:gd name="T9" fmla="*/ 11 h 17"/>
                  <a:gd name="T10" fmla="*/ 19 w 22"/>
                  <a:gd name="T11" fmla="*/ 14 h 17"/>
                  <a:gd name="T12" fmla="*/ 19 w 22"/>
                  <a:gd name="T13" fmla="*/ 14 h 17"/>
                  <a:gd name="T14" fmla="*/ 19 w 22"/>
                  <a:gd name="T15" fmla="*/ 9 h 17"/>
                  <a:gd name="T16" fmla="*/ 20 w 22"/>
                  <a:gd name="T17" fmla="*/ 9 h 17"/>
                  <a:gd name="T18" fmla="*/ 22 w 22"/>
                  <a:gd name="T19" fmla="*/ 9 h 17"/>
                  <a:gd name="T20" fmla="*/ 16 w 22"/>
                  <a:gd name="T21" fmla="*/ 5 h 17"/>
                  <a:gd name="T22" fmla="*/ 3 w 22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7">
                    <a:moveTo>
                      <a:pt x="3" y="0"/>
                    </a:moveTo>
                    <a:cubicBezTo>
                      <a:pt x="1" y="3"/>
                      <a:pt x="2" y="6"/>
                      <a:pt x="2" y="6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8" y="15"/>
                      <a:pt x="9" y="17"/>
                      <a:pt x="9" y="17"/>
                    </a:cubicBezTo>
                    <a:cubicBezTo>
                      <a:pt x="12" y="14"/>
                      <a:pt x="12" y="11"/>
                      <a:pt x="12" y="11"/>
                    </a:cubicBezTo>
                    <a:cubicBezTo>
                      <a:pt x="15" y="14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1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0" y="8"/>
                      <a:pt x="18" y="6"/>
                      <a:pt x="16" y="5"/>
                    </a:cubicBezTo>
                    <a:cubicBezTo>
                      <a:pt x="12" y="3"/>
                      <a:pt x="7" y="1"/>
                      <a:pt x="3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754"/>
              <p:cNvSpPr>
                <a:spLocks/>
              </p:cNvSpPr>
              <p:nvPr/>
            </p:nvSpPr>
            <p:spPr bwMode="auto">
              <a:xfrm>
                <a:off x="5619750" y="2297113"/>
                <a:ext cx="90488" cy="20638"/>
              </a:xfrm>
              <a:custGeom>
                <a:avLst/>
                <a:gdLst>
                  <a:gd name="T0" fmla="*/ 0 w 18"/>
                  <a:gd name="T1" fmla="*/ 1 h 4"/>
                  <a:gd name="T2" fmla="*/ 9 w 18"/>
                  <a:gd name="T3" fmla="*/ 0 h 4"/>
                  <a:gd name="T4" fmla="*/ 16 w 18"/>
                  <a:gd name="T5" fmla="*/ 1 h 4"/>
                  <a:gd name="T6" fmla="*/ 18 w 18"/>
                  <a:gd name="T7" fmla="*/ 1 h 4"/>
                  <a:gd name="T8" fmla="*/ 16 w 18"/>
                  <a:gd name="T9" fmla="*/ 1 h 4"/>
                  <a:gd name="T10" fmla="*/ 10 w 18"/>
                  <a:gd name="T11" fmla="*/ 1 h 4"/>
                  <a:gd name="T12" fmla="*/ 1 w 18"/>
                  <a:gd name="T13" fmla="*/ 4 h 4"/>
                  <a:gd name="T14" fmla="*/ 0 w 18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1"/>
                    </a:moveTo>
                    <a:cubicBezTo>
                      <a:pt x="0" y="1"/>
                      <a:pt x="5" y="0"/>
                      <a:pt x="9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0" y="1"/>
                    </a:cubicBezTo>
                    <a:cubicBezTo>
                      <a:pt x="5" y="2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755"/>
              <p:cNvSpPr>
                <a:spLocks noEditPoints="1"/>
              </p:cNvSpPr>
              <p:nvPr/>
            </p:nvSpPr>
            <p:spPr bwMode="auto">
              <a:xfrm>
                <a:off x="5408613" y="2260601"/>
                <a:ext cx="206375" cy="203200"/>
              </a:xfrm>
              <a:custGeom>
                <a:avLst/>
                <a:gdLst>
                  <a:gd name="T0" fmla="*/ 20 w 41"/>
                  <a:gd name="T1" fmla="*/ 23 h 40"/>
                  <a:gd name="T2" fmla="*/ 14 w 41"/>
                  <a:gd name="T3" fmla="*/ 19 h 40"/>
                  <a:gd name="T4" fmla="*/ 17 w 41"/>
                  <a:gd name="T5" fmla="*/ 10 h 40"/>
                  <a:gd name="T6" fmla="*/ 20 w 41"/>
                  <a:gd name="T7" fmla="*/ 9 h 40"/>
                  <a:gd name="T8" fmla="*/ 26 w 41"/>
                  <a:gd name="T9" fmla="*/ 13 h 40"/>
                  <a:gd name="T10" fmla="*/ 23 w 41"/>
                  <a:gd name="T11" fmla="*/ 22 h 40"/>
                  <a:gd name="T12" fmla="*/ 20 w 41"/>
                  <a:gd name="T13" fmla="*/ 23 h 40"/>
                  <a:gd name="T14" fmla="*/ 25 w 41"/>
                  <a:gd name="T15" fmla="*/ 0 h 40"/>
                  <a:gd name="T16" fmla="*/ 22 w 41"/>
                  <a:gd name="T17" fmla="*/ 0 h 40"/>
                  <a:gd name="T18" fmla="*/ 20 w 41"/>
                  <a:gd name="T19" fmla="*/ 0 h 40"/>
                  <a:gd name="T20" fmla="*/ 13 w 41"/>
                  <a:gd name="T21" fmla="*/ 0 h 40"/>
                  <a:gd name="T22" fmla="*/ 11 w 41"/>
                  <a:gd name="T23" fmla="*/ 4 h 40"/>
                  <a:gd name="T24" fmla="*/ 11 w 41"/>
                  <a:gd name="T25" fmla="*/ 4 h 40"/>
                  <a:gd name="T26" fmla="*/ 9 w 41"/>
                  <a:gd name="T27" fmla="*/ 3 h 40"/>
                  <a:gd name="T28" fmla="*/ 0 w 41"/>
                  <a:gd name="T29" fmla="*/ 9 h 40"/>
                  <a:gd name="T30" fmla="*/ 6 w 41"/>
                  <a:gd name="T31" fmla="*/ 18 h 40"/>
                  <a:gd name="T32" fmla="*/ 5 w 41"/>
                  <a:gd name="T33" fmla="*/ 20 h 40"/>
                  <a:gd name="T34" fmla="*/ 1 w 41"/>
                  <a:gd name="T35" fmla="*/ 27 h 40"/>
                  <a:gd name="T36" fmla="*/ 6 w 41"/>
                  <a:gd name="T37" fmla="*/ 30 h 40"/>
                  <a:gd name="T38" fmla="*/ 9 w 41"/>
                  <a:gd name="T39" fmla="*/ 30 h 40"/>
                  <a:gd name="T40" fmla="*/ 13 w 41"/>
                  <a:gd name="T41" fmla="*/ 29 h 40"/>
                  <a:gd name="T42" fmla="*/ 16 w 41"/>
                  <a:gd name="T43" fmla="*/ 36 h 40"/>
                  <a:gd name="T44" fmla="*/ 18 w 41"/>
                  <a:gd name="T45" fmla="*/ 40 h 40"/>
                  <a:gd name="T46" fmla="*/ 28 w 41"/>
                  <a:gd name="T47" fmla="*/ 28 h 40"/>
                  <a:gd name="T48" fmla="*/ 30 w 41"/>
                  <a:gd name="T49" fmla="*/ 29 h 40"/>
                  <a:gd name="T50" fmla="*/ 33 w 41"/>
                  <a:gd name="T51" fmla="*/ 30 h 40"/>
                  <a:gd name="T52" fmla="*/ 41 w 41"/>
                  <a:gd name="T53" fmla="*/ 26 h 40"/>
                  <a:gd name="T54" fmla="*/ 34 w 41"/>
                  <a:gd name="T55" fmla="*/ 16 h 40"/>
                  <a:gd name="T56" fmla="*/ 32 w 41"/>
                  <a:gd name="T57" fmla="*/ 16 h 40"/>
                  <a:gd name="T58" fmla="*/ 35 w 41"/>
                  <a:gd name="T59" fmla="*/ 15 h 40"/>
                  <a:gd name="T60" fmla="*/ 37 w 41"/>
                  <a:gd name="T61" fmla="*/ 5 h 40"/>
                  <a:gd name="T62" fmla="*/ 31 w 41"/>
                  <a:gd name="T63" fmla="*/ 3 h 40"/>
                  <a:gd name="T64" fmla="*/ 27 w 41"/>
                  <a:gd name="T65" fmla="*/ 4 h 40"/>
                  <a:gd name="T66" fmla="*/ 25 w 41"/>
                  <a:gd name="T67" fmla="*/ 0 h 40"/>
                  <a:gd name="T68" fmla="*/ 25 w 41"/>
                  <a:gd name="T6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" h="40">
                    <a:moveTo>
                      <a:pt x="20" y="23"/>
                    </a:moveTo>
                    <a:cubicBezTo>
                      <a:pt x="17" y="23"/>
                      <a:pt x="15" y="21"/>
                      <a:pt x="14" y="19"/>
                    </a:cubicBezTo>
                    <a:cubicBezTo>
                      <a:pt x="12" y="16"/>
                      <a:pt x="14" y="12"/>
                      <a:pt x="17" y="10"/>
                    </a:cubicBezTo>
                    <a:cubicBezTo>
                      <a:pt x="18" y="10"/>
                      <a:pt x="19" y="9"/>
                      <a:pt x="20" y="9"/>
                    </a:cubicBezTo>
                    <a:cubicBezTo>
                      <a:pt x="22" y="9"/>
                      <a:pt x="25" y="11"/>
                      <a:pt x="26" y="13"/>
                    </a:cubicBezTo>
                    <a:cubicBezTo>
                      <a:pt x="27" y="17"/>
                      <a:pt x="26" y="21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moveTo>
                      <a:pt x="25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0" y="9"/>
                      <a:pt x="0" y="9"/>
                    </a:cubicBezTo>
                    <a:cubicBezTo>
                      <a:pt x="2" y="14"/>
                      <a:pt x="4" y="17"/>
                      <a:pt x="6" y="18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3" y="25"/>
                      <a:pt x="1" y="27"/>
                      <a:pt x="1" y="27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6" y="30"/>
                      <a:pt x="8" y="30"/>
                      <a:pt x="9" y="30"/>
                    </a:cubicBezTo>
                    <a:cubicBezTo>
                      <a:pt x="11" y="30"/>
                      <a:pt x="12" y="30"/>
                      <a:pt x="13" y="29"/>
                    </a:cubicBezTo>
                    <a:cubicBezTo>
                      <a:pt x="14" y="33"/>
                      <a:pt x="16" y="36"/>
                      <a:pt x="16" y="36"/>
                    </a:cubicBezTo>
                    <a:cubicBezTo>
                      <a:pt x="16" y="36"/>
                      <a:pt x="19" y="37"/>
                      <a:pt x="18" y="40"/>
                    </a:cubicBezTo>
                    <a:cubicBezTo>
                      <a:pt x="18" y="40"/>
                      <a:pt x="29" y="38"/>
                      <a:pt x="28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30"/>
                      <a:pt x="32" y="30"/>
                      <a:pt x="33" y="30"/>
                    </a:cubicBezTo>
                    <a:cubicBezTo>
                      <a:pt x="37" y="30"/>
                      <a:pt x="41" y="26"/>
                      <a:pt x="41" y="26"/>
                    </a:cubicBezTo>
                    <a:cubicBezTo>
                      <a:pt x="41" y="18"/>
                      <a:pt x="37" y="16"/>
                      <a:pt x="34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3" y="15"/>
                      <a:pt x="34" y="15"/>
                      <a:pt x="35" y="15"/>
                    </a:cubicBezTo>
                    <a:cubicBezTo>
                      <a:pt x="40" y="12"/>
                      <a:pt x="37" y="5"/>
                      <a:pt x="37" y="5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29" y="3"/>
                      <a:pt x="28" y="4"/>
                      <a:pt x="27" y="4"/>
                    </a:cubicBezTo>
                    <a:cubicBezTo>
                      <a:pt x="27" y="3"/>
                      <a:pt x="26" y="1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756"/>
              <p:cNvSpPr>
                <a:spLocks/>
              </p:cNvSpPr>
              <p:nvPr/>
            </p:nvSpPr>
            <p:spPr bwMode="auto">
              <a:xfrm>
                <a:off x="5468938" y="2306638"/>
                <a:ext cx="74613" cy="71438"/>
              </a:xfrm>
              <a:custGeom>
                <a:avLst/>
                <a:gdLst>
                  <a:gd name="T0" fmla="*/ 8 w 15"/>
                  <a:gd name="T1" fmla="*/ 0 h 14"/>
                  <a:gd name="T2" fmla="*/ 5 w 15"/>
                  <a:gd name="T3" fmla="*/ 1 h 14"/>
                  <a:gd name="T4" fmla="*/ 2 w 15"/>
                  <a:gd name="T5" fmla="*/ 10 h 14"/>
                  <a:gd name="T6" fmla="*/ 8 w 15"/>
                  <a:gd name="T7" fmla="*/ 14 h 14"/>
                  <a:gd name="T8" fmla="*/ 11 w 15"/>
                  <a:gd name="T9" fmla="*/ 13 h 14"/>
                  <a:gd name="T10" fmla="*/ 14 w 15"/>
                  <a:gd name="T11" fmla="*/ 4 h 14"/>
                  <a:gd name="T12" fmla="*/ 8 w 1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2" y="3"/>
                      <a:pt x="0" y="7"/>
                      <a:pt x="2" y="10"/>
                    </a:cubicBezTo>
                    <a:cubicBezTo>
                      <a:pt x="3" y="12"/>
                      <a:pt x="5" y="14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4" y="12"/>
                      <a:pt x="15" y="8"/>
                      <a:pt x="14" y="4"/>
                    </a:cubicBezTo>
                    <a:cubicBezTo>
                      <a:pt x="13" y="2"/>
                      <a:pt x="10" y="0"/>
                      <a:pt x="8" y="0"/>
                    </a:cubicBezTo>
                  </a:path>
                </a:pathLst>
              </a:custGeom>
              <a:solidFill>
                <a:srgbClr val="500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757"/>
              <p:cNvSpPr>
                <a:spLocks/>
              </p:cNvSpPr>
              <p:nvPr/>
            </p:nvSpPr>
            <p:spPr bwMode="auto">
              <a:xfrm>
                <a:off x="5484813" y="2317751"/>
                <a:ext cx="49213" cy="49213"/>
              </a:xfrm>
              <a:custGeom>
                <a:avLst/>
                <a:gdLst>
                  <a:gd name="T0" fmla="*/ 9 w 10"/>
                  <a:gd name="T1" fmla="*/ 3 h 10"/>
                  <a:gd name="T2" fmla="*/ 7 w 10"/>
                  <a:gd name="T3" fmla="*/ 9 h 10"/>
                  <a:gd name="T4" fmla="*/ 1 w 10"/>
                  <a:gd name="T5" fmla="*/ 7 h 10"/>
                  <a:gd name="T6" fmla="*/ 3 w 10"/>
                  <a:gd name="T7" fmla="*/ 1 h 10"/>
                  <a:gd name="T8" fmla="*/ 9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9" y="3"/>
                    </a:moveTo>
                    <a:cubicBezTo>
                      <a:pt x="10" y="5"/>
                      <a:pt x="9" y="8"/>
                      <a:pt x="7" y="9"/>
                    </a:cubicBezTo>
                    <a:cubicBezTo>
                      <a:pt x="4" y="10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758"/>
              <p:cNvSpPr>
                <a:spLocks/>
              </p:cNvSpPr>
              <p:nvPr/>
            </p:nvSpPr>
            <p:spPr bwMode="auto">
              <a:xfrm>
                <a:off x="5418138" y="2306638"/>
                <a:ext cx="60325" cy="30163"/>
              </a:xfrm>
              <a:custGeom>
                <a:avLst/>
                <a:gdLst>
                  <a:gd name="T0" fmla="*/ 12 w 12"/>
                  <a:gd name="T1" fmla="*/ 6 h 6"/>
                  <a:gd name="T2" fmla="*/ 5 w 12"/>
                  <a:gd name="T3" fmla="*/ 4 h 6"/>
                  <a:gd name="T4" fmla="*/ 3 w 12"/>
                  <a:gd name="T5" fmla="*/ 3 h 6"/>
                  <a:gd name="T6" fmla="*/ 2 w 12"/>
                  <a:gd name="T7" fmla="*/ 1 h 6"/>
                  <a:gd name="T8" fmla="*/ 0 w 12"/>
                  <a:gd name="T9" fmla="*/ 0 h 6"/>
                  <a:gd name="T10" fmla="*/ 2 w 12"/>
                  <a:gd name="T11" fmla="*/ 1 h 6"/>
                  <a:gd name="T12" fmla="*/ 4 w 12"/>
                  <a:gd name="T13" fmla="*/ 2 h 6"/>
                  <a:gd name="T14" fmla="*/ 6 w 12"/>
                  <a:gd name="T15" fmla="*/ 3 h 6"/>
                  <a:gd name="T16" fmla="*/ 12 w 12"/>
                  <a:gd name="T17" fmla="*/ 5 h 6"/>
                  <a:gd name="T18" fmla="*/ 12 w 12"/>
                  <a:gd name="T19" fmla="*/ 6 h 6"/>
                  <a:gd name="T20" fmla="*/ 12 w 12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cubicBezTo>
                      <a:pt x="12" y="6"/>
                      <a:pt x="8" y="5"/>
                      <a:pt x="5" y="4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9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759"/>
              <p:cNvSpPr>
                <a:spLocks/>
              </p:cNvSpPr>
              <p:nvPr/>
            </p:nvSpPr>
            <p:spPr bwMode="auto">
              <a:xfrm>
                <a:off x="5508625" y="2251076"/>
                <a:ext cx="4763" cy="66675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2 h 13"/>
                  <a:gd name="T4" fmla="*/ 1 w 1"/>
                  <a:gd name="T5" fmla="*/ 6 h 13"/>
                  <a:gd name="T6" fmla="*/ 1 w 1"/>
                  <a:gd name="T7" fmla="*/ 8 h 13"/>
                  <a:gd name="T8" fmla="*/ 1 w 1"/>
                  <a:gd name="T9" fmla="*/ 10 h 13"/>
                  <a:gd name="T10" fmla="*/ 1 w 1"/>
                  <a:gd name="T11" fmla="*/ 12 h 13"/>
                  <a:gd name="T12" fmla="*/ 1 w 1"/>
                  <a:gd name="T13" fmla="*/ 13 h 13"/>
                  <a:gd name="T14" fmla="*/ 0 w 1"/>
                  <a:gd name="T15" fmla="*/ 12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0 h 13"/>
                  <a:gd name="T22" fmla="*/ 0 w 1"/>
                  <a:gd name="T23" fmla="*/ 8 h 13"/>
                  <a:gd name="T24" fmla="*/ 0 w 1"/>
                  <a:gd name="T25" fmla="*/ 6 h 13"/>
                  <a:gd name="T26" fmla="*/ 0 w 1"/>
                  <a:gd name="T27" fmla="*/ 2 h 13"/>
                  <a:gd name="T28" fmla="*/ 0 w 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760"/>
              <p:cNvSpPr>
                <a:spLocks/>
              </p:cNvSpPr>
              <p:nvPr/>
            </p:nvSpPr>
            <p:spPr bwMode="auto">
              <a:xfrm>
                <a:off x="5438775" y="2362201"/>
                <a:ext cx="46038" cy="30163"/>
              </a:xfrm>
              <a:custGeom>
                <a:avLst/>
                <a:gdLst>
                  <a:gd name="T0" fmla="*/ 0 w 9"/>
                  <a:gd name="T1" fmla="*/ 6 h 6"/>
                  <a:gd name="T2" fmla="*/ 5 w 9"/>
                  <a:gd name="T3" fmla="*/ 4 h 6"/>
                  <a:gd name="T4" fmla="*/ 6 w 9"/>
                  <a:gd name="T5" fmla="*/ 3 h 6"/>
                  <a:gd name="T6" fmla="*/ 7 w 9"/>
                  <a:gd name="T7" fmla="*/ 2 h 6"/>
                  <a:gd name="T8" fmla="*/ 7 w 9"/>
                  <a:gd name="T9" fmla="*/ 1 h 6"/>
                  <a:gd name="T10" fmla="*/ 7 w 9"/>
                  <a:gd name="T11" fmla="*/ 0 h 6"/>
                  <a:gd name="T12" fmla="*/ 9 w 9"/>
                  <a:gd name="T13" fmla="*/ 0 h 6"/>
                  <a:gd name="T14" fmla="*/ 9 w 9"/>
                  <a:gd name="T15" fmla="*/ 1 h 6"/>
                  <a:gd name="T16" fmla="*/ 9 w 9"/>
                  <a:gd name="T17" fmla="*/ 1 h 6"/>
                  <a:gd name="T18" fmla="*/ 8 w 9"/>
                  <a:gd name="T19" fmla="*/ 3 h 6"/>
                  <a:gd name="T20" fmla="*/ 7 w 9"/>
                  <a:gd name="T21" fmla="*/ 4 h 6"/>
                  <a:gd name="T22" fmla="*/ 5 w 9"/>
                  <a:gd name="T23" fmla="*/ 5 h 6"/>
                  <a:gd name="T24" fmla="*/ 0 w 9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cubicBezTo>
                      <a:pt x="0" y="6"/>
                      <a:pt x="3" y="6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8" y="3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61"/>
              <p:cNvSpPr>
                <a:spLocks/>
              </p:cNvSpPr>
              <p:nvPr/>
            </p:nvSpPr>
            <p:spPr bwMode="auto">
              <a:xfrm>
                <a:off x="5508625" y="2366963"/>
                <a:ext cx="20638" cy="80963"/>
              </a:xfrm>
              <a:custGeom>
                <a:avLst/>
                <a:gdLst>
                  <a:gd name="T0" fmla="*/ 4 w 4"/>
                  <a:gd name="T1" fmla="*/ 1 h 16"/>
                  <a:gd name="T2" fmla="*/ 4 w 4"/>
                  <a:gd name="T3" fmla="*/ 2 h 16"/>
                  <a:gd name="T4" fmla="*/ 4 w 4"/>
                  <a:gd name="T5" fmla="*/ 3 h 16"/>
                  <a:gd name="T6" fmla="*/ 4 w 4"/>
                  <a:gd name="T7" fmla="*/ 9 h 16"/>
                  <a:gd name="T8" fmla="*/ 3 w 4"/>
                  <a:gd name="T9" fmla="*/ 11 h 16"/>
                  <a:gd name="T10" fmla="*/ 2 w 4"/>
                  <a:gd name="T11" fmla="*/ 14 h 16"/>
                  <a:gd name="T12" fmla="*/ 0 w 4"/>
                  <a:gd name="T13" fmla="*/ 16 h 16"/>
                  <a:gd name="T14" fmla="*/ 1 w 4"/>
                  <a:gd name="T15" fmla="*/ 13 h 16"/>
                  <a:gd name="T16" fmla="*/ 2 w 4"/>
                  <a:gd name="T17" fmla="*/ 11 h 16"/>
                  <a:gd name="T18" fmla="*/ 2 w 4"/>
                  <a:gd name="T19" fmla="*/ 9 h 16"/>
                  <a:gd name="T20" fmla="*/ 2 w 4"/>
                  <a:gd name="T21" fmla="*/ 4 h 16"/>
                  <a:gd name="T22" fmla="*/ 2 w 4"/>
                  <a:gd name="T23" fmla="*/ 1 h 16"/>
                  <a:gd name="T24" fmla="*/ 2 w 4"/>
                  <a:gd name="T25" fmla="*/ 1 h 16"/>
                  <a:gd name="T26" fmla="*/ 3 w 4"/>
                  <a:gd name="T27" fmla="*/ 0 h 16"/>
                  <a:gd name="T28" fmla="*/ 4 w 4"/>
                  <a:gd name="T2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16">
                    <a:moveTo>
                      <a:pt x="4" y="1"/>
                    </a:move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762"/>
              <p:cNvSpPr>
                <a:spLocks/>
              </p:cNvSpPr>
              <p:nvPr/>
            </p:nvSpPr>
            <p:spPr bwMode="auto">
              <a:xfrm>
                <a:off x="5543550" y="2352676"/>
                <a:ext cx="55563" cy="30163"/>
              </a:xfrm>
              <a:custGeom>
                <a:avLst/>
                <a:gdLst>
                  <a:gd name="T0" fmla="*/ 11 w 11"/>
                  <a:gd name="T1" fmla="*/ 6 h 6"/>
                  <a:gd name="T2" fmla="*/ 6 w 11"/>
                  <a:gd name="T3" fmla="*/ 3 h 6"/>
                  <a:gd name="T4" fmla="*/ 3 w 11"/>
                  <a:gd name="T5" fmla="*/ 2 h 6"/>
                  <a:gd name="T6" fmla="*/ 1 w 11"/>
                  <a:gd name="T7" fmla="*/ 2 h 6"/>
                  <a:gd name="T8" fmla="*/ 1 w 11"/>
                  <a:gd name="T9" fmla="*/ 2 h 6"/>
                  <a:gd name="T10" fmla="*/ 1 w 11"/>
                  <a:gd name="T11" fmla="*/ 2 h 6"/>
                  <a:gd name="T12" fmla="*/ 0 w 11"/>
                  <a:gd name="T13" fmla="*/ 1 h 6"/>
                  <a:gd name="T14" fmla="*/ 1 w 11"/>
                  <a:gd name="T15" fmla="*/ 0 h 6"/>
                  <a:gd name="T16" fmla="*/ 1 w 11"/>
                  <a:gd name="T17" fmla="*/ 0 h 6"/>
                  <a:gd name="T18" fmla="*/ 2 w 11"/>
                  <a:gd name="T19" fmla="*/ 0 h 6"/>
                  <a:gd name="T20" fmla="*/ 3 w 11"/>
                  <a:gd name="T21" fmla="*/ 1 h 6"/>
                  <a:gd name="T22" fmla="*/ 7 w 11"/>
                  <a:gd name="T23" fmla="*/ 3 h 6"/>
                  <a:gd name="T24" fmla="*/ 11 w 11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cubicBezTo>
                      <a:pt x="11" y="6"/>
                      <a:pt x="9" y="5"/>
                      <a:pt x="6" y="3"/>
                    </a:cubicBezTo>
                    <a:cubicBezTo>
                      <a:pt x="5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4" y="1"/>
                      <a:pt x="5" y="2"/>
                      <a:pt x="7" y="3"/>
                    </a:cubicBezTo>
                    <a:cubicBezTo>
                      <a:pt x="9" y="4"/>
                      <a:pt x="11" y="6"/>
                      <a:pt x="11" y="6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763"/>
              <p:cNvSpPr>
                <a:spLocks/>
              </p:cNvSpPr>
              <p:nvPr/>
            </p:nvSpPr>
            <p:spPr bwMode="auto">
              <a:xfrm>
                <a:off x="5529263" y="2292351"/>
                <a:ext cx="60325" cy="39688"/>
              </a:xfrm>
              <a:custGeom>
                <a:avLst/>
                <a:gdLst>
                  <a:gd name="T0" fmla="*/ 12 w 12"/>
                  <a:gd name="T1" fmla="*/ 1 h 8"/>
                  <a:gd name="T2" fmla="*/ 10 w 12"/>
                  <a:gd name="T3" fmla="*/ 1 h 8"/>
                  <a:gd name="T4" fmla="*/ 6 w 12"/>
                  <a:gd name="T5" fmla="*/ 3 h 8"/>
                  <a:gd name="T6" fmla="*/ 5 w 12"/>
                  <a:gd name="T7" fmla="*/ 4 h 8"/>
                  <a:gd name="T8" fmla="*/ 4 w 12"/>
                  <a:gd name="T9" fmla="*/ 5 h 8"/>
                  <a:gd name="T10" fmla="*/ 3 w 12"/>
                  <a:gd name="T11" fmla="*/ 7 h 8"/>
                  <a:gd name="T12" fmla="*/ 3 w 12"/>
                  <a:gd name="T13" fmla="*/ 7 h 8"/>
                  <a:gd name="T14" fmla="*/ 1 w 12"/>
                  <a:gd name="T15" fmla="*/ 7 h 8"/>
                  <a:gd name="T16" fmla="*/ 1 w 12"/>
                  <a:gd name="T17" fmla="*/ 6 h 8"/>
                  <a:gd name="T18" fmla="*/ 1 w 12"/>
                  <a:gd name="T19" fmla="*/ 6 h 8"/>
                  <a:gd name="T20" fmla="*/ 2 w 12"/>
                  <a:gd name="T21" fmla="*/ 4 h 8"/>
                  <a:gd name="T22" fmla="*/ 4 w 12"/>
                  <a:gd name="T23" fmla="*/ 3 h 8"/>
                  <a:gd name="T24" fmla="*/ 6 w 12"/>
                  <a:gd name="T25" fmla="*/ 2 h 8"/>
                  <a:gd name="T26" fmla="*/ 10 w 12"/>
                  <a:gd name="T27" fmla="*/ 1 h 8"/>
                  <a:gd name="T28" fmla="*/ 12 w 12"/>
                  <a:gd name="T2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8"/>
                      <a:pt x="1" y="7"/>
                    </a:cubicBezTo>
                    <a:cubicBezTo>
                      <a:pt x="1" y="7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FAD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64"/>
              <p:cNvSpPr>
                <a:spLocks/>
              </p:cNvSpPr>
              <p:nvPr/>
            </p:nvSpPr>
            <p:spPr bwMode="auto">
              <a:xfrm>
                <a:off x="5143500" y="2692401"/>
                <a:ext cx="139700" cy="106363"/>
              </a:xfrm>
              <a:custGeom>
                <a:avLst/>
                <a:gdLst>
                  <a:gd name="T0" fmla="*/ 20 w 28"/>
                  <a:gd name="T1" fmla="*/ 0 h 21"/>
                  <a:gd name="T2" fmla="*/ 17 w 28"/>
                  <a:gd name="T3" fmla="*/ 1 h 21"/>
                  <a:gd name="T4" fmla="*/ 18 w 28"/>
                  <a:gd name="T5" fmla="*/ 11 h 21"/>
                  <a:gd name="T6" fmla="*/ 18 w 28"/>
                  <a:gd name="T7" fmla="*/ 11 h 21"/>
                  <a:gd name="T8" fmla="*/ 18 w 28"/>
                  <a:gd name="T9" fmla="*/ 9 h 21"/>
                  <a:gd name="T10" fmla="*/ 16 w 28"/>
                  <a:gd name="T11" fmla="*/ 5 h 21"/>
                  <a:gd name="T12" fmla="*/ 19 w 28"/>
                  <a:gd name="T13" fmla="*/ 3 h 21"/>
                  <a:gd name="T14" fmla="*/ 23 w 28"/>
                  <a:gd name="T15" fmla="*/ 5 h 21"/>
                  <a:gd name="T16" fmla="*/ 17 w 28"/>
                  <a:gd name="T17" fmla="*/ 18 h 21"/>
                  <a:gd name="T18" fmla="*/ 13 w 28"/>
                  <a:gd name="T19" fmla="*/ 19 h 21"/>
                  <a:gd name="T20" fmla="*/ 5 w 28"/>
                  <a:gd name="T21" fmla="*/ 5 h 21"/>
                  <a:gd name="T22" fmla="*/ 4 w 28"/>
                  <a:gd name="T23" fmla="*/ 4 h 21"/>
                  <a:gd name="T24" fmla="*/ 4 w 28"/>
                  <a:gd name="T25" fmla="*/ 4 h 21"/>
                  <a:gd name="T26" fmla="*/ 8 w 28"/>
                  <a:gd name="T27" fmla="*/ 20 h 21"/>
                  <a:gd name="T28" fmla="*/ 13 w 28"/>
                  <a:gd name="T29" fmla="*/ 21 h 21"/>
                  <a:gd name="T30" fmla="*/ 25 w 28"/>
                  <a:gd name="T31" fmla="*/ 13 h 21"/>
                  <a:gd name="T32" fmla="*/ 20 w 28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1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12" y="2"/>
                      <a:pt x="12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0"/>
                      <a:pt x="18" y="9"/>
                    </a:cubicBezTo>
                    <a:cubicBezTo>
                      <a:pt x="17" y="8"/>
                      <a:pt x="15" y="6"/>
                      <a:pt x="16" y="5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1" y="3"/>
                      <a:pt x="23" y="4"/>
                      <a:pt x="23" y="5"/>
                    </a:cubicBezTo>
                    <a:cubicBezTo>
                      <a:pt x="25" y="10"/>
                      <a:pt x="22" y="16"/>
                      <a:pt x="17" y="18"/>
                    </a:cubicBezTo>
                    <a:cubicBezTo>
                      <a:pt x="16" y="18"/>
                      <a:pt x="15" y="19"/>
                      <a:pt x="13" y="19"/>
                    </a:cubicBezTo>
                    <a:cubicBezTo>
                      <a:pt x="7" y="19"/>
                      <a:pt x="1" y="12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10"/>
                      <a:pt x="3" y="17"/>
                      <a:pt x="8" y="20"/>
                    </a:cubicBezTo>
                    <a:cubicBezTo>
                      <a:pt x="10" y="21"/>
                      <a:pt x="11" y="21"/>
                      <a:pt x="13" y="21"/>
                    </a:cubicBezTo>
                    <a:cubicBezTo>
                      <a:pt x="18" y="21"/>
                      <a:pt x="23" y="18"/>
                      <a:pt x="25" y="13"/>
                    </a:cubicBezTo>
                    <a:cubicBezTo>
                      <a:pt x="28" y="8"/>
                      <a:pt x="25" y="0"/>
                      <a:pt x="20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765"/>
              <p:cNvSpPr>
                <a:spLocks/>
              </p:cNvSpPr>
              <p:nvPr/>
            </p:nvSpPr>
            <p:spPr bwMode="auto">
              <a:xfrm>
                <a:off x="5775325" y="2692401"/>
                <a:ext cx="134938" cy="106363"/>
              </a:xfrm>
              <a:custGeom>
                <a:avLst/>
                <a:gdLst>
                  <a:gd name="T0" fmla="*/ 8 w 27"/>
                  <a:gd name="T1" fmla="*/ 0 h 21"/>
                  <a:gd name="T2" fmla="*/ 2 w 27"/>
                  <a:gd name="T3" fmla="*/ 13 h 21"/>
                  <a:gd name="T4" fmla="*/ 15 w 27"/>
                  <a:gd name="T5" fmla="*/ 21 h 21"/>
                  <a:gd name="T6" fmla="*/ 19 w 27"/>
                  <a:gd name="T7" fmla="*/ 20 h 21"/>
                  <a:gd name="T8" fmla="*/ 24 w 27"/>
                  <a:gd name="T9" fmla="*/ 4 h 21"/>
                  <a:gd name="T10" fmla="*/ 23 w 27"/>
                  <a:gd name="T11" fmla="*/ 4 h 21"/>
                  <a:gd name="T12" fmla="*/ 23 w 27"/>
                  <a:gd name="T13" fmla="*/ 5 h 21"/>
                  <a:gd name="T14" fmla="*/ 14 w 27"/>
                  <a:gd name="T15" fmla="*/ 19 h 21"/>
                  <a:gd name="T16" fmla="*/ 10 w 27"/>
                  <a:gd name="T17" fmla="*/ 18 h 21"/>
                  <a:gd name="T18" fmla="*/ 4 w 27"/>
                  <a:gd name="T19" fmla="*/ 5 h 21"/>
                  <a:gd name="T20" fmla="*/ 9 w 27"/>
                  <a:gd name="T21" fmla="*/ 3 h 21"/>
                  <a:gd name="T22" fmla="*/ 12 w 27"/>
                  <a:gd name="T23" fmla="*/ 5 h 21"/>
                  <a:gd name="T24" fmla="*/ 10 w 27"/>
                  <a:gd name="T25" fmla="*/ 9 h 21"/>
                  <a:gd name="T26" fmla="*/ 10 w 27"/>
                  <a:gd name="T27" fmla="*/ 11 h 21"/>
                  <a:gd name="T28" fmla="*/ 10 w 27"/>
                  <a:gd name="T29" fmla="*/ 11 h 21"/>
                  <a:gd name="T30" fmla="*/ 11 w 27"/>
                  <a:gd name="T31" fmla="*/ 1 h 21"/>
                  <a:gd name="T32" fmla="*/ 8 w 27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1">
                    <a:moveTo>
                      <a:pt x="8" y="0"/>
                    </a:moveTo>
                    <a:cubicBezTo>
                      <a:pt x="2" y="0"/>
                      <a:pt x="0" y="8"/>
                      <a:pt x="2" y="13"/>
                    </a:cubicBezTo>
                    <a:cubicBezTo>
                      <a:pt x="4" y="18"/>
                      <a:pt x="10" y="21"/>
                      <a:pt x="15" y="21"/>
                    </a:cubicBezTo>
                    <a:cubicBezTo>
                      <a:pt x="16" y="21"/>
                      <a:pt x="18" y="21"/>
                      <a:pt x="19" y="20"/>
                    </a:cubicBezTo>
                    <a:cubicBezTo>
                      <a:pt x="25" y="17"/>
                      <a:pt x="27" y="10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5"/>
                    </a:cubicBezTo>
                    <a:cubicBezTo>
                      <a:pt x="27" y="12"/>
                      <a:pt x="21" y="19"/>
                      <a:pt x="14" y="19"/>
                    </a:cubicBezTo>
                    <a:cubicBezTo>
                      <a:pt x="13" y="19"/>
                      <a:pt x="12" y="18"/>
                      <a:pt x="10" y="18"/>
                    </a:cubicBezTo>
                    <a:cubicBezTo>
                      <a:pt x="6" y="16"/>
                      <a:pt x="2" y="10"/>
                      <a:pt x="4" y="5"/>
                    </a:cubicBezTo>
                    <a:cubicBezTo>
                      <a:pt x="5" y="4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9" y="10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0"/>
                      <a:pt x="16" y="2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solidFill>
                <a:srgbClr val="8D13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766"/>
              <p:cNvSpPr>
                <a:spLocks/>
              </p:cNvSpPr>
              <p:nvPr/>
            </p:nvSpPr>
            <p:spPr bwMode="auto">
              <a:xfrm>
                <a:off x="5053013" y="2139951"/>
                <a:ext cx="185738" cy="233363"/>
              </a:xfrm>
              <a:custGeom>
                <a:avLst/>
                <a:gdLst>
                  <a:gd name="T0" fmla="*/ 21 w 37"/>
                  <a:gd name="T1" fmla="*/ 0 h 46"/>
                  <a:gd name="T2" fmla="*/ 20 w 37"/>
                  <a:gd name="T3" fmla="*/ 1 h 46"/>
                  <a:gd name="T4" fmla="*/ 15 w 37"/>
                  <a:gd name="T5" fmla="*/ 24 h 46"/>
                  <a:gd name="T6" fmla="*/ 7 w 37"/>
                  <a:gd name="T7" fmla="*/ 10 h 46"/>
                  <a:gd name="T8" fmla="*/ 5 w 37"/>
                  <a:gd name="T9" fmla="*/ 9 h 46"/>
                  <a:gd name="T10" fmla="*/ 3 w 37"/>
                  <a:gd name="T11" fmla="*/ 10 h 46"/>
                  <a:gd name="T12" fmla="*/ 29 w 37"/>
                  <a:gd name="T13" fmla="*/ 46 h 46"/>
                  <a:gd name="T14" fmla="*/ 34 w 37"/>
                  <a:gd name="T15" fmla="*/ 46 h 46"/>
                  <a:gd name="T16" fmla="*/ 34 w 37"/>
                  <a:gd name="T17" fmla="*/ 45 h 46"/>
                  <a:gd name="T18" fmla="*/ 35 w 37"/>
                  <a:gd name="T19" fmla="*/ 46 h 46"/>
                  <a:gd name="T20" fmla="*/ 35 w 37"/>
                  <a:gd name="T21" fmla="*/ 46 h 46"/>
                  <a:gd name="T22" fmla="*/ 36 w 37"/>
                  <a:gd name="T23" fmla="*/ 45 h 46"/>
                  <a:gd name="T24" fmla="*/ 36 w 37"/>
                  <a:gd name="T25" fmla="*/ 44 h 46"/>
                  <a:gd name="T26" fmla="*/ 23 w 37"/>
                  <a:gd name="T27" fmla="*/ 2 h 46"/>
                  <a:gd name="T28" fmla="*/ 21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5" y="7"/>
                      <a:pt x="14" y="16"/>
                      <a:pt x="15" y="24"/>
                    </a:cubicBezTo>
                    <a:cubicBezTo>
                      <a:pt x="12" y="19"/>
                      <a:pt x="9" y="15"/>
                      <a:pt x="7" y="10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4" y="9"/>
                      <a:pt x="3" y="10"/>
                    </a:cubicBezTo>
                    <a:cubicBezTo>
                      <a:pt x="0" y="26"/>
                      <a:pt x="11" y="46"/>
                      <a:pt x="29" y="46"/>
                    </a:cubicBezTo>
                    <a:cubicBezTo>
                      <a:pt x="30" y="46"/>
                      <a:pt x="32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6" y="45"/>
                      <a:pt x="36" y="45"/>
                    </a:cubicBezTo>
                    <a:cubicBezTo>
                      <a:pt x="36" y="45"/>
                      <a:pt x="37" y="44"/>
                      <a:pt x="36" y="44"/>
                    </a:cubicBezTo>
                    <a:cubicBezTo>
                      <a:pt x="28" y="31"/>
                      <a:pt x="24" y="17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67"/>
              <p:cNvSpPr>
                <a:spLocks/>
              </p:cNvSpPr>
              <p:nvPr/>
            </p:nvSpPr>
            <p:spPr bwMode="auto">
              <a:xfrm>
                <a:off x="5815013" y="2139951"/>
                <a:ext cx="185738" cy="233363"/>
              </a:xfrm>
              <a:custGeom>
                <a:avLst/>
                <a:gdLst>
                  <a:gd name="T0" fmla="*/ 16 w 37"/>
                  <a:gd name="T1" fmla="*/ 0 h 46"/>
                  <a:gd name="T2" fmla="*/ 14 w 37"/>
                  <a:gd name="T3" fmla="*/ 2 h 46"/>
                  <a:gd name="T4" fmla="*/ 0 w 37"/>
                  <a:gd name="T5" fmla="*/ 44 h 46"/>
                  <a:gd name="T6" fmla="*/ 1 w 37"/>
                  <a:gd name="T7" fmla="*/ 45 h 46"/>
                  <a:gd name="T8" fmla="*/ 2 w 37"/>
                  <a:gd name="T9" fmla="*/ 46 h 46"/>
                  <a:gd name="T10" fmla="*/ 2 w 37"/>
                  <a:gd name="T11" fmla="*/ 46 h 46"/>
                  <a:gd name="T12" fmla="*/ 2 w 37"/>
                  <a:gd name="T13" fmla="*/ 45 h 46"/>
                  <a:gd name="T14" fmla="*/ 3 w 37"/>
                  <a:gd name="T15" fmla="*/ 46 h 46"/>
                  <a:gd name="T16" fmla="*/ 8 w 37"/>
                  <a:gd name="T17" fmla="*/ 46 h 46"/>
                  <a:gd name="T18" fmla="*/ 33 w 37"/>
                  <a:gd name="T19" fmla="*/ 10 h 46"/>
                  <a:gd name="T20" fmla="*/ 32 w 37"/>
                  <a:gd name="T21" fmla="*/ 9 h 46"/>
                  <a:gd name="T22" fmla="*/ 30 w 37"/>
                  <a:gd name="T23" fmla="*/ 10 h 46"/>
                  <a:gd name="T24" fmla="*/ 22 w 37"/>
                  <a:gd name="T25" fmla="*/ 24 h 46"/>
                  <a:gd name="T26" fmla="*/ 17 w 37"/>
                  <a:gd name="T27" fmla="*/ 1 h 46"/>
                  <a:gd name="T28" fmla="*/ 16 w 37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6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3" y="17"/>
                      <a:pt x="8" y="31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5" y="46"/>
                      <a:pt x="6" y="46"/>
                      <a:pt x="8" y="46"/>
                    </a:cubicBezTo>
                    <a:cubicBezTo>
                      <a:pt x="25" y="46"/>
                      <a:pt x="37" y="26"/>
                      <a:pt x="33" y="10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9"/>
                      <a:pt x="30" y="9"/>
                      <a:pt x="30" y="10"/>
                    </a:cubicBezTo>
                    <a:cubicBezTo>
                      <a:pt x="27" y="15"/>
                      <a:pt x="25" y="19"/>
                      <a:pt x="22" y="24"/>
                    </a:cubicBezTo>
                    <a:cubicBezTo>
                      <a:pt x="23" y="16"/>
                      <a:pt x="21" y="7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</a:path>
                </a:pathLst>
              </a:custGeom>
              <a:solidFill>
                <a:srgbClr val="690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9" name="组合 1"/>
          <p:cNvGrpSpPr/>
          <p:nvPr/>
        </p:nvGrpSpPr>
        <p:grpSpPr bwMode="auto">
          <a:xfrm rot="5400000">
            <a:off x="2539208" y="3739778"/>
            <a:ext cx="2055812" cy="2049463"/>
            <a:chOff x="0" y="0"/>
            <a:chExt cx="2702660" cy="2692842"/>
          </a:xfrm>
          <a:solidFill>
            <a:srgbClr val="FFD966"/>
          </a:solidFill>
        </p:grpSpPr>
        <p:sp>
          <p:nvSpPr>
            <p:cNvPr id="140" name="空心弧 2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G0" fmla="+- 4416 0 0"/>
                <a:gd name="G1" fmla="+- 11736545 0 0"/>
                <a:gd name="G2" fmla="+- 0 0 11736545"/>
                <a:gd name="T0" fmla="*/ 0 256 1"/>
                <a:gd name="T1" fmla="*/ 180 256 1"/>
                <a:gd name="G3" fmla="+- 11736545 T0 T1"/>
                <a:gd name="T2" fmla="*/ 0 256 1"/>
                <a:gd name="T3" fmla="*/ 90 256 1"/>
                <a:gd name="G4" fmla="+- 11736545 T2 T3"/>
                <a:gd name="G5" fmla="*/ G4 2 1"/>
                <a:gd name="T4" fmla="*/ 90 256 1"/>
                <a:gd name="T5" fmla="*/ 0 256 1"/>
                <a:gd name="G6" fmla="+- 11736545 T4 T5"/>
                <a:gd name="G7" fmla="*/ G6 2 1"/>
                <a:gd name="G8" fmla="abs 117365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416"/>
                <a:gd name="G18" fmla="*/ 4416 1 2"/>
                <a:gd name="G19" fmla="+- G18 5400 0"/>
                <a:gd name="G20" fmla="cos G19 11736545"/>
                <a:gd name="G21" fmla="sin G19 11736545"/>
                <a:gd name="G22" fmla="+- G20 10800 0"/>
                <a:gd name="G23" fmla="+- G21 10800 0"/>
                <a:gd name="G24" fmla="+- 10800 0 G20"/>
                <a:gd name="G25" fmla="+- 4416 10800 0"/>
                <a:gd name="G26" fmla="?: G9 G17 G25"/>
                <a:gd name="G27" fmla="?: G9 0 21600"/>
                <a:gd name="G28" fmla="cos 10800 11736545"/>
                <a:gd name="G29" fmla="sin 10800 11736545"/>
                <a:gd name="G30" fmla="sin 4416 11736545"/>
                <a:gd name="G31" fmla="+- G28 10800 0"/>
                <a:gd name="G32" fmla="+- G29 10800 0"/>
                <a:gd name="G33" fmla="+- G30 10800 0"/>
                <a:gd name="G34" fmla="?: G4 0 G31"/>
                <a:gd name="G35" fmla="?: 11736545 G34 0"/>
                <a:gd name="G36" fmla="?: G6 G35 G31"/>
                <a:gd name="G37" fmla="+- 21600 0 G36"/>
                <a:gd name="G38" fmla="?: G4 0 G33"/>
                <a:gd name="G39" fmla="?: 117365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192 w 21600"/>
                <a:gd name="T15" fmla="*/ 10921 h 21600"/>
                <a:gd name="T16" fmla="*/ 10800 w 21600"/>
                <a:gd name="T17" fmla="*/ 6384 h 21600"/>
                <a:gd name="T18" fmla="*/ 18408 w 21600"/>
                <a:gd name="T19" fmla="*/ 1092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1" name="矩形 3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2" name="矩形 4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3" name="组合 5"/>
          <p:cNvGrpSpPr/>
          <p:nvPr/>
        </p:nvGrpSpPr>
        <p:grpSpPr bwMode="auto">
          <a:xfrm rot="16200000">
            <a:off x="3980657" y="1587128"/>
            <a:ext cx="2055812" cy="2049463"/>
            <a:chOff x="0" y="0"/>
            <a:chExt cx="2702660" cy="2692842"/>
          </a:xfrm>
          <a:solidFill>
            <a:srgbClr val="E3C589"/>
          </a:solidFill>
        </p:grpSpPr>
        <p:sp>
          <p:nvSpPr>
            <p:cNvPr id="144" name="空心弧 6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G0" fmla="+- 4416 0 0"/>
                <a:gd name="G1" fmla="+- 11736545 0 0"/>
                <a:gd name="G2" fmla="+- 0 0 11736545"/>
                <a:gd name="T0" fmla="*/ 0 256 1"/>
                <a:gd name="T1" fmla="*/ 180 256 1"/>
                <a:gd name="G3" fmla="+- 11736545 T0 T1"/>
                <a:gd name="T2" fmla="*/ 0 256 1"/>
                <a:gd name="T3" fmla="*/ 90 256 1"/>
                <a:gd name="G4" fmla="+- 11736545 T2 T3"/>
                <a:gd name="G5" fmla="*/ G4 2 1"/>
                <a:gd name="T4" fmla="*/ 90 256 1"/>
                <a:gd name="T5" fmla="*/ 0 256 1"/>
                <a:gd name="G6" fmla="+- 11736545 T4 T5"/>
                <a:gd name="G7" fmla="*/ G6 2 1"/>
                <a:gd name="G8" fmla="abs 117365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416"/>
                <a:gd name="G18" fmla="*/ 4416 1 2"/>
                <a:gd name="G19" fmla="+- G18 5400 0"/>
                <a:gd name="G20" fmla="cos G19 11736545"/>
                <a:gd name="G21" fmla="sin G19 11736545"/>
                <a:gd name="G22" fmla="+- G20 10800 0"/>
                <a:gd name="G23" fmla="+- G21 10800 0"/>
                <a:gd name="G24" fmla="+- 10800 0 G20"/>
                <a:gd name="G25" fmla="+- 4416 10800 0"/>
                <a:gd name="G26" fmla="?: G9 G17 G25"/>
                <a:gd name="G27" fmla="?: G9 0 21600"/>
                <a:gd name="G28" fmla="cos 10800 11736545"/>
                <a:gd name="G29" fmla="sin 10800 11736545"/>
                <a:gd name="G30" fmla="sin 4416 11736545"/>
                <a:gd name="G31" fmla="+- G28 10800 0"/>
                <a:gd name="G32" fmla="+- G29 10800 0"/>
                <a:gd name="G33" fmla="+- G30 10800 0"/>
                <a:gd name="G34" fmla="?: G4 0 G31"/>
                <a:gd name="G35" fmla="?: 11736545 G34 0"/>
                <a:gd name="G36" fmla="?: G6 G35 G31"/>
                <a:gd name="G37" fmla="+- 21600 0 G36"/>
                <a:gd name="G38" fmla="?: G4 0 G33"/>
                <a:gd name="G39" fmla="?: 117365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192 w 21600"/>
                <a:gd name="T15" fmla="*/ 10921 h 21600"/>
                <a:gd name="T16" fmla="*/ 10800 w 21600"/>
                <a:gd name="T17" fmla="*/ 6384 h 21600"/>
                <a:gd name="T18" fmla="*/ 18408 w 21600"/>
                <a:gd name="T19" fmla="*/ 1092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5" name="矩形 7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6" name="矩形 8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7" name="组合 9"/>
          <p:cNvGrpSpPr/>
          <p:nvPr/>
        </p:nvGrpSpPr>
        <p:grpSpPr bwMode="auto">
          <a:xfrm rot="5400000">
            <a:off x="5425282" y="3739778"/>
            <a:ext cx="2055812" cy="2049463"/>
            <a:chOff x="0" y="0"/>
            <a:chExt cx="2702660" cy="2692842"/>
          </a:xfrm>
          <a:solidFill>
            <a:srgbClr val="FFD966"/>
          </a:solidFill>
        </p:grpSpPr>
        <p:sp>
          <p:nvSpPr>
            <p:cNvPr id="148" name="空心弧 10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G0" fmla="+- 4416 0 0"/>
                <a:gd name="G1" fmla="+- 11736545 0 0"/>
                <a:gd name="G2" fmla="+- 0 0 11736545"/>
                <a:gd name="T0" fmla="*/ 0 256 1"/>
                <a:gd name="T1" fmla="*/ 180 256 1"/>
                <a:gd name="G3" fmla="+- 11736545 T0 T1"/>
                <a:gd name="T2" fmla="*/ 0 256 1"/>
                <a:gd name="T3" fmla="*/ 90 256 1"/>
                <a:gd name="G4" fmla="+- 11736545 T2 T3"/>
                <a:gd name="G5" fmla="*/ G4 2 1"/>
                <a:gd name="T4" fmla="*/ 90 256 1"/>
                <a:gd name="T5" fmla="*/ 0 256 1"/>
                <a:gd name="G6" fmla="+- 11736545 T4 T5"/>
                <a:gd name="G7" fmla="*/ G6 2 1"/>
                <a:gd name="G8" fmla="abs 117365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416"/>
                <a:gd name="G18" fmla="*/ 4416 1 2"/>
                <a:gd name="G19" fmla="+- G18 5400 0"/>
                <a:gd name="G20" fmla="cos G19 11736545"/>
                <a:gd name="G21" fmla="sin G19 11736545"/>
                <a:gd name="G22" fmla="+- G20 10800 0"/>
                <a:gd name="G23" fmla="+- G21 10800 0"/>
                <a:gd name="G24" fmla="+- 10800 0 G20"/>
                <a:gd name="G25" fmla="+- 4416 10800 0"/>
                <a:gd name="G26" fmla="?: G9 G17 G25"/>
                <a:gd name="G27" fmla="?: G9 0 21600"/>
                <a:gd name="G28" fmla="cos 10800 11736545"/>
                <a:gd name="G29" fmla="sin 10800 11736545"/>
                <a:gd name="G30" fmla="sin 4416 11736545"/>
                <a:gd name="G31" fmla="+- G28 10800 0"/>
                <a:gd name="G32" fmla="+- G29 10800 0"/>
                <a:gd name="G33" fmla="+- G30 10800 0"/>
                <a:gd name="G34" fmla="?: G4 0 G31"/>
                <a:gd name="G35" fmla="?: 11736545 G34 0"/>
                <a:gd name="G36" fmla="?: G6 G35 G31"/>
                <a:gd name="G37" fmla="+- 21600 0 G36"/>
                <a:gd name="G38" fmla="?: G4 0 G33"/>
                <a:gd name="G39" fmla="?: 117365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192 w 21600"/>
                <a:gd name="T15" fmla="*/ 10921 h 21600"/>
                <a:gd name="T16" fmla="*/ 10800 w 21600"/>
                <a:gd name="T17" fmla="*/ 6384 h 21600"/>
                <a:gd name="T18" fmla="*/ 18408 w 21600"/>
                <a:gd name="T19" fmla="*/ 1092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9" name="矩形 11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0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1" name="组合 13"/>
          <p:cNvGrpSpPr/>
          <p:nvPr/>
        </p:nvGrpSpPr>
        <p:grpSpPr bwMode="auto">
          <a:xfrm rot="16200000">
            <a:off x="6866732" y="1587128"/>
            <a:ext cx="2055812" cy="2049463"/>
            <a:chOff x="0" y="0"/>
            <a:chExt cx="2702660" cy="2692842"/>
          </a:xfrm>
          <a:solidFill>
            <a:srgbClr val="E3C589"/>
          </a:solidFill>
        </p:grpSpPr>
        <p:sp>
          <p:nvSpPr>
            <p:cNvPr id="152" name="空心弧 14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G0" fmla="+- 4416 0 0"/>
                <a:gd name="G1" fmla="+- 11736545 0 0"/>
                <a:gd name="G2" fmla="+- 0 0 11736545"/>
                <a:gd name="T0" fmla="*/ 0 256 1"/>
                <a:gd name="T1" fmla="*/ 180 256 1"/>
                <a:gd name="G3" fmla="+- 11736545 T0 T1"/>
                <a:gd name="T2" fmla="*/ 0 256 1"/>
                <a:gd name="T3" fmla="*/ 90 256 1"/>
                <a:gd name="G4" fmla="+- 11736545 T2 T3"/>
                <a:gd name="G5" fmla="*/ G4 2 1"/>
                <a:gd name="T4" fmla="*/ 90 256 1"/>
                <a:gd name="T5" fmla="*/ 0 256 1"/>
                <a:gd name="G6" fmla="+- 11736545 T4 T5"/>
                <a:gd name="G7" fmla="*/ G6 2 1"/>
                <a:gd name="G8" fmla="abs 117365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416"/>
                <a:gd name="G18" fmla="*/ 4416 1 2"/>
                <a:gd name="G19" fmla="+- G18 5400 0"/>
                <a:gd name="G20" fmla="cos G19 11736545"/>
                <a:gd name="G21" fmla="sin G19 11736545"/>
                <a:gd name="G22" fmla="+- G20 10800 0"/>
                <a:gd name="G23" fmla="+- G21 10800 0"/>
                <a:gd name="G24" fmla="+- 10800 0 G20"/>
                <a:gd name="G25" fmla="+- 4416 10800 0"/>
                <a:gd name="G26" fmla="?: G9 G17 G25"/>
                <a:gd name="G27" fmla="?: G9 0 21600"/>
                <a:gd name="G28" fmla="cos 10800 11736545"/>
                <a:gd name="G29" fmla="sin 10800 11736545"/>
                <a:gd name="G30" fmla="sin 4416 11736545"/>
                <a:gd name="G31" fmla="+- G28 10800 0"/>
                <a:gd name="G32" fmla="+- G29 10800 0"/>
                <a:gd name="G33" fmla="+- G30 10800 0"/>
                <a:gd name="G34" fmla="?: G4 0 G31"/>
                <a:gd name="G35" fmla="?: 11736545 G34 0"/>
                <a:gd name="G36" fmla="?: G6 G35 G31"/>
                <a:gd name="G37" fmla="+- 21600 0 G36"/>
                <a:gd name="G38" fmla="?: G4 0 G33"/>
                <a:gd name="G39" fmla="?: 117365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192 w 21600"/>
                <a:gd name="T15" fmla="*/ 10921 h 21600"/>
                <a:gd name="T16" fmla="*/ 10800 w 21600"/>
                <a:gd name="T17" fmla="*/ 6384 h 21600"/>
                <a:gd name="T18" fmla="*/ 18408 w 21600"/>
                <a:gd name="T19" fmla="*/ 10921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" name="矩形 15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4" name="矩形 16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5" name="矩形 17"/>
          <p:cNvSpPr>
            <a:spLocks noChangeArrowheads="1"/>
          </p:cNvSpPr>
          <p:nvPr/>
        </p:nvSpPr>
        <p:spPr bwMode="auto">
          <a:xfrm>
            <a:off x="1251744" y="3444502"/>
            <a:ext cx="9144000" cy="482600"/>
          </a:xfrm>
          <a:prstGeom prst="rect">
            <a:avLst/>
          </a:prstGeom>
          <a:solidFill>
            <a:srgbClr val="E7E7E7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" name="TextBox 24"/>
          <p:cNvSpPr>
            <a:spLocks noChangeArrowheads="1"/>
          </p:cNvSpPr>
          <p:nvPr/>
        </p:nvSpPr>
        <p:spPr bwMode="auto">
          <a:xfrm>
            <a:off x="3218657" y="3350839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595959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01</a:t>
            </a:r>
            <a:endParaRPr lang="zh-CN" altLang="en-US" sz="900" b="1">
              <a:solidFill>
                <a:srgbClr val="595959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Arial Unicode MS" panose="020B0604020202020204" charset="-122"/>
            </a:endParaRPr>
          </a:p>
        </p:txBody>
      </p:sp>
      <p:sp>
        <p:nvSpPr>
          <p:cNvPr id="157" name="TextBox 25"/>
          <p:cNvSpPr>
            <a:spLocks noChangeArrowheads="1"/>
          </p:cNvSpPr>
          <p:nvPr/>
        </p:nvSpPr>
        <p:spPr bwMode="auto">
          <a:xfrm>
            <a:off x="3263012" y="3931866"/>
            <a:ext cx="643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 smtClean="0"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zh-CN" altLang="en-US" sz="1400" b="1" dirty="0">
              <a:sym typeface="宋体" panose="02010600030101010101" pitchFamily="2" charset="-122"/>
            </a:endParaRPr>
          </a:p>
        </p:txBody>
      </p:sp>
      <p:sp>
        <p:nvSpPr>
          <p:cNvPr id="158" name="TextBox 26"/>
          <p:cNvSpPr>
            <a:spLocks noChangeArrowheads="1"/>
          </p:cNvSpPr>
          <p:nvPr/>
        </p:nvSpPr>
        <p:spPr bwMode="auto">
          <a:xfrm>
            <a:off x="4660107" y="3350839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A5A5A5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02</a:t>
            </a:r>
            <a:endParaRPr lang="zh-CN" altLang="en-US" sz="900" b="1">
              <a:solidFill>
                <a:srgbClr val="A5A5A5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Arial Unicode MS" panose="020B0604020202020204" charset="-122"/>
            </a:endParaRPr>
          </a:p>
        </p:txBody>
      </p:sp>
      <p:sp>
        <p:nvSpPr>
          <p:cNvPr id="159" name="TextBox 27"/>
          <p:cNvSpPr>
            <a:spLocks noChangeArrowheads="1"/>
          </p:cNvSpPr>
          <p:nvPr/>
        </p:nvSpPr>
        <p:spPr bwMode="auto">
          <a:xfrm>
            <a:off x="4684619" y="3117479"/>
            <a:ext cx="643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 smtClean="0"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zh-CN" altLang="en-US" sz="1400" b="1" dirty="0">
              <a:sym typeface="宋体" panose="02010600030101010101" pitchFamily="2" charset="-122"/>
            </a:endParaRPr>
          </a:p>
        </p:txBody>
      </p:sp>
      <p:sp>
        <p:nvSpPr>
          <p:cNvPr id="160" name="TextBox 28"/>
          <p:cNvSpPr>
            <a:spLocks noChangeArrowheads="1"/>
          </p:cNvSpPr>
          <p:nvPr/>
        </p:nvSpPr>
        <p:spPr bwMode="auto">
          <a:xfrm>
            <a:off x="7547771" y="3350839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A5A5A5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04</a:t>
            </a:r>
            <a:endParaRPr lang="zh-CN" altLang="en-US" sz="900" b="1">
              <a:solidFill>
                <a:srgbClr val="A5A5A5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Arial Unicode MS" panose="020B0604020202020204" charset="-122"/>
            </a:endParaRPr>
          </a:p>
        </p:txBody>
      </p:sp>
      <p:sp>
        <p:nvSpPr>
          <p:cNvPr id="161" name="TextBox 29"/>
          <p:cNvSpPr>
            <a:spLocks noChangeArrowheads="1"/>
          </p:cNvSpPr>
          <p:nvPr/>
        </p:nvSpPr>
        <p:spPr bwMode="auto">
          <a:xfrm>
            <a:off x="7571487" y="3117479"/>
            <a:ext cx="643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 smtClean="0"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zh-CN" altLang="en-US" sz="1400" b="1" dirty="0">
              <a:sym typeface="宋体" panose="02010600030101010101" pitchFamily="2" charset="-122"/>
            </a:endParaRPr>
          </a:p>
        </p:txBody>
      </p:sp>
      <p:sp>
        <p:nvSpPr>
          <p:cNvPr id="162" name="TextBox 30"/>
          <p:cNvSpPr>
            <a:spLocks noChangeArrowheads="1"/>
          </p:cNvSpPr>
          <p:nvPr/>
        </p:nvSpPr>
        <p:spPr bwMode="auto">
          <a:xfrm>
            <a:off x="6076157" y="3350839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595959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03</a:t>
            </a:r>
            <a:endParaRPr lang="zh-CN" altLang="en-US" sz="900" b="1">
              <a:solidFill>
                <a:srgbClr val="595959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Arial Unicode MS" panose="020B0604020202020204" charset="-122"/>
            </a:endParaRPr>
          </a:p>
        </p:txBody>
      </p:sp>
      <p:sp>
        <p:nvSpPr>
          <p:cNvPr id="163" name="TextBox 31"/>
          <p:cNvSpPr>
            <a:spLocks noChangeArrowheads="1"/>
          </p:cNvSpPr>
          <p:nvPr/>
        </p:nvSpPr>
        <p:spPr bwMode="auto">
          <a:xfrm>
            <a:off x="6121307" y="3931866"/>
            <a:ext cx="643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 smtClean="0"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zh-CN" altLang="en-US" sz="1400" b="1" dirty="0">
              <a:sym typeface="宋体" panose="02010600030101010101" pitchFamily="2" charset="-122"/>
            </a:endParaRPr>
          </a:p>
        </p:txBody>
      </p:sp>
      <p:sp>
        <p:nvSpPr>
          <p:cNvPr id="164" name="矩形 26"/>
          <p:cNvSpPr>
            <a:spLocks noChangeArrowheads="1"/>
          </p:cNvSpPr>
          <p:nvPr/>
        </p:nvSpPr>
        <p:spPr bwMode="auto">
          <a:xfrm>
            <a:off x="3150098" y="5326763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A5A5A5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en-US" altLang="zh-CN" dirty="0">
              <a:solidFill>
                <a:srgbClr val="A5A5A5"/>
              </a:solidFill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5" name="矩形 27"/>
          <p:cNvSpPr>
            <a:spLocks noChangeArrowheads="1"/>
          </p:cNvSpPr>
          <p:nvPr/>
        </p:nvSpPr>
        <p:spPr bwMode="auto">
          <a:xfrm>
            <a:off x="4604247" y="1680274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en-US" altLang="zh-CN" dirty="0">
              <a:solidFill>
                <a:prstClr val="white"/>
              </a:solidFill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6" name="矩形 28"/>
          <p:cNvSpPr>
            <a:spLocks noChangeArrowheads="1"/>
          </p:cNvSpPr>
          <p:nvPr/>
        </p:nvSpPr>
        <p:spPr bwMode="auto">
          <a:xfrm>
            <a:off x="6037759" y="5326763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A5A5A5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en-US" altLang="zh-CN" dirty="0">
              <a:solidFill>
                <a:srgbClr val="A5A5A5"/>
              </a:solidFill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7" name="矩形 29"/>
          <p:cNvSpPr>
            <a:spLocks noChangeArrowheads="1"/>
          </p:cNvSpPr>
          <p:nvPr/>
        </p:nvSpPr>
        <p:spPr bwMode="auto">
          <a:xfrm>
            <a:off x="7479210" y="1680274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a typeface="Calibri" pitchFamily="34" charset="0"/>
                <a:cs typeface="Calibri" pitchFamily="34" charset="0"/>
                <a:sym typeface="Calibri" pitchFamily="34" charset="0"/>
              </a:rPr>
              <a:t>TEXT</a:t>
            </a:r>
            <a:endParaRPr lang="en-US" altLang="zh-CN" dirty="0">
              <a:solidFill>
                <a:prstClr val="white"/>
              </a:solidFill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8" name="Freeform 5"/>
          <p:cNvSpPr>
            <a:spLocks noEditPoints="1" noChangeArrowheads="1"/>
          </p:cNvSpPr>
          <p:nvPr/>
        </p:nvSpPr>
        <p:spPr bwMode="auto">
          <a:xfrm>
            <a:off x="4791870" y="2458664"/>
            <a:ext cx="457200" cy="439738"/>
          </a:xfrm>
          <a:custGeom>
            <a:avLst/>
            <a:gdLst>
              <a:gd name="T0" fmla="*/ 188 w 200"/>
              <a:gd name="T1" fmla="*/ 0 h 192"/>
              <a:gd name="T2" fmla="*/ 44 w 200"/>
              <a:gd name="T3" fmla="*/ 0 h 192"/>
              <a:gd name="T4" fmla="*/ 40 w 200"/>
              <a:gd name="T5" fmla="*/ 0 h 192"/>
              <a:gd name="T6" fmla="*/ 32 w 200"/>
              <a:gd name="T7" fmla="*/ 0 h 192"/>
              <a:gd name="T8" fmla="*/ 32 w 200"/>
              <a:gd name="T9" fmla="*/ 36 h 192"/>
              <a:gd name="T10" fmla="*/ 0 w 200"/>
              <a:gd name="T11" fmla="*/ 36 h 192"/>
              <a:gd name="T12" fmla="*/ 0 w 200"/>
              <a:gd name="T13" fmla="*/ 48 h 192"/>
              <a:gd name="T14" fmla="*/ 0 w 200"/>
              <a:gd name="T15" fmla="*/ 152 h 192"/>
              <a:gd name="T16" fmla="*/ 40 w 200"/>
              <a:gd name="T17" fmla="*/ 192 h 192"/>
              <a:gd name="T18" fmla="*/ 64 w 200"/>
              <a:gd name="T19" fmla="*/ 192 h 192"/>
              <a:gd name="T20" fmla="*/ 136 w 200"/>
              <a:gd name="T21" fmla="*/ 192 h 192"/>
              <a:gd name="T22" fmla="*/ 160 w 200"/>
              <a:gd name="T23" fmla="*/ 192 h 192"/>
              <a:gd name="T24" fmla="*/ 200 w 200"/>
              <a:gd name="T25" fmla="*/ 152 h 192"/>
              <a:gd name="T26" fmla="*/ 200 w 200"/>
              <a:gd name="T27" fmla="*/ 12 h 192"/>
              <a:gd name="T28" fmla="*/ 200 w 200"/>
              <a:gd name="T29" fmla="*/ 0 h 192"/>
              <a:gd name="T30" fmla="*/ 188 w 200"/>
              <a:gd name="T31" fmla="*/ 0 h 192"/>
              <a:gd name="T32" fmla="*/ 32 w 200"/>
              <a:gd name="T33" fmla="*/ 140 h 192"/>
              <a:gd name="T34" fmla="*/ 22 w 200"/>
              <a:gd name="T35" fmla="*/ 166 h 192"/>
              <a:gd name="T36" fmla="*/ 12 w 200"/>
              <a:gd name="T37" fmla="*/ 140 h 192"/>
              <a:gd name="T38" fmla="*/ 12 w 200"/>
              <a:gd name="T39" fmla="*/ 48 h 192"/>
              <a:gd name="T40" fmla="*/ 32 w 200"/>
              <a:gd name="T41" fmla="*/ 48 h 192"/>
              <a:gd name="T42" fmla="*/ 32 w 200"/>
              <a:gd name="T43" fmla="*/ 140 h 192"/>
              <a:gd name="T44" fmla="*/ 188 w 200"/>
              <a:gd name="T45" fmla="*/ 140 h 192"/>
              <a:gd name="T46" fmla="*/ 148 w 200"/>
              <a:gd name="T47" fmla="*/ 180 h 192"/>
              <a:gd name="T48" fmla="*/ 136 w 200"/>
              <a:gd name="T49" fmla="*/ 180 h 192"/>
              <a:gd name="T50" fmla="*/ 64 w 200"/>
              <a:gd name="T51" fmla="*/ 180 h 192"/>
              <a:gd name="T52" fmla="*/ 52 w 200"/>
              <a:gd name="T53" fmla="*/ 180 h 192"/>
              <a:gd name="T54" fmla="*/ 35 w 200"/>
              <a:gd name="T55" fmla="*/ 176 h 192"/>
              <a:gd name="T56" fmla="*/ 44 w 200"/>
              <a:gd name="T57" fmla="*/ 152 h 192"/>
              <a:gd name="T58" fmla="*/ 44 w 200"/>
              <a:gd name="T59" fmla="*/ 12 h 192"/>
              <a:gd name="T60" fmla="*/ 188 w 200"/>
              <a:gd name="T61" fmla="*/ 12 h 192"/>
              <a:gd name="T62" fmla="*/ 188 w 200"/>
              <a:gd name="T63" fmla="*/ 140 h 192"/>
              <a:gd name="T64" fmla="*/ 100 w 200"/>
              <a:gd name="T65" fmla="*/ 128 h 192"/>
              <a:gd name="T66" fmla="*/ 60 w 200"/>
              <a:gd name="T67" fmla="*/ 128 h 192"/>
              <a:gd name="T68" fmla="*/ 60 w 200"/>
              <a:gd name="T69" fmla="*/ 140 h 192"/>
              <a:gd name="T70" fmla="*/ 100 w 200"/>
              <a:gd name="T71" fmla="*/ 140 h 192"/>
              <a:gd name="T72" fmla="*/ 100 w 200"/>
              <a:gd name="T73" fmla="*/ 128 h 192"/>
              <a:gd name="T74" fmla="*/ 100 w 200"/>
              <a:gd name="T75" fmla="*/ 108 h 192"/>
              <a:gd name="T76" fmla="*/ 60 w 200"/>
              <a:gd name="T77" fmla="*/ 108 h 192"/>
              <a:gd name="T78" fmla="*/ 60 w 200"/>
              <a:gd name="T79" fmla="*/ 120 h 192"/>
              <a:gd name="T80" fmla="*/ 100 w 200"/>
              <a:gd name="T81" fmla="*/ 120 h 192"/>
              <a:gd name="T82" fmla="*/ 100 w 200"/>
              <a:gd name="T83" fmla="*/ 108 h 192"/>
              <a:gd name="T84" fmla="*/ 100 w 200"/>
              <a:gd name="T85" fmla="*/ 88 h 192"/>
              <a:gd name="T86" fmla="*/ 60 w 200"/>
              <a:gd name="T87" fmla="*/ 88 h 192"/>
              <a:gd name="T88" fmla="*/ 60 w 200"/>
              <a:gd name="T89" fmla="*/ 100 h 192"/>
              <a:gd name="T90" fmla="*/ 100 w 200"/>
              <a:gd name="T91" fmla="*/ 100 h 192"/>
              <a:gd name="T92" fmla="*/ 100 w 200"/>
              <a:gd name="T93" fmla="*/ 88 h 192"/>
              <a:gd name="T94" fmla="*/ 168 w 200"/>
              <a:gd name="T95" fmla="*/ 36 h 192"/>
              <a:gd name="T96" fmla="*/ 60 w 200"/>
              <a:gd name="T97" fmla="*/ 36 h 192"/>
              <a:gd name="T98" fmla="*/ 60 w 200"/>
              <a:gd name="T99" fmla="*/ 52 h 192"/>
              <a:gd name="T100" fmla="*/ 168 w 200"/>
              <a:gd name="T101" fmla="*/ 52 h 192"/>
              <a:gd name="T102" fmla="*/ 168 w 200"/>
              <a:gd name="T103" fmla="*/ 36 h 192"/>
              <a:gd name="T104" fmla="*/ 100 w 200"/>
              <a:gd name="T105" fmla="*/ 68 h 192"/>
              <a:gd name="T106" fmla="*/ 60 w 200"/>
              <a:gd name="T107" fmla="*/ 68 h 192"/>
              <a:gd name="T108" fmla="*/ 60 w 200"/>
              <a:gd name="T109" fmla="*/ 80 h 192"/>
              <a:gd name="T110" fmla="*/ 100 w 200"/>
              <a:gd name="T111" fmla="*/ 80 h 192"/>
              <a:gd name="T112" fmla="*/ 100 w 200"/>
              <a:gd name="T113" fmla="*/ 68 h 192"/>
              <a:gd name="T114" fmla="*/ 112 w 200"/>
              <a:gd name="T115" fmla="*/ 140 h 192"/>
              <a:gd name="T116" fmla="*/ 168 w 200"/>
              <a:gd name="T117" fmla="*/ 140 h 192"/>
              <a:gd name="T118" fmla="*/ 168 w 200"/>
              <a:gd name="T119" fmla="*/ 68 h 192"/>
              <a:gd name="T120" fmla="*/ 112 w 200"/>
              <a:gd name="T121" fmla="*/ 68 h 192"/>
              <a:gd name="T122" fmla="*/ 112 w 200"/>
              <a:gd name="T123" fmla="*/ 140 h 1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0"/>
              <a:gd name="T187" fmla="*/ 0 h 192"/>
              <a:gd name="T188" fmla="*/ 200 w 200"/>
              <a:gd name="T189" fmla="*/ 192 h 1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9" name="Freeform 9"/>
          <p:cNvSpPr>
            <a:spLocks noEditPoints="1" noChangeArrowheads="1"/>
          </p:cNvSpPr>
          <p:nvPr/>
        </p:nvSpPr>
        <p:spPr bwMode="auto">
          <a:xfrm>
            <a:off x="3367882" y="4417639"/>
            <a:ext cx="481013" cy="476250"/>
          </a:xfrm>
          <a:custGeom>
            <a:avLst/>
            <a:gdLst>
              <a:gd name="T0" fmla="*/ 190 w 196"/>
              <a:gd name="T1" fmla="*/ 166 h 194"/>
              <a:gd name="T2" fmla="*/ 143 w 196"/>
              <a:gd name="T3" fmla="*/ 120 h 194"/>
              <a:gd name="T4" fmla="*/ 142 w 196"/>
              <a:gd name="T5" fmla="*/ 118 h 194"/>
              <a:gd name="T6" fmla="*/ 154 w 196"/>
              <a:gd name="T7" fmla="*/ 76 h 194"/>
              <a:gd name="T8" fmla="*/ 77 w 196"/>
              <a:gd name="T9" fmla="*/ 0 h 194"/>
              <a:gd name="T10" fmla="*/ 0 w 196"/>
              <a:gd name="T11" fmla="*/ 76 h 194"/>
              <a:gd name="T12" fmla="*/ 77 w 196"/>
              <a:gd name="T13" fmla="*/ 153 h 194"/>
              <a:gd name="T14" fmla="*/ 119 w 196"/>
              <a:gd name="T15" fmla="*/ 141 h 194"/>
              <a:gd name="T16" fmla="*/ 120 w 196"/>
              <a:gd name="T17" fmla="*/ 143 h 194"/>
              <a:gd name="T18" fmla="*/ 167 w 196"/>
              <a:gd name="T19" fmla="*/ 189 h 194"/>
              <a:gd name="T20" fmla="*/ 178 w 196"/>
              <a:gd name="T21" fmla="*/ 194 h 194"/>
              <a:gd name="T22" fmla="*/ 190 w 196"/>
              <a:gd name="T23" fmla="*/ 189 h 194"/>
              <a:gd name="T24" fmla="*/ 190 w 196"/>
              <a:gd name="T25" fmla="*/ 166 h 194"/>
              <a:gd name="T26" fmla="*/ 77 w 196"/>
              <a:gd name="T27" fmla="*/ 129 h 194"/>
              <a:gd name="T28" fmla="*/ 25 w 196"/>
              <a:gd name="T29" fmla="*/ 76 h 194"/>
              <a:gd name="T30" fmla="*/ 77 w 196"/>
              <a:gd name="T31" fmla="*/ 24 h 194"/>
              <a:gd name="T32" fmla="*/ 130 w 196"/>
              <a:gd name="T33" fmla="*/ 76 h 194"/>
              <a:gd name="T34" fmla="*/ 77 w 196"/>
              <a:gd name="T35" fmla="*/ 129 h 1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6"/>
              <a:gd name="T55" fmla="*/ 0 h 194"/>
              <a:gd name="T56" fmla="*/ 196 w 196"/>
              <a:gd name="T57" fmla="*/ 194 h 1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0" name="Freeform 13"/>
          <p:cNvSpPr>
            <a:spLocks noEditPoints="1" noChangeArrowheads="1"/>
          </p:cNvSpPr>
          <p:nvPr/>
        </p:nvSpPr>
        <p:spPr bwMode="auto">
          <a:xfrm>
            <a:off x="6276181" y="4522414"/>
            <a:ext cx="401639" cy="401638"/>
          </a:xfrm>
          <a:custGeom>
            <a:avLst/>
            <a:gdLst>
              <a:gd name="T0" fmla="*/ 0 w 200"/>
              <a:gd name="T1" fmla="*/ 180 h 200"/>
              <a:gd name="T2" fmla="*/ 12 w 200"/>
              <a:gd name="T3" fmla="*/ 168 h 200"/>
              <a:gd name="T4" fmla="*/ 188 w 200"/>
              <a:gd name="T5" fmla="*/ 168 h 200"/>
              <a:gd name="T6" fmla="*/ 200 w 200"/>
              <a:gd name="T7" fmla="*/ 180 h 200"/>
              <a:gd name="T8" fmla="*/ 84 w 200"/>
              <a:gd name="T9" fmla="*/ 88 h 200"/>
              <a:gd name="T10" fmla="*/ 116 w 200"/>
              <a:gd name="T11" fmla="*/ 88 h 200"/>
              <a:gd name="T12" fmla="*/ 168 w 200"/>
              <a:gd name="T13" fmla="*/ 88 h 200"/>
              <a:gd name="T14" fmla="*/ 168 w 200"/>
              <a:gd name="T15" fmla="*/ 176 h 200"/>
              <a:gd name="T16" fmla="*/ 116 w 200"/>
              <a:gd name="T17" fmla="*/ 176 h 200"/>
              <a:gd name="T18" fmla="*/ 84 w 200"/>
              <a:gd name="T19" fmla="*/ 176 h 200"/>
              <a:gd name="T20" fmla="*/ 32 w 200"/>
              <a:gd name="T21" fmla="*/ 176 h 200"/>
              <a:gd name="T22" fmla="*/ 32 w 200"/>
              <a:gd name="T23" fmla="*/ 88 h 200"/>
              <a:gd name="T24" fmla="*/ 144 w 200"/>
              <a:gd name="T25" fmla="*/ 172 h 200"/>
              <a:gd name="T26" fmla="*/ 144 w 200"/>
              <a:gd name="T27" fmla="*/ 148 h 200"/>
              <a:gd name="T28" fmla="*/ 168 w 200"/>
              <a:gd name="T29" fmla="*/ 144 h 200"/>
              <a:gd name="T30" fmla="*/ 144 w 200"/>
              <a:gd name="T31" fmla="*/ 144 h 200"/>
              <a:gd name="T32" fmla="*/ 168 w 200"/>
              <a:gd name="T33" fmla="*/ 92 h 200"/>
              <a:gd name="T34" fmla="*/ 116 w 200"/>
              <a:gd name="T35" fmla="*/ 172 h 200"/>
              <a:gd name="T36" fmla="*/ 116 w 200"/>
              <a:gd name="T37" fmla="*/ 148 h 200"/>
              <a:gd name="T38" fmla="*/ 140 w 200"/>
              <a:gd name="T39" fmla="*/ 144 h 200"/>
              <a:gd name="T40" fmla="*/ 116 w 200"/>
              <a:gd name="T41" fmla="*/ 144 h 200"/>
              <a:gd name="T42" fmla="*/ 140 w 200"/>
              <a:gd name="T43" fmla="*/ 92 h 200"/>
              <a:gd name="T44" fmla="*/ 88 w 200"/>
              <a:gd name="T45" fmla="*/ 172 h 200"/>
              <a:gd name="T46" fmla="*/ 88 w 200"/>
              <a:gd name="T47" fmla="*/ 148 h 200"/>
              <a:gd name="T48" fmla="*/ 112 w 200"/>
              <a:gd name="T49" fmla="*/ 144 h 200"/>
              <a:gd name="T50" fmla="*/ 88 w 200"/>
              <a:gd name="T51" fmla="*/ 144 h 200"/>
              <a:gd name="T52" fmla="*/ 112 w 200"/>
              <a:gd name="T53" fmla="*/ 92 h 200"/>
              <a:gd name="T54" fmla="*/ 60 w 200"/>
              <a:gd name="T55" fmla="*/ 172 h 200"/>
              <a:gd name="T56" fmla="*/ 60 w 200"/>
              <a:gd name="T57" fmla="*/ 148 h 200"/>
              <a:gd name="T58" fmla="*/ 84 w 200"/>
              <a:gd name="T59" fmla="*/ 144 h 200"/>
              <a:gd name="T60" fmla="*/ 60 w 200"/>
              <a:gd name="T61" fmla="*/ 144 h 200"/>
              <a:gd name="T62" fmla="*/ 84 w 200"/>
              <a:gd name="T63" fmla="*/ 92 h 200"/>
              <a:gd name="T64" fmla="*/ 32 w 200"/>
              <a:gd name="T65" fmla="*/ 172 h 200"/>
              <a:gd name="T66" fmla="*/ 32 w 200"/>
              <a:gd name="T67" fmla="*/ 148 h 200"/>
              <a:gd name="T68" fmla="*/ 56 w 200"/>
              <a:gd name="T69" fmla="*/ 144 h 200"/>
              <a:gd name="T70" fmla="*/ 32 w 200"/>
              <a:gd name="T71" fmla="*/ 144 h 200"/>
              <a:gd name="T72" fmla="*/ 56 w 200"/>
              <a:gd name="T73" fmla="*/ 92 h 200"/>
              <a:gd name="T74" fmla="*/ 0 w 200"/>
              <a:gd name="T75" fmla="*/ 36 h 200"/>
              <a:gd name="T76" fmla="*/ 28 w 200"/>
              <a:gd name="T77" fmla="*/ 56 h 200"/>
              <a:gd name="T78" fmla="*/ 140 w 200"/>
              <a:gd name="T79" fmla="*/ 16 h 200"/>
              <a:gd name="T80" fmla="*/ 172 w 200"/>
              <a:gd name="T81" fmla="*/ 16 h 200"/>
              <a:gd name="T82" fmla="*/ 200 w 200"/>
              <a:gd name="T83" fmla="*/ 80 h 200"/>
              <a:gd name="T84" fmla="*/ 144 w 200"/>
              <a:gd name="T85" fmla="*/ 12 h 200"/>
              <a:gd name="T86" fmla="*/ 168 w 200"/>
              <a:gd name="T87" fmla="*/ 52 h 200"/>
              <a:gd name="T88" fmla="*/ 32 w 200"/>
              <a:gd name="T89" fmla="*/ 12 h 200"/>
              <a:gd name="T90" fmla="*/ 56 w 200"/>
              <a:gd name="T91" fmla="*/ 52 h 2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00"/>
              <a:gd name="T139" fmla="*/ 0 h 200"/>
              <a:gd name="T140" fmla="*/ 200 w 200"/>
              <a:gd name="T141" fmla="*/ 200 h 2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1" name="Freeform 17"/>
          <p:cNvSpPr>
            <a:spLocks noEditPoints="1" noChangeArrowheads="1"/>
          </p:cNvSpPr>
          <p:nvPr/>
        </p:nvSpPr>
        <p:spPr bwMode="auto">
          <a:xfrm>
            <a:off x="7700169" y="2538041"/>
            <a:ext cx="449263" cy="327025"/>
          </a:xfrm>
          <a:custGeom>
            <a:avLst/>
            <a:gdLst>
              <a:gd name="T0" fmla="*/ 199 w 200"/>
              <a:gd name="T1" fmla="*/ 115 h 184"/>
              <a:gd name="T2" fmla="*/ 164 w 200"/>
              <a:gd name="T3" fmla="*/ 0 h 184"/>
              <a:gd name="T4" fmla="*/ 35 w 200"/>
              <a:gd name="T5" fmla="*/ 0 h 184"/>
              <a:gd name="T6" fmla="*/ 0 w 200"/>
              <a:gd name="T7" fmla="*/ 115 h 184"/>
              <a:gd name="T8" fmla="*/ 0 w 200"/>
              <a:gd name="T9" fmla="*/ 115 h 184"/>
              <a:gd name="T10" fmla="*/ 0 w 200"/>
              <a:gd name="T11" fmla="*/ 172 h 184"/>
              <a:gd name="T12" fmla="*/ 12 w 200"/>
              <a:gd name="T13" fmla="*/ 184 h 184"/>
              <a:gd name="T14" fmla="*/ 188 w 200"/>
              <a:gd name="T15" fmla="*/ 184 h 184"/>
              <a:gd name="T16" fmla="*/ 200 w 200"/>
              <a:gd name="T17" fmla="*/ 172 h 184"/>
              <a:gd name="T18" fmla="*/ 200 w 200"/>
              <a:gd name="T19" fmla="*/ 115 h 184"/>
              <a:gd name="T20" fmla="*/ 199 w 200"/>
              <a:gd name="T21" fmla="*/ 115 h 184"/>
              <a:gd name="T22" fmla="*/ 143 w 200"/>
              <a:gd name="T23" fmla="*/ 112 h 184"/>
              <a:gd name="T24" fmla="*/ 125 w 200"/>
              <a:gd name="T25" fmla="*/ 148 h 184"/>
              <a:gd name="T26" fmla="*/ 73 w 200"/>
              <a:gd name="T27" fmla="*/ 148 h 184"/>
              <a:gd name="T28" fmla="*/ 54 w 200"/>
              <a:gd name="T29" fmla="*/ 112 h 184"/>
              <a:gd name="T30" fmla="*/ 20 w 200"/>
              <a:gd name="T31" fmla="*/ 112 h 184"/>
              <a:gd name="T32" fmla="*/ 50 w 200"/>
              <a:gd name="T33" fmla="*/ 12 h 184"/>
              <a:gd name="T34" fmla="*/ 149 w 200"/>
              <a:gd name="T35" fmla="*/ 12 h 184"/>
              <a:gd name="T36" fmla="*/ 180 w 200"/>
              <a:gd name="T37" fmla="*/ 112 h 184"/>
              <a:gd name="T38" fmla="*/ 143 w 200"/>
              <a:gd name="T39" fmla="*/ 112 h 184"/>
              <a:gd name="T40" fmla="*/ 138 w 200"/>
              <a:gd name="T41" fmla="*/ 48 h 184"/>
              <a:gd name="T42" fmla="*/ 61 w 200"/>
              <a:gd name="T43" fmla="*/ 48 h 184"/>
              <a:gd name="T44" fmla="*/ 59 w 200"/>
              <a:gd name="T45" fmla="*/ 56 h 184"/>
              <a:gd name="T46" fmla="*/ 140 w 200"/>
              <a:gd name="T47" fmla="*/ 56 h 184"/>
              <a:gd name="T48" fmla="*/ 138 w 200"/>
              <a:gd name="T49" fmla="*/ 48 h 184"/>
              <a:gd name="T50" fmla="*/ 132 w 200"/>
              <a:gd name="T51" fmla="*/ 28 h 184"/>
              <a:gd name="T52" fmla="*/ 67 w 200"/>
              <a:gd name="T53" fmla="*/ 28 h 184"/>
              <a:gd name="T54" fmla="*/ 65 w 200"/>
              <a:gd name="T55" fmla="*/ 36 h 184"/>
              <a:gd name="T56" fmla="*/ 134 w 200"/>
              <a:gd name="T57" fmla="*/ 36 h 184"/>
              <a:gd name="T58" fmla="*/ 132 w 200"/>
              <a:gd name="T59" fmla="*/ 28 h 184"/>
              <a:gd name="T60" fmla="*/ 47 w 200"/>
              <a:gd name="T61" fmla="*/ 96 h 184"/>
              <a:gd name="T62" fmla="*/ 152 w 200"/>
              <a:gd name="T63" fmla="*/ 96 h 184"/>
              <a:gd name="T64" fmla="*/ 149 w 200"/>
              <a:gd name="T65" fmla="*/ 88 h 184"/>
              <a:gd name="T66" fmla="*/ 50 w 200"/>
              <a:gd name="T67" fmla="*/ 88 h 184"/>
              <a:gd name="T68" fmla="*/ 47 w 200"/>
              <a:gd name="T69" fmla="*/ 96 h 184"/>
              <a:gd name="T70" fmla="*/ 144 w 200"/>
              <a:gd name="T71" fmla="*/ 68 h 184"/>
              <a:gd name="T72" fmla="*/ 55 w 200"/>
              <a:gd name="T73" fmla="*/ 68 h 184"/>
              <a:gd name="T74" fmla="*/ 53 w 200"/>
              <a:gd name="T75" fmla="*/ 76 h 184"/>
              <a:gd name="T76" fmla="*/ 146 w 200"/>
              <a:gd name="T77" fmla="*/ 76 h 184"/>
              <a:gd name="T78" fmla="*/ 144 w 200"/>
              <a:gd name="T79" fmla="*/ 68 h 1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00"/>
              <a:gd name="T121" fmla="*/ 0 h 184"/>
              <a:gd name="T122" fmla="*/ 200 w 200"/>
              <a:gd name="T123" fmla="*/ 184 h 1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772" name="组合 771"/>
          <p:cNvGrpSpPr/>
          <p:nvPr/>
        </p:nvGrpSpPr>
        <p:grpSpPr>
          <a:xfrm>
            <a:off x="25400" y="25400"/>
            <a:ext cx="808038" cy="6815138"/>
            <a:chOff x="25400" y="25400"/>
            <a:chExt cx="808038" cy="6815138"/>
          </a:xfrm>
        </p:grpSpPr>
        <p:sp>
          <p:nvSpPr>
            <p:cNvPr id="773" name="Freeform 5"/>
            <p:cNvSpPr>
              <a:spLocks/>
            </p:cNvSpPr>
            <p:nvPr/>
          </p:nvSpPr>
          <p:spPr bwMode="auto">
            <a:xfrm>
              <a:off x="25400" y="6011863"/>
              <a:ext cx="808038" cy="828675"/>
            </a:xfrm>
            <a:custGeom>
              <a:avLst/>
              <a:gdLst>
                <a:gd name="T0" fmla="*/ 352 w 509"/>
                <a:gd name="T1" fmla="*/ 0 h 522"/>
                <a:gd name="T2" fmla="*/ 256 w 509"/>
                <a:gd name="T3" fmla="*/ 0 h 522"/>
                <a:gd name="T4" fmla="*/ 256 w 509"/>
                <a:gd name="T5" fmla="*/ 522 h 522"/>
                <a:gd name="T6" fmla="*/ 443 w 509"/>
                <a:gd name="T7" fmla="*/ 522 h 522"/>
                <a:gd name="T8" fmla="*/ 443 w 509"/>
                <a:gd name="T9" fmla="*/ 341 h 522"/>
                <a:gd name="T10" fmla="*/ 0 w 509"/>
                <a:gd name="T11" fmla="*/ 341 h 522"/>
                <a:gd name="T12" fmla="*/ 0 w 509"/>
                <a:gd name="T13" fmla="*/ 512 h 522"/>
                <a:gd name="T14" fmla="*/ 176 w 509"/>
                <a:gd name="T15" fmla="*/ 512 h 522"/>
                <a:gd name="T16" fmla="*/ 176 w 509"/>
                <a:gd name="T17" fmla="*/ 85 h 522"/>
                <a:gd name="T18" fmla="*/ 0 w 509"/>
                <a:gd name="T19" fmla="*/ 85 h 522"/>
                <a:gd name="T20" fmla="*/ 0 w 509"/>
                <a:gd name="T21" fmla="*/ 254 h 522"/>
                <a:gd name="T22" fmla="*/ 509 w 509"/>
                <a:gd name="T23" fmla="*/ 254 h 522"/>
                <a:gd name="T24" fmla="*/ 509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352" y="0"/>
                  </a:moveTo>
                  <a:lnTo>
                    <a:pt x="256" y="0"/>
                  </a:lnTo>
                  <a:lnTo>
                    <a:pt x="256" y="522"/>
                  </a:lnTo>
                  <a:lnTo>
                    <a:pt x="443" y="522"/>
                  </a:lnTo>
                  <a:lnTo>
                    <a:pt x="443" y="341"/>
                  </a:lnTo>
                  <a:lnTo>
                    <a:pt x="0" y="341"/>
                  </a:lnTo>
                  <a:lnTo>
                    <a:pt x="0" y="512"/>
                  </a:lnTo>
                  <a:lnTo>
                    <a:pt x="176" y="512"/>
                  </a:lnTo>
                  <a:lnTo>
                    <a:pt x="176" y="85"/>
                  </a:lnTo>
                  <a:lnTo>
                    <a:pt x="0" y="85"/>
                  </a:lnTo>
                  <a:lnTo>
                    <a:pt x="0" y="254"/>
                  </a:lnTo>
                  <a:lnTo>
                    <a:pt x="509" y="254"/>
                  </a:lnTo>
                  <a:lnTo>
                    <a:pt x="509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4" name="Rectangle 7"/>
            <p:cNvSpPr>
              <a:spLocks noChangeArrowheads="1"/>
            </p:cNvSpPr>
            <p:nvPr/>
          </p:nvSpPr>
          <p:spPr bwMode="auto">
            <a:xfrm>
              <a:off x="536575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5" name="Freeform 11"/>
            <p:cNvSpPr>
              <a:spLocks/>
            </p:cNvSpPr>
            <p:nvPr/>
          </p:nvSpPr>
          <p:spPr bwMode="auto">
            <a:xfrm>
              <a:off x="25400" y="25400"/>
              <a:ext cx="808038" cy="827088"/>
            </a:xfrm>
            <a:custGeom>
              <a:avLst/>
              <a:gdLst>
                <a:gd name="T0" fmla="*/ 352 w 509"/>
                <a:gd name="T1" fmla="*/ 521 h 521"/>
                <a:gd name="T2" fmla="*/ 256 w 509"/>
                <a:gd name="T3" fmla="*/ 521 h 521"/>
                <a:gd name="T4" fmla="*/ 256 w 509"/>
                <a:gd name="T5" fmla="*/ 0 h 521"/>
                <a:gd name="T6" fmla="*/ 443 w 509"/>
                <a:gd name="T7" fmla="*/ 0 h 521"/>
                <a:gd name="T8" fmla="*/ 443 w 509"/>
                <a:gd name="T9" fmla="*/ 180 h 521"/>
                <a:gd name="T10" fmla="*/ 0 w 509"/>
                <a:gd name="T11" fmla="*/ 180 h 521"/>
                <a:gd name="T12" fmla="*/ 0 w 509"/>
                <a:gd name="T13" fmla="*/ 9 h 521"/>
                <a:gd name="T14" fmla="*/ 176 w 509"/>
                <a:gd name="T15" fmla="*/ 9 h 521"/>
                <a:gd name="T16" fmla="*/ 176 w 509"/>
                <a:gd name="T17" fmla="*/ 436 h 521"/>
                <a:gd name="T18" fmla="*/ 0 w 509"/>
                <a:gd name="T19" fmla="*/ 436 h 521"/>
                <a:gd name="T20" fmla="*/ 0 w 509"/>
                <a:gd name="T21" fmla="*/ 267 h 521"/>
                <a:gd name="T22" fmla="*/ 509 w 509"/>
                <a:gd name="T23" fmla="*/ 267 h 521"/>
                <a:gd name="T24" fmla="*/ 509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352" y="521"/>
                  </a:moveTo>
                  <a:lnTo>
                    <a:pt x="256" y="521"/>
                  </a:lnTo>
                  <a:lnTo>
                    <a:pt x="256" y="0"/>
                  </a:lnTo>
                  <a:lnTo>
                    <a:pt x="443" y="0"/>
                  </a:lnTo>
                  <a:lnTo>
                    <a:pt x="443" y="180"/>
                  </a:lnTo>
                  <a:lnTo>
                    <a:pt x="0" y="180"/>
                  </a:lnTo>
                  <a:lnTo>
                    <a:pt x="0" y="9"/>
                  </a:lnTo>
                  <a:lnTo>
                    <a:pt x="176" y="9"/>
                  </a:lnTo>
                  <a:lnTo>
                    <a:pt x="176" y="436"/>
                  </a:lnTo>
                  <a:lnTo>
                    <a:pt x="0" y="436"/>
                  </a:lnTo>
                  <a:lnTo>
                    <a:pt x="0" y="267"/>
                  </a:lnTo>
                  <a:lnTo>
                    <a:pt x="509" y="267"/>
                  </a:lnTo>
                  <a:lnTo>
                    <a:pt x="509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6" name="Rectangle 13"/>
            <p:cNvSpPr>
              <a:spLocks noChangeArrowheads="1"/>
            </p:cNvSpPr>
            <p:nvPr/>
          </p:nvSpPr>
          <p:spPr bwMode="auto">
            <a:xfrm>
              <a:off x="536575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7" name="组合 776"/>
          <p:cNvGrpSpPr/>
          <p:nvPr/>
        </p:nvGrpSpPr>
        <p:grpSpPr>
          <a:xfrm>
            <a:off x="11354934" y="25400"/>
            <a:ext cx="808038" cy="6815138"/>
            <a:chOff x="9502775" y="25400"/>
            <a:chExt cx="808038" cy="6815138"/>
          </a:xfrm>
        </p:grpSpPr>
        <p:sp>
          <p:nvSpPr>
            <p:cNvPr id="778" name="Freeform 8"/>
            <p:cNvSpPr>
              <a:spLocks/>
            </p:cNvSpPr>
            <p:nvPr/>
          </p:nvSpPr>
          <p:spPr bwMode="auto">
            <a:xfrm>
              <a:off x="9502775" y="6011863"/>
              <a:ext cx="808038" cy="828675"/>
            </a:xfrm>
            <a:custGeom>
              <a:avLst/>
              <a:gdLst>
                <a:gd name="T0" fmla="*/ 157 w 509"/>
                <a:gd name="T1" fmla="*/ 0 h 522"/>
                <a:gd name="T2" fmla="*/ 253 w 509"/>
                <a:gd name="T3" fmla="*/ 0 h 522"/>
                <a:gd name="T4" fmla="*/ 253 w 509"/>
                <a:gd name="T5" fmla="*/ 522 h 522"/>
                <a:gd name="T6" fmla="*/ 66 w 509"/>
                <a:gd name="T7" fmla="*/ 522 h 522"/>
                <a:gd name="T8" fmla="*/ 66 w 509"/>
                <a:gd name="T9" fmla="*/ 341 h 522"/>
                <a:gd name="T10" fmla="*/ 509 w 509"/>
                <a:gd name="T11" fmla="*/ 341 h 522"/>
                <a:gd name="T12" fmla="*/ 509 w 509"/>
                <a:gd name="T13" fmla="*/ 512 h 522"/>
                <a:gd name="T14" fmla="*/ 333 w 509"/>
                <a:gd name="T15" fmla="*/ 512 h 522"/>
                <a:gd name="T16" fmla="*/ 333 w 509"/>
                <a:gd name="T17" fmla="*/ 85 h 522"/>
                <a:gd name="T18" fmla="*/ 509 w 509"/>
                <a:gd name="T19" fmla="*/ 85 h 522"/>
                <a:gd name="T20" fmla="*/ 509 w 509"/>
                <a:gd name="T21" fmla="*/ 254 h 522"/>
                <a:gd name="T22" fmla="*/ 0 w 509"/>
                <a:gd name="T23" fmla="*/ 254 h 522"/>
                <a:gd name="T24" fmla="*/ 0 w 509"/>
                <a:gd name="T25" fmla="*/ 15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2">
                  <a:moveTo>
                    <a:pt x="157" y="0"/>
                  </a:moveTo>
                  <a:lnTo>
                    <a:pt x="253" y="0"/>
                  </a:lnTo>
                  <a:lnTo>
                    <a:pt x="253" y="522"/>
                  </a:lnTo>
                  <a:lnTo>
                    <a:pt x="66" y="522"/>
                  </a:lnTo>
                  <a:lnTo>
                    <a:pt x="66" y="341"/>
                  </a:lnTo>
                  <a:lnTo>
                    <a:pt x="509" y="341"/>
                  </a:lnTo>
                  <a:lnTo>
                    <a:pt x="509" y="512"/>
                  </a:lnTo>
                  <a:lnTo>
                    <a:pt x="333" y="512"/>
                  </a:lnTo>
                  <a:lnTo>
                    <a:pt x="333" y="85"/>
                  </a:lnTo>
                  <a:lnTo>
                    <a:pt x="509" y="85"/>
                  </a:lnTo>
                  <a:lnTo>
                    <a:pt x="509" y="254"/>
                  </a:lnTo>
                  <a:lnTo>
                    <a:pt x="0" y="254"/>
                  </a:lnTo>
                  <a:lnTo>
                    <a:pt x="0" y="154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9" name="Rectangle 10"/>
            <p:cNvSpPr>
              <a:spLocks noChangeArrowheads="1"/>
            </p:cNvSpPr>
            <p:nvPr/>
          </p:nvSpPr>
          <p:spPr bwMode="auto">
            <a:xfrm>
              <a:off x="9650413" y="61642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0" name="Freeform 14"/>
            <p:cNvSpPr>
              <a:spLocks/>
            </p:cNvSpPr>
            <p:nvPr/>
          </p:nvSpPr>
          <p:spPr bwMode="auto">
            <a:xfrm>
              <a:off x="9502775" y="25400"/>
              <a:ext cx="808038" cy="827088"/>
            </a:xfrm>
            <a:custGeom>
              <a:avLst/>
              <a:gdLst>
                <a:gd name="T0" fmla="*/ 157 w 509"/>
                <a:gd name="T1" fmla="*/ 521 h 521"/>
                <a:gd name="T2" fmla="*/ 253 w 509"/>
                <a:gd name="T3" fmla="*/ 521 h 521"/>
                <a:gd name="T4" fmla="*/ 253 w 509"/>
                <a:gd name="T5" fmla="*/ 0 h 521"/>
                <a:gd name="T6" fmla="*/ 66 w 509"/>
                <a:gd name="T7" fmla="*/ 0 h 521"/>
                <a:gd name="T8" fmla="*/ 66 w 509"/>
                <a:gd name="T9" fmla="*/ 180 h 521"/>
                <a:gd name="T10" fmla="*/ 509 w 509"/>
                <a:gd name="T11" fmla="*/ 180 h 521"/>
                <a:gd name="T12" fmla="*/ 509 w 509"/>
                <a:gd name="T13" fmla="*/ 9 h 521"/>
                <a:gd name="T14" fmla="*/ 333 w 509"/>
                <a:gd name="T15" fmla="*/ 9 h 521"/>
                <a:gd name="T16" fmla="*/ 333 w 509"/>
                <a:gd name="T17" fmla="*/ 436 h 521"/>
                <a:gd name="T18" fmla="*/ 509 w 509"/>
                <a:gd name="T19" fmla="*/ 436 h 521"/>
                <a:gd name="T20" fmla="*/ 509 w 509"/>
                <a:gd name="T21" fmla="*/ 267 h 521"/>
                <a:gd name="T22" fmla="*/ 0 w 509"/>
                <a:gd name="T23" fmla="*/ 267 h 521"/>
                <a:gd name="T24" fmla="*/ 0 w 509"/>
                <a:gd name="T25" fmla="*/ 36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21">
                  <a:moveTo>
                    <a:pt x="157" y="521"/>
                  </a:moveTo>
                  <a:lnTo>
                    <a:pt x="253" y="521"/>
                  </a:lnTo>
                  <a:lnTo>
                    <a:pt x="253" y="0"/>
                  </a:lnTo>
                  <a:lnTo>
                    <a:pt x="66" y="0"/>
                  </a:lnTo>
                  <a:lnTo>
                    <a:pt x="66" y="180"/>
                  </a:lnTo>
                  <a:lnTo>
                    <a:pt x="509" y="180"/>
                  </a:lnTo>
                  <a:lnTo>
                    <a:pt x="509" y="9"/>
                  </a:lnTo>
                  <a:lnTo>
                    <a:pt x="333" y="9"/>
                  </a:lnTo>
                  <a:lnTo>
                    <a:pt x="333" y="436"/>
                  </a:lnTo>
                  <a:lnTo>
                    <a:pt x="509" y="436"/>
                  </a:lnTo>
                  <a:lnTo>
                    <a:pt x="509" y="267"/>
                  </a:lnTo>
                  <a:lnTo>
                    <a:pt x="0" y="267"/>
                  </a:lnTo>
                  <a:lnTo>
                    <a:pt x="0" y="368"/>
                  </a:lnTo>
                </a:path>
              </a:pathLst>
            </a:custGeom>
            <a:noFill/>
            <a:ln w="42863" cap="flat">
              <a:solidFill>
                <a:srgbClr val="FFC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1" name="Rectangle 16"/>
            <p:cNvSpPr>
              <a:spLocks noChangeArrowheads="1"/>
            </p:cNvSpPr>
            <p:nvPr/>
          </p:nvSpPr>
          <p:spPr bwMode="auto">
            <a:xfrm>
              <a:off x="9650413" y="550863"/>
              <a:ext cx="149225" cy="149225"/>
            </a:xfrm>
            <a:prstGeom prst="rect">
              <a:avLst/>
            </a:prstGeom>
            <a:solidFill>
              <a:srgbClr val="FFC061"/>
            </a:solidFill>
            <a:ln w="14288" cap="flat">
              <a:solidFill>
                <a:srgbClr val="FFC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82" name="矩形 781"/>
          <p:cNvSpPr/>
          <p:nvPr/>
        </p:nvSpPr>
        <p:spPr>
          <a:xfrm>
            <a:off x="-234" y="0"/>
            <a:ext cx="12165900" cy="6840538"/>
          </a:xfrm>
          <a:prstGeom prst="rect">
            <a:avLst/>
          </a:prstGeom>
          <a:noFill/>
          <a:ln w="38100">
            <a:solidFill>
              <a:srgbClr val="FFC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4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556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Aharoni</vt:lpstr>
      <vt:lpstr>Arial Unicode MS</vt:lpstr>
      <vt:lpstr>Century Gothic</vt:lpstr>
      <vt:lpstr>Impact MT Std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12</cp:revision>
  <dcterms:created xsi:type="dcterms:W3CDTF">2019-12-14T06:02:52Z</dcterms:created>
  <dcterms:modified xsi:type="dcterms:W3CDTF">2020-01-12T08:44:19Z</dcterms:modified>
</cp:coreProperties>
</file>