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87" r:id="rId3"/>
    <p:sldId id="289" r:id="rId4"/>
    <p:sldId id="293" r:id="rId5"/>
    <p:sldId id="291" r:id="rId6"/>
    <p:sldId id="299" r:id="rId7"/>
    <p:sldId id="300" r:id="rId8"/>
    <p:sldId id="301" r:id="rId9"/>
    <p:sldId id="302" r:id="rId10"/>
    <p:sldId id="321" r:id="rId11"/>
    <p:sldId id="303" r:id="rId12"/>
    <p:sldId id="304" r:id="rId13"/>
    <p:sldId id="305" r:id="rId14"/>
    <p:sldId id="307" r:id="rId15"/>
    <p:sldId id="306" r:id="rId16"/>
    <p:sldId id="309" r:id="rId17"/>
    <p:sldId id="308" r:id="rId18"/>
    <p:sldId id="310" r:id="rId19"/>
    <p:sldId id="322" r:id="rId20"/>
    <p:sldId id="311" r:id="rId21"/>
    <p:sldId id="313" r:id="rId22"/>
    <p:sldId id="314" r:id="rId23"/>
    <p:sldId id="315" r:id="rId24"/>
    <p:sldId id="316" r:id="rId25"/>
    <p:sldId id="323" r:id="rId26"/>
    <p:sldId id="317" r:id="rId27"/>
    <p:sldId id="319" r:id="rId28"/>
    <p:sldId id="324" r:id="rId29"/>
    <p:sldId id="325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2" d="100"/>
          <a:sy n="82" d="100"/>
        </p:scale>
        <p:origin x="65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E7281-9C5B-4C4F-8B48-25162835EF90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61E18-E5C9-41F5-8035-B70D0B54B0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98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047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100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8910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76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00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2922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535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9011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058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8534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9242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3156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8494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1438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2876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7100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694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509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0800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674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112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5512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894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264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586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0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850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61E18-E5C9-41F5-8035-B70D0B54B03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977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F3EF62-A1BD-4D0A-AB41-FEE2A7B787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C6E6044-8C57-469E-ADA1-1C179AC9BB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B614C3E-60C4-44AE-B79E-8ABFF0C140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00BD4C-63F0-4A25-BE8A-C8F06088292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FB34C77-6981-4ACE-A876-4C7F76FD3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24333D9-1311-4010-A23F-BF2DF7A27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4C3D59-0F3D-42AA-88FB-40FDE6564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17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6AE02D-0C48-4D01-9354-51796F3B1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81472F7-39E2-4114-8F12-A492AA4E6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006EDDF-C413-4184-8403-EBC96AEA3C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00BD4C-63F0-4A25-BE8A-C8F06088292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AE729FC-37D4-4EFC-8387-3A5C05078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5704750-01DD-4839-9301-C65441A08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4C3D59-0F3D-42AA-88FB-40FDE6564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460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215823B-EC56-4BEF-AA90-3370FD9F23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AE40E52-0778-4DF3-B86E-AC1BF30B7C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F23BAFD-E172-4D93-B9AC-854C4E977A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00BD4C-63F0-4A25-BE8A-C8F06088292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8C75F05-43E8-4CC2-B8A7-8E0EBE170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2995076-3DE0-4F8A-B2E7-9B72660FC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4C3D59-0F3D-42AA-88FB-40FDE6564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09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ABEBE-EF13-4983-B182-046B37A0370C}" type="datetime1">
              <a:rPr lang="zh-CN" altLang="en-US"/>
              <a:t>2020/1/12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8145E6F-D1B7-49E0-9AB3-789D9698C190}" type="slidenum">
              <a:rPr lang="zh-CN" altLang="en-US"/>
              <a:t>‹#›</a:t>
            </a:fld>
            <a:endParaRPr lang="zh-CN" altLang="en-US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156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9F0A3F-9633-4813-9600-CCE7DFB8F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23E2589-EDC6-4A52-BB25-E90B917DB0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90E8C92-B3F4-4384-834E-FFBF8F6093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00BD4C-63F0-4A25-BE8A-C8F06088292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E48E7D2-BDA2-4A9E-B82A-A20185C0E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18F55F4-2FE3-4116-A376-E77E0D990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4C3D59-0F3D-42AA-88FB-40FDE6564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1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6D3463-6CC6-4064-94A7-A70600A45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4FEB71D-1131-47ED-A562-E8E85D6A66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0993ACA-B6D5-4CED-8646-3B519B589F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00BD4C-63F0-4A25-BE8A-C8F06088292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895A025-226F-491E-9DD6-080A7147C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C5A6639-DDB8-4F84-BEB8-E22B0249C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4C3D59-0F3D-42AA-88FB-40FDE6564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90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65CA6D-813F-4321-A1C2-03C276BCE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BDCBBD6-F1F8-4317-BF30-85EB4DF10C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E7017A5-46BF-4332-AA98-D6757261B6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B4FCEE2-6792-49C0-805B-8E9F46320D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00BD4C-63F0-4A25-BE8A-C8F06088292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777B384-B7B6-45BC-AEF6-249D3BA6B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FD3A498-17C7-42FA-B974-22306C41E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4C3D59-0F3D-42AA-88FB-40FDE6564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9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104471-F6A3-4DDD-A007-3EDADDA5E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4A7F118-D5FE-4DC1-87C2-63528A157D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2B36700-EE8B-4581-BBC9-92888876B6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35E55ED-D3F6-4C17-BB48-E6D295F8A6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E2D1FC7-C132-42D3-BD31-D3D9FCE6C2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95D6739-06F1-4DB6-96A5-05DD50CDDF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00BD4C-63F0-4A25-BE8A-C8F06088292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291982D-8C44-4E5F-A6E1-610B81F25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BC26354-4CE8-49FA-B16C-C0AC0C82A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4C3D59-0F3D-42AA-88FB-40FDE6564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19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714FAA-BA80-4D19-90FF-420A1872F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5480DC9-BC47-4EC4-A347-F15592AC06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00BD4C-63F0-4A25-BE8A-C8F06088292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52A301A-DD9F-4E99-8274-D3FBB1496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6CF48FE-83AE-4947-9C7E-9CBBB3F1A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4C3D59-0F3D-42AA-88FB-40FDE6564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4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C47BC34-AE08-4B5B-8873-6E6133A12E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00BD4C-63F0-4A25-BE8A-C8F06088292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153C884-F728-4AAB-AC50-ED3501088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D2A3F2B-2570-487C-ABB6-194E7D701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4C3D59-0F3D-42AA-88FB-40FDE6564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41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637A72-09B6-4002-83C3-1CE640972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A0C18D8-8CAE-4BAD-9AB2-5C1169FDB8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6DB31C5-1E5C-40AC-A424-47EB81B570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3C824E0-B05D-4CCE-9ABB-CF4F285DC9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00BD4C-63F0-4A25-BE8A-C8F06088292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7E02DA5-4A3C-4DEB-AEEB-DE8828BD5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C87F41A-F31A-49F9-9ECA-674B6581A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4C3D59-0F3D-42AA-88FB-40FDE6564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06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F9FC07-107F-4875-9009-F9A653541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04E8695-C61A-4B61-8DF2-DEB38F0CE6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D25F084-13F6-4697-9901-796C0DEDBA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63B47D7-E2EA-467E-AF91-75E62196E7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D00BD4C-63F0-4A25-BE8A-C8F060882925}" type="datetimeFigureOut">
              <a:rPr lang="zh-CN" altLang="en-US" smtClean="0"/>
              <a:t>2020/1/12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F34DF64-926A-48B5-92B8-7E9FFF246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2E64587-EFC7-483D-8BEF-0D511D570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4C3D59-0F3D-42AA-88FB-40FDE6564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25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81" y="330064"/>
            <a:ext cx="1480457" cy="7066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6196974"/>
            <a:ext cx="12192000" cy="66102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03623" y="-14340"/>
            <a:ext cx="1988375" cy="225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80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1.jp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6.png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" t="1" r="2872" b="43776"/>
          <a:stretch/>
        </p:blipFill>
        <p:spPr>
          <a:xfrm>
            <a:off x="0" y="3480964"/>
            <a:ext cx="12192000" cy="32099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091" y="4606129"/>
            <a:ext cx="4836054" cy="194510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B4C7AC0-F6FE-4658-9097-3C9C87BD72AD}"/>
              </a:ext>
            </a:extLst>
          </p:cNvPr>
          <p:cNvSpPr txBox="1"/>
          <p:nvPr/>
        </p:nvSpPr>
        <p:spPr>
          <a:xfrm>
            <a:off x="1526774" y="2257928"/>
            <a:ext cx="93289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 smtClean="0">
                <a:solidFill>
                  <a:srgbClr val="C000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喜庆</a:t>
            </a:r>
            <a:r>
              <a:rPr lang="zh-CN" altLang="en-US" sz="6600" dirty="0" smtClean="0">
                <a:solidFill>
                  <a:srgbClr val="C000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红企业介绍总结计划</a:t>
            </a:r>
            <a:endParaRPr lang="zh-CN" altLang="en-US" sz="6600" dirty="0">
              <a:solidFill>
                <a:srgbClr val="C0000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B3EF43F-71E2-43DD-8190-AC9138D5A7B6}"/>
              </a:ext>
            </a:extLst>
          </p:cNvPr>
          <p:cNvSpPr txBox="1"/>
          <p:nvPr/>
        </p:nvSpPr>
        <p:spPr>
          <a:xfrm>
            <a:off x="2862454" y="3416724"/>
            <a:ext cx="6657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 </a:t>
            </a:r>
            <a:r>
              <a:rPr lang="en-US" altLang="zh-CN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终总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</a:t>
            </a:r>
            <a:r>
              <a:rPr lang="en-US" altLang="zh-CN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年计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 </a:t>
            </a:r>
            <a:r>
              <a:rPr lang="en-US" altLang="zh-CN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作汇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 </a:t>
            </a:r>
            <a:r>
              <a:rPr lang="en-US" altLang="zh-CN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作报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705350" y="3969039"/>
            <a:ext cx="2971800" cy="572850"/>
            <a:chOff x="4705350" y="3652838"/>
            <a:chExt cx="2971800" cy="572850"/>
          </a:xfrm>
        </p:grpSpPr>
        <p:sp>
          <p:nvSpPr>
            <p:cNvPr id="23" name="圆角矩形 22"/>
            <p:cNvSpPr/>
            <p:nvPr/>
          </p:nvSpPr>
          <p:spPr>
            <a:xfrm>
              <a:off x="4768584" y="3652838"/>
              <a:ext cx="2845332" cy="57285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汇报人：东方之</a:t>
              </a:r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705350" y="3774956"/>
              <a:ext cx="63234" cy="3286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613916" y="3774956"/>
              <a:ext cx="63234" cy="3286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-13466" y="-189753"/>
            <a:ext cx="12205466" cy="3245086"/>
            <a:chOff x="-13466" y="-189753"/>
            <a:chExt cx="12205466" cy="3245086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89753"/>
              <a:ext cx="12192000" cy="91472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466" y="0"/>
              <a:ext cx="2699917" cy="305533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491785" y="0"/>
              <a:ext cx="2699918" cy="3055333"/>
            </a:xfrm>
            <a:prstGeom prst="rect">
              <a:avLst/>
            </a:prstGeom>
          </p:spPr>
        </p:pic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1090676"/>
            <a:ext cx="2540000" cy="10414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6412"/>
            <a:ext cx="12192000" cy="86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31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ferris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9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" t="1" r="2872" b="43776"/>
          <a:stretch/>
        </p:blipFill>
        <p:spPr>
          <a:xfrm>
            <a:off x="0" y="3648058"/>
            <a:ext cx="12192000" cy="32099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459" y="0"/>
            <a:ext cx="938708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4077035" y="-522039"/>
            <a:ext cx="4036342" cy="74686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7"/>
          <a:stretch/>
        </p:blipFill>
        <p:spPr>
          <a:xfrm>
            <a:off x="2398724" y="787234"/>
            <a:ext cx="2304483" cy="2020535"/>
          </a:xfrm>
          <a:prstGeom prst="rect">
            <a:avLst/>
          </a:prstGeom>
        </p:spPr>
      </p:pic>
      <p:sp>
        <p:nvSpPr>
          <p:cNvPr id="18" name="Freeform 168">
            <a:extLst>
              <a:ext uri="{FF2B5EF4-FFF2-40B4-BE49-F238E27FC236}">
                <a16:creationId xmlns:a16="http://schemas.microsoft.com/office/drawing/2014/main" xmlns="" id="{4CB7D668-4B4D-413E-8C16-91ABDC9C1131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>
            <a:off x="5588000" y="710842"/>
            <a:ext cx="1414463" cy="1289050"/>
          </a:xfrm>
          <a:custGeom>
            <a:avLst/>
            <a:gdLst>
              <a:gd name="T0" fmla="*/ 905707744 w 94"/>
              <a:gd name="T1" fmla="*/ 2147483647 h 81"/>
              <a:gd name="T2" fmla="*/ 2147483647 w 94"/>
              <a:gd name="T3" fmla="*/ 2147483647 h 81"/>
              <a:gd name="T4" fmla="*/ 2147483647 w 94"/>
              <a:gd name="T5" fmla="*/ 2147483647 h 81"/>
              <a:gd name="T6" fmla="*/ 2147483647 w 94"/>
              <a:gd name="T7" fmla="*/ 0 h 81"/>
              <a:gd name="T8" fmla="*/ 2147483647 w 94"/>
              <a:gd name="T9" fmla="*/ 2147483647 h 81"/>
              <a:gd name="T10" fmla="*/ 2147483647 w 94"/>
              <a:gd name="T11" fmla="*/ 2147483647 h 81"/>
              <a:gd name="T12" fmla="*/ 2147483647 w 94"/>
              <a:gd name="T13" fmla="*/ 2147483647 h 81"/>
              <a:gd name="T14" fmla="*/ 2147483647 w 94"/>
              <a:gd name="T15" fmla="*/ 2147483647 h 81"/>
              <a:gd name="T16" fmla="*/ 2147483647 w 94"/>
              <a:gd name="T17" fmla="*/ 2147483647 h 81"/>
              <a:gd name="T18" fmla="*/ 2147483647 w 94"/>
              <a:gd name="T19" fmla="*/ 2147483647 h 81"/>
              <a:gd name="T20" fmla="*/ 2147483647 w 94"/>
              <a:gd name="T21" fmla="*/ 2147483647 h 81"/>
              <a:gd name="T22" fmla="*/ 2147483647 w 94"/>
              <a:gd name="T23" fmla="*/ 2147483647 h 81"/>
              <a:gd name="T24" fmla="*/ 2147483647 w 94"/>
              <a:gd name="T25" fmla="*/ 2147483647 h 81"/>
              <a:gd name="T26" fmla="*/ 2147483647 w 94"/>
              <a:gd name="T27" fmla="*/ 2147483647 h 81"/>
              <a:gd name="T28" fmla="*/ 2147483647 w 94"/>
              <a:gd name="T29" fmla="*/ 2147483647 h 81"/>
              <a:gd name="T30" fmla="*/ 905707744 w 94"/>
              <a:gd name="T31" fmla="*/ 2147483647 h 81"/>
              <a:gd name="T32" fmla="*/ 905707744 w 94"/>
              <a:gd name="T33" fmla="*/ 2147483647 h 81"/>
              <a:gd name="T34" fmla="*/ 2147483647 w 94"/>
              <a:gd name="T35" fmla="*/ 2147483647 h 81"/>
              <a:gd name="T36" fmla="*/ 2147483647 w 94"/>
              <a:gd name="T37" fmla="*/ 2147483647 h 81"/>
              <a:gd name="T38" fmla="*/ 2147483647 w 94"/>
              <a:gd name="T39" fmla="*/ 2147483647 h 81"/>
              <a:gd name="T40" fmla="*/ 2147483647 w 94"/>
              <a:gd name="T41" fmla="*/ 2147483647 h 81"/>
              <a:gd name="T42" fmla="*/ 2147483647 w 94"/>
              <a:gd name="T43" fmla="*/ 2147483647 h 81"/>
              <a:gd name="T44" fmla="*/ 2147483647 w 94"/>
              <a:gd name="T45" fmla="*/ 0 h 81"/>
              <a:gd name="T46" fmla="*/ 2147483647 w 94"/>
              <a:gd name="T47" fmla="*/ 0 h 81"/>
              <a:gd name="T48" fmla="*/ 2147483647 w 94"/>
              <a:gd name="T49" fmla="*/ 2147483647 h 81"/>
              <a:gd name="T50" fmla="*/ 2147483647 w 94"/>
              <a:gd name="T51" fmla="*/ 2147483647 h 81"/>
              <a:gd name="T52" fmla="*/ 2147483647 w 94"/>
              <a:gd name="T53" fmla="*/ 2147483647 h 81"/>
              <a:gd name="T54" fmla="*/ 2147483647 w 94"/>
              <a:gd name="T55" fmla="*/ 2147483647 h 81"/>
              <a:gd name="T56" fmla="*/ 2147483647 w 94"/>
              <a:gd name="T57" fmla="*/ 2147483647 h 81"/>
              <a:gd name="T58" fmla="*/ 2147483647 w 94"/>
              <a:gd name="T59" fmla="*/ 2147483647 h 81"/>
              <a:gd name="T60" fmla="*/ 2147483647 w 94"/>
              <a:gd name="T61" fmla="*/ 2147483647 h 8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94"/>
              <a:gd name="T94" fmla="*/ 0 h 81"/>
              <a:gd name="T95" fmla="*/ 94 w 94"/>
              <a:gd name="T96" fmla="*/ 81 h 8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C0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5" name="TextBox 18">
            <a:extLst>
              <a:ext uri="{FF2B5EF4-FFF2-40B4-BE49-F238E27FC236}">
                <a16:creationId xmlns:a16="http://schemas.microsoft.com/office/drawing/2014/main" xmlns="" id="{5986B228-A22C-48CC-97FD-C7FAB5BE0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1069" y="2645627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PART  </a:t>
            </a:r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02</a:t>
            </a:r>
            <a:endParaRPr lang="en-US" altLang="zh-CN" sz="2400" dirty="0">
              <a:solidFill>
                <a:srgbClr val="C00000"/>
              </a:solidFill>
              <a:latin typeface="Arial" panose="020B0604020202020204" pitchFamily="34" charset="0"/>
              <a:ea typeface="Dotum" panose="020B0600000101010101" pitchFamily="34" charset="-127"/>
              <a:sym typeface="Arial" panose="020B0604020202020204" pitchFamily="34" charset="0"/>
            </a:endParaRPr>
          </a:p>
        </p:txBody>
      </p:sp>
      <p:sp>
        <p:nvSpPr>
          <p:cNvPr id="26" name="文本框 8">
            <a:extLst>
              <a:ext uri="{FF2B5EF4-FFF2-40B4-BE49-F238E27FC236}">
                <a16:creationId xmlns:a16="http://schemas.microsoft.com/office/drawing/2014/main" xmlns="" id="{1E87960F-6F7A-4FFB-AA04-1E09E541F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1969" y="3052027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企业文化</a:t>
            </a:r>
          </a:p>
        </p:txBody>
      </p:sp>
      <p:sp>
        <p:nvSpPr>
          <p:cNvPr id="27" name="矩形 51">
            <a:extLst>
              <a:ext uri="{FF2B5EF4-FFF2-40B4-BE49-F238E27FC236}">
                <a16:creationId xmlns:a16="http://schemas.microsoft.com/office/drawing/2014/main" xmlns="" id="{4DC669D1-67E4-4653-9294-84B707DD2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1363" y="4310375"/>
            <a:ext cx="3487738" cy="5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C00000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rPr>
              <a:t>Corporate Culture</a:t>
            </a:r>
          </a:p>
        </p:txBody>
      </p:sp>
      <p:sp>
        <p:nvSpPr>
          <p:cNvPr id="28" name="直接连接符 4">
            <a:extLst>
              <a:ext uri="{FF2B5EF4-FFF2-40B4-BE49-F238E27FC236}">
                <a16:creationId xmlns:a16="http://schemas.microsoft.com/office/drawing/2014/main" xmlns="" id="{A614245D-2295-4CE5-ADB0-B572E0482213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8869" y="4055327"/>
            <a:ext cx="2620962" cy="0"/>
          </a:xfrm>
          <a:prstGeom prst="line">
            <a:avLst/>
          </a:prstGeom>
          <a:noFill/>
          <a:ln w="1905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956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bldLvl="0" animBg="1"/>
      <p:bldP spid="25" grpId="0" bldLvl="0" autoUpdateAnimBg="0"/>
      <p:bldP spid="26" grpId="0" bldLvl="0" autoUpdateAnimBg="0"/>
      <p:bldP spid="27" grpId="0" bldLvl="0" autoUpdateAnimBg="0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>
            <a:extLst>
              <a:ext uri="{FF2B5EF4-FFF2-40B4-BE49-F238E27FC236}">
                <a16:creationId xmlns:a16="http://schemas.microsoft.com/office/drawing/2014/main" xmlns="" id="{24674C57-53C2-4100-AE2C-339A8768DD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0198" y="17748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公司文化</a:t>
            </a:r>
          </a:p>
        </p:txBody>
      </p:sp>
      <p:sp>
        <p:nvSpPr>
          <p:cNvPr id="3" name="文本框 37">
            <a:extLst>
              <a:ext uri="{FF2B5EF4-FFF2-40B4-BE49-F238E27FC236}">
                <a16:creationId xmlns:a16="http://schemas.microsoft.com/office/drawing/2014/main" xmlns="" id="{86B59B41-838B-4214-BDD5-B665E9CE96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8535" y="42354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 Culture</a:t>
            </a:r>
          </a:p>
        </p:txBody>
      </p:sp>
      <p:grpSp>
        <p:nvGrpSpPr>
          <p:cNvPr id="7" name="组合 13">
            <a:extLst>
              <a:ext uri="{FF2B5EF4-FFF2-40B4-BE49-F238E27FC236}">
                <a16:creationId xmlns:a16="http://schemas.microsoft.com/office/drawing/2014/main" xmlns="" id="{D879AB36-5212-41E4-A883-8A7FEF3EC412}"/>
              </a:ext>
            </a:extLst>
          </p:cNvPr>
          <p:cNvGrpSpPr/>
          <p:nvPr/>
        </p:nvGrpSpPr>
        <p:grpSpPr bwMode="auto">
          <a:xfrm>
            <a:off x="1327150" y="1354138"/>
            <a:ext cx="3678238" cy="438150"/>
            <a:chOff x="0" y="0"/>
            <a:chExt cx="3240360" cy="328796"/>
          </a:xfrm>
        </p:grpSpPr>
        <p:sp>
          <p:nvSpPr>
            <p:cNvPr id="8" name="矩形 14">
              <a:extLst>
                <a:ext uri="{FF2B5EF4-FFF2-40B4-BE49-F238E27FC236}">
                  <a16:creationId xmlns:a16="http://schemas.microsoft.com/office/drawing/2014/main" xmlns="" id="{F67F941A-5148-4371-976D-210F37C844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文本框 11">
              <a:extLst>
                <a:ext uri="{FF2B5EF4-FFF2-40B4-BE49-F238E27FC236}">
                  <a16:creationId xmlns:a16="http://schemas.microsoft.com/office/drawing/2014/main" xmlns="" id="{A185D3C8-8CEE-45EA-9082-5D28B23B0C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8" y="0"/>
              <a:ext cx="1596982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chemeClr val="bg1"/>
                  </a:solidFill>
                  <a:sym typeface="方正兰亭黑_GBK" pitchFamily="2" charset="-122"/>
                </a:rPr>
                <a:t>1    </a:t>
              </a:r>
              <a:r>
                <a:rPr lang="zh-CN" altLang="en-US" sz="2200">
                  <a:solidFill>
                    <a:schemeClr val="bg1"/>
                  </a:solidFill>
                  <a:sym typeface="方正兰亭黑_GBK" pitchFamily="2" charset="-122"/>
                </a:rPr>
                <a:t>以人为本</a:t>
              </a:r>
            </a:p>
          </p:txBody>
        </p:sp>
      </p:grpSp>
      <p:sp>
        <p:nvSpPr>
          <p:cNvPr id="10" name="矩形 17">
            <a:extLst>
              <a:ext uri="{FF2B5EF4-FFF2-40B4-BE49-F238E27FC236}">
                <a16:creationId xmlns:a16="http://schemas.microsoft.com/office/drawing/2014/main" xmlns="" id="{106247E5-2533-4238-92F5-CA630C3CBB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2700" y="1862138"/>
            <a:ext cx="38782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grpSp>
        <p:nvGrpSpPr>
          <p:cNvPr id="11" name="组合 18">
            <a:extLst>
              <a:ext uri="{FF2B5EF4-FFF2-40B4-BE49-F238E27FC236}">
                <a16:creationId xmlns:a16="http://schemas.microsoft.com/office/drawing/2014/main" xmlns="" id="{EECA6886-3670-4BC6-B975-72F5B30098EE}"/>
              </a:ext>
            </a:extLst>
          </p:cNvPr>
          <p:cNvGrpSpPr/>
          <p:nvPr/>
        </p:nvGrpSpPr>
        <p:grpSpPr bwMode="auto">
          <a:xfrm>
            <a:off x="1327150" y="3017838"/>
            <a:ext cx="3678238" cy="438150"/>
            <a:chOff x="0" y="0"/>
            <a:chExt cx="3240360" cy="328796"/>
          </a:xfrm>
        </p:grpSpPr>
        <p:sp>
          <p:nvSpPr>
            <p:cNvPr id="12" name="矩形 19">
              <a:extLst>
                <a:ext uri="{FF2B5EF4-FFF2-40B4-BE49-F238E27FC236}">
                  <a16:creationId xmlns:a16="http://schemas.microsoft.com/office/drawing/2014/main" xmlns="" id="{73C41A23-6956-452A-A989-FA13D1565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文本框 11">
              <a:extLst>
                <a:ext uri="{FF2B5EF4-FFF2-40B4-BE49-F238E27FC236}">
                  <a16:creationId xmlns:a16="http://schemas.microsoft.com/office/drawing/2014/main" xmlns="" id="{633AF630-D4B6-42DD-9013-25716DC5C6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8" y="0"/>
              <a:ext cx="1620982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chemeClr val="bg1"/>
                  </a:solidFill>
                  <a:sym typeface="方正兰亭黑_GBK" pitchFamily="2" charset="-122"/>
                </a:rPr>
                <a:t>2    </a:t>
              </a:r>
              <a:r>
                <a:rPr lang="zh-CN" altLang="en-US" sz="2200">
                  <a:solidFill>
                    <a:schemeClr val="bg1"/>
                  </a:solidFill>
                  <a:sym typeface="方正兰亭黑_GBK" pitchFamily="2" charset="-122"/>
                </a:rPr>
                <a:t>勇于创新</a:t>
              </a:r>
            </a:p>
          </p:txBody>
        </p:sp>
      </p:grpSp>
      <p:sp>
        <p:nvSpPr>
          <p:cNvPr id="14" name="矩形 21">
            <a:extLst>
              <a:ext uri="{FF2B5EF4-FFF2-40B4-BE49-F238E27FC236}">
                <a16:creationId xmlns:a16="http://schemas.microsoft.com/office/drawing/2014/main" xmlns="" id="{63121E12-38E3-4A6C-8825-3983E5B5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2700" y="3525838"/>
            <a:ext cx="387826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在此录入上述图表的综合分析说明，在此录入上述图表的综合分析说明。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grpSp>
        <p:nvGrpSpPr>
          <p:cNvPr id="15" name="组合 22">
            <a:extLst>
              <a:ext uri="{FF2B5EF4-FFF2-40B4-BE49-F238E27FC236}">
                <a16:creationId xmlns:a16="http://schemas.microsoft.com/office/drawing/2014/main" xmlns="" id="{812FEA5E-E8BA-4AC9-94A8-7F6DA0DE141F}"/>
              </a:ext>
            </a:extLst>
          </p:cNvPr>
          <p:cNvGrpSpPr/>
          <p:nvPr/>
        </p:nvGrpSpPr>
        <p:grpSpPr bwMode="auto">
          <a:xfrm>
            <a:off x="1327150" y="4419600"/>
            <a:ext cx="3678238" cy="438150"/>
            <a:chOff x="0" y="0"/>
            <a:chExt cx="3240360" cy="328796"/>
          </a:xfrm>
        </p:grpSpPr>
        <p:sp>
          <p:nvSpPr>
            <p:cNvPr id="16" name="矩形 23">
              <a:extLst>
                <a:ext uri="{FF2B5EF4-FFF2-40B4-BE49-F238E27FC236}">
                  <a16:creationId xmlns:a16="http://schemas.microsoft.com/office/drawing/2014/main" xmlns="" id="{01C66021-1ECA-4DD0-A1FD-1D3E12BA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文本框 11">
              <a:extLst>
                <a:ext uri="{FF2B5EF4-FFF2-40B4-BE49-F238E27FC236}">
                  <a16:creationId xmlns:a16="http://schemas.microsoft.com/office/drawing/2014/main" xmlns="" id="{2C5C61A3-883C-4DA2-BD73-7BD0FEB24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8" y="0"/>
              <a:ext cx="1626629" cy="32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200">
                  <a:solidFill>
                    <a:schemeClr val="bg1"/>
                  </a:solidFill>
                  <a:sym typeface="方正兰亭黑_GBK" pitchFamily="2" charset="-122"/>
                </a:rPr>
                <a:t>3    </a:t>
              </a:r>
              <a:r>
                <a:rPr lang="zh-CN" altLang="en-US" sz="2200">
                  <a:solidFill>
                    <a:schemeClr val="bg1"/>
                  </a:solidFill>
                  <a:sym typeface="方正兰亭黑_GBK" pitchFamily="2" charset="-122"/>
                </a:rPr>
                <a:t>精益求精</a:t>
              </a:r>
            </a:p>
          </p:txBody>
        </p:sp>
      </p:grpSp>
      <p:sp>
        <p:nvSpPr>
          <p:cNvPr id="18" name="矩形 25">
            <a:extLst>
              <a:ext uri="{FF2B5EF4-FFF2-40B4-BE49-F238E27FC236}">
                <a16:creationId xmlns:a16="http://schemas.microsoft.com/office/drawing/2014/main" xmlns="" id="{F569043D-0748-4E7E-9E4F-F8574CA5D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2700" y="4927600"/>
            <a:ext cx="38782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pic>
        <p:nvPicPr>
          <p:cNvPr id="19" name="图片 26">
            <a:extLst>
              <a:ext uri="{FF2B5EF4-FFF2-40B4-BE49-F238E27FC236}">
                <a16:creationId xmlns:a16="http://schemas.microsoft.com/office/drawing/2014/main" xmlns="" id="{2B2E7A1E-7E0D-4189-B8BC-D0D173CC4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70513" y="1347788"/>
            <a:ext cx="5427662" cy="439261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mpd="sng">
            <a:solidFill>
              <a:srgbClr val="D01111"/>
            </a:solidFill>
            <a:bevel/>
          </a:ln>
        </p:spPr>
      </p:pic>
    </p:spTree>
    <p:extLst>
      <p:ext uri="{BB962C8B-B14F-4D97-AF65-F5344CB8AC3E}">
        <p14:creationId xmlns:p14="http://schemas.microsoft.com/office/powerpoint/2010/main" val="153116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10" grpId="0" bldLvl="0" autoUpdateAnimBg="0"/>
      <p:bldP spid="14" grpId="0" bldLvl="0" autoUpdateAnimBg="0"/>
      <p:bldP spid="18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>
            <a:extLst>
              <a:ext uri="{FF2B5EF4-FFF2-40B4-BE49-F238E27FC236}">
                <a16:creationId xmlns:a16="http://schemas.microsoft.com/office/drawing/2014/main" xmlns="" id="{CD20B850-DF33-464C-8ED8-A7678252B4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800" y="2606675"/>
            <a:ext cx="3009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专注专业 </a:t>
            </a:r>
            <a:endParaRPr lang="zh-CN" altLang="en-US" sz="22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" name="矩形 17">
            <a:extLst>
              <a:ext uri="{FF2B5EF4-FFF2-40B4-BE49-F238E27FC236}">
                <a16:creationId xmlns:a16="http://schemas.microsoft.com/office/drawing/2014/main" xmlns="" id="{904CB058-51CC-4A4E-B5EB-35300EFC1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6413" y="4232275"/>
            <a:ext cx="21399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" name="矩形 59">
            <a:extLst>
              <a:ext uri="{FF2B5EF4-FFF2-40B4-BE49-F238E27FC236}">
                <a16:creationId xmlns:a16="http://schemas.microsoft.com/office/drawing/2014/main" xmlns="" id="{B03690E1-F4C7-4A6B-8CC4-ED4E3ACCA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2950" y="2606675"/>
            <a:ext cx="3009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精诚协作</a:t>
            </a:r>
            <a:endParaRPr lang="zh-CN" altLang="en-US" sz="22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5" name="矩形 62">
            <a:extLst>
              <a:ext uri="{FF2B5EF4-FFF2-40B4-BE49-F238E27FC236}">
                <a16:creationId xmlns:a16="http://schemas.microsoft.com/office/drawing/2014/main" xmlns="" id="{2307521E-1DFB-41C6-B4C1-D29888E92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5100" y="2606675"/>
            <a:ext cx="3009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开放成长</a:t>
            </a:r>
            <a:endParaRPr lang="zh-CN" altLang="en-US" sz="22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6" name="矩形 17">
            <a:extLst>
              <a:ext uri="{FF2B5EF4-FFF2-40B4-BE49-F238E27FC236}">
                <a16:creationId xmlns:a16="http://schemas.microsoft.com/office/drawing/2014/main" xmlns="" id="{0007220F-3984-4C57-B791-FF65267C1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8400" y="4232275"/>
            <a:ext cx="2159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7" name="矩形 17">
            <a:extLst>
              <a:ext uri="{FF2B5EF4-FFF2-40B4-BE49-F238E27FC236}">
                <a16:creationId xmlns:a16="http://schemas.microsoft.com/office/drawing/2014/main" xmlns="" id="{3A27B1F8-21F4-4FE8-BA1E-ABC7D8005C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75" y="4232275"/>
            <a:ext cx="225583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在此录入上述图片的综合分析说明，在此录入上述图片的综合分析说明，在此录入上述图片的综合分析说明。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8" name="矩形 3">
            <a:extLst>
              <a:ext uri="{FF2B5EF4-FFF2-40B4-BE49-F238E27FC236}">
                <a16:creationId xmlns:a16="http://schemas.microsoft.com/office/drawing/2014/main" xmlns="" id="{9D1E2AF3-DDCB-426C-9F75-B4AA70DE3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0926" y="226442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企业理念</a:t>
            </a:r>
          </a:p>
        </p:txBody>
      </p:sp>
      <p:sp>
        <p:nvSpPr>
          <p:cNvPr id="9" name="文本框 37">
            <a:extLst>
              <a:ext uri="{FF2B5EF4-FFF2-40B4-BE49-F238E27FC236}">
                <a16:creationId xmlns:a16="http://schemas.microsoft.com/office/drawing/2014/main" xmlns="" id="{9E85FF74-A1D6-4E8E-9930-EECFE43C91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9263" y="472504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 Philosophy</a:t>
            </a:r>
          </a:p>
        </p:txBody>
      </p:sp>
      <p:grpSp>
        <p:nvGrpSpPr>
          <p:cNvPr id="13" name="组合 40">
            <a:extLst>
              <a:ext uri="{FF2B5EF4-FFF2-40B4-BE49-F238E27FC236}">
                <a16:creationId xmlns:a16="http://schemas.microsoft.com/office/drawing/2014/main" xmlns="" id="{84497A52-FC9B-4178-94C2-0A54959D41EC}"/>
              </a:ext>
            </a:extLst>
          </p:cNvPr>
          <p:cNvGrpSpPr/>
          <p:nvPr/>
        </p:nvGrpSpPr>
        <p:grpSpPr bwMode="auto">
          <a:xfrm>
            <a:off x="4908550" y="1658938"/>
            <a:ext cx="2298700" cy="2289175"/>
            <a:chOff x="0" y="0"/>
            <a:chExt cx="2882188" cy="2872143"/>
          </a:xfrm>
          <a:solidFill>
            <a:srgbClr val="D01111"/>
          </a:solidFill>
        </p:grpSpPr>
        <p:sp>
          <p:nvSpPr>
            <p:cNvPr id="14" name="新月形 41">
              <a:extLst>
                <a:ext uri="{FF2B5EF4-FFF2-40B4-BE49-F238E27FC236}">
                  <a16:creationId xmlns:a16="http://schemas.microsoft.com/office/drawing/2014/main" xmlns="" id="{3F3AAE93-DE44-449F-AAB8-55E943FE406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751297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新月形 42">
              <a:extLst>
                <a:ext uri="{FF2B5EF4-FFF2-40B4-BE49-F238E27FC236}">
                  <a16:creationId xmlns:a16="http://schemas.microsoft.com/office/drawing/2014/main" xmlns="" id="{E4277952-5D61-4C5C-813F-149F9F78CD7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551297">
              <a:off x="681991" y="-665827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新月形 43">
              <a:extLst>
                <a:ext uri="{FF2B5EF4-FFF2-40B4-BE49-F238E27FC236}">
                  <a16:creationId xmlns:a16="http://schemas.microsoft.com/office/drawing/2014/main" xmlns="" id="{4005C53C-400C-48B7-80E8-3FB49152796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1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新月形 44">
              <a:extLst>
                <a:ext uri="{FF2B5EF4-FFF2-40B4-BE49-F238E27FC236}">
                  <a16:creationId xmlns:a16="http://schemas.microsoft.com/office/drawing/2014/main" xmlns="" id="{7A54F74E-2973-4C8A-A194-B3C326001EB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51297">
              <a:off x="879962" y="874661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45">
            <a:extLst>
              <a:ext uri="{FF2B5EF4-FFF2-40B4-BE49-F238E27FC236}">
                <a16:creationId xmlns:a16="http://schemas.microsoft.com/office/drawing/2014/main" xmlns="" id="{03B957D0-1E87-4A5A-87BD-5B79DE8D7DC6}"/>
              </a:ext>
            </a:extLst>
          </p:cNvPr>
          <p:cNvGrpSpPr/>
          <p:nvPr/>
        </p:nvGrpSpPr>
        <p:grpSpPr bwMode="auto">
          <a:xfrm>
            <a:off x="1698625" y="1658938"/>
            <a:ext cx="2297113" cy="2289175"/>
            <a:chOff x="0" y="0"/>
            <a:chExt cx="2882188" cy="2872143"/>
          </a:xfrm>
          <a:solidFill>
            <a:srgbClr val="D01111"/>
          </a:solidFill>
        </p:grpSpPr>
        <p:sp>
          <p:nvSpPr>
            <p:cNvPr id="19" name="新月形 46">
              <a:extLst>
                <a:ext uri="{FF2B5EF4-FFF2-40B4-BE49-F238E27FC236}">
                  <a16:creationId xmlns:a16="http://schemas.microsoft.com/office/drawing/2014/main" xmlns="" id="{155DF3EF-1986-41D4-8868-93470FDB776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751297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新月形 47">
              <a:extLst>
                <a:ext uri="{FF2B5EF4-FFF2-40B4-BE49-F238E27FC236}">
                  <a16:creationId xmlns:a16="http://schemas.microsoft.com/office/drawing/2014/main" xmlns="" id="{3C32899D-599F-4FF6-BAB1-E0B03ACBB26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551297">
              <a:off x="681991" y="-665827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新月形 48">
              <a:extLst>
                <a:ext uri="{FF2B5EF4-FFF2-40B4-BE49-F238E27FC236}">
                  <a16:creationId xmlns:a16="http://schemas.microsoft.com/office/drawing/2014/main" xmlns="" id="{0B1EF7FB-F961-406B-B4C1-66532D79E52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新月形 49">
              <a:extLst>
                <a:ext uri="{FF2B5EF4-FFF2-40B4-BE49-F238E27FC236}">
                  <a16:creationId xmlns:a16="http://schemas.microsoft.com/office/drawing/2014/main" xmlns="" id="{F1B030CC-175C-4100-AA46-8901D8CE0B1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51297">
              <a:off x="879962" y="874661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" name="组合 50">
            <a:extLst>
              <a:ext uri="{FF2B5EF4-FFF2-40B4-BE49-F238E27FC236}">
                <a16:creationId xmlns:a16="http://schemas.microsoft.com/office/drawing/2014/main" xmlns="" id="{BCC3E741-8E41-405D-BBAF-2A5B29C38290}"/>
              </a:ext>
            </a:extLst>
          </p:cNvPr>
          <p:cNvGrpSpPr/>
          <p:nvPr/>
        </p:nvGrpSpPr>
        <p:grpSpPr bwMode="auto">
          <a:xfrm>
            <a:off x="8121650" y="1658938"/>
            <a:ext cx="2298700" cy="2289175"/>
            <a:chOff x="0" y="0"/>
            <a:chExt cx="2882188" cy="2872143"/>
          </a:xfrm>
          <a:solidFill>
            <a:srgbClr val="D01111"/>
          </a:solidFill>
        </p:grpSpPr>
        <p:sp>
          <p:nvSpPr>
            <p:cNvPr id="24" name="新月形 51">
              <a:extLst>
                <a:ext uri="{FF2B5EF4-FFF2-40B4-BE49-F238E27FC236}">
                  <a16:creationId xmlns:a16="http://schemas.microsoft.com/office/drawing/2014/main" xmlns="" id="{D00BCBB3-194A-41C3-B0D1-F4710DE1062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0751297">
              <a:off x="0" y="201607"/>
              <a:ext cx="1331655" cy="2663312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新月形 52">
              <a:extLst>
                <a:ext uri="{FF2B5EF4-FFF2-40B4-BE49-F238E27FC236}">
                  <a16:creationId xmlns:a16="http://schemas.microsoft.com/office/drawing/2014/main" xmlns="" id="{C3B149B1-B7C1-4437-BEC4-B6D159AF18D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4551297">
              <a:off x="681991" y="-665827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新月形 53">
              <a:extLst>
                <a:ext uri="{FF2B5EF4-FFF2-40B4-BE49-F238E27FC236}">
                  <a16:creationId xmlns:a16="http://schemas.microsoft.com/office/drawing/2014/main" xmlns="" id="{3B923EA7-282B-4D09-B6CB-8652D3E7D13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9951297">
              <a:off x="1550533" y="16873"/>
              <a:ext cx="1331655" cy="2663311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新月形 54">
              <a:extLst>
                <a:ext uri="{FF2B5EF4-FFF2-40B4-BE49-F238E27FC236}">
                  <a16:creationId xmlns:a16="http://schemas.microsoft.com/office/drawing/2014/main" xmlns="" id="{571FF38E-8AA4-4482-8CF4-FDD7F160F16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51297">
              <a:off x="879962" y="874661"/>
              <a:ext cx="1331655" cy="2663310"/>
            </a:xfrm>
            <a:prstGeom prst="moon">
              <a:avLst>
                <a:gd name="adj" fmla="val 15190"/>
              </a:avLst>
            </a:prstGeom>
            <a:grpFill/>
            <a:ln w="12700" cap="flat" cmpd="sng">
              <a:solidFill>
                <a:srgbClr val="FFD860"/>
              </a:solidFill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29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4" grpId="0" bldLvl="0" autoUpdateAnimBg="0"/>
      <p:bldP spid="5" grpId="0" bldLvl="0" autoUpdateAnimBg="0"/>
      <p:bldP spid="6" grpId="0" bldLvl="0" autoUpdateAnimBg="0"/>
      <p:bldP spid="7" grpId="0" bldLvl="0" autoUpdateAnimBg="0"/>
      <p:bldP spid="8" grpId="0" bldLvl="0" autoUpdateAnimBg="0"/>
      <p:bldP spid="9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645A791-9E99-47A0-9533-EEBA392F3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4976" y="281500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服务理念</a:t>
            </a:r>
          </a:p>
        </p:txBody>
      </p:sp>
      <p:sp>
        <p:nvSpPr>
          <p:cNvPr id="5" name="文本框 37">
            <a:extLst>
              <a:ext uri="{FF2B5EF4-FFF2-40B4-BE49-F238E27FC236}">
                <a16:creationId xmlns:a16="http://schemas.microsoft.com/office/drawing/2014/main" xmlns="" id="{EC62EE93-BC4F-41A7-8583-2EA4AF139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313" y="527562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Service concept</a:t>
            </a:r>
          </a:p>
        </p:txBody>
      </p:sp>
      <p:sp>
        <p:nvSpPr>
          <p:cNvPr id="9" name="空心弧 40">
            <a:extLst>
              <a:ext uri="{FF2B5EF4-FFF2-40B4-BE49-F238E27FC236}">
                <a16:creationId xmlns:a16="http://schemas.microsoft.com/office/drawing/2014/main" xmlns="" id="{6AE24D28-B056-4341-9942-02943222F8F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19919" y="1483519"/>
            <a:ext cx="4090987" cy="4092575"/>
          </a:xfrm>
          <a:custGeom>
            <a:avLst/>
            <a:gdLst>
              <a:gd name="T0" fmla="*/ 387411545 w 21600"/>
              <a:gd name="T1" fmla="*/ 0 h 21600"/>
              <a:gd name="T2" fmla="*/ 4806720 w 21600"/>
              <a:gd name="T3" fmla="*/ 387712366 h 21600"/>
              <a:gd name="T4" fmla="*/ 387411545 w 21600"/>
              <a:gd name="T5" fmla="*/ 9656961 h 21600"/>
              <a:gd name="T6" fmla="*/ 770016179 w 21600"/>
              <a:gd name="T7" fmla="*/ 38771236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69" y="10800"/>
                </a:moveTo>
                <a:cubicBezTo>
                  <a:pt x="269" y="4983"/>
                  <a:pt x="4983" y="269"/>
                  <a:pt x="10800" y="269"/>
                </a:cubicBezTo>
                <a:cubicBezTo>
                  <a:pt x="16616" y="268"/>
                  <a:pt x="21330" y="4983"/>
                  <a:pt x="21331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lnTo>
                  <a:pt x="269" y="10800"/>
                </a:lnTo>
                <a:close/>
              </a:path>
            </a:pathLst>
          </a:custGeom>
          <a:solidFill>
            <a:srgbClr val="D01111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椭圆 41">
            <a:extLst>
              <a:ext uri="{FF2B5EF4-FFF2-40B4-BE49-F238E27FC236}">
                <a16:creationId xmlns:a16="http://schemas.microsoft.com/office/drawing/2014/main" xmlns="" id="{F07C8E26-0274-415A-AC63-AE0E0CAA29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8050" y="1547813"/>
            <a:ext cx="514350" cy="512762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椭圆 42">
            <a:extLst>
              <a:ext uri="{FF2B5EF4-FFF2-40B4-BE49-F238E27FC236}">
                <a16:creationId xmlns:a16="http://schemas.microsoft.com/office/drawing/2014/main" xmlns="" id="{374BEE41-CFB4-4D63-B258-A73FF662C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1650" y="2633663"/>
            <a:ext cx="512763" cy="512762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椭圆 43">
            <a:extLst>
              <a:ext uri="{FF2B5EF4-FFF2-40B4-BE49-F238E27FC236}">
                <a16:creationId xmlns:a16="http://schemas.microsoft.com/office/drawing/2014/main" xmlns="" id="{89818270-3979-46C3-9FAA-FE6EB5740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3902075"/>
            <a:ext cx="512762" cy="512763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椭圆 44">
            <a:extLst>
              <a:ext uri="{FF2B5EF4-FFF2-40B4-BE49-F238E27FC236}">
                <a16:creationId xmlns:a16="http://schemas.microsoft.com/office/drawing/2014/main" xmlns="" id="{B6E83E21-DE44-4F09-BBF8-F53521729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2813" y="5018088"/>
            <a:ext cx="512762" cy="512762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14" name="组合 51">
            <a:extLst>
              <a:ext uri="{FF2B5EF4-FFF2-40B4-BE49-F238E27FC236}">
                <a16:creationId xmlns:a16="http://schemas.microsoft.com/office/drawing/2014/main" xmlns="" id="{B0805315-F959-43C1-BD64-021123412249}"/>
              </a:ext>
            </a:extLst>
          </p:cNvPr>
          <p:cNvGrpSpPr/>
          <p:nvPr/>
        </p:nvGrpSpPr>
        <p:grpSpPr bwMode="auto">
          <a:xfrm>
            <a:off x="3959225" y="1294130"/>
            <a:ext cx="2390775" cy="955675"/>
            <a:chOff x="0" y="0"/>
            <a:chExt cx="2390955" cy="956128"/>
          </a:xfrm>
        </p:grpSpPr>
        <p:sp>
          <p:nvSpPr>
            <p:cNvPr id="15" name="直接连接符 52">
              <a:extLst>
                <a:ext uri="{FF2B5EF4-FFF2-40B4-BE49-F238E27FC236}">
                  <a16:creationId xmlns:a16="http://schemas.microsoft.com/office/drawing/2014/main" xmlns="" id="{EFB199F5-70A6-4099-9BA3-802A45599C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80739"/>
              <a:ext cx="1440000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椭圆 53">
              <a:extLst>
                <a:ext uri="{FF2B5EF4-FFF2-40B4-BE49-F238E27FC236}">
                  <a16:creationId xmlns:a16="http://schemas.microsoft.com/office/drawing/2014/main" xmlns="" id="{625266CC-3F49-4951-BB13-5913AD93C7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4827" y="0"/>
              <a:ext cx="956128" cy="956128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17" name="组合 54">
              <a:extLst>
                <a:ext uri="{FF2B5EF4-FFF2-40B4-BE49-F238E27FC236}">
                  <a16:creationId xmlns:a16="http://schemas.microsoft.com/office/drawing/2014/main" xmlns="" id="{34D9580A-17EA-48E6-861F-CEF7CB9E24EA}"/>
                </a:ext>
              </a:extLst>
            </p:cNvPr>
            <p:cNvGrpSpPr/>
            <p:nvPr/>
          </p:nvGrpSpPr>
          <p:grpSpPr bwMode="auto">
            <a:xfrm>
              <a:off x="1703199" y="210298"/>
              <a:ext cx="419385" cy="504000"/>
              <a:chOff x="0" y="0"/>
              <a:chExt cx="239649" cy="288000"/>
            </a:xfrm>
          </p:grpSpPr>
          <p:sp>
            <p:nvSpPr>
              <p:cNvPr id="18" name="Freeform 846">
                <a:extLst>
                  <a:ext uri="{FF2B5EF4-FFF2-40B4-BE49-F238E27FC236}">
                    <a16:creationId xmlns:a16="http://schemas.microsoft.com/office/drawing/2014/main" xmlns="" id="{E71D8608-7E47-496D-863C-EB17808DB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54657"/>
                <a:ext cx="239649" cy="233343"/>
              </a:xfrm>
              <a:custGeom>
                <a:avLst/>
                <a:gdLst>
                  <a:gd name="T0" fmla="*/ 722881238 w 48"/>
                  <a:gd name="T1" fmla="*/ 0 h 47"/>
                  <a:gd name="T2" fmla="*/ 722881238 w 48"/>
                  <a:gd name="T3" fmla="*/ 172539772 h 47"/>
                  <a:gd name="T4" fmla="*/ 1022003131 w 48"/>
                  <a:gd name="T5" fmla="*/ 566919230 h 47"/>
                  <a:gd name="T6" fmla="*/ 598248780 w 48"/>
                  <a:gd name="T7" fmla="*/ 1010598604 h 47"/>
                  <a:gd name="T8" fmla="*/ 149560947 w 48"/>
                  <a:gd name="T9" fmla="*/ 566919230 h 47"/>
                  <a:gd name="T10" fmla="*/ 448682840 w 48"/>
                  <a:gd name="T11" fmla="*/ 172539772 h 47"/>
                  <a:gd name="T12" fmla="*/ 448682840 w 48"/>
                  <a:gd name="T13" fmla="*/ 0 h 47"/>
                  <a:gd name="T14" fmla="*/ 0 w 48"/>
                  <a:gd name="T15" fmla="*/ 566919230 h 47"/>
                  <a:gd name="T16" fmla="*/ 598248780 w 48"/>
                  <a:gd name="T17" fmla="*/ 1158488418 h 47"/>
                  <a:gd name="T18" fmla="*/ 1196492567 w 48"/>
                  <a:gd name="T19" fmla="*/ 566919230 h 47"/>
                  <a:gd name="T20" fmla="*/ 722881238 w 48"/>
                  <a:gd name="T21" fmla="*/ 0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8"/>
                  <a:gd name="T34" fmla="*/ 0 h 47"/>
                  <a:gd name="T35" fmla="*/ 48 w 48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Freeform 847">
                <a:extLst>
                  <a:ext uri="{FF2B5EF4-FFF2-40B4-BE49-F238E27FC236}">
                    <a16:creationId xmlns:a16="http://schemas.microsoft.com/office/drawing/2014/main" xmlns="" id="{1BA14396-1FA7-4699-897E-F1D3E9352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99" y="0"/>
                <a:ext cx="44147" cy="138744"/>
              </a:xfrm>
              <a:custGeom>
                <a:avLst/>
                <a:gdLst>
                  <a:gd name="T0" fmla="*/ 168430615 w 9"/>
                  <a:gd name="T1" fmla="*/ 0 h 28"/>
                  <a:gd name="T2" fmla="*/ 48120230 w 9"/>
                  <a:gd name="T3" fmla="*/ 0 h 28"/>
                  <a:gd name="T4" fmla="*/ 0 w 9"/>
                  <a:gd name="T5" fmla="*/ 49105466 h 28"/>
                  <a:gd name="T6" fmla="*/ 0 w 9"/>
                  <a:gd name="T7" fmla="*/ 245532284 h 28"/>
                  <a:gd name="T8" fmla="*/ 0 w 9"/>
                  <a:gd name="T9" fmla="*/ 392853636 h 28"/>
                  <a:gd name="T10" fmla="*/ 0 w 9"/>
                  <a:gd name="T11" fmla="*/ 638390875 h 28"/>
                  <a:gd name="T12" fmla="*/ 48120230 w 9"/>
                  <a:gd name="T13" fmla="*/ 687496341 h 28"/>
                  <a:gd name="T14" fmla="*/ 168430615 w 9"/>
                  <a:gd name="T15" fmla="*/ 687496341 h 28"/>
                  <a:gd name="T16" fmla="*/ 216550845 w 9"/>
                  <a:gd name="T17" fmla="*/ 638390875 h 28"/>
                  <a:gd name="T18" fmla="*/ 216550845 w 9"/>
                  <a:gd name="T19" fmla="*/ 392853636 h 28"/>
                  <a:gd name="T20" fmla="*/ 216550845 w 9"/>
                  <a:gd name="T21" fmla="*/ 245532284 h 28"/>
                  <a:gd name="T22" fmla="*/ 216550845 w 9"/>
                  <a:gd name="T23" fmla="*/ 49105466 h 28"/>
                  <a:gd name="T24" fmla="*/ 168430615 w 9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"/>
                  <a:gd name="T40" fmla="*/ 0 h 28"/>
                  <a:gd name="T41" fmla="*/ 9 w 9"/>
                  <a:gd name="T42" fmla="*/ 28 h 2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0" name="组合 57">
            <a:extLst>
              <a:ext uri="{FF2B5EF4-FFF2-40B4-BE49-F238E27FC236}">
                <a16:creationId xmlns:a16="http://schemas.microsoft.com/office/drawing/2014/main" xmlns="" id="{E81E5717-043D-4A2B-ADA5-C832DF092EA9}"/>
              </a:ext>
            </a:extLst>
          </p:cNvPr>
          <p:cNvGrpSpPr/>
          <p:nvPr/>
        </p:nvGrpSpPr>
        <p:grpSpPr bwMode="auto">
          <a:xfrm>
            <a:off x="3965575" y="4795838"/>
            <a:ext cx="2384425" cy="957262"/>
            <a:chOff x="0" y="0"/>
            <a:chExt cx="2383653" cy="956128"/>
          </a:xfrm>
        </p:grpSpPr>
        <p:sp>
          <p:nvSpPr>
            <p:cNvPr id="21" name="直接连接符 58">
              <a:extLst>
                <a:ext uri="{FF2B5EF4-FFF2-40B4-BE49-F238E27FC236}">
                  <a16:creationId xmlns:a16="http://schemas.microsoft.com/office/drawing/2014/main" xmlns="" id="{72A7522A-1D0A-4935-AFEF-AD04BAD8B2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78064"/>
              <a:ext cx="1440000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椭圆 59">
              <a:extLst>
                <a:ext uri="{FF2B5EF4-FFF2-40B4-BE49-F238E27FC236}">
                  <a16:creationId xmlns:a16="http://schemas.microsoft.com/office/drawing/2014/main" xmlns="" id="{4CC54E49-A794-4B0D-B51D-F3ED40BB02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7525" y="0"/>
              <a:ext cx="956128" cy="956128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3" name="Freeform 110">
              <a:extLst>
                <a:ext uri="{FF2B5EF4-FFF2-40B4-BE49-F238E27FC236}">
                  <a16:creationId xmlns:a16="http://schemas.microsoft.com/office/drawing/2014/main" xmlns="" id="{A111CA2F-9292-4436-8561-D307B8C6DF82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1697776" y="264298"/>
              <a:ext cx="447158" cy="396000"/>
            </a:xfrm>
            <a:custGeom>
              <a:avLst/>
              <a:gdLst>
                <a:gd name="T0" fmla="*/ 1099726970 w 100"/>
                <a:gd name="T1" fmla="*/ 81000000 h 88"/>
                <a:gd name="T2" fmla="*/ 1519621747 w 100"/>
                <a:gd name="T3" fmla="*/ 830250000 h 88"/>
                <a:gd name="T4" fmla="*/ 1519621747 w 100"/>
                <a:gd name="T5" fmla="*/ 830250000 h 88"/>
                <a:gd name="T6" fmla="*/ 1959513430 w 100"/>
                <a:gd name="T7" fmla="*/ 1599750000 h 88"/>
                <a:gd name="T8" fmla="*/ 1919524090 w 100"/>
                <a:gd name="T9" fmla="*/ 1761750000 h 88"/>
                <a:gd name="T10" fmla="*/ 1839540938 w 100"/>
                <a:gd name="T11" fmla="*/ 1782000000 h 88"/>
                <a:gd name="T12" fmla="*/ 1839540938 w 100"/>
                <a:gd name="T13" fmla="*/ 1782000000 h 88"/>
                <a:gd name="T14" fmla="*/ 979754479 w 100"/>
                <a:gd name="T15" fmla="*/ 1782000000 h 88"/>
                <a:gd name="T16" fmla="*/ 139964926 w 100"/>
                <a:gd name="T17" fmla="*/ 1782000000 h 88"/>
                <a:gd name="T18" fmla="*/ 0 w 100"/>
                <a:gd name="T19" fmla="*/ 1660500000 h 88"/>
                <a:gd name="T20" fmla="*/ 19996906 w 100"/>
                <a:gd name="T21" fmla="*/ 1579500000 h 88"/>
                <a:gd name="T22" fmla="*/ 459884117 w 100"/>
                <a:gd name="T23" fmla="*/ 830250000 h 88"/>
                <a:gd name="T24" fmla="*/ 459884117 w 100"/>
                <a:gd name="T25" fmla="*/ 830250000 h 88"/>
                <a:gd name="T26" fmla="*/ 879783365 w 100"/>
                <a:gd name="T27" fmla="*/ 81000000 h 88"/>
                <a:gd name="T28" fmla="*/ 1059737631 w 100"/>
                <a:gd name="T29" fmla="*/ 40500000 h 88"/>
                <a:gd name="T30" fmla="*/ 1099726970 w 100"/>
                <a:gd name="T31" fmla="*/ 81000000 h 88"/>
                <a:gd name="T32" fmla="*/ 879783365 w 100"/>
                <a:gd name="T33" fmla="*/ 688500000 h 88"/>
                <a:gd name="T34" fmla="*/ 879783365 w 100"/>
                <a:gd name="T35" fmla="*/ 749250000 h 88"/>
                <a:gd name="T36" fmla="*/ 919772705 w 100"/>
                <a:gd name="T37" fmla="*/ 1255500000 h 88"/>
                <a:gd name="T38" fmla="*/ 1039740725 w 100"/>
                <a:gd name="T39" fmla="*/ 1255500000 h 88"/>
                <a:gd name="T40" fmla="*/ 1079730065 w 100"/>
                <a:gd name="T41" fmla="*/ 749250000 h 88"/>
                <a:gd name="T42" fmla="*/ 1079730065 w 100"/>
                <a:gd name="T43" fmla="*/ 688500000 h 88"/>
                <a:gd name="T44" fmla="*/ 879783365 w 100"/>
                <a:gd name="T45" fmla="*/ 688500000 h 88"/>
                <a:gd name="T46" fmla="*/ 979754479 w 100"/>
                <a:gd name="T47" fmla="*/ 1458000000 h 88"/>
                <a:gd name="T48" fmla="*/ 1059737631 w 100"/>
                <a:gd name="T49" fmla="*/ 1397250000 h 88"/>
                <a:gd name="T50" fmla="*/ 979754479 w 100"/>
                <a:gd name="T51" fmla="*/ 1316250000 h 88"/>
                <a:gd name="T52" fmla="*/ 899775799 w 100"/>
                <a:gd name="T53" fmla="*/ 1397250000 h 88"/>
                <a:gd name="T54" fmla="*/ 979754479 w 100"/>
                <a:gd name="T55" fmla="*/ 1458000000 h 88"/>
                <a:gd name="T56" fmla="*/ 1299678142 w 100"/>
                <a:gd name="T57" fmla="*/ 972000000 h 88"/>
                <a:gd name="T58" fmla="*/ 979754479 w 100"/>
                <a:gd name="T59" fmla="*/ 405000000 h 88"/>
                <a:gd name="T60" fmla="*/ 679832194 w 100"/>
                <a:gd name="T61" fmla="*/ 951750000 h 88"/>
                <a:gd name="T62" fmla="*/ 659835288 w 100"/>
                <a:gd name="T63" fmla="*/ 972000000 h 88"/>
                <a:gd name="T64" fmla="*/ 339916097 w 100"/>
                <a:gd name="T65" fmla="*/ 1518750000 h 88"/>
                <a:gd name="T66" fmla="*/ 979754479 w 100"/>
                <a:gd name="T67" fmla="*/ 1518750000 h 88"/>
                <a:gd name="T68" fmla="*/ 1619597333 w 100"/>
                <a:gd name="T69" fmla="*/ 1518750000 h 88"/>
                <a:gd name="T70" fmla="*/ 1299678142 w 100"/>
                <a:gd name="T71" fmla="*/ 972000000 h 88"/>
                <a:gd name="T72" fmla="*/ 1299678142 w 100"/>
                <a:gd name="T73" fmla="*/ 972000000 h 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0"/>
                <a:gd name="T112" fmla="*/ 0 h 88"/>
                <a:gd name="T113" fmla="*/ 100 w 100"/>
                <a:gd name="T114" fmla="*/ 88 h 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61">
            <a:extLst>
              <a:ext uri="{FF2B5EF4-FFF2-40B4-BE49-F238E27FC236}">
                <a16:creationId xmlns:a16="http://schemas.microsoft.com/office/drawing/2014/main" xmlns="" id="{031C8293-2971-4C53-8BCB-0C5CCB5AFE32}"/>
              </a:ext>
            </a:extLst>
          </p:cNvPr>
          <p:cNvGrpSpPr/>
          <p:nvPr/>
        </p:nvGrpSpPr>
        <p:grpSpPr bwMode="auto">
          <a:xfrm>
            <a:off x="4749321" y="2413000"/>
            <a:ext cx="3426304" cy="955675"/>
            <a:chOff x="-62405" y="0"/>
            <a:chExt cx="3427007" cy="956128"/>
          </a:xfrm>
        </p:grpSpPr>
        <p:cxnSp>
          <p:nvCxnSpPr>
            <p:cNvPr id="25" name="直接连接符 62">
              <a:extLst>
                <a:ext uri="{FF2B5EF4-FFF2-40B4-BE49-F238E27FC236}">
                  <a16:creationId xmlns:a16="http://schemas.microsoft.com/office/drawing/2014/main" xmlns="" id="{1A9C0D69-D9EF-49A3-A943-7463A640B942}"/>
                </a:ext>
              </a:extLst>
            </p:cNvPr>
            <p:cNvCxnSpPr>
              <a:cxnSpLocks noChangeShapeType="1"/>
              <a:stCxn id="11" idx="7"/>
              <a:endCxn id="26" idx="2"/>
            </p:cNvCxnSpPr>
            <p:nvPr/>
          </p:nvCxnSpPr>
          <p:spPr bwMode="auto">
            <a:xfrm>
              <a:off x="-62405" y="295895"/>
              <a:ext cx="2470879" cy="182169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椭圆 63">
              <a:extLst>
                <a:ext uri="{FF2B5EF4-FFF2-40B4-BE49-F238E27FC236}">
                  <a16:creationId xmlns:a16="http://schemas.microsoft.com/office/drawing/2014/main" xmlns="" id="{342EAB72-FF04-4496-BF91-6BC66415B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8474" y="0"/>
              <a:ext cx="956128" cy="956128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7" name="Freeform 168">
              <a:extLst>
                <a:ext uri="{FF2B5EF4-FFF2-40B4-BE49-F238E27FC236}">
                  <a16:creationId xmlns:a16="http://schemas.microsoft.com/office/drawing/2014/main" xmlns="" id="{4ED7E502-8E75-4C9F-9601-4A426DA8763E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2655366" y="280064"/>
              <a:ext cx="462345" cy="396000"/>
            </a:xfrm>
            <a:custGeom>
              <a:avLst/>
              <a:gdLst>
                <a:gd name="T0" fmla="*/ 96767825 w 94"/>
                <a:gd name="T1" fmla="*/ 454124000 h 81"/>
                <a:gd name="T2" fmla="*/ 1112844741 w 94"/>
                <a:gd name="T3" fmla="*/ 454124000 h 81"/>
                <a:gd name="T4" fmla="*/ 1209612566 w 94"/>
                <a:gd name="T5" fmla="*/ 382418667 h 81"/>
                <a:gd name="T6" fmla="*/ 1766034936 w 94"/>
                <a:gd name="T7" fmla="*/ 0 h 81"/>
                <a:gd name="T8" fmla="*/ 1766034936 w 94"/>
                <a:gd name="T9" fmla="*/ 788739111 h 81"/>
                <a:gd name="T10" fmla="*/ 1766034936 w 94"/>
                <a:gd name="T11" fmla="*/ 1577483111 h 81"/>
                <a:gd name="T12" fmla="*/ 1209612566 w 94"/>
                <a:gd name="T13" fmla="*/ 1171162667 h 81"/>
                <a:gd name="T14" fmla="*/ 1112844741 w 94"/>
                <a:gd name="T15" fmla="*/ 1123359111 h 81"/>
                <a:gd name="T16" fmla="*/ 798346851 w 94"/>
                <a:gd name="T17" fmla="*/ 1123359111 h 81"/>
                <a:gd name="T18" fmla="*/ 967693004 w 94"/>
                <a:gd name="T19" fmla="*/ 1673085333 h 81"/>
                <a:gd name="T20" fmla="*/ 1088650325 w 94"/>
                <a:gd name="T21" fmla="*/ 1673085333 h 81"/>
                <a:gd name="T22" fmla="*/ 1088650325 w 94"/>
                <a:gd name="T23" fmla="*/ 1936000000 h 81"/>
                <a:gd name="T24" fmla="*/ 1040266413 w 94"/>
                <a:gd name="T25" fmla="*/ 1936000000 h 81"/>
                <a:gd name="T26" fmla="*/ 508038458 w 94"/>
                <a:gd name="T27" fmla="*/ 1936000000 h 81"/>
                <a:gd name="T28" fmla="*/ 266113977 w 94"/>
                <a:gd name="T29" fmla="*/ 1123359111 h 81"/>
                <a:gd name="T30" fmla="*/ 96767825 w 94"/>
                <a:gd name="T31" fmla="*/ 1123359111 h 81"/>
                <a:gd name="T32" fmla="*/ 96767825 w 94"/>
                <a:gd name="T33" fmla="*/ 454124000 h 81"/>
                <a:gd name="T34" fmla="*/ 2104727241 w 94"/>
                <a:gd name="T35" fmla="*/ 549726222 h 81"/>
                <a:gd name="T36" fmla="*/ 2147483647 w 94"/>
                <a:gd name="T37" fmla="*/ 788739111 h 81"/>
                <a:gd name="T38" fmla="*/ 2104727241 w 94"/>
                <a:gd name="T39" fmla="*/ 1027752000 h 81"/>
                <a:gd name="T40" fmla="*/ 2104727241 w 94"/>
                <a:gd name="T41" fmla="*/ 1577483111 h 81"/>
                <a:gd name="T42" fmla="*/ 1886997176 w 94"/>
                <a:gd name="T43" fmla="*/ 1577483111 h 81"/>
                <a:gd name="T44" fmla="*/ 1886997176 w 94"/>
                <a:gd name="T45" fmla="*/ 0 h 81"/>
                <a:gd name="T46" fmla="*/ 2104727241 w 94"/>
                <a:gd name="T47" fmla="*/ 0 h 81"/>
                <a:gd name="T48" fmla="*/ 2104727241 w 94"/>
                <a:gd name="T49" fmla="*/ 549726222 h 81"/>
                <a:gd name="T50" fmla="*/ 1112844741 w 94"/>
                <a:gd name="T51" fmla="*/ 1171162667 h 81"/>
                <a:gd name="T52" fmla="*/ 895114676 w 94"/>
                <a:gd name="T53" fmla="*/ 1171162667 h 81"/>
                <a:gd name="T54" fmla="*/ 967693004 w 94"/>
                <a:gd name="T55" fmla="*/ 1457974222 h 81"/>
                <a:gd name="T56" fmla="*/ 1040266413 w 94"/>
                <a:gd name="T57" fmla="*/ 1457974222 h 81"/>
                <a:gd name="T58" fmla="*/ 1040266413 w 94"/>
                <a:gd name="T59" fmla="*/ 1362372000 h 81"/>
                <a:gd name="T60" fmla="*/ 1112844741 w 94"/>
                <a:gd name="T61" fmla="*/ 1171162667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65">
            <a:extLst>
              <a:ext uri="{FF2B5EF4-FFF2-40B4-BE49-F238E27FC236}">
                <a16:creationId xmlns:a16="http://schemas.microsoft.com/office/drawing/2014/main" xmlns="" id="{44A9D16A-728F-43EE-A0D5-BB11A52F8C39}"/>
              </a:ext>
            </a:extLst>
          </p:cNvPr>
          <p:cNvGrpSpPr/>
          <p:nvPr/>
        </p:nvGrpSpPr>
        <p:grpSpPr bwMode="auto">
          <a:xfrm>
            <a:off x="4824413" y="3679825"/>
            <a:ext cx="3351212" cy="955675"/>
            <a:chOff x="0" y="0"/>
            <a:chExt cx="3351721" cy="956128"/>
          </a:xfrm>
        </p:grpSpPr>
        <p:sp>
          <p:nvSpPr>
            <p:cNvPr id="29" name="直接连接符 66">
              <a:extLst>
                <a:ext uri="{FF2B5EF4-FFF2-40B4-BE49-F238E27FC236}">
                  <a16:creationId xmlns:a16="http://schemas.microsoft.com/office/drawing/2014/main" xmlns="" id="{C843FE2B-731B-4E61-80BE-F0A0C14C64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94105"/>
              <a:ext cx="2372336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椭圆 67">
              <a:extLst>
                <a:ext uri="{FF2B5EF4-FFF2-40B4-BE49-F238E27FC236}">
                  <a16:creationId xmlns:a16="http://schemas.microsoft.com/office/drawing/2014/main" xmlns="" id="{FB5D05F0-C976-4003-9FAD-367514D98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5593" y="0"/>
              <a:ext cx="956128" cy="956128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1" name="Freeform 203">
              <a:extLst>
                <a:ext uri="{FF2B5EF4-FFF2-40B4-BE49-F238E27FC236}">
                  <a16:creationId xmlns:a16="http://schemas.microsoft.com/office/drawing/2014/main" xmlns="" id="{54DD073C-270D-4EE3-B8EB-5CD85B59C783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2682897" y="264298"/>
              <a:ext cx="413052" cy="396000"/>
            </a:xfrm>
            <a:custGeom>
              <a:avLst/>
              <a:gdLst>
                <a:gd name="T0" fmla="*/ 315922254 w 218"/>
                <a:gd name="T1" fmla="*/ 154371789 h 209"/>
                <a:gd name="T2" fmla="*/ 129239802 w 218"/>
                <a:gd name="T3" fmla="*/ 154371789 h 209"/>
                <a:gd name="T4" fmla="*/ 93340278 w 218"/>
                <a:gd name="T5" fmla="*/ 204631579 h 209"/>
                <a:gd name="T6" fmla="*/ 129239802 w 218"/>
                <a:gd name="T7" fmla="*/ 254891368 h 209"/>
                <a:gd name="T8" fmla="*/ 315922254 w 218"/>
                <a:gd name="T9" fmla="*/ 254891368 h 209"/>
                <a:gd name="T10" fmla="*/ 315922254 w 218"/>
                <a:gd name="T11" fmla="*/ 154371789 h 209"/>
                <a:gd name="T12" fmla="*/ 315922254 w 218"/>
                <a:gd name="T13" fmla="*/ 154371789 h 209"/>
                <a:gd name="T14" fmla="*/ 452341203 w 218"/>
                <a:gd name="T15" fmla="*/ 254891368 h 209"/>
                <a:gd name="T16" fmla="*/ 671332658 w 218"/>
                <a:gd name="T17" fmla="*/ 254891368 h 209"/>
                <a:gd name="T18" fmla="*/ 696462514 w 218"/>
                <a:gd name="T19" fmla="*/ 254891368 h 209"/>
                <a:gd name="T20" fmla="*/ 707234076 w 218"/>
                <a:gd name="T21" fmla="*/ 272842105 h 209"/>
                <a:gd name="T22" fmla="*/ 764672936 w 218"/>
                <a:gd name="T23" fmla="*/ 366182526 h 209"/>
                <a:gd name="T24" fmla="*/ 782623645 w 218"/>
                <a:gd name="T25" fmla="*/ 391312421 h 209"/>
                <a:gd name="T26" fmla="*/ 764672936 w 218"/>
                <a:gd name="T27" fmla="*/ 409263158 h 209"/>
                <a:gd name="T28" fmla="*/ 707234076 w 218"/>
                <a:gd name="T29" fmla="*/ 502603579 h 209"/>
                <a:gd name="T30" fmla="*/ 696462514 w 218"/>
                <a:gd name="T31" fmla="*/ 527733474 h 209"/>
                <a:gd name="T32" fmla="*/ 671332658 w 218"/>
                <a:gd name="T33" fmla="*/ 527733474 h 209"/>
                <a:gd name="T34" fmla="*/ 452341203 w 218"/>
                <a:gd name="T35" fmla="*/ 527733474 h 209"/>
                <a:gd name="T36" fmla="*/ 452341203 w 218"/>
                <a:gd name="T37" fmla="*/ 646205684 h 209"/>
                <a:gd name="T38" fmla="*/ 646202801 w 218"/>
                <a:gd name="T39" fmla="*/ 646205684 h 209"/>
                <a:gd name="T40" fmla="*/ 646202801 w 218"/>
                <a:gd name="T41" fmla="*/ 750315789 h 209"/>
                <a:gd name="T42" fmla="*/ 143599991 w 218"/>
                <a:gd name="T43" fmla="*/ 750315789 h 209"/>
                <a:gd name="T44" fmla="*/ 143599991 w 218"/>
                <a:gd name="T45" fmla="*/ 646205684 h 209"/>
                <a:gd name="T46" fmla="*/ 323101401 w 218"/>
                <a:gd name="T47" fmla="*/ 646205684 h 209"/>
                <a:gd name="T48" fmla="*/ 323101401 w 218"/>
                <a:gd name="T49" fmla="*/ 341052632 h 209"/>
                <a:gd name="T50" fmla="*/ 104109946 w 218"/>
                <a:gd name="T51" fmla="*/ 341052632 h 209"/>
                <a:gd name="T52" fmla="*/ 78980090 w 218"/>
                <a:gd name="T53" fmla="*/ 341052632 h 209"/>
                <a:gd name="T54" fmla="*/ 68210422 w 218"/>
                <a:gd name="T55" fmla="*/ 315922737 h 209"/>
                <a:gd name="T56" fmla="*/ 10769668 w 218"/>
                <a:gd name="T57" fmla="*/ 222582316 h 209"/>
                <a:gd name="T58" fmla="*/ 0 w 218"/>
                <a:gd name="T59" fmla="*/ 204631579 h 209"/>
                <a:gd name="T60" fmla="*/ 10769668 w 218"/>
                <a:gd name="T61" fmla="*/ 179501684 h 209"/>
                <a:gd name="T62" fmla="*/ 68210422 w 218"/>
                <a:gd name="T63" fmla="*/ 86161263 h 209"/>
                <a:gd name="T64" fmla="*/ 78980090 w 218"/>
                <a:gd name="T65" fmla="*/ 68210526 h 209"/>
                <a:gd name="T66" fmla="*/ 104109946 w 218"/>
                <a:gd name="T67" fmla="*/ 68210526 h 209"/>
                <a:gd name="T68" fmla="*/ 323101401 w 218"/>
                <a:gd name="T69" fmla="*/ 68210526 h 209"/>
                <a:gd name="T70" fmla="*/ 323101401 w 218"/>
                <a:gd name="T71" fmla="*/ 53850316 h 209"/>
                <a:gd name="T72" fmla="*/ 391311823 w 218"/>
                <a:gd name="T73" fmla="*/ 0 h 209"/>
                <a:gd name="T74" fmla="*/ 452341203 w 218"/>
                <a:gd name="T75" fmla="*/ 53850316 h 209"/>
                <a:gd name="T76" fmla="*/ 452341203 w 218"/>
                <a:gd name="T77" fmla="*/ 254891368 h 209"/>
                <a:gd name="T78" fmla="*/ 452341203 w 218"/>
                <a:gd name="T79" fmla="*/ 254891368 h 209"/>
                <a:gd name="T80" fmla="*/ 653383843 w 218"/>
                <a:gd name="T81" fmla="*/ 333873474 h 209"/>
                <a:gd name="T82" fmla="*/ 459522245 w 218"/>
                <a:gd name="T83" fmla="*/ 333873474 h 209"/>
                <a:gd name="T84" fmla="*/ 459522245 w 218"/>
                <a:gd name="T85" fmla="*/ 441574105 h 209"/>
                <a:gd name="T86" fmla="*/ 653383843 w 218"/>
                <a:gd name="T87" fmla="*/ 441574105 h 209"/>
                <a:gd name="T88" fmla="*/ 689283367 w 218"/>
                <a:gd name="T89" fmla="*/ 391312421 h 209"/>
                <a:gd name="T90" fmla="*/ 653383843 w 218"/>
                <a:gd name="T91" fmla="*/ 333873474 h 20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18"/>
                <a:gd name="T139" fmla="*/ 0 h 209"/>
                <a:gd name="T140" fmla="*/ 218 w 218"/>
                <a:gd name="T141" fmla="*/ 209 h 20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2" name="矩形 71">
            <a:extLst>
              <a:ext uri="{FF2B5EF4-FFF2-40B4-BE49-F238E27FC236}">
                <a16:creationId xmlns:a16="http://schemas.microsoft.com/office/drawing/2014/main" xmlns="" id="{2A2EDD9D-AB88-425F-947B-9E88EB845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200150"/>
            <a:ext cx="2508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务实创新的服务精神</a:t>
            </a:r>
          </a:p>
        </p:txBody>
      </p:sp>
      <p:sp>
        <p:nvSpPr>
          <p:cNvPr id="33" name="矩形 47">
            <a:extLst>
              <a:ext uri="{FF2B5EF4-FFF2-40B4-BE49-F238E27FC236}">
                <a16:creationId xmlns:a16="http://schemas.microsoft.com/office/drawing/2014/main" xmlns="" id="{5D2FECC4-AA47-4DF6-A8D9-08D8D5ED3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3975" y="1568450"/>
            <a:ext cx="30416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在此录入图表的描述说明，在此录入图表的描述说明，在此录入上述图表的描述说明。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4" name="矩形 73">
            <a:extLst>
              <a:ext uri="{FF2B5EF4-FFF2-40B4-BE49-F238E27FC236}">
                <a16:creationId xmlns:a16="http://schemas.microsoft.com/office/drawing/2014/main" xmlns="" id="{6FCF0F1B-28D8-4AA8-B59D-2E6D82A899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749800"/>
            <a:ext cx="2492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洞察敏锐的服务意识</a:t>
            </a:r>
          </a:p>
        </p:txBody>
      </p:sp>
      <p:sp>
        <p:nvSpPr>
          <p:cNvPr id="35" name="矩形 47">
            <a:extLst>
              <a:ext uri="{FF2B5EF4-FFF2-40B4-BE49-F238E27FC236}">
                <a16:creationId xmlns:a16="http://schemas.microsoft.com/office/drawing/2014/main" xmlns="" id="{2F3C785B-4FCF-4916-AB51-F6EBA55F7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3975" y="5118100"/>
            <a:ext cx="304165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在此录入图表的描述说明，在此录入上述图表的描述说明，在此录入上述图表的描述说明。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6" name="矩形 75">
            <a:extLst>
              <a:ext uri="{FF2B5EF4-FFF2-40B4-BE49-F238E27FC236}">
                <a16:creationId xmlns:a16="http://schemas.microsoft.com/office/drawing/2014/main" xmlns="" id="{941A86B0-FDD9-42BA-977F-7882B64D3F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950" y="2301875"/>
            <a:ext cx="2492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谦虚谨慎的服务态度</a:t>
            </a:r>
          </a:p>
        </p:txBody>
      </p:sp>
      <p:sp>
        <p:nvSpPr>
          <p:cNvPr id="37" name="矩形 47">
            <a:extLst>
              <a:ext uri="{FF2B5EF4-FFF2-40B4-BE49-F238E27FC236}">
                <a16:creationId xmlns:a16="http://schemas.microsoft.com/office/drawing/2014/main" xmlns="" id="{876D23E3-0D42-497A-8E73-F515079F84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9125" y="2668588"/>
            <a:ext cx="254952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在此录入图表的描述说明，在此录入图表的描述说明。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8" name="矩形 77">
            <a:extLst>
              <a:ext uri="{FF2B5EF4-FFF2-40B4-BE49-F238E27FC236}">
                <a16:creationId xmlns:a16="http://schemas.microsoft.com/office/drawing/2014/main" xmlns="" id="{920DC6F4-0802-4B2E-9AEE-F0C5C293C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5950" y="3606800"/>
            <a:ext cx="24923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专业优质的服务团队</a:t>
            </a:r>
          </a:p>
        </p:txBody>
      </p:sp>
      <p:sp>
        <p:nvSpPr>
          <p:cNvPr id="39" name="矩形 47">
            <a:extLst>
              <a:ext uri="{FF2B5EF4-FFF2-40B4-BE49-F238E27FC236}">
                <a16:creationId xmlns:a16="http://schemas.microsoft.com/office/drawing/2014/main" xmlns="" id="{C9A8EB25-C1B3-43FB-955D-55D39BB9AC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9125" y="3973513"/>
            <a:ext cx="254952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在此录入图表的描述说明，在此录入图表的描述说明。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grpSp>
        <p:nvGrpSpPr>
          <p:cNvPr id="40" name="组合 79">
            <a:extLst>
              <a:ext uri="{FF2B5EF4-FFF2-40B4-BE49-F238E27FC236}">
                <a16:creationId xmlns:a16="http://schemas.microsoft.com/office/drawing/2014/main" xmlns="" id="{BC9E7FA8-4C06-435C-8679-D9773C6079BD}"/>
              </a:ext>
            </a:extLst>
          </p:cNvPr>
          <p:cNvGrpSpPr/>
          <p:nvPr/>
        </p:nvGrpSpPr>
        <p:grpSpPr bwMode="auto">
          <a:xfrm>
            <a:off x="1096963" y="1947863"/>
            <a:ext cx="3160712" cy="3160712"/>
            <a:chOff x="0" y="0"/>
            <a:chExt cx="3176815" cy="3176815"/>
          </a:xfrm>
        </p:grpSpPr>
        <p:sp>
          <p:nvSpPr>
            <p:cNvPr id="41" name="椭圆 80">
              <a:extLst>
                <a:ext uri="{FF2B5EF4-FFF2-40B4-BE49-F238E27FC236}">
                  <a16:creationId xmlns:a16="http://schemas.microsoft.com/office/drawing/2014/main" xmlns="" id="{CD67BAE9-D288-4C1D-BB00-8FD26BDBF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176815" cy="3176815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2" name="椭圆 81">
              <a:extLst>
                <a:ext uri="{FF2B5EF4-FFF2-40B4-BE49-F238E27FC236}">
                  <a16:creationId xmlns:a16="http://schemas.microsoft.com/office/drawing/2014/main" xmlns="" id="{9266AF8F-E97F-4B27-9208-8936E85229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115" y="178115"/>
              <a:ext cx="2820586" cy="2820584"/>
            </a:xfrm>
            <a:prstGeom prst="ellipse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673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7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25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5" grpId="0" bldLvl="0" autoUpdateAnimBg="0"/>
      <p:bldP spid="9" grpId="0" bldLvl="0" animBg="1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  <p:bldP spid="38" grpId="0" bldLvl="0" autoUpdateAnimBg="0"/>
      <p:bldP spid="39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肘形连接符 1">
            <a:extLst>
              <a:ext uri="{FF2B5EF4-FFF2-40B4-BE49-F238E27FC236}">
                <a16:creationId xmlns:a16="http://schemas.microsoft.com/office/drawing/2014/main" xmlns="" id="{5B405596-F321-42D0-BC7C-C6D7DF9B20EF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6286500" y="1568450"/>
            <a:ext cx="3770313" cy="546100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D01111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肘形连接符 2">
            <a:extLst>
              <a:ext uri="{FF2B5EF4-FFF2-40B4-BE49-F238E27FC236}">
                <a16:creationId xmlns:a16="http://schemas.microsoft.com/office/drawing/2014/main" xmlns="" id="{50083824-2C53-459A-B2E2-299634D1E5D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286500" y="4997450"/>
            <a:ext cx="3770313" cy="544513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D01111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肘形连接符 3">
            <a:extLst>
              <a:ext uri="{FF2B5EF4-FFF2-40B4-BE49-F238E27FC236}">
                <a16:creationId xmlns:a16="http://schemas.microsoft.com/office/drawing/2014/main" xmlns="" id="{EDEDF71A-996B-4AE2-BBE1-6793B08DFBC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038350" y="1568450"/>
            <a:ext cx="3635375" cy="546100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D01111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肘形连接符 4">
            <a:extLst>
              <a:ext uri="{FF2B5EF4-FFF2-40B4-BE49-F238E27FC236}">
                <a16:creationId xmlns:a16="http://schemas.microsoft.com/office/drawing/2014/main" xmlns="" id="{2883C7C2-3E4D-427B-945E-F78FDCCFA68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8350" y="4997450"/>
            <a:ext cx="3635375" cy="544513"/>
          </a:xfrm>
          <a:prstGeom prst="bentConnector3">
            <a:avLst>
              <a:gd name="adj1" fmla="val 218"/>
            </a:avLst>
          </a:prstGeom>
          <a:noFill/>
          <a:ln w="19050">
            <a:solidFill>
              <a:srgbClr val="D01111"/>
            </a:solidFill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文本框 5">
            <a:extLst>
              <a:ext uri="{FF2B5EF4-FFF2-40B4-BE49-F238E27FC236}">
                <a16:creationId xmlns:a16="http://schemas.microsoft.com/office/drawing/2014/main" xmlns="" id="{FA813FF3-39B8-4DB8-A5AD-4919273E4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7175" y="4637088"/>
            <a:ext cx="28765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0" name="文本框 6">
            <a:extLst>
              <a:ext uri="{FF2B5EF4-FFF2-40B4-BE49-F238E27FC236}">
                <a16:creationId xmlns:a16="http://schemas.microsoft.com/office/drawing/2014/main" xmlns="" id="{9FEFC049-4286-46B9-AD77-D45EFC89F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0825" y="556418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时间管理</a:t>
            </a:r>
            <a:endParaRPr lang="zh-CN" altLang="en-US" sz="20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grpSp>
        <p:nvGrpSpPr>
          <p:cNvPr id="11" name="组合 7">
            <a:extLst>
              <a:ext uri="{FF2B5EF4-FFF2-40B4-BE49-F238E27FC236}">
                <a16:creationId xmlns:a16="http://schemas.microsoft.com/office/drawing/2014/main" xmlns="" id="{D2672C67-CE07-4094-AC6F-ED14CC8161D4}"/>
              </a:ext>
            </a:extLst>
          </p:cNvPr>
          <p:cNvGrpSpPr/>
          <p:nvPr/>
        </p:nvGrpSpPr>
        <p:grpSpPr bwMode="auto">
          <a:xfrm>
            <a:off x="1341438" y="3626485"/>
            <a:ext cx="1344612" cy="1346200"/>
            <a:chOff x="0" y="0"/>
            <a:chExt cx="1403797" cy="1403797"/>
          </a:xfrm>
        </p:grpSpPr>
        <p:sp>
          <p:nvSpPr>
            <p:cNvPr id="12" name="椭圆 8">
              <a:extLst>
                <a:ext uri="{FF2B5EF4-FFF2-40B4-BE49-F238E27FC236}">
                  <a16:creationId xmlns:a16="http://schemas.microsoft.com/office/drawing/2014/main" xmlns="" id="{26A5C59C-9217-4DA3-A368-D4083EC63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300">
                <a:solidFill>
                  <a:schemeClr val="tx1"/>
                </a:solidFill>
                <a:sym typeface="方正兰亭黑_GBK" pitchFamily="2" charset="-122"/>
              </a:endParaRPr>
            </a:p>
          </p:txBody>
        </p:sp>
        <p:grpSp>
          <p:nvGrpSpPr>
            <p:cNvPr id="13" name="组合 9">
              <a:extLst>
                <a:ext uri="{FF2B5EF4-FFF2-40B4-BE49-F238E27FC236}">
                  <a16:creationId xmlns:a16="http://schemas.microsoft.com/office/drawing/2014/main" xmlns="" id="{4C28398D-4022-4107-858F-D35E75B64414}"/>
                </a:ext>
              </a:extLst>
            </p:cNvPr>
            <p:cNvGrpSpPr/>
            <p:nvPr/>
          </p:nvGrpSpPr>
          <p:grpSpPr bwMode="auto">
            <a:xfrm>
              <a:off x="486136" y="362881"/>
              <a:ext cx="392888" cy="661931"/>
              <a:chOff x="0" y="0"/>
              <a:chExt cx="292099" cy="492124"/>
            </a:xfrm>
          </p:grpSpPr>
          <p:sp>
            <p:nvSpPr>
              <p:cNvPr id="14" name="Freeform 15">
                <a:extLst>
                  <a:ext uri="{FF2B5EF4-FFF2-40B4-BE49-F238E27FC236}">
                    <a16:creationId xmlns:a16="http://schemas.microsoft.com/office/drawing/2014/main" xmlns="" id="{FF31DF46-9129-4CB3-9BB1-B72A9F10E85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92099" cy="492124"/>
              </a:xfrm>
              <a:custGeom>
                <a:avLst/>
                <a:gdLst>
                  <a:gd name="T0" fmla="*/ 0 w 166"/>
                  <a:gd name="T1" fmla="*/ 2147483647 h 280"/>
                  <a:gd name="T2" fmla="*/ 2147483647 w 166"/>
                  <a:gd name="T3" fmla="*/ 2147483647 h 280"/>
                  <a:gd name="T4" fmla="*/ 2147483647 w 166"/>
                  <a:gd name="T5" fmla="*/ 2147483647 h 280"/>
                  <a:gd name="T6" fmla="*/ 2147483647 w 166"/>
                  <a:gd name="T7" fmla="*/ 2147483647 h 280"/>
                  <a:gd name="T8" fmla="*/ 2147483647 w 166"/>
                  <a:gd name="T9" fmla="*/ 2147483647 h 280"/>
                  <a:gd name="T10" fmla="*/ 2147483647 w 166"/>
                  <a:gd name="T11" fmla="*/ 2147483647 h 280"/>
                  <a:gd name="T12" fmla="*/ 2147483647 w 166"/>
                  <a:gd name="T13" fmla="*/ 2147483647 h 280"/>
                  <a:gd name="T14" fmla="*/ 2147483647 w 166"/>
                  <a:gd name="T15" fmla="*/ 2147483647 h 280"/>
                  <a:gd name="T16" fmla="*/ 2147483647 w 166"/>
                  <a:gd name="T17" fmla="*/ 2147483647 h 280"/>
                  <a:gd name="T18" fmla="*/ 0 w 166"/>
                  <a:gd name="T19" fmla="*/ 2147483647 h 280"/>
                  <a:gd name="T20" fmla="*/ 0 w 166"/>
                  <a:gd name="T21" fmla="*/ 2147483647 h 280"/>
                  <a:gd name="T22" fmla="*/ 0 w 166"/>
                  <a:gd name="T23" fmla="*/ 2147483647 h 280"/>
                  <a:gd name="T24" fmla="*/ 0 w 166"/>
                  <a:gd name="T25" fmla="*/ 0 h 280"/>
                  <a:gd name="T26" fmla="*/ 2147483647 w 166"/>
                  <a:gd name="T27" fmla="*/ 0 h 280"/>
                  <a:gd name="T28" fmla="*/ 2147483647 w 166"/>
                  <a:gd name="T29" fmla="*/ 2147483647 h 280"/>
                  <a:gd name="T30" fmla="*/ 2147483647 w 166"/>
                  <a:gd name="T31" fmla="*/ 2147483647 h 280"/>
                  <a:gd name="T32" fmla="*/ 2147483647 w 166"/>
                  <a:gd name="T33" fmla="*/ 2147483647 h 280"/>
                  <a:gd name="T34" fmla="*/ 2147483647 w 166"/>
                  <a:gd name="T35" fmla="*/ 2147483647 h 280"/>
                  <a:gd name="T36" fmla="*/ 2147483647 w 166"/>
                  <a:gd name="T37" fmla="*/ 2147483647 h 280"/>
                  <a:gd name="T38" fmla="*/ 2147483647 w 166"/>
                  <a:gd name="T39" fmla="*/ 2147483647 h 280"/>
                  <a:gd name="T40" fmla="*/ 2147483647 w 166"/>
                  <a:gd name="T41" fmla="*/ 2147483647 h 280"/>
                  <a:gd name="T42" fmla="*/ 0 w 166"/>
                  <a:gd name="T43" fmla="*/ 2147483647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:a16="http://schemas.microsoft.com/office/drawing/2014/main" xmlns="" id="{848AC81C-36E9-45F4-9728-2D364FC99AA4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23812" y="46039"/>
                <a:ext cx="244476" cy="400050"/>
              </a:xfrm>
              <a:custGeom>
                <a:avLst/>
                <a:gdLst>
                  <a:gd name="T0" fmla="*/ 2147483647 w 138"/>
                  <a:gd name="T1" fmla="*/ 2147483647 h 228"/>
                  <a:gd name="T2" fmla="*/ 2147483647 w 138"/>
                  <a:gd name="T3" fmla="*/ 2147483647 h 228"/>
                  <a:gd name="T4" fmla="*/ 2147483647 w 138"/>
                  <a:gd name="T5" fmla="*/ 2147483647 h 228"/>
                  <a:gd name="T6" fmla="*/ 2147483647 w 138"/>
                  <a:gd name="T7" fmla="*/ 2147483647 h 228"/>
                  <a:gd name="T8" fmla="*/ 2147483647 w 138"/>
                  <a:gd name="T9" fmla="*/ 2147483647 h 228"/>
                  <a:gd name="T10" fmla="*/ 2147483647 w 138"/>
                  <a:gd name="T11" fmla="*/ 2147483647 h 228"/>
                  <a:gd name="T12" fmla="*/ 2147483647 w 138"/>
                  <a:gd name="T13" fmla="*/ 2147483647 h 228"/>
                  <a:gd name="T14" fmla="*/ 2147483647 w 138"/>
                  <a:gd name="T15" fmla="*/ 2147483647 h 228"/>
                  <a:gd name="T16" fmla="*/ 2147483647 w 138"/>
                  <a:gd name="T17" fmla="*/ 2147483647 h 228"/>
                  <a:gd name="T18" fmla="*/ 2147483647 w 138"/>
                  <a:gd name="T19" fmla="*/ 2147483647 h 228"/>
                  <a:gd name="T20" fmla="*/ 0 w 138"/>
                  <a:gd name="T21" fmla="*/ 2147483647 h 228"/>
                  <a:gd name="T22" fmla="*/ 0 w 138"/>
                  <a:gd name="T23" fmla="*/ 2147483647 h 228"/>
                  <a:gd name="T24" fmla="*/ 2147483647 w 138"/>
                  <a:gd name="T25" fmla="*/ 2147483647 h 228"/>
                  <a:gd name="T26" fmla="*/ 2147483647 w 138"/>
                  <a:gd name="T27" fmla="*/ 2147483647 h 228"/>
                  <a:gd name="T28" fmla="*/ 2147483647 w 138"/>
                  <a:gd name="T29" fmla="*/ 2147483647 h 228"/>
                  <a:gd name="T30" fmla="*/ 2147483647 w 138"/>
                  <a:gd name="T31" fmla="*/ 2147483647 h 228"/>
                  <a:gd name="T32" fmla="*/ 2147483647 w 138"/>
                  <a:gd name="T33" fmla="*/ 2147483647 h 228"/>
                  <a:gd name="T34" fmla="*/ 2147483647 w 138"/>
                  <a:gd name="T35" fmla="*/ 2147483647 h 228"/>
                  <a:gd name="T36" fmla="*/ 2147483647 w 138"/>
                  <a:gd name="T37" fmla="*/ 2147483647 h 228"/>
                  <a:gd name="T38" fmla="*/ 0 w 138"/>
                  <a:gd name="T39" fmla="*/ 2147483647 h 228"/>
                  <a:gd name="T40" fmla="*/ 2147483647 w 138"/>
                  <a:gd name="T41" fmla="*/ 0 h 228"/>
                  <a:gd name="T42" fmla="*/ 2147483647 w 138"/>
                  <a:gd name="T43" fmla="*/ 2147483647 h 228"/>
                  <a:gd name="T44" fmla="*/ 2147483647 w 138"/>
                  <a:gd name="T45" fmla="*/ 2147483647 h 228"/>
                  <a:gd name="T46" fmla="*/ 2147483647 w 138"/>
                  <a:gd name="T47" fmla="*/ 2147483647 h 228"/>
                  <a:gd name="T48" fmla="*/ 2147483647 w 138"/>
                  <a:gd name="T49" fmla="*/ 2147483647 h 228"/>
                  <a:gd name="T50" fmla="*/ 2147483647 w 138"/>
                  <a:gd name="T51" fmla="*/ 2147483647 h 228"/>
                  <a:gd name="T52" fmla="*/ 2147483647 w 138"/>
                  <a:gd name="T53" fmla="*/ 2147483647 h 228"/>
                  <a:gd name="T54" fmla="*/ 2147483647 w 138"/>
                  <a:gd name="T55" fmla="*/ 2147483647 h 228"/>
                  <a:gd name="T56" fmla="*/ 2147483647 w 138"/>
                  <a:gd name="T57" fmla="*/ 2147483647 h 228"/>
                  <a:gd name="T58" fmla="*/ 2147483647 w 138"/>
                  <a:gd name="T59" fmla="*/ 2147483647 h 228"/>
                  <a:gd name="T60" fmla="*/ 2147483647 w 138"/>
                  <a:gd name="T61" fmla="*/ 2147483647 h 228"/>
                  <a:gd name="T62" fmla="*/ 2147483647 w 138"/>
                  <a:gd name="T63" fmla="*/ 0 h 228"/>
                  <a:gd name="T64" fmla="*/ 2147483647 w 138"/>
                  <a:gd name="T65" fmla="*/ 2147483647 h 228"/>
                  <a:gd name="T66" fmla="*/ 2147483647 w 138"/>
                  <a:gd name="T67" fmla="*/ 2147483647 h 228"/>
                  <a:gd name="T68" fmla="*/ 2147483647 w 138"/>
                  <a:gd name="T69" fmla="*/ 2147483647 h 228"/>
                  <a:gd name="T70" fmla="*/ 2147483647 w 138"/>
                  <a:gd name="T71" fmla="*/ 2147483647 h 228"/>
                  <a:gd name="T72" fmla="*/ 2147483647 w 138"/>
                  <a:gd name="T73" fmla="*/ 2147483647 h 228"/>
                  <a:gd name="T74" fmla="*/ 2147483647 w 138"/>
                  <a:gd name="T75" fmla="*/ 2147483647 h 228"/>
                  <a:gd name="T76" fmla="*/ 2147483647 w 138"/>
                  <a:gd name="T77" fmla="*/ 2147483647 h 228"/>
                  <a:gd name="T78" fmla="*/ 2147483647 w 138"/>
                  <a:gd name="T79" fmla="*/ 2147483647 h 228"/>
                  <a:gd name="T80" fmla="*/ 2147483647 w 138"/>
                  <a:gd name="T81" fmla="*/ 2147483647 h 228"/>
                  <a:gd name="T82" fmla="*/ 2147483647 w 138"/>
                  <a:gd name="T83" fmla="*/ 2147483647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Freeform 17">
                <a:extLst>
                  <a:ext uri="{FF2B5EF4-FFF2-40B4-BE49-F238E27FC236}">
                    <a16:creationId xmlns:a16="http://schemas.microsoft.com/office/drawing/2014/main" xmlns="" id="{68711750-B6C1-486C-A31F-0D88BD6783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99" y="166689"/>
                <a:ext cx="165100" cy="279400"/>
              </a:xfrm>
              <a:custGeom>
                <a:avLst/>
                <a:gdLst>
                  <a:gd name="T0" fmla="*/ 0 w 94"/>
                  <a:gd name="T1" fmla="*/ 2147483647 h 160"/>
                  <a:gd name="T2" fmla="*/ 2147483647 w 94"/>
                  <a:gd name="T3" fmla="*/ 2147483647 h 160"/>
                  <a:gd name="T4" fmla="*/ 2147483647 w 94"/>
                  <a:gd name="T5" fmla="*/ 2147483647 h 160"/>
                  <a:gd name="T6" fmla="*/ 2147483647 w 94"/>
                  <a:gd name="T7" fmla="*/ 2147483647 h 160"/>
                  <a:gd name="T8" fmla="*/ 2147483647 w 94"/>
                  <a:gd name="T9" fmla="*/ 2147483647 h 160"/>
                  <a:gd name="T10" fmla="*/ 2147483647 w 94"/>
                  <a:gd name="T11" fmla="*/ 2147483647 h 160"/>
                  <a:gd name="T12" fmla="*/ 2147483647 w 94"/>
                  <a:gd name="T13" fmla="*/ 2147483647 h 160"/>
                  <a:gd name="T14" fmla="*/ 2147483647 w 94"/>
                  <a:gd name="T15" fmla="*/ 2147483647 h 160"/>
                  <a:gd name="T16" fmla="*/ 2147483647 w 94"/>
                  <a:gd name="T17" fmla="*/ 2147483647 h 160"/>
                  <a:gd name="T18" fmla="*/ 2147483647 w 94"/>
                  <a:gd name="T19" fmla="*/ 2147483647 h 160"/>
                  <a:gd name="T20" fmla="*/ 2147483647 w 94"/>
                  <a:gd name="T21" fmla="*/ 2147483647 h 160"/>
                  <a:gd name="T22" fmla="*/ 2147483647 w 94"/>
                  <a:gd name="T23" fmla="*/ 2147483647 h 160"/>
                  <a:gd name="T24" fmla="*/ 2147483647 w 94"/>
                  <a:gd name="T25" fmla="*/ 2147483647 h 160"/>
                  <a:gd name="T26" fmla="*/ 2147483647 w 94"/>
                  <a:gd name="T27" fmla="*/ 2147483647 h 160"/>
                  <a:gd name="T28" fmla="*/ 2147483647 w 94"/>
                  <a:gd name="T29" fmla="*/ 2147483647 h 160"/>
                  <a:gd name="T30" fmla="*/ 2147483647 w 94"/>
                  <a:gd name="T31" fmla="*/ 2147483647 h 160"/>
                  <a:gd name="T32" fmla="*/ 2147483647 w 94"/>
                  <a:gd name="T33" fmla="*/ 2147483647 h 160"/>
                  <a:gd name="T34" fmla="*/ 2147483647 w 94"/>
                  <a:gd name="T35" fmla="*/ 0 h 160"/>
                  <a:gd name="T36" fmla="*/ 2147483647 w 94"/>
                  <a:gd name="T37" fmla="*/ 0 h 160"/>
                  <a:gd name="T38" fmla="*/ 2147483647 w 94"/>
                  <a:gd name="T39" fmla="*/ 0 h 160"/>
                  <a:gd name="T40" fmla="*/ 2147483647 w 94"/>
                  <a:gd name="T41" fmla="*/ 0 h 160"/>
                  <a:gd name="T42" fmla="*/ 2147483647 w 94"/>
                  <a:gd name="T43" fmla="*/ 2147483647 h 160"/>
                  <a:gd name="T44" fmla="*/ 2147483647 w 94"/>
                  <a:gd name="T45" fmla="*/ 2147483647 h 160"/>
                  <a:gd name="T46" fmla="*/ 2147483647 w 94"/>
                  <a:gd name="T47" fmla="*/ 2147483647 h 160"/>
                  <a:gd name="T48" fmla="*/ 2147483647 w 94"/>
                  <a:gd name="T49" fmla="*/ 2147483647 h 160"/>
                  <a:gd name="T50" fmla="*/ 2147483647 w 94"/>
                  <a:gd name="T51" fmla="*/ 2147483647 h 160"/>
                  <a:gd name="T52" fmla="*/ 2147483647 w 94"/>
                  <a:gd name="T53" fmla="*/ 2147483647 h 160"/>
                  <a:gd name="T54" fmla="*/ 2147483647 w 94"/>
                  <a:gd name="T55" fmla="*/ 2147483647 h 160"/>
                  <a:gd name="T56" fmla="*/ 2147483647 w 94"/>
                  <a:gd name="T57" fmla="*/ 2147483647 h 160"/>
                  <a:gd name="T58" fmla="*/ 2147483647 w 94"/>
                  <a:gd name="T59" fmla="*/ 2147483647 h 160"/>
                  <a:gd name="T60" fmla="*/ 2147483647 w 94"/>
                  <a:gd name="T61" fmla="*/ 2147483647 h 160"/>
                  <a:gd name="T62" fmla="*/ 2147483647 w 94"/>
                  <a:gd name="T63" fmla="*/ 2147483647 h 160"/>
                  <a:gd name="T64" fmla="*/ 2147483647 w 94"/>
                  <a:gd name="T65" fmla="*/ 2147483647 h 160"/>
                  <a:gd name="T66" fmla="*/ 0 w 94"/>
                  <a:gd name="T67" fmla="*/ 2147483647 h 160"/>
                  <a:gd name="T68" fmla="*/ 0 w 94"/>
                  <a:gd name="T69" fmla="*/ 2147483647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7" name="文本框 13">
            <a:extLst>
              <a:ext uri="{FF2B5EF4-FFF2-40B4-BE49-F238E27FC236}">
                <a16:creationId xmlns:a16="http://schemas.microsoft.com/office/drawing/2014/main" xmlns="" id="{0471FF9B-E5AD-4867-99C8-865E9FC13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1113" y="4621213"/>
            <a:ext cx="2865437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tx1"/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8" name="文本框 14">
            <a:extLst>
              <a:ext uri="{FF2B5EF4-FFF2-40B4-BE49-F238E27FC236}">
                <a16:creationId xmlns:a16="http://schemas.microsoft.com/office/drawing/2014/main" xmlns="" id="{CD1BF730-855D-4A20-81E2-6BE0BB0C5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8450" y="556418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得失管理</a:t>
            </a:r>
            <a:endParaRPr lang="zh-CN" altLang="en-US" sz="20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9" name="文本框 15">
            <a:extLst>
              <a:ext uri="{FF2B5EF4-FFF2-40B4-BE49-F238E27FC236}">
                <a16:creationId xmlns:a16="http://schemas.microsoft.com/office/drawing/2014/main" xmlns="" id="{E577F414-3122-4E1E-8297-6C26265152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7175" y="1635125"/>
            <a:ext cx="28765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0" name="文本框 16">
            <a:extLst>
              <a:ext uri="{FF2B5EF4-FFF2-40B4-BE49-F238E27FC236}">
                <a16:creationId xmlns:a16="http://schemas.microsoft.com/office/drawing/2014/main" xmlns="" id="{CB7F1851-6E3A-4120-A742-57FCD678AF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3525" y="1158875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团队管理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1" name="文本框 17">
            <a:extLst>
              <a:ext uri="{FF2B5EF4-FFF2-40B4-BE49-F238E27FC236}">
                <a16:creationId xmlns:a16="http://schemas.microsoft.com/office/drawing/2014/main" xmlns="" id="{9F6B6DA7-9FA1-4443-9F07-9642D0950B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1113" y="1635125"/>
            <a:ext cx="2865437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>
              <a:sym typeface="方正兰亭黑_GBK" pitchFamily="2" charset="-122"/>
            </a:endParaRPr>
          </a:p>
        </p:txBody>
      </p:sp>
      <p:sp>
        <p:nvSpPr>
          <p:cNvPr id="22" name="文本框 18">
            <a:extLst>
              <a:ext uri="{FF2B5EF4-FFF2-40B4-BE49-F238E27FC236}">
                <a16:creationId xmlns:a16="http://schemas.microsoft.com/office/drawing/2014/main" xmlns="" id="{976550FD-5B71-4F07-A0BA-130FEAA6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1150" y="1158875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tx1"/>
                </a:solidFill>
                <a:sym typeface="方正兰亭黑_GBK" pitchFamily="2" charset="-122"/>
              </a:rPr>
              <a:t>项目管理</a:t>
            </a:r>
            <a:endParaRPr lang="zh-CN" altLang="en-US" sz="20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grpSp>
        <p:nvGrpSpPr>
          <p:cNvPr id="23" name="组合 19">
            <a:extLst>
              <a:ext uri="{FF2B5EF4-FFF2-40B4-BE49-F238E27FC236}">
                <a16:creationId xmlns:a16="http://schemas.microsoft.com/office/drawing/2014/main" xmlns="" id="{111868F7-AD22-4AD3-8ECB-0576DCBC30C7}"/>
              </a:ext>
            </a:extLst>
          </p:cNvPr>
          <p:cNvGrpSpPr/>
          <p:nvPr/>
        </p:nvGrpSpPr>
        <p:grpSpPr bwMode="auto">
          <a:xfrm>
            <a:off x="9340850" y="3632200"/>
            <a:ext cx="1346200" cy="1346200"/>
            <a:chOff x="0" y="0"/>
            <a:chExt cx="1403797" cy="1403797"/>
          </a:xfrm>
        </p:grpSpPr>
        <p:sp>
          <p:nvSpPr>
            <p:cNvPr id="24" name="椭圆 20">
              <a:extLst>
                <a:ext uri="{FF2B5EF4-FFF2-40B4-BE49-F238E27FC236}">
                  <a16:creationId xmlns:a16="http://schemas.microsoft.com/office/drawing/2014/main" xmlns="" id="{7A94CB3A-EA86-4A0C-9910-52FFDF4938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300">
                <a:solidFill>
                  <a:schemeClr val="tx1"/>
                </a:solidFill>
                <a:sym typeface="方正兰亭黑_GBK" pitchFamily="2" charset="-122"/>
              </a:endParaRPr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xmlns="" id="{1E134A27-A061-4378-B867-34DD190992A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79640" y="362881"/>
              <a:ext cx="471466" cy="666418"/>
            </a:xfrm>
            <a:custGeom>
              <a:avLst/>
              <a:gdLst>
                <a:gd name="T0" fmla="*/ 2147483647 w 408"/>
                <a:gd name="T1" fmla="*/ 2147483647 h 578"/>
                <a:gd name="T2" fmla="*/ 2147483647 w 408"/>
                <a:gd name="T3" fmla="*/ 2147483647 h 578"/>
                <a:gd name="T4" fmla="*/ 2147483647 w 408"/>
                <a:gd name="T5" fmla="*/ 2147483647 h 578"/>
                <a:gd name="T6" fmla="*/ 2147483647 w 408"/>
                <a:gd name="T7" fmla="*/ 2147483647 h 578"/>
                <a:gd name="T8" fmla="*/ 2147483647 w 408"/>
                <a:gd name="T9" fmla="*/ 2147483647 h 578"/>
                <a:gd name="T10" fmla="*/ 2147483647 w 408"/>
                <a:gd name="T11" fmla="*/ 2147483647 h 578"/>
                <a:gd name="T12" fmla="*/ 2147483647 w 408"/>
                <a:gd name="T13" fmla="*/ 2147483647 h 578"/>
                <a:gd name="T14" fmla="*/ 2147483647 w 408"/>
                <a:gd name="T15" fmla="*/ 2147483647 h 578"/>
                <a:gd name="T16" fmla="*/ 2147483647 w 408"/>
                <a:gd name="T17" fmla="*/ 2147483647 h 578"/>
                <a:gd name="T18" fmla="*/ 2147483647 w 408"/>
                <a:gd name="T19" fmla="*/ 2147483647 h 578"/>
                <a:gd name="T20" fmla="*/ 2147483647 w 408"/>
                <a:gd name="T21" fmla="*/ 2147483647 h 578"/>
                <a:gd name="T22" fmla="*/ 2147483647 w 408"/>
                <a:gd name="T23" fmla="*/ 2147483647 h 578"/>
                <a:gd name="T24" fmla="*/ 2147483647 w 408"/>
                <a:gd name="T25" fmla="*/ 2147483647 h 578"/>
                <a:gd name="T26" fmla="*/ 2147483647 w 408"/>
                <a:gd name="T27" fmla="*/ 2147483647 h 578"/>
                <a:gd name="T28" fmla="*/ 2147483647 w 408"/>
                <a:gd name="T29" fmla="*/ 2147483647 h 578"/>
                <a:gd name="T30" fmla="*/ 2147483647 w 408"/>
                <a:gd name="T31" fmla="*/ 2147483647 h 578"/>
                <a:gd name="T32" fmla="*/ 2147483647 w 408"/>
                <a:gd name="T33" fmla="*/ 2147483647 h 578"/>
                <a:gd name="T34" fmla="*/ 0 w 408"/>
                <a:gd name="T35" fmla="*/ 2147483647 h 578"/>
                <a:gd name="T36" fmla="*/ 2147483647 w 408"/>
                <a:gd name="T37" fmla="*/ 2147483647 h 578"/>
                <a:gd name="T38" fmla="*/ 2147483647 w 408"/>
                <a:gd name="T39" fmla="*/ 2147483647 h 578"/>
                <a:gd name="T40" fmla="*/ 2147483647 w 408"/>
                <a:gd name="T41" fmla="*/ 2147483647 h 578"/>
                <a:gd name="T42" fmla="*/ 2147483647 w 408"/>
                <a:gd name="T43" fmla="*/ 2147483647 h 578"/>
                <a:gd name="T44" fmla="*/ 2147483647 w 408"/>
                <a:gd name="T45" fmla="*/ 0 h 578"/>
                <a:gd name="T46" fmla="*/ 2147483647 w 408"/>
                <a:gd name="T47" fmla="*/ 2147483647 h 578"/>
                <a:gd name="T48" fmla="*/ 2147483647 w 408"/>
                <a:gd name="T49" fmla="*/ 2147483647 h 578"/>
                <a:gd name="T50" fmla="*/ 2147483647 w 408"/>
                <a:gd name="T51" fmla="*/ 2147483647 h 578"/>
                <a:gd name="T52" fmla="*/ 2147483647 w 408"/>
                <a:gd name="T53" fmla="*/ 2147483647 h 578"/>
                <a:gd name="T54" fmla="*/ 2147483647 w 408"/>
                <a:gd name="T55" fmla="*/ 2147483647 h 578"/>
                <a:gd name="T56" fmla="*/ 2147483647 w 408"/>
                <a:gd name="T57" fmla="*/ 2147483647 h 578"/>
                <a:gd name="T58" fmla="*/ 2147483647 w 408"/>
                <a:gd name="T59" fmla="*/ 2147483647 h 578"/>
                <a:gd name="T60" fmla="*/ 2147483647 w 408"/>
                <a:gd name="T61" fmla="*/ 2147483647 h 578"/>
                <a:gd name="T62" fmla="*/ 2147483647 w 408"/>
                <a:gd name="T63" fmla="*/ 2147483647 h 578"/>
                <a:gd name="T64" fmla="*/ 2147483647 w 408"/>
                <a:gd name="T65" fmla="*/ 2147483647 h 578"/>
                <a:gd name="T66" fmla="*/ 2147483647 w 408"/>
                <a:gd name="T67" fmla="*/ 2147483647 h 578"/>
                <a:gd name="T68" fmla="*/ 2147483647 w 408"/>
                <a:gd name="T69" fmla="*/ 2147483647 h 578"/>
                <a:gd name="T70" fmla="*/ 2147483647 w 408"/>
                <a:gd name="T71" fmla="*/ 2147483647 h 578"/>
                <a:gd name="T72" fmla="*/ 2147483647 w 408"/>
                <a:gd name="T73" fmla="*/ 2147483647 h 578"/>
                <a:gd name="T74" fmla="*/ 2147483647 w 408"/>
                <a:gd name="T75" fmla="*/ 2147483647 h 578"/>
                <a:gd name="T76" fmla="*/ 2147483647 w 408"/>
                <a:gd name="T77" fmla="*/ 2147483647 h 578"/>
                <a:gd name="T78" fmla="*/ 2147483647 w 408"/>
                <a:gd name="T79" fmla="*/ 2147483647 h 578"/>
                <a:gd name="T80" fmla="*/ 2147483647 w 408"/>
                <a:gd name="T81" fmla="*/ 2147483647 h 578"/>
                <a:gd name="T82" fmla="*/ 2147483647 w 408"/>
                <a:gd name="T83" fmla="*/ 2147483647 h 578"/>
                <a:gd name="T84" fmla="*/ 2147483647 w 408"/>
                <a:gd name="T85" fmla="*/ 2147483647 h 578"/>
                <a:gd name="T86" fmla="*/ 2147483647 w 408"/>
                <a:gd name="T87" fmla="*/ 2147483647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2">
            <a:extLst>
              <a:ext uri="{FF2B5EF4-FFF2-40B4-BE49-F238E27FC236}">
                <a16:creationId xmlns:a16="http://schemas.microsoft.com/office/drawing/2014/main" xmlns="" id="{6B7F0258-A3B9-4326-88B1-3C08B78D6C12}"/>
              </a:ext>
            </a:extLst>
          </p:cNvPr>
          <p:cNvGrpSpPr/>
          <p:nvPr/>
        </p:nvGrpSpPr>
        <p:grpSpPr bwMode="auto">
          <a:xfrm>
            <a:off x="1341438" y="2130425"/>
            <a:ext cx="1344612" cy="1344613"/>
            <a:chOff x="0" y="0"/>
            <a:chExt cx="1403797" cy="1403797"/>
          </a:xfrm>
        </p:grpSpPr>
        <p:sp>
          <p:nvSpPr>
            <p:cNvPr id="27" name="椭圆 23">
              <a:extLst>
                <a:ext uri="{FF2B5EF4-FFF2-40B4-BE49-F238E27FC236}">
                  <a16:creationId xmlns:a16="http://schemas.microsoft.com/office/drawing/2014/main" xmlns="" id="{CE10294F-BE14-48D4-9519-E7A1B1A34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300">
                <a:solidFill>
                  <a:schemeClr val="tx1"/>
                </a:solidFill>
                <a:sym typeface="方正兰亭黑_GBK" pitchFamily="2" charset="-122"/>
              </a:endParaRPr>
            </a:p>
          </p:txBody>
        </p:sp>
        <p:grpSp>
          <p:nvGrpSpPr>
            <p:cNvPr id="28" name="组合 24">
              <a:extLst>
                <a:ext uri="{FF2B5EF4-FFF2-40B4-BE49-F238E27FC236}">
                  <a16:creationId xmlns:a16="http://schemas.microsoft.com/office/drawing/2014/main" xmlns="" id="{7EE5837F-2EC8-4103-BBA6-BF16A078E608}"/>
                </a:ext>
              </a:extLst>
            </p:cNvPr>
            <p:cNvGrpSpPr/>
            <p:nvPr/>
          </p:nvGrpSpPr>
          <p:grpSpPr bwMode="auto">
            <a:xfrm>
              <a:off x="282958" y="324214"/>
              <a:ext cx="799244" cy="731504"/>
              <a:chOff x="0" y="0"/>
              <a:chExt cx="550987" cy="504288"/>
            </a:xfrm>
          </p:grpSpPr>
          <p:sp>
            <p:nvSpPr>
              <p:cNvPr id="29" name="Freeform 26">
                <a:extLst>
                  <a:ext uri="{FF2B5EF4-FFF2-40B4-BE49-F238E27FC236}">
                    <a16:creationId xmlns:a16="http://schemas.microsoft.com/office/drawing/2014/main" xmlns="" id="{56E47682-EEEB-4A1D-B37F-07938D265CA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57759" cy="359114"/>
              </a:xfrm>
              <a:custGeom>
                <a:avLst/>
                <a:gdLst>
                  <a:gd name="T0" fmla="*/ 2147483647 w 52"/>
                  <a:gd name="T1" fmla="*/ 1287720650 h 52"/>
                  <a:gd name="T2" fmla="*/ 2147483647 w 52"/>
                  <a:gd name="T3" fmla="*/ 1096948243 h 52"/>
                  <a:gd name="T4" fmla="*/ 2147483647 w 52"/>
                  <a:gd name="T5" fmla="*/ 953868938 h 52"/>
                  <a:gd name="T6" fmla="*/ 2147483647 w 52"/>
                  <a:gd name="T7" fmla="*/ 620017227 h 52"/>
                  <a:gd name="T8" fmla="*/ 2147483647 w 52"/>
                  <a:gd name="T9" fmla="*/ 572317219 h 52"/>
                  <a:gd name="T10" fmla="*/ 1893363828 w 52"/>
                  <a:gd name="T11" fmla="*/ 620017227 h 52"/>
                  <a:gd name="T12" fmla="*/ 2035366631 w 52"/>
                  <a:gd name="T13" fmla="*/ 333851711 h 52"/>
                  <a:gd name="T14" fmla="*/ 1751361025 w 52"/>
                  <a:gd name="T15" fmla="*/ 95386203 h 52"/>
                  <a:gd name="T16" fmla="*/ 1514689686 w 52"/>
                  <a:gd name="T17" fmla="*/ 333851711 h 52"/>
                  <a:gd name="T18" fmla="*/ 1372686883 w 52"/>
                  <a:gd name="T19" fmla="*/ 47693102 h 52"/>
                  <a:gd name="T20" fmla="*/ 1278018348 w 52"/>
                  <a:gd name="T21" fmla="*/ 0 h 52"/>
                  <a:gd name="T22" fmla="*/ 899351086 w 52"/>
                  <a:gd name="T23" fmla="*/ 95386203 h 52"/>
                  <a:gd name="T24" fmla="*/ 852016818 w 52"/>
                  <a:gd name="T25" fmla="*/ 429237915 h 52"/>
                  <a:gd name="T26" fmla="*/ 568011212 w 52"/>
                  <a:gd name="T27" fmla="*/ 190772406 h 52"/>
                  <a:gd name="T28" fmla="*/ 284005606 w 52"/>
                  <a:gd name="T29" fmla="*/ 476931016 h 52"/>
                  <a:gd name="T30" fmla="*/ 473342677 w 52"/>
                  <a:gd name="T31" fmla="*/ 715403430 h 52"/>
                  <a:gd name="T32" fmla="*/ 142002803 w 52"/>
                  <a:gd name="T33" fmla="*/ 763096532 h 52"/>
                  <a:gd name="T34" fmla="*/ 94668535 w 52"/>
                  <a:gd name="T35" fmla="*/ 810789634 h 52"/>
                  <a:gd name="T36" fmla="*/ 0 w 52"/>
                  <a:gd name="T37" fmla="*/ 1192334446 h 52"/>
                  <a:gd name="T38" fmla="*/ 331339874 w 52"/>
                  <a:gd name="T39" fmla="*/ 1287720650 h 52"/>
                  <a:gd name="T40" fmla="*/ 94668535 w 52"/>
                  <a:gd name="T41" fmla="*/ 1478493056 h 52"/>
                  <a:gd name="T42" fmla="*/ 189337071 w 52"/>
                  <a:gd name="T43" fmla="*/ 1860044775 h 52"/>
                  <a:gd name="T44" fmla="*/ 284005606 w 52"/>
                  <a:gd name="T45" fmla="*/ 1907737877 h 52"/>
                  <a:gd name="T46" fmla="*/ 568011212 w 52"/>
                  <a:gd name="T47" fmla="*/ 1907737877 h 52"/>
                  <a:gd name="T48" fmla="*/ 473342677 w 52"/>
                  <a:gd name="T49" fmla="*/ 2147483647 h 52"/>
                  <a:gd name="T50" fmla="*/ 804682551 w 52"/>
                  <a:gd name="T51" fmla="*/ 2147483647 h 52"/>
                  <a:gd name="T52" fmla="*/ 994019622 w 52"/>
                  <a:gd name="T53" fmla="*/ 2146203385 h 52"/>
                  <a:gd name="T54" fmla="*/ 1088688157 w 52"/>
                  <a:gd name="T55" fmla="*/ 2147483647 h 52"/>
                  <a:gd name="T56" fmla="*/ 1136022425 w 52"/>
                  <a:gd name="T57" fmla="*/ 2147483647 h 52"/>
                  <a:gd name="T58" fmla="*/ 1514689686 w 52"/>
                  <a:gd name="T59" fmla="*/ 2147483647 h 52"/>
                  <a:gd name="T60" fmla="*/ 1562023954 w 52"/>
                  <a:gd name="T61" fmla="*/ 2147483647 h 52"/>
                  <a:gd name="T62" fmla="*/ 1656692489 w 52"/>
                  <a:gd name="T63" fmla="*/ 2098510283 h 52"/>
                  <a:gd name="T64" fmla="*/ 1893363828 w 52"/>
                  <a:gd name="T65" fmla="*/ 2147483647 h 52"/>
                  <a:gd name="T66" fmla="*/ 2147483647 w 52"/>
                  <a:gd name="T67" fmla="*/ 2050817182 h 52"/>
                  <a:gd name="T68" fmla="*/ 2147483647 w 52"/>
                  <a:gd name="T69" fmla="*/ 1955430978 h 52"/>
                  <a:gd name="T70" fmla="*/ 2035366631 w 52"/>
                  <a:gd name="T71" fmla="*/ 1669265463 h 52"/>
                  <a:gd name="T72" fmla="*/ 2147483647 w 52"/>
                  <a:gd name="T73" fmla="*/ 1716958564 h 52"/>
                  <a:gd name="T74" fmla="*/ 2147483647 w 52"/>
                  <a:gd name="T75" fmla="*/ 1383106853 h 52"/>
                  <a:gd name="T76" fmla="*/ 1562023954 w 52"/>
                  <a:gd name="T77" fmla="*/ 1335413751 h 52"/>
                  <a:gd name="T78" fmla="*/ 899351086 w 52"/>
                  <a:gd name="T79" fmla="*/ 1192334446 h 52"/>
                  <a:gd name="T80" fmla="*/ 1562023954 w 52"/>
                  <a:gd name="T81" fmla="*/ 1335413751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52"/>
                  <a:gd name="T125" fmla="*/ 52 w 52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Freeform 27">
                <a:extLst>
                  <a:ext uri="{FF2B5EF4-FFF2-40B4-BE49-F238E27FC236}">
                    <a16:creationId xmlns:a16="http://schemas.microsoft.com/office/drawing/2014/main" xmlns="" id="{614A144E-30A4-4419-99F8-E7E7EC7F7F12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296538" y="248324"/>
                <a:ext cx="254449" cy="255964"/>
              </a:xfrm>
              <a:custGeom>
                <a:avLst/>
                <a:gdLst>
                  <a:gd name="T0" fmla="*/ 1560673257 w 37"/>
                  <a:gd name="T1" fmla="*/ 1387878316 h 37"/>
                  <a:gd name="T2" fmla="*/ 1466086999 w 37"/>
                  <a:gd name="T3" fmla="*/ 1148593483 h 37"/>
                  <a:gd name="T4" fmla="*/ 1702552644 w 37"/>
                  <a:gd name="T5" fmla="*/ 1196451833 h 37"/>
                  <a:gd name="T6" fmla="*/ 1749845773 w 37"/>
                  <a:gd name="T7" fmla="*/ 957160083 h 37"/>
                  <a:gd name="T8" fmla="*/ 1702552644 w 37"/>
                  <a:gd name="T9" fmla="*/ 861443383 h 37"/>
                  <a:gd name="T10" fmla="*/ 1513380128 w 37"/>
                  <a:gd name="T11" fmla="*/ 765726683 h 37"/>
                  <a:gd name="T12" fmla="*/ 1749845773 w 37"/>
                  <a:gd name="T13" fmla="*/ 670009983 h 37"/>
                  <a:gd name="T14" fmla="*/ 1655259515 w 37"/>
                  <a:gd name="T15" fmla="*/ 430725150 h 37"/>
                  <a:gd name="T16" fmla="*/ 1418793870 w 37"/>
                  <a:gd name="T17" fmla="*/ 478576583 h 37"/>
                  <a:gd name="T18" fmla="*/ 1466086999 w 37"/>
                  <a:gd name="T19" fmla="*/ 239291750 h 37"/>
                  <a:gd name="T20" fmla="*/ 1418793870 w 37"/>
                  <a:gd name="T21" fmla="*/ 191433400 h 37"/>
                  <a:gd name="T22" fmla="*/ 1135035096 w 37"/>
                  <a:gd name="T23" fmla="*/ 95716700 h 37"/>
                  <a:gd name="T24" fmla="*/ 993155709 w 37"/>
                  <a:gd name="T25" fmla="*/ 239291750 h 37"/>
                  <a:gd name="T26" fmla="*/ 898569451 w 37"/>
                  <a:gd name="T27" fmla="*/ 0 h 37"/>
                  <a:gd name="T28" fmla="*/ 662103806 w 37"/>
                  <a:gd name="T29" fmla="*/ 47858350 h 37"/>
                  <a:gd name="T30" fmla="*/ 662103806 w 37"/>
                  <a:gd name="T31" fmla="*/ 239291750 h 37"/>
                  <a:gd name="T32" fmla="*/ 472931290 w 37"/>
                  <a:gd name="T33" fmla="*/ 143575050 h 37"/>
                  <a:gd name="T34" fmla="*/ 378345032 w 37"/>
                  <a:gd name="T35" fmla="*/ 143575050 h 37"/>
                  <a:gd name="T36" fmla="*/ 189172516 w 37"/>
                  <a:gd name="T37" fmla="*/ 335008450 h 37"/>
                  <a:gd name="T38" fmla="*/ 331051903 w 37"/>
                  <a:gd name="T39" fmla="*/ 526434933 h 37"/>
                  <a:gd name="T40" fmla="*/ 141879387 w 37"/>
                  <a:gd name="T41" fmla="*/ 526434933 h 37"/>
                  <a:gd name="T42" fmla="*/ 0 w 37"/>
                  <a:gd name="T43" fmla="*/ 813585033 h 37"/>
                  <a:gd name="T44" fmla="*/ 47293129 w 37"/>
                  <a:gd name="T45" fmla="*/ 861443383 h 37"/>
                  <a:gd name="T46" fmla="*/ 236465645 w 37"/>
                  <a:gd name="T47" fmla="*/ 957160083 h 37"/>
                  <a:gd name="T48" fmla="*/ 47293129 w 37"/>
                  <a:gd name="T49" fmla="*/ 1100735133 h 37"/>
                  <a:gd name="T50" fmla="*/ 189172516 w 37"/>
                  <a:gd name="T51" fmla="*/ 1340019966 h 37"/>
                  <a:gd name="T52" fmla="*/ 378345032 w 37"/>
                  <a:gd name="T53" fmla="*/ 1292168534 h 37"/>
                  <a:gd name="T54" fmla="*/ 331051903 w 37"/>
                  <a:gd name="T55" fmla="*/ 1483595016 h 37"/>
                  <a:gd name="T56" fmla="*/ 331051903 w 37"/>
                  <a:gd name="T57" fmla="*/ 1579311716 h 37"/>
                  <a:gd name="T58" fmla="*/ 567517548 w 37"/>
                  <a:gd name="T59" fmla="*/ 1675028416 h 37"/>
                  <a:gd name="T60" fmla="*/ 614810677 w 37"/>
                  <a:gd name="T61" fmla="*/ 1675028416 h 37"/>
                  <a:gd name="T62" fmla="*/ 803983193 w 37"/>
                  <a:gd name="T63" fmla="*/ 1531453366 h 37"/>
                  <a:gd name="T64" fmla="*/ 803983193 w 37"/>
                  <a:gd name="T65" fmla="*/ 1770745116 h 37"/>
                  <a:gd name="T66" fmla="*/ 1087741967 w 37"/>
                  <a:gd name="T67" fmla="*/ 1722886766 h 37"/>
                  <a:gd name="T68" fmla="*/ 1135035096 w 37"/>
                  <a:gd name="T69" fmla="*/ 1675028416 h 37"/>
                  <a:gd name="T70" fmla="*/ 1182328225 w 37"/>
                  <a:gd name="T71" fmla="*/ 1483595016 h 37"/>
                  <a:gd name="T72" fmla="*/ 1324207612 w 37"/>
                  <a:gd name="T73" fmla="*/ 1627170066 h 37"/>
                  <a:gd name="T74" fmla="*/ 1560673257 w 37"/>
                  <a:gd name="T75" fmla="*/ 1435736666 h 37"/>
                  <a:gd name="T76" fmla="*/ 1040448838 w 37"/>
                  <a:gd name="T77" fmla="*/ 1052876783 h 37"/>
                  <a:gd name="T78" fmla="*/ 709396935 w 37"/>
                  <a:gd name="T79" fmla="*/ 717868333 h 37"/>
                  <a:gd name="T80" fmla="*/ 1040448838 w 37"/>
                  <a:gd name="T81" fmla="*/ 1052876783 h 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7"/>
                  <a:gd name="T124" fmla="*/ 0 h 37"/>
                  <a:gd name="T125" fmla="*/ 37 w 37"/>
                  <a:gd name="T126" fmla="*/ 37 h 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1" name="组合 27">
            <a:extLst>
              <a:ext uri="{FF2B5EF4-FFF2-40B4-BE49-F238E27FC236}">
                <a16:creationId xmlns:a16="http://schemas.microsoft.com/office/drawing/2014/main" xmlns="" id="{BEC4BACF-F6E7-4DB3-B60B-C8E5B78993EF}"/>
              </a:ext>
            </a:extLst>
          </p:cNvPr>
          <p:cNvGrpSpPr/>
          <p:nvPr/>
        </p:nvGrpSpPr>
        <p:grpSpPr bwMode="auto">
          <a:xfrm>
            <a:off x="9340850" y="2130425"/>
            <a:ext cx="1346200" cy="1344613"/>
            <a:chOff x="0" y="0"/>
            <a:chExt cx="1403797" cy="1403797"/>
          </a:xfrm>
        </p:grpSpPr>
        <p:sp>
          <p:nvSpPr>
            <p:cNvPr id="32" name="椭圆 28">
              <a:extLst>
                <a:ext uri="{FF2B5EF4-FFF2-40B4-BE49-F238E27FC236}">
                  <a16:creationId xmlns:a16="http://schemas.microsoft.com/office/drawing/2014/main" xmlns="" id="{9E57BE1B-987A-4039-B896-3BE5989C8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403797" cy="1403797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300">
                <a:solidFill>
                  <a:schemeClr val="tx1"/>
                </a:solidFill>
                <a:sym typeface="方正兰亭黑_GBK" pitchFamily="2" charset="-122"/>
              </a:endParaRPr>
            </a:p>
          </p:txBody>
        </p:sp>
        <p:sp>
          <p:nvSpPr>
            <p:cNvPr id="33" name="Freeform 41">
              <a:extLst>
                <a:ext uri="{FF2B5EF4-FFF2-40B4-BE49-F238E27FC236}">
                  <a16:creationId xmlns:a16="http://schemas.microsoft.com/office/drawing/2014/main" xmlns="" id="{E075D7CC-4FF0-4E40-A482-4F7EDC91409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63893" y="385180"/>
              <a:ext cx="661930" cy="531751"/>
            </a:xfrm>
            <a:custGeom>
              <a:avLst/>
              <a:gdLst>
                <a:gd name="T0" fmla="*/ 2147483647 w 72"/>
                <a:gd name="T1" fmla="*/ 2147483647 h 58"/>
                <a:gd name="T2" fmla="*/ 2147483647 w 72"/>
                <a:gd name="T3" fmla="*/ 2147483647 h 58"/>
                <a:gd name="T4" fmla="*/ 2147483647 w 72"/>
                <a:gd name="T5" fmla="*/ 2147483647 h 58"/>
                <a:gd name="T6" fmla="*/ 2147483647 w 72"/>
                <a:gd name="T7" fmla="*/ 2147483647 h 58"/>
                <a:gd name="T8" fmla="*/ 2147483647 w 72"/>
                <a:gd name="T9" fmla="*/ 2147483647 h 58"/>
                <a:gd name="T10" fmla="*/ 2147483647 w 72"/>
                <a:gd name="T11" fmla="*/ 0 h 58"/>
                <a:gd name="T12" fmla="*/ 2147483647 w 72"/>
                <a:gd name="T13" fmla="*/ 0 h 58"/>
                <a:gd name="T14" fmla="*/ 2147483647 w 72"/>
                <a:gd name="T15" fmla="*/ 2147483647 h 58"/>
                <a:gd name="T16" fmla="*/ 2147483647 w 72"/>
                <a:gd name="T17" fmla="*/ 2147483647 h 58"/>
                <a:gd name="T18" fmla="*/ 2147483647 w 72"/>
                <a:gd name="T19" fmla="*/ 2147483647 h 58"/>
                <a:gd name="T20" fmla="*/ 2147483647 w 72"/>
                <a:gd name="T21" fmla="*/ 2147483647 h 58"/>
                <a:gd name="T22" fmla="*/ 0 w 72"/>
                <a:gd name="T23" fmla="*/ 2147483647 h 58"/>
                <a:gd name="T24" fmla="*/ 0 w 72"/>
                <a:gd name="T25" fmla="*/ 2147483647 h 58"/>
                <a:gd name="T26" fmla="*/ 2147483647 w 72"/>
                <a:gd name="T27" fmla="*/ 2147483647 h 58"/>
                <a:gd name="T28" fmla="*/ 2147483647 w 72"/>
                <a:gd name="T29" fmla="*/ 2147483647 h 58"/>
                <a:gd name="T30" fmla="*/ 2147483647 w 72"/>
                <a:gd name="T31" fmla="*/ 2147483647 h 58"/>
                <a:gd name="T32" fmla="*/ 2147483647 w 72"/>
                <a:gd name="T33" fmla="*/ 2147483647 h 58"/>
                <a:gd name="T34" fmla="*/ 0 w 72"/>
                <a:gd name="T35" fmla="*/ 2147483647 h 58"/>
                <a:gd name="T36" fmla="*/ 2147483647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2147483647 h 58"/>
                <a:gd name="T42" fmla="*/ 2147483647 w 72"/>
                <a:gd name="T43" fmla="*/ 2147483647 h 58"/>
                <a:gd name="T44" fmla="*/ 2147483647 w 72"/>
                <a:gd name="T45" fmla="*/ 2147483647 h 58"/>
                <a:gd name="T46" fmla="*/ 2147483647 w 72"/>
                <a:gd name="T47" fmla="*/ 2147483647 h 58"/>
                <a:gd name="T48" fmla="*/ 2147483647 w 72"/>
                <a:gd name="T49" fmla="*/ 2147483647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2147483647 h 58"/>
                <a:gd name="T58" fmla="*/ 2147483647 w 72"/>
                <a:gd name="T59" fmla="*/ 2147483647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4" name="矩形 47">
            <a:extLst>
              <a:ext uri="{FF2B5EF4-FFF2-40B4-BE49-F238E27FC236}">
                <a16:creationId xmlns:a16="http://schemas.microsoft.com/office/drawing/2014/main" xmlns="" id="{774ABD71-3AD8-46AB-948B-F9BF9DE3AB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200" y="3116263"/>
            <a:ext cx="5257800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68573" tIns="34287" rIns="68573" bIns="34287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0" name="文本框 36">
            <a:extLst>
              <a:ext uri="{FF2B5EF4-FFF2-40B4-BE49-F238E27FC236}">
                <a16:creationId xmlns:a16="http://schemas.microsoft.com/office/drawing/2014/main" xmlns="" id="{84765480-8B0B-43B0-9705-7FA413BEE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0825" y="4641850"/>
            <a:ext cx="28765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7" name="矩形 3">
            <a:extLst>
              <a:ext uri="{FF2B5EF4-FFF2-40B4-BE49-F238E27FC236}">
                <a16:creationId xmlns:a16="http://schemas.microsoft.com/office/drawing/2014/main" xmlns="" id="{FB2D9844-224C-46D9-8245-46166DED4D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1313" y="262256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管理理念</a:t>
            </a:r>
          </a:p>
        </p:txBody>
      </p:sp>
      <p:sp>
        <p:nvSpPr>
          <p:cNvPr id="48" name="文本框 37">
            <a:extLst>
              <a:ext uri="{FF2B5EF4-FFF2-40B4-BE49-F238E27FC236}">
                <a16:creationId xmlns:a16="http://schemas.microsoft.com/office/drawing/2014/main" xmlns="" id="{F050DAE6-E05F-48B8-AD19-38504D9EBA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7262" y="457518"/>
            <a:ext cx="23082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Management Concept</a:t>
            </a:r>
          </a:p>
        </p:txBody>
      </p:sp>
    </p:spTree>
    <p:extLst>
      <p:ext uri="{BB962C8B-B14F-4D97-AF65-F5344CB8AC3E}">
        <p14:creationId xmlns:p14="http://schemas.microsoft.com/office/powerpoint/2010/main" val="53801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50"/>
                            </p:stCondLst>
                            <p:childTnLst>
                              <p:par>
                                <p:cTn id="6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2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7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utoUpdateAnimBg="0"/>
      <p:bldP spid="10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34" grpId="0" bldLvl="0" autoUpdateAnimBg="0"/>
      <p:bldP spid="40" grpId="0" bldLvl="0" autoUpdateAnimBg="0"/>
      <p:bldP spid="47" grpId="0" bldLvl="0" autoUpdateAnimBg="0"/>
      <p:bldP spid="48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>
            <a:extLst>
              <a:ext uri="{FF2B5EF4-FFF2-40B4-BE49-F238E27FC236}">
                <a16:creationId xmlns:a16="http://schemas.microsoft.com/office/drawing/2014/main" xmlns="" id="{4FD57C9B-9C88-4CF7-B7CB-CB7868C04F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1881" y="223521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工作方式</a:t>
            </a:r>
          </a:p>
        </p:txBody>
      </p:sp>
      <p:sp>
        <p:nvSpPr>
          <p:cNvPr id="3" name="文本框 37">
            <a:extLst>
              <a:ext uri="{FF2B5EF4-FFF2-40B4-BE49-F238E27FC236}">
                <a16:creationId xmlns:a16="http://schemas.microsoft.com/office/drawing/2014/main" xmlns="" id="{21D710DB-CEAD-4279-A8E7-01C874F8F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619" y="342584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The Function</a:t>
            </a:r>
            <a:endParaRPr lang="en-US" altLang="zh-CN" sz="1600" baseline="-30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xmlns="" id="{C7094F43-DF87-43DE-93AE-DFF9F0C3B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377633"/>
            <a:ext cx="4883150" cy="2333625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xmlns="" id="{719AF250-2F46-47CE-AF91-E7B9C66335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1377633"/>
            <a:ext cx="4876800" cy="233680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Oval 4">
            <a:extLst>
              <a:ext uri="{FF2B5EF4-FFF2-40B4-BE49-F238E27FC236}">
                <a16:creationId xmlns:a16="http://schemas.microsoft.com/office/drawing/2014/main" xmlns="" id="{989138DA-674F-40D9-A509-3B1435B7B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9575" y="3876675"/>
            <a:ext cx="955675" cy="960438"/>
          </a:xfrm>
          <a:prstGeom prst="ellipse">
            <a:avLst/>
          </a:prstGeom>
          <a:solidFill>
            <a:srgbClr val="D01111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Oval 12">
            <a:extLst>
              <a:ext uri="{FF2B5EF4-FFF2-40B4-BE49-F238E27FC236}">
                <a16:creationId xmlns:a16="http://schemas.microsoft.com/office/drawing/2014/main" xmlns="" id="{A5D7B5BD-066E-46A4-945C-F66F98F26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9588" y="3876675"/>
            <a:ext cx="957262" cy="960438"/>
          </a:xfrm>
          <a:prstGeom prst="ellipse">
            <a:avLst/>
          </a:prstGeom>
          <a:solidFill>
            <a:srgbClr val="D01111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Oval 14">
            <a:extLst>
              <a:ext uri="{FF2B5EF4-FFF2-40B4-BE49-F238E27FC236}">
                <a16:creationId xmlns:a16="http://schemas.microsoft.com/office/drawing/2014/main" xmlns="" id="{96D51812-5192-4D5C-9F7D-DF3CE5E28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9600" y="3876675"/>
            <a:ext cx="955675" cy="960438"/>
          </a:xfrm>
          <a:prstGeom prst="ellipse">
            <a:avLst/>
          </a:prstGeom>
          <a:solidFill>
            <a:srgbClr val="D01111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Oval 16">
            <a:extLst>
              <a:ext uri="{FF2B5EF4-FFF2-40B4-BE49-F238E27FC236}">
                <a16:creationId xmlns:a16="http://schemas.microsoft.com/office/drawing/2014/main" xmlns="" id="{6612D456-CC78-4620-A535-5F13F74B1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8025" y="3876675"/>
            <a:ext cx="954088" cy="960438"/>
          </a:xfrm>
          <a:prstGeom prst="ellipse">
            <a:avLst/>
          </a:prstGeom>
          <a:solidFill>
            <a:srgbClr val="D01111">
              <a:alpha val="3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" name="Group 20">
            <a:extLst>
              <a:ext uri="{FF2B5EF4-FFF2-40B4-BE49-F238E27FC236}">
                <a16:creationId xmlns:a16="http://schemas.microsoft.com/office/drawing/2014/main" xmlns="" id="{FC40AFAC-E826-4850-88FE-2481873E4121}"/>
              </a:ext>
            </a:extLst>
          </p:cNvPr>
          <p:cNvGrpSpPr/>
          <p:nvPr/>
        </p:nvGrpSpPr>
        <p:grpSpPr bwMode="auto">
          <a:xfrm>
            <a:off x="1897063" y="4083368"/>
            <a:ext cx="534987" cy="539750"/>
            <a:chOff x="0" y="0"/>
            <a:chExt cx="401822" cy="404317"/>
          </a:xfrm>
          <a:solidFill>
            <a:srgbClr val="D01111"/>
          </a:solidFill>
        </p:grpSpPr>
        <p:sp>
          <p:nvSpPr>
            <p:cNvPr id="14" name="Freeform 42">
              <a:extLst>
                <a:ext uri="{FF2B5EF4-FFF2-40B4-BE49-F238E27FC236}">
                  <a16:creationId xmlns:a16="http://schemas.microsoft.com/office/drawing/2014/main" xmlns="" id="{E04B8581-6480-407F-A44E-EF17882AB38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5" name="Freeform 43">
              <a:extLst>
                <a:ext uri="{FF2B5EF4-FFF2-40B4-BE49-F238E27FC236}">
                  <a16:creationId xmlns:a16="http://schemas.microsoft.com/office/drawing/2014/main" xmlns="" id="{1ACDC06C-7304-49AF-9FD3-987832002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6" name="Group 23">
            <a:extLst>
              <a:ext uri="{FF2B5EF4-FFF2-40B4-BE49-F238E27FC236}">
                <a16:creationId xmlns:a16="http://schemas.microsoft.com/office/drawing/2014/main" xmlns="" id="{C01C8FF1-EEB8-4E01-8F19-A80CA91E4F45}"/>
              </a:ext>
            </a:extLst>
          </p:cNvPr>
          <p:cNvGrpSpPr/>
          <p:nvPr/>
        </p:nvGrpSpPr>
        <p:grpSpPr bwMode="auto">
          <a:xfrm>
            <a:off x="4576763" y="4142105"/>
            <a:ext cx="519112" cy="452438"/>
            <a:chOff x="0" y="0"/>
            <a:chExt cx="389342" cy="339426"/>
          </a:xfrm>
          <a:solidFill>
            <a:srgbClr val="D01111"/>
          </a:solidFill>
        </p:grpSpPr>
        <p:sp>
          <p:nvSpPr>
            <p:cNvPr id="17" name="Freeform 110">
              <a:extLst>
                <a:ext uri="{FF2B5EF4-FFF2-40B4-BE49-F238E27FC236}">
                  <a16:creationId xmlns:a16="http://schemas.microsoft.com/office/drawing/2014/main" xmlns="" id="{53D8916C-1582-4CEC-A2CC-3605832D7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8" name="Freeform 111">
              <a:extLst>
                <a:ext uri="{FF2B5EF4-FFF2-40B4-BE49-F238E27FC236}">
                  <a16:creationId xmlns:a16="http://schemas.microsoft.com/office/drawing/2014/main" xmlns="" id="{E0F852A5-F615-417B-85AC-31CF9AEDF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19" name="Freeform 112">
              <a:extLst>
                <a:ext uri="{FF2B5EF4-FFF2-40B4-BE49-F238E27FC236}">
                  <a16:creationId xmlns:a16="http://schemas.microsoft.com/office/drawing/2014/main" xmlns="" id="{0251A6C8-3C97-4B14-8F29-D9B9B0E430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0" name="Freeform 113">
              <a:extLst>
                <a:ext uri="{FF2B5EF4-FFF2-40B4-BE49-F238E27FC236}">
                  <a16:creationId xmlns:a16="http://schemas.microsoft.com/office/drawing/2014/main" xmlns="" id="{7371A3DF-BB3E-43E4-BA4F-99F7F97B73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1" name="Freeform 114">
              <a:extLst>
                <a:ext uri="{FF2B5EF4-FFF2-40B4-BE49-F238E27FC236}">
                  <a16:creationId xmlns:a16="http://schemas.microsoft.com/office/drawing/2014/main" xmlns="" id="{9631390A-C536-45AA-AD60-2671F91D2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2" name="Freeform 115">
              <a:extLst>
                <a:ext uri="{FF2B5EF4-FFF2-40B4-BE49-F238E27FC236}">
                  <a16:creationId xmlns:a16="http://schemas.microsoft.com/office/drawing/2014/main" xmlns="" id="{9109406B-0C3A-401A-B3AB-31187540A6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3" name="Freeform 116">
              <a:extLst>
                <a:ext uri="{FF2B5EF4-FFF2-40B4-BE49-F238E27FC236}">
                  <a16:creationId xmlns:a16="http://schemas.microsoft.com/office/drawing/2014/main" xmlns="" id="{8CD57556-4E6C-44C6-8B57-18D149AF0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4" name="Rectangle 117">
              <a:extLst>
                <a:ext uri="{FF2B5EF4-FFF2-40B4-BE49-F238E27FC236}">
                  <a16:creationId xmlns:a16="http://schemas.microsoft.com/office/drawing/2014/main" xmlns="" id="{2B27A52D-7928-405E-8147-00F0245B2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5" name="Rectangle 118">
              <a:extLst>
                <a:ext uri="{FF2B5EF4-FFF2-40B4-BE49-F238E27FC236}">
                  <a16:creationId xmlns:a16="http://schemas.microsoft.com/office/drawing/2014/main" xmlns="" id="{0A6564D8-63E6-4642-B5F2-7B571D677A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6" name="Rectangle 119">
              <a:extLst>
                <a:ext uri="{FF2B5EF4-FFF2-40B4-BE49-F238E27FC236}">
                  <a16:creationId xmlns:a16="http://schemas.microsoft.com/office/drawing/2014/main" xmlns="" id="{1F54A659-0D6E-4964-8AF1-A71D08CCE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27" name="Rectangle 120">
              <a:extLst>
                <a:ext uri="{FF2B5EF4-FFF2-40B4-BE49-F238E27FC236}">
                  <a16:creationId xmlns:a16="http://schemas.microsoft.com/office/drawing/2014/main" xmlns="" id="{9EE5525A-2713-4B4A-8500-4CACD23C4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28" name="Group 35">
            <a:extLst>
              <a:ext uri="{FF2B5EF4-FFF2-40B4-BE49-F238E27FC236}">
                <a16:creationId xmlns:a16="http://schemas.microsoft.com/office/drawing/2014/main" xmlns="" id="{0D2ACC64-8045-4DE5-96D8-30F094811414}"/>
              </a:ext>
            </a:extLst>
          </p:cNvPr>
          <p:cNvGrpSpPr/>
          <p:nvPr/>
        </p:nvGrpSpPr>
        <p:grpSpPr bwMode="auto">
          <a:xfrm>
            <a:off x="9821863" y="4097338"/>
            <a:ext cx="506412" cy="501650"/>
            <a:chOff x="0" y="0"/>
            <a:chExt cx="379359" cy="376864"/>
          </a:xfrm>
          <a:solidFill>
            <a:srgbClr val="D01111"/>
          </a:solidFill>
        </p:grpSpPr>
        <p:sp>
          <p:nvSpPr>
            <p:cNvPr id="29" name="Freeform 150">
              <a:extLst>
                <a:ext uri="{FF2B5EF4-FFF2-40B4-BE49-F238E27FC236}">
                  <a16:creationId xmlns:a16="http://schemas.microsoft.com/office/drawing/2014/main" xmlns="" id="{E0895EC2-3E1F-4778-B354-598CDEC7D82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0" name="Rectangle 151">
              <a:extLst>
                <a:ext uri="{FF2B5EF4-FFF2-40B4-BE49-F238E27FC236}">
                  <a16:creationId xmlns:a16="http://schemas.microsoft.com/office/drawing/2014/main" xmlns="" id="{335F6DEE-7145-47EB-AD41-096EFEF88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1" name="Rectangle 152">
              <a:extLst>
                <a:ext uri="{FF2B5EF4-FFF2-40B4-BE49-F238E27FC236}">
                  <a16:creationId xmlns:a16="http://schemas.microsoft.com/office/drawing/2014/main" xmlns="" id="{12D78264-CFB6-49D2-A6F7-3251FAF99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2" name="Rectangle 153">
              <a:extLst>
                <a:ext uri="{FF2B5EF4-FFF2-40B4-BE49-F238E27FC236}">
                  <a16:creationId xmlns:a16="http://schemas.microsoft.com/office/drawing/2014/main" xmlns="" id="{1F0175AA-7A45-44C7-A54E-203DE18A9D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3" name="Freeform 154">
              <a:extLst>
                <a:ext uri="{FF2B5EF4-FFF2-40B4-BE49-F238E27FC236}">
                  <a16:creationId xmlns:a16="http://schemas.microsoft.com/office/drawing/2014/main" xmlns="" id="{6E5EC5E7-A9C5-416B-BEDE-E4F28908FC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4" name="Freeform 155">
              <a:extLst>
                <a:ext uri="{FF2B5EF4-FFF2-40B4-BE49-F238E27FC236}">
                  <a16:creationId xmlns:a16="http://schemas.microsoft.com/office/drawing/2014/main" xmlns="" id="{47C3FECD-CA05-4DD8-B3E3-34AAD8916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5" name="Freeform 156">
              <a:extLst>
                <a:ext uri="{FF2B5EF4-FFF2-40B4-BE49-F238E27FC236}">
                  <a16:creationId xmlns:a16="http://schemas.microsoft.com/office/drawing/2014/main" xmlns="" id="{A70CADED-64CF-485C-8344-A7E040442D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6" name="Freeform 157">
              <a:extLst>
                <a:ext uri="{FF2B5EF4-FFF2-40B4-BE49-F238E27FC236}">
                  <a16:creationId xmlns:a16="http://schemas.microsoft.com/office/drawing/2014/main" xmlns="" id="{7EC95F2E-70F2-4C4B-A907-3DF96BD5A3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7" name="Freeform 158">
              <a:extLst>
                <a:ext uri="{FF2B5EF4-FFF2-40B4-BE49-F238E27FC236}">
                  <a16:creationId xmlns:a16="http://schemas.microsoft.com/office/drawing/2014/main" xmlns="" id="{FA0570EC-BC75-4B20-A337-FE1EA7521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8" name="Rectangle 159">
              <a:extLst>
                <a:ext uri="{FF2B5EF4-FFF2-40B4-BE49-F238E27FC236}">
                  <a16:creationId xmlns:a16="http://schemas.microsoft.com/office/drawing/2014/main" xmlns="" id="{CE47F3F4-6F0E-496A-B778-F28BC92F3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39" name="Freeform 160">
              <a:extLst>
                <a:ext uri="{FF2B5EF4-FFF2-40B4-BE49-F238E27FC236}">
                  <a16:creationId xmlns:a16="http://schemas.microsoft.com/office/drawing/2014/main" xmlns="" id="{1DFB699C-F0CE-4044-AE0F-CE6AFED31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40" name="Freeform 161">
              <a:extLst>
                <a:ext uri="{FF2B5EF4-FFF2-40B4-BE49-F238E27FC236}">
                  <a16:creationId xmlns:a16="http://schemas.microsoft.com/office/drawing/2014/main" xmlns="" id="{47321317-61D6-4097-BE37-338E970E9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41" name="Freeform 162">
              <a:extLst>
                <a:ext uri="{FF2B5EF4-FFF2-40B4-BE49-F238E27FC236}">
                  <a16:creationId xmlns:a16="http://schemas.microsoft.com/office/drawing/2014/main" xmlns="" id="{4FC0261A-B045-45E0-8E08-89F2CF5A8B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42" name="Freeform 163">
              <a:extLst>
                <a:ext uri="{FF2B5EF4-FFF2-40B4-BE49-F238E27FC236}">
                  <a16:creationId xmlns:a16="http://schemas.microsoft.com/office/drawing/2014/main" xmlns="" id="{F01EF7F7-85B1-4375-AE37-296CB9063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43" name="Freeform 164">
              <a:extLst>
                <a:ext uri="{FF2B5EF4-FFF2-40B4-BE49-F238E27FC236}">
                  <a16:creationId xmlns:a16="http://schemas.microsoft.com/office/drawing/2014/main" xmlns="" id="{84FB9AAF-5829-4E59-9B40-B4099D6A4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44" name="Freeform 165">
              <a:extLst>
                <a:ext uri="{FF2B5EF4-FFF2-40B4-BE49-F238E27FC236}">
                  <a16:creationId xmlns:a16="http://schemas.microsoft.com/office/drawing/2014/main" xmlns="" id="{5048DCD5-7945-4A07-8101-16D955D38B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45" name="Rectangle 166">
              <a:extLst>
                <a:ext uri="{FF2B5EF4-FFF2-40B4-BE49-F238E27FC236}">
                  <a16:creationId xmlns:a16="http://schemas.microsoft.com/office/drawing/2014/main" xmlns="" id="{2A86F482-DEF3-44A1-B61A-7DFA8B915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46" name="Rectangle 167">
              <a:extLst>
                <a:ext uri="{FF2B5EF4-FFF2-40B4-BE49-F238E27FC236}">
                  <a16:creationId xmlns:a16="http://schemas.microsoft.com/office/drawing/2014/main" xmlns="" id="{1AB28474-8492-4470-9E01-D875BD67A4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7" name="Group 54">
            <a:extLst>
              <a:ext uri="{FF2B5EF4-FFF2-40B4-BE49-F238E27FC236}">
                <a16:creationId xmlns:a16="http://schemas.microsoft.com/office/drawing/2014/main" xmlns="" id="{F79A9B49-546D-4E2B-8DE0-6862EE28294E}"/>
              </a:ext>
            </a:extLst>
          </p:cNvPr>
          <p:cNvGrpSpPr/>
          <p:nvPr/>
        </p:nvGrpSpPr>
        <p:grpSpPr bwMode="auto">
          <a:xfrm>
            <a:off x="7235825" y="4143693"/>
            <a:ext cx="400050" cy="519112"/>
            <a:chOff x="0" y="0"/>
            <a:chExt cx="299494" cy="389342"/>
          </a:xfrm>
          <a:solidFill>
            <a:srgbClr val="D01111"/>
          </a:solidFill>
        </p:grpSpPr>
        <p:sp>
          <p:nvSpPr>
            <p:cNvPr id="48" name="Freeform 170">
              <a:extLst>
                <a:ext uri="{FF2B5EF4-FFF2-40B4-BE49-F238E27FC236}">
                  <a16:creationId xmlns:a16="http://schemas.microsoft.com/office/drawing/2014/main" xmlns="" id="{BDED6F0D-45BC-4AC9-AB16-BD1AF73B5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  <p:sp>
          <p:nvSpPr>
            <p:cNvPr id="49" name="Freeform 171">
              <a:extLst>
                <a:ext uri="{FF2B5EF4-FFF2-40B4-BE49-F238E27FC236}">
                  <a16:creationId xmlns:a16="http://schemas.microsoft.com/office/drawing/2014/main" xmlns="" id="{63C127C0-48D1-4285-B1B2-65E2F6B02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50" name="矩形 104">
            <a:extLst>
              <a:ext uri="{FF2B5EF4-FFF2-40B4-BE49-F238E27FC236}">
                <a16:creationId xmlns:a16="http://schemas.microsoft.com/office/drawing/2014/main" xmlns="" id="{686E8EB6-2801-4C33-95EC-DA648327F2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8175" y="1760220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51" name="矩形 47">
            <a:extLst>
              <a:ext uri="{FF2B5EF4-FFF2-40B4-BE49-F238E27FC236}">
                <a16:creationId xmlns:a16="http://schemas.microsoft.com/office/drawing/2014/main" xmlns="" id="{46D7AFFD-C026-4BA2-A857-AA032F410C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5275" y="2212658"/>
            <a:ext cx="419576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52" name="矩形 106">
            <a:extLst>
              <a:ext uri="{FF2B5EF4-FFF2-40B4-BE49-F238E27FC236}">
                <a16:creationId xmlns:a16="http://schemas.microsoft.com/office/drawing/2014/main" xmlns="" id="{708E40E4-EBFE-4C11-818A-3458CF5FD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1125" y="4951413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53" name="矩形 47">
            <a:extLst>
              <a:ext uri="{FF2B5EF4-FFF2-40B4-BE49-F238E27FC236}">
                <a16:creationId xmlns:a16="http://schemas.microsoft.com/office/drawing/2014/main" xmlns="" id="{63935C7E-F051-442F-BAAE-2E46ABFA39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575" y="5372100"/>
            <a:ext cx="197167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54" name="矩形 108">
            <a:extLst>
              <a:ext uri="{FF2B5EF4-FFF2-40B4-BE49-F238E27FC236}">
                <a16:creationId xmlns:a16="http://schemas.microsoft.com/office/drawing/2014/main" xmlns="" id="{8D731BF2-E886-4B1A-918E-092CD144E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1138" y="4951413"/>
            <a:ext cx="15509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55" name="矩形 47">
            <a:extLst>
              <a:ext uri="{FF2B5EF4-FFF2-40B4-BE49-F238E27FC236}">
                <a16:creationId xmlns:a16="http://schemas.microsoft.com/office/drawing/2014/main" xmlns="" id="{1D56165B-80D7-4A7C-B5B1-6E86C1046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1588" y="5372100"/>
            <a:ext cx="197167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56" name="矩形 110">
            <a:extLst>
              <a:ext uri="{FF2B5EF4-FFF2-40B4-BE49-F238E27FC236}">
                <a16:creationId xmlns:a16="http://schemas.microsoft.com/office/drawing/2014/main" xmlns="" id="{4B85EA7C-014A-4B0F-8243-9DDA5DBACB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9575" y="4951413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57" name="矩形 47">
            <a:extLst>
              <a:ext uri="{FF2B5EF4-FFF2-40B4-BE49-F238E27FC236}">
                <a16:creationId xmlns:a16="http://schemas.microsoft.com/office/drawing/2014/main" xmlns="" id="{6BC2C7FC-DB19-4A13-BC9F-C081EAC5D4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0025" y="5372100"/>
            <a:ext cx="197167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58" name="矩形 112">
            <a:extLst>
              <a:ext uri="{FF2B5EF4-FFF2-40B4-BE49-F238E27FC236}">
                <a16:creationId xmlns:a16="http://schemas.microsoft.com/office/drawing/2014/main" xmlns="" id="{F9A43379-B130-4CCF-9D49-027D6A1E2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1150" y="4951413"/>
            <a:ext cx="15509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59" name="矩形 47">
            <a:extLst>
              <a:ext uri="{FF2B5EF4-FFF2-40B4-BE49-F238E27FC236}">
                <a16:creationId xmlns:a16="http://schemas.microsoft.com/office/drawing/2014/main" xmlns="" id="{D75CAD56-F02A-4E6E-98EC-05556A484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0013" y="5372100"/>
            <a:ext cx="1971675" cy="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628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5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50" grpId="0" bldLvl="0" autoUpdateAnimBg="0"/>
      <p:bldP spid="51" grpId="0" bldLvl="0" autoUpdateAnimBg="0"/>
      <p:bldP spid="52" grpId="0" bldLvl="0" autoUpdateAnimBg="0"/>
      <p:bldP spid="53" grpId="0" bldLvl="0" autoUpdateAnimBg="0"/>
      <p:bldP spid="54" grpId="0" bldLvl="0" autoUpdateAnimBg="0"/>
      <p:bldP spid="55" grpId="0" bldLvl="0" autoUpdateAnimBg="0"/>
      <p:bldP spid="56" grpId="0" bldLvl="0" autoUpdateAnimBg="0"/>
      <p:bldP spid="57" grpId="0" bldLvl="0" autoUpdateAnimBg="0"/>
      <p:bldP spid="58" grpId="0" bldLvl="0" autoUpdateAnimBg="0"/>
      <p:bldP spid="59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6">
            <a:extLst>
              <a:ext uri="{FF2B5EF4-FFF2-40B4-BE49-F238E27FC236}">
                <a16:creationId xmlns:a16="http://schemas.microsoft.com/office/drawing/2014/main" xmlns="" id="{DA3E9382-E329-4621-B458-82650E45F1AB}"/>
              </a:ext>
            </a:extLst>
          </p:cNvPr>
          <p:cNvGrpSpPr/>
          <p:nvPr/>
        </p:nvGrpSpPr>
        <p:grpSpPr bwMode="auto">
          <a:xfrm>
            <a:off x="3506788" y="2086928"/>
            <a:ext cx="6534150" cy="1008856"/>
            <a:chOff x="0" y="0"/>
            <a:chExt cx="6535007" cy="1008996"/>
          </a:xfrm>
        </p:grpSpPr>
        <p:cxnSp>
          <p:nvCxnSpPr>
            <p:cNvPr id="5" name="肘形连接符 151">
              <a:extLst>
                <a:ext uri="{FF2B5EF4-FFF2-40B4-BE49-F238E27FC236}">
                  <a16:creationId xmlns:a16="http://schemas.microsoft.com/office/drawing/2014/main" xmlns="" id="{6B145EB0-C4FE-45CE-A0CF-133FF8C59B87}"/>
                </a:ext>
              </a:extLst>
            </p:cNvPr>
            <p:cNvCxnSpPr>
              <a:cxnSpLocks noChangeShapeType="1"/>
              <a:stCxn id="6" idx="6"/>
              <a:endCxn id="31" idx="2"/>
            </p:cNvCxnSpPr>
            <p:nvPr/>
          </p:nvCxnSpPr>
          <p:spPr bwMode="auto">
            <a:xfrm>
              <a:off x="756000" y="378000"/>
              <a:ext cx="5779007" cy="630996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椭圆 135">
              <a:extLst>
                <a:ext uri="{FF2B5EF4-FFF2-40B4-BE49-F238E27FC236}">
                  <a16:creationId xmlns:a16="http://schemas.microsoft.com/office/drawing/2014/main" xmlns="" id="{789D426C-7C33-451C-86B3-63119CAD4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D01111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7" name="组合 125">
              <a:extLst>
                <a:ext uri="{FF2B5EF4-FFF2-40B4-BE49-F238E27FC236}">
                  <a16:creationId xmlns:a16="http://schemas.microsoft.com/office/drawing/2014/main" xmlns="" id="{30F4688B-06AA-40A1-BE68-01A9E43EBE39}"/>
                </a:ext>
              </a:extLst>
            </p:cNvPr>
            <p:cNvGrpSpPr/>
            <p:nvPr/>
          </p:nvGrpSpPr>
          <p:grpSpPr bwMode="auto">
            <a:xfrm>
              <a:off x="153000" y="136763"/>
              <a:ext cx="450000" cy="434596"/>
              <a:chOff x="0" y="0"/>
              <a:chExt cx="583915" cy="496874"/>
            </a:xfrm>
          </p:grpSpPr>
          <p:sp>
            <p:nvSpPr>
              <p:cNvPr id="8" name="Freeform 159">
                <a:extLst>
                  <a:ext uri="{FF2B5EF4-FFF2-40B4-BE49-F238E27FC236}">
                    <a16:creationId xmlns:a16="http://schemas.microsoft.com/office/drawing/2014/main" xmlns="" id="{662DC1B8-9A3E-4668-80AE-AA861C4CF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56" y="94297"/>
                <a:ext cx="460603" cy="402577"/>
              </a:xfrm>
              <a:custGeom>
                <a:avLst/>
                <a:gdLst>
                  <a:gd name="T0" fmla="*/ 2109911457 w 54"/>
                  <a:gd name="T1" fmla="*/ 73363234 h 47"/>
                  <a:gd name="T2" fmla="*/ 1746128914 w 54"/>
                  <a:gd name="T3" fmla="*/ 73363234 h 47"/>
                  <a:gd name="T4" fmla="*/ 145507900 w 54"/>
                  <a:gd name="T5" fmla="*/ 1100508471 h 47"/>
                  <a:gd name="T6" fmla="*/ 0 w 54"/>
                  <a:gd name="T7" fmla="*/ 1467341772 h 47"/>
                  <a:gd name="T8" fmla="*/ 0 w 54"/>
                  <a:gd name="T9" fmla="*/ 2147483647 h 47"/>
                  <a:gd name="T10" fmla="*/ 218266114 w 54"/>
                  <a:gd name="T11" fmla="*/ 2147483647 h 47"/>
                  <a:gd name="T12" fmla="*/ 945822671 w 54"/>
                  <a:gd name="T13" fmla="*/ 2147483647 h 47"/>
                  <a:gd name="T14" fmla="*/ 1164088786 w 54"/>
                  <a:gd name="T15" fmla="*/ 2147483647 h 47"/>
                  <a:gd name="T16" fmla="*/ 1164088786 w 54"/>
                  <a:gd name="T17" fmla="*/ 1980918673 h 47"/>
                  <a:gd name="T18" fmla="*/ 1382354900 w 54"/>
                  <a:gd name="T19" fmla="*/ 1760811840 h 47"/>
                  <a:gd name="T20" fmla="*/ 2147483647 w 54"/>
                  <a:gd name="T21" fmla="*/ 1760811840 h 47"/>
                  <a:gd name="T22" fmla="*/ 2147483647 w 54"/>
                  <a:gd name="T23" fmla="*/ 1980918673 h 47"/>
                  <a:gd name="T24" fmla="*/ 2147483647 w 54"/>
                  <a:gd name="T25" fmla="*/ 2147483647 h 47"/>
                  <a:gd name="T26" fmla="*/ 2147483647 w 54"/>
                  <a:gd name="T27" fmla="*/ 2147483647 h 47"/>
                  <a:gd name="T28" fmla="*/ 2147483647 w 54"/>
                  <a:gd name="T29" fmla="*/ 2147483647 h 47"/>
                  <a:gd name="T30" fmla="*/ 2147483647 w 54"/>
                  <a:gd name="T31" fmla="*/ 2147483647 h 47"/>
                  <a:gd name="T32" fmla="*/ 2147483647 w 54"/>
                  <a:gd name="T33" fmla="*/ 1467341772 h 47"/>
                  <a:gd name="T34" fmla="*/ 2147483647 w 54"/>
                  <a:gd name="T35" fmla="*/ 1173880270 h 47"/>
                  <a:gd name="T36" fmla="*/ 2109911457 w 54"/>
                  <a:gd name="T37" fmla="*/ 73363234 h 4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47"/>
                  <a:gd name="T59" fmla="*/ 54 w 54"/>
                  <a:gd name="T60" fmla="*/ 47 h 4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Freeform 160">
                <a:extLst>
                  <a:ext uri="{FF2B5EF4-FFF2-40B4-BE49-F238E27FC236}">
                    <a16:creationId xmlns:a16="http://schemas.microsoft.com/office/drawing/2014/main" xmlns="" id="{861B69DA-8CB6-4273-86F7-B32BF74BB7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583915" cy="224863"/>
              </a:xfrm>
              <a:custGeom>
                <a:avLst/>
                <a:gdLst>
                  <a:gd name="T0" fmla="*/ 2147483647 w 68"/>
                  <a:gd name="T1" fmla="*/ 1495961648 h 26"/>
                  <a:gd name="T2" fmla="*/ 2147483647 w 68"/>
                  <a:gd name="T3" fmla="*/ 1121971236 h 26"/>
                  <a:gd name="T4" fmla="*/ 2147483647 w 68"/>
                  <a:gd name="T5" fmla="*/ 747980824 h 26"/>
                  <a:gd name="T6" fmla="*/ 2147483647 w 68"/>
                  <a:gd name="T7" fmla="*/ 523584847 h 26"/>
                  <a:gd name="T8" fmla="*/ 2147483647 w 68"/>
                  <a:gd name="T9" fmla="*/ 523584847 h 26"/>
                  <a:gd name="T10" fmla="*/ 2147483647 w 68"/>
                  <a:gd name="T11" fmla="*/ 747980824 h 26"/>
                  <a:gd name="T12" fmla="*/ 2147483647 w 68"/>
                  <a:gd name="T13" fmla="*/ 747980824 h 26"/>
                  <a:gd name="T14" fmla="*/ 2147483647 w 68"/>
                  <a:gd name="T15" fmla="*/ 897575259 h 26"/>
                  <a:gd name="T16" fmla="*/ 2147483647 w 68"/>
                  <a:gd name="T17" fmla="*/ 74801542 h 26"/>
                  <a:gd name="T18" fmla="*/ 2147483647 w 68"/>
                  <a:gd name="T19" fmla="*/ 0 h 26"/>
                  <a:gd name="T20" fmla="*/ 2147483647 w 68"/>
                  <a:gd name="T21" fmla="*/ 74801542 h 26"/>
                  <a:gd name="T22" fmla="*/ 147472885 w 68"/>
                  <a:gd name="T23" fmla="*/ 1495961648 h 26"/>
                  <a:gd name="T24" fmla="*/ 73736443 w 68"/>
                  <a:gd name="T25" fmla="*/ 1795150518 h 26"/>
                  <a:gd name="T26" fmla="*/ 368682214 w 68"/>
                  <a:gd name="T27" fmla="*/ 1795150518 h 26"/>
                  <a:gd name="T28" fmla="*/ 2147483647 w 68"/>
                  <a:gd name="T29" fmla="*/ 523584847 h 26"/>
                  <a:gd name="T30" fmla="*/ 2147483647 w 68"/>
                  <a:gd name="T31" fmla="*/ 523584847 h 26"/>
                  <a:gd name="T32" fmla="*/ 2147483647 w 68"/>
                  <a:gd name="T33" fmla="*/ 1869943411 h 26"/>
                  <a:gd name="T34" fmla="*/ 2147483647 w 68"/>
                  <a:gd name="T35" fmla="*/ 1869943411 h 26"/>
                  <a:gd name="T36" fmla="*/ 2147483647 w 68"/>
                  <a:gd name="T37" fmla="*/ 1570754541 h 26"/>
                  <a:gd name="T38" fmla="*/ 2147483647 w 68"/>
                  <a:gd name="T39" fmla="*/ 1495961648 h 2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8"/>
                  <a:gd name="T61" fmla="*/ 0 h 26"/>
                  <a:gd name="T62" fmla="*/ 68 w 68"/>
                  <a:gd name="T63" fmla="*/ 26 h 2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0" name="组合 4">
            <a:extLst>
              <a:ext uri="{FF2B5EF4-FFF2-40B4-BE49-F238E27FC236}">
                <a16:creationId xmlns:a16="http://schemas.microsoft.com/office/drawing/2014/main" xmlns="" id="{0DAD6457-8DB0-4186-A4DF-EC83ED11DE42}"/>
              </a:ext>
            </a:extLst>
          </p:cNvPr>
          <p:cNvGrpSpPr/>
          <p:nvPr/>
        </p:nvGrpSpPr>
        <p:grpSpPr bwMode="auto">
          <a:xfrm>
            <a:off x="3506788" y="3963353"/>
            <a:ext cx="4067175" cy="755650"/>
            <a:chOff x="0" y="0"/>
            <a:chExt cx="4066973" cy="756000"/>
          </a:xfrm>
        </p:grpSpPr>
        <p:cxnSp>
          <p:nvCxnSpPr>
            <p:cNvPr id="11" name="肘形连接符 160">
              <a:extLst>
                <a:ext uri="{FF2B5EF4-FFF2-40B4-BE49-F238E27FC236}">
                  <a16:creationId xmlns:a16="http://schemas.microsoft.com/office/drawing/2014/main" xmlns="" id="{5E773A96-BFA0-4975-846D-94AF9D194028}"/>
                </a:ext>
              </a:extLst>
            </p:cNvPr>
            <p:cNvCxnSpPr>
              <a:cxnSpLocks noChangeShapeType="1"/>
              <a:stCxn id="12" idx="6"/>
              <a:endCxn id="33" idx="2"/>
            </p:cNvCxnSpPr>
            <p:nvPr/>
          </p:nvCxnSpPr>
          <p:spPr bwMode="auto">
            <a:xfrm>
              <a:off x="756000" y="378000"/>
              <a:ext cx="3310973" cy="376412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椭圆 140">
              <a:extLst>
                <a:ext uri="{FF2B5EF4-FFF2-40B4-BE49-F238E27FC236}">
                  <a16:creationId xmlns:a16="http://schemas.microsoft.com/office/drawing/2014/main" xmlns="" id="{8E422B42-F9D2-46A1-873E-A9581BBDFA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D01111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Freeform 277">
              <a:extLst>
                <a:ext uri="{FF2B5EF4-FFF2-40B4-BE49-F238E27FC236}">
                  <a16:creationId xmlns:a16="http://schemas.microsoft.com/office/drawing/2014/main" xmlns="" id="{9B4386BD-790A-4B06-9243-A1CAD1C4D13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0444" y="121807"/>
              <a:ext cx="383972" cy="455826"/>
            </a:xfrm>
            <a:custGeom>
              <a:avLst/>
              <a:gdLst>
                <a:gd name="T0" fmla="*/ 1763295417 w 72"/>
                <a:gd name="T1" fmla="*/ 927075880 h 86"/>
                <a:gd name="T2" fmla="*/ 1621097786 w 72"/>
                <a:gd name="T3" fmla="*/ 927075880 h 86"/>
                <a:gd name="T4" fmla="*/ 1621097786 w 72"/>
                <a:gd name="T5" fmla="*/ 533772246 h 86"/>
                <a:gd name="T6" fmla="*/ 1080731858 w 72"/>
                <a:gd name="T7" fmla="*/ 0 h 86"/>
                <a:gd name="T8" fmla="*/ 966969487 w 72"/>
                <a:gd name="T9" fmla="*/ 0 h 86"/>
                <a:gd name="T10" fmla="*/ 426603558 w 72"/>
                <a:gd name="T11" fmla="*/ 533772246 h 86"/>
                <a:gd name="T12" fmla="*/ 426603558 w 72"/>
                <a:gd name="T13" fmla="*/ 927075880 h 86"/>
                <a:gd name="T14" fmla="*/ 284400594 w 72"/>
                <a:gd name="T15" fmla="*/ 927075880 h 86"/>
                <a:gd name="T16" fmla="*/ 0 w 72"/>
                <a:gd name="T17" fmla="*/ 1208007804 h 86"/>
                <a:gd name="T18" fmla="*/ 0 w 72"/>
                <a:gd name="T19" fmla="*/ 2135083684 h 86"/>
                <a:gd name="T20" fmla="*/ 284400594 w 72"/>
                <a:gd name="T21" fmla="*/ 2147483647 h 86"/>
                <a:gd name="T22" fmla="*/ 1763295417 w 72"/>
                <a:gd name="T23" fmla="*/ 2147483647 h 86"/>
                <a:gd name="T24" fmla="*/ 2047701344 w 72"/>
                <a:gd name="T25" fmla="*/ 2135083684 h 86"/>
                <a:gd name="T26" fmla="*/ 2047701344 w 72"/>
                <a:gd name="T27" fmla="*/ 1208007804 h 86"/>
                <a:gd name="T28" fmla="*/ 1763295417 w 72"/>
                <a:gd name="T29" fmla="*/ 927075880 h 86"/>
                <a:gd name="T30" fmla="*/ 1194494228 w 72"/>
                <a:gd name="T31" fmla="*/ 2147483647 h 86"/>
                <a:gd name="T32" fmla="*/ 881647709 w 72"/>
                <a:gd name="T33" fmla="*/ 2147483647 h 86"/>
                <a:gd name="T34" fmla="*/ 910088301 w 72"/>
                <a:gd name="T35" fmla="*/ 1797963255 h 86"/>
                <a:gd name="T36" fmla="*/ 824766523 w 72"/>
                <a:gd name="T37" fmla="*/ 1629408340 h 86"/>
                <a:gd name="T38" fmla="*/ 1023850672 w 72"/>
                <a:gd name="T39" fmla="*/ 1432751223 h 86"/>
                <a:gd name="T40" fmla="*/ 1222934821 w 72"/>
                <a:gd name="T41" fmla="*/ 1629408340 h 86"/>
                <a:gd name="T42" fmla="*/ 1137613043 w 72"/>
                <a:gd name="T43" fmla="*/ 1797963255 h 86"/>
                <a:gd name="T44" fmla="*/ 1194494228 w 72"/>
                <a:gd name="T45" fmla="*/ 2147483647 h 86"/>
                <a:gd name="T46" fmla="*/ 1422013637 w 72"/>
                <a:gd name="T47" fmla="*/ 927075880 h 86"/>
                <a:gd name="T48" fmla="*/ 625687707 w 72"/>
                <a:gd name="T49" fmla="*/ 927075880 h 86"/>
                <a:gd name="T50" fmla="*/ 625687707 w 72"/>
                <a:gd name="T51" fmla="*/ 533772246 h 86"/>
                <a:gd name="T52" fmla="*/ 966969487 w 72"/>
                <a:gd name="T53" fmla="*/ 196651817 h 86"/>
                <a:gd name="T54" fmla="*/ 1080731858 w 72"/>
                <a:gd name="T55" fmla="*/ 196651817 h 86"/>
                <a:gd name="T56" fmla="*/ 1422013637 w 72"/>
                <a:gd name="T57" fmla="*/ 533772246 h 86"/>
                <a:gd name="T58" fmla="*/ 1422013637 w 72"/>
                <a:gd name="T59" fmla="*/ 927075880 h 8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86"/>
                <a:gd name="T92" fmla="*/ 72 w 72"/>
                <a:gd name="T93" fmla="*/ 86 h 8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5">
            <a:extLst>
              <a:ext uri="{FF2B5EF4-FFF2-40B4-BE49-F238E27FC236}">
                <a16:creationId xmlns:a16="http://schemas.microsoft.com/office/drawing/2014/main" xmlns="" id="{F85B9ECB-7F0E-40C1-86DC-B1DE200EAEE6}"/>
              </a:ext>
            </a:extLst>
          </p:cNvPr>
          <p:cNvGrpSpPr/>
          <p:nvPr/>
        </p:nvGrpSpPr>
        <p:grpSpPr bwMode="auto">
          <a:xfrm>
            <a:off x="3506788" y="3025140"/>
            <a:ext cx="5300662" cy="1052513"/>
            <a:chOff x="0" y="0"/>
            <a:chExt cx="5300991" cy="1051895"/>
          </a:xfrm>
        </p:grpSpPr>
        <p:cxnSp>
          <p:nvCxnSpPr>
            <p:cNvPr id="15" name="肘形连接符 154">
              <a:extLst>
                <a:ext uri="{FF2B5EF4-FFF2-40B4-BE49-F238E27FC236}">
                  <a16:creationId xmlns:a16="http://schemas.microsoft.com/office/drawing/2014/main" xmlns="" id="{2935945B-0E4B-479B-A080-0DFEDA1413B1}"/>
                </a:ext>
              </a:extLst>
            </p:cNvPr>
            <p:cNvCxnSpPr>
              <a:cxnSpLocks noChangeShapeType="1"/>
              <a:stCxn id="16" idx="6"/>
              <a:endCxn id="32" idx="2"/>
            </p:cNvCxnSpPr>
            <p:nvPr/>
          </p:nvCxnSpPr>
          <p:spPr bwMode="auto">
            <a:xfrm>
              <a:off x="756000" y="378000"/>
              <a:ext cx="4544991" cy="673895"/>
            </a:xfrm>
            <a:prstGeom prst="bentConnector3">
              <a:avLst>
                <a:gd name="adj1" fmla="val 50000"/>
              </a:avLst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椭圆 139">
              <a:extLst>
                <a:ext uri="{FF2B5EF4-FFF2-40B4-BE49-F238E27FC236}">
                  <a16:creationId xmlns:a16="http://schemas.microsoft.com/office/drawing/2014/main" xmlns="" id="{E89B4848-BB80-4CEC-98B2-8E3DEED563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7" name="Group 92">
              <a:extLst>
                <a:ext uri="{FF2B5EF4-FFF2-40B4-BE49-F238E27FC236}">
                  <a16:creationId xmlns:a16="http://schemas.microsoft.com/office/drawing/2014/main" xmlns="" id="{0AD847EC-C034-4035-B1EB-A8E7AD7FE0F5}"/>
                </a:ext>
              </a:extLst>
            </p:cNvPr>
            <p:cNvGrpSpPr/>
            <p:nvPr/>
          </p:nvGrpSpPr>
          <p:grpSpPr bwMode="auto">
            <a:xfrm>
              <a:off x="153436" y="235588"/>
              <a:ext cx="474528" cy="295582"/>
              <a:chOff x="0" y="0"/>
              <a:chExt cx="471488" cy="293688"/>
            </a:xfrm>
          </p:grpSpPr>
          <p:sp>
            <p:nvSpPr>
              <p:cNvPr id="18" name="Freeform 8">
                <a:extLst>
                  <a:ext uri="{FF2B5EF4-FFF2-40B4-BE49-F238E27FC236}">
                    <a16:creationId xmlns:a16="http://schemas.microsoft.com/office/drawing/2014/main" xmlns="" id="{7CFECF5E-F6D2-4EE5-AE60-3A976E0AA6A4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1607679782 w 125"/>
                  <a:gd name="T1" fmla="*/ 255184750 h 78"/>
                  <a:gd name="T2" fmla="*/ 1607679782 w 125"/>
                  <a:gd name="T3" fmla="*/ 0 h 78"/>
                  <a:gd name="T4" fmla="*/ 0 w 125"/>
                  <a:gd name="T5" fmla="*/ 0 h 78"/>
                  <a:gd name="T6" fmla="*/ 0 w 125"/>
                  <a:gd name="T7" fmla="*/ 1105803094 h 78"/>
                  <a:gd name="T8" fmla="*/ 1607679782 w 125"/>
                  <a:gd name="T9" fmla="*/ 1105803094 h 78"/>
                  <a:gd name="T10" fmla="*/ 1607679782 w 125"/>
                  <a:gd name="T11" fmla="*/ 850618344 h 78"/>
                  <a:gd name="T12" fmla="*/ 1778407473 w 125"/>
                  <a:gd name="T13" fmla="*/ 765554250 h 78"/>
                  <a:gd name="T14" fmla="*/ 1778407473 w 125"/>
                  <a:gd name="T15" fmla="*/ 368601031 h 78"/>
                  <a:gd name="T16" fmla="*/ 1607679782 w 125"/>
                  <a:gd name="T17" fmla="*/ 255184750 h 78"/>
                  <a:gd name="T18" fmla="*/ 1479634957 w 125"/>
                  <a:gd name="T19" fmla="*/ 978210719 h 78"/>
                  <a:gd name="T20" fmla="*/ 142272447 w 125"/>
                  <a:gd name="T21" fmla="*/ 978210719 h 78"/>
                  <a:gd name="T22" fmla="*/ 142272447 w 125"/>
                  <a:gd name="T23" fmla="*/ 141768469 h 78"/>
                  <a:gd name="T24" fmla="*/ 1479634957 w 125"/>
                  <a:gd name="T25" fmla="*/ 141768469 h 78"/>
                  <a:gd name="T26" fmla="*/ 1479634957 w 125"/>
                  <a:gd name="T27" fmla="*/ 978210719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Rectangle 9">
                <a:extLst>
                  <a:ext uri="{FF2B5EF4-FFF2-40B4-BE49-F238E27FC236}">
                    <a16:creationId xmlns:a16="http://schemas.microsoft.com/office/drawing/2014/main" xmlns="" id="{5267AE49-95C0-4690-AC3B-90B79F9B6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00" y="63499"/>
                <a:ext cx="90488" cy="166688"/>
              </a:xfrm>
              <a:prstGeom prst="rect">
                <a:avLst/>
              </a:pr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Rectangle 10">
                <a:extLst>
                  <a:ext uri="{FF2B5EF4-FFF2-40B4-BE49-F238E27FC236}">
                    <a16:creationId xmlns:a16="http://schemas.microsoft.com/office/drawing/2014/main" xmlns="" id="{5DCD7A8A-1BF7-4756-B4DA-8EECCF558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9862" y="63499"/>
                <a:ext cx="85725" cy="166688"/>
              </a:xfrm>
              <a:prstGeom prst="rect">
                <a:avLst/>
              </a:pr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1" name="组合 3">
            <a:extLst>
              <a:ext uri="{FF2B5EF4-FFF2-40B4-BE49-F238E27FC236}">
                <a16:creationId xmlns:a16="http://schemas.microsoft.com/office/drawing/2014/main" xmlns="" id="{5286A1E8-5CFD-42EE-AED5-B2A5768DCB5E}"/>
              </a:ext>
            </a:extLst>
          </p:cNvPr>
          <p:cNvGrpSpPr/>
          <p:nvPr/>
        </p:nvGrpSpPr>
        <p:grpSpPr bwMode="auto">
          <a:xfrm>
            <a:off x="3506788" y="4901565"/>
            <a:ext cx="2454275" cy="755650"/>
            <a:chOff x="0" y="0"/>
            <a:chExt cx="2455131" cy="756000"/>
          </a:xfrm>
        </p:grpSpPr>
        <p:sp>
          <p:nvSpPr>
            <p:cNvPr id="22" name="直接连接符 68">
              <a:extLst>
                <a:ext uri="{FF2B5EF4-FFF2-40B4-BE49-F238E27FC236}">
                  <a16:creationId xmlns:a16="http://schemas.microsoft.com/office/drawing/2014/main" xmlns="" id="{C3B009A6-46A4-4B34-B98A-E97E3C6D02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2977" y="378001"/>
              <a:ext cx="2042154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椭圆 85">
              <a:extLst>
                <a:ext uri="{FF2B5EF4-FFF2-40B4-BE49-F238E27FC236}">
                  <a16:creationId xmlns:a16="http://schemas.microsoft.com/office/drawing/2014/main" xmlns="" id="{7B5ECD37-4A02-48F4-9E82-0CEAF8344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56000" cy="756000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4" name="Group 9">
              <a:extLst>
                <a:ext uri="{FF2B5EF4-FFF2-40B4-BE49-F238E27FC236}">
                  <a16:creationId xmlns:a16="http://schemas.microsoft.com/office/drawing/2014/main" xmlns="" id="{A3433FF4-A4CB-4691-A373-C2C52928D9ED}"/>
                </a:ext>
              </a:extLst>
            </p:cNvPr>
            <p:cNvGrpSpPr/>
            <p:nvPr/>
          </p:nvGrpSpPr>
          <p:grpSpPr bwMode="auto">
            <a:xfrm>
              <a:off x="124976" y="198348"/>
              <a:ext cx="516045" cy="382660"/>
              <a:chOff x="0" y="0"/>
              <a:chExt cx="374651" cy="277813"/>
            </a:xfrm>
          </p:grpSpPr>
          <p:sp>
            <p:nvSpPr>
              <p:cNvPr id="25" name="Freeform 17">
                <a:extLst>
                  <a:ext uri="{FF2B5EF4-FFF2-40B4-BE49-F238E27FC236}">
                    <a16:creationId xmlns:a16="http://schemas.microsoft.com/office/drawing/2014/main" xmlns="" id="{67915D8B-F35D-4B16-BD7A-C28EA57A78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1288" y="66675"/>
                <a:ext cx="233363" cy="211138"/>
              </a:xfrm>
              <a:custGeom>
                <a:avLst/>
                <a:gdLst>
                  <a:gd name="T0" fmla="*/ 611890896 w 89"/>
                  <a:gd name="T1" fmla="*/ 224220736 h 81"/>
                  <a:gd name="T2" fmla="*/ 295631590 w 89"/>
                  <a:gd name="T3" fmla="*/ 0 h 81"/>
                  <a:gd name="T4" fmla="*/ 275006496 w 89"/>
                  <a:gd name="T5" fmla="*/ 6795516 h 81"/>
                  <a:gd name="T6" fmla="*/ 295631590 w 89"/>
                  <a:gd name="T7" fmla="*/ 74740245 h 81"/>
                  <a:gd name="T8" fmla="*/ 0 w 89"/>
                  <a:gd name="T9" fmla="*/ 298960981 h 81"/>
                  <a:gd name="T10" fmla="*/ 0 w 89"/>
                  <a:gd name="T11" fmla="*/ 298960981 h 81"/>
                  <a:gd name="T12" fmla="*/ 275006496 w 89"/>
                  <a:gd name="T13" fmla="*/ 441648563 h 81"/>
                  <a:gd name="T14" fmla="*/ 508762805 w 89"/>
                  <a:gd name="T15" fmla="*/ 550361173 h 81"/>
                  <a:gd name="T16" fmla="*/ 440012492 w 89"/>
                  <a:gd name="T17" fmla="*/ 421264623 h 81"/>
                  <a:gd name="T18" fmla="*/ 611890896 w 89"/>
                  <a:gd name="T19" fmla="*/ 224220736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9"/>
                  <a:gd name="T31" fmla="*/ 0 h 81"/>
                  <a:gd name="T32" fmla="*/ 89 w 89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Freeform 18">
                <a:extLst>
                  <a:ext uri="{FF2B5EF4-FFF2-40B4-BE49-F238E27FC236}">
                    <a16:creationId xmlns:a16="http://schemas.microsoft.com/office/drawing/2014/main" xmlns="" id="{6F6C0369-45DD-4672-87AF-3AD3F6E323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41300" cy="209550"/>
              </a:xfrm>
              <a:custGeom>
                <a:avLst/>
                <a:gdLst>
                  <a:gd name="T0" fmla="*/ 612251539 w 92"/>
                  <a:gd name="T1" fmla="*/ 144083961 h 80"/>
                  <a:gd name="T2" fmla="*/ 316443967 w 92"/>
                  <a:gd name="T3" fmla="*/ 0 h 80"/>
                  <a:gd name="T4" fmla="*/ 0 w 92"/>
                  <a:gd name="T5" fmla="*/ 219556013 h 80"/>
                  <a:gd name="T6" fmla="*/ 171981329 w 92"/>
                  <a:gd name="T7" fmla="*/ 418528976 h 80"/>
                  <a:gd name="T8" fmla="*/ 96310174 w 92"/>
                  <a:gd name="T9" fmla="*/ 548890031 h 80"/>
                  <a:gd name="T10" fmla="*/ 330203313 w 92"/>
                  <a:gd name="T11" fmla="*/ 445972168 h 80"/>
                  <a:gd name="T12" fmla="*/ 337080363 w 92"/>
                  <a:gd name="T13" fmla="*/ 439112025 h 80"/>
                  <a:gd name="T14" fmla="*/ 632887935 w 92"/>
                  <a:gd name="T15" fmla="*/ 219556013 h 80"/>
                  <a:gd name="T16" fmla="*/ 612251539 w 92"/>
                  <a:gd name="T17" fmla="*/ 144083961 h 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2"/>
                  <a:gd name="T28" fmla="*/ 0 h 80"/>
                  <a:gd name="T29" fmla="*/ 92 w 92"/>
                  <a:gd name="T30" fmla="*/ 80 h 8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7" name="任意多边形 56">
            <a:extLst>
              <a:ext uri="{FF2B5EF4-FFF2-40B4-BE49-F238E27FC236}">
                <a16:creationId xmlns:a16="http://schemas.microsoft.com/office/drawing/2014/main" xmlns="" id="{7D25A0AE-B400-47E7-BC78-3DB0ACCE67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4850" y="1913890"/>
            <a:ext cx="1181100" cy="3698875"/>
          </a:xfrm>
          <a:custGeom>
            <a:avLst/>
            <a:gdLst>
              <a:gd name="T0" fmla="*/ 1176576 w 1181100"/>
              <a:gd name="T1" fmla="*/ 0 h 3698875"/>
              <a:gd name="T2" fmla="*/ 1181100 w 1181100"/>
              <a:gd name="T3" fmla="*/ 0 h 3698875"/>
              <a:gd name="T4" fmla="*/ 1181100 w 1181100"/>
              <a:gd name="T5" fmla="*/ 3698875 h 3698875"/>
              <a:gd name="T6" fmla="*/ 0 w 1181100"/>
              <a:gd name="T7" fmla="*/ 3698875 h 3698875"/>
              <a:gd name="T8" fmla="*/ 0 w 1181100"/>
              <a:gd name="T9" fmla="*/ 1735796 h 3698875"/>
              <a:gd name="T10" fmla="*/ 48924 w 1181100"/>
              <a:gd name="T11" fmla="*/ 1697679 h 3698875"/>
              <a:gd name="T12" fmla="*/ 278759 w 1181100"/>
              <a:gd name="T13" fmla="*/ 1500789 h 3698875"/>
              <a:gd name="T14" fmla="*/ 453153 w 1181100"/>
              <a:gd name="T15" fmla="*/ 1330350 h 3698875"/>
              <a:gd name="T16" fmla="*/ 510936 w 1181100"/>
              <a:gd name="T17" fmla="*/ 1369308 h 3698875"/>
              <a:gd name="T18" fmla="*/ 590551 w 1181100"/>
              <a:gd name="T19" fmla="*/ 1385381 h 3698875"/>
              <a:gd name="T20" fmla="*/ 795088 w 1181100"/>
              <a:gd name="T21" fmla="*/ 1180844 h 3698875"/>
              <a:gd name="T22" fmla="*/ 735181 w 1181100"/>
              <a:gd name="T23" fmla="*/ 1036213 h 3698875"/>
              <a:gd name="T24" fmla="*/ 717723 w 1181100"/>
              <a:gd name="T25" fmla="*/ 1024442 h 3698875"/>
              <a:gd name="T26" fmla="*/ 820291 w 1181100"/>
              <a:gd name="T27" fmla="*/ 886780 h 3698875"/>
              <a:gd name="T28" fmla="*/ 1174186 w 1181100"/>
              <a:gd name="T29" fmla="*/ 21448 h 3698875"/>
              <a:gd name="T30" fmla="*/ 1176576 w 1181100"/>
              <a:gd name="T31" fmla="*/ 0 h 36988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181100"/>
              <a:gd name="T49" fmla="*/ 0 h 3698875"/>
              <a:gd name="T50" fmla="*/ 1181100 w 1181100"/>
              <a:gd name="T51" fmla="*/ 3698875 h 369887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任意多边形 59">
            <a:extLst>
              <a:ext uri="{FF2B5EF4-FFF2-40B4-BE49-F238E27FC236}">
                <a16:creationId xmlns:a16="http://schemas.microsoft.com/office/drawing/2014/main" xmlns="" id="{C186609E-15B5-44C7-BA48-5BEA74F17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1363" y="3691890"/>
            <a:ext cx="1181100" cy="1922463"/>
          </a:xfrm>
          <a:custGeom>
            <a:avLst/>
            <a:gdLst>
              <a:gd name="T0" fmla="*/ 1181100 w 1181100"/>
              <a:gd name="T1" fmla="*/ 0 h 1921854"/>
              <a:gd name="T2" fmla="*/ 1181100 w 1181100"/>
              <a:gd name="T3" fmla="*/ 1923072 h 1921854"/>
              <a:gd name="T4" fmla="*/ 0 w 1181100"/>
              <a:gd name="T5" fmla="*/ 1923072 h 1921854"/>
              <a:gd name="T6" fmla="*/ 0 w 1181100"/>
              <a:gd name="T7" fmla="*/ 732430 h 1921854"/>
              <a:gd name="T8" fmla="*/ 319230 w 1181100"/>
              <a:gd name="T9" fmla="*/ 562609 h 1921854"/>
              <a:gd name="T10" fmla="*/ 425975 w 1181100"/>
              <a:gd name="T11" fmla="*/ 500607 h 1921854"/>
              <a:gd name="T12" fmla="*/ 445921 w 1181100"/>
              <a:gd name="T13" fmla="*/ 530208 h 1921854"/>
              <a:gd name="T14" fmla="*/ 590551 w 1181100"/>
              <a:gd name="T15" fmla="*/ 590153 h 1921854"/>
              <a:gd name="T16" fmla="*/ 795088 w 1181100"/>
              <a:gd name="T17" fmla="*/ 385486 h 1921854"/>
              <a:gd name="T18" fmla="*/ 779015 w 1181100"/>
              <a:gd name="T19" fmla="*/ 305821 h 1921854"/>
              <a:gd name="T20" fmla="*/ 768996 w 1181100"/>
              <a:gd name="T21" fmla="*/ 290951 h 1921854"/>
              <a:gd name="T22" fmla="*/ 952789 w 1181100"/>
              <a:gd name="T23" fmla="*/ 167651 h 1921854"/>
              <a:gd name="T24" fmla="*/ 1140954 w 1181100"/>
              <a:gd name="T25" fmla="*/ 31296 h 1921854"/>
              <a:gd name="T26" fmla="*/ 1181100 w 1181100"/>
              <a:gd name="T27" fmla="*/ 0 h 19218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81100"/>
              <a:gd name="T43" fmla="*/ 0 h 1921854"/>
              <a:gd name="T44" fmla="*/ 1181100 w 1181100"/>
              <a:gd name="T45" fmla="*/ 1921854 h 19218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rgbClr val="D01111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任意多边形 63">
            <a:extLst>
              <a:ext uri="{FF2B5EF4-FFF2-40B4-BE49-F238E27FC236}">
                <a16:creationId xmlns:a16="http://schemas.microsoft.com/office/drawing/2014/main" xmlns="" id="{17D674A2-4B85-4A95-98D7-ED0CE0BAE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6288" y="4452303"/>
            <a:ext cx="1181100" cy="1162050"/>
          </a:xfrm>
          <a:custGeom>
            <a:avLst/>
            <a:gdLst>
              <a:gd name="T0" fmla="*/ 1181100 w 1181100"/>
              <a:gd name="T1" fmla="*/ 0 h 1161755"/>
              <a:gd name="T2" fmla="*/ 1181100 w 1181100"/>
              <a:gd name="T3" fmla="*/ 1162345 h 1161755"/>
              <a:gd name="T4" fmla="*/ 0 w 1181100"/>
              <a:gd name="T5" fmla="*/ 1162345 h 1161755"/>
              <a:gd name="T6" fmla="*/ 0 w 1181100"/>
              <a:gd name="T7" fmla="*/ 518117 h 1161755"/>
              <a:gd name="T8" fmla="*/ 336342 w 1181100"/>
              <a:gd name="T9" fmla="*/ 385714 h 1161755"/>
              <a:gd name="T10" fmla="*/ 408490 w 1181100"/>
              <a:gd name="T11" fmla="*/ 354408 h 1161755"/>
              <a:gd name="T12" fmla="*/ 445921 w 1181100"/>
              <a:gd name="T13" fmla="*/ 409954 h 1161755"/>
              <a:gd name="T14" fmla="*/ 590551 w 1181100"/>
              <a:gd name="T15" fmla="*/ 469891 h 1161755"/>
              <a:gd name="T16" fmla="*/ 795088 w 1181100"/>
              <a:gd name="T17" fmla="*/ 265250 h 1161755"/>
              <a:gd name="T18" fmla="*/ 790933 w 1181100"/>
              <a:gd name="T19" fmla="*/ 224009 h 1161755"/>
              <a:gd name="T20" fmla="*/ 781056 w 1181100"/>
              <a:gd name="T21" fmla="*/ 192174 h 1161755"/>
              <a:gd name="T22" fmla="*/ 1174526 w 1181100"/>
              <a:gd name="T23" fmla="*/ 3497 h 1161755"/>
              <a:gd name="T24" fmla="*/ 1181100 w 1181100"/>
              <a:gd name="T25" fmla="*/ 0 h 116175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181100"/>
              <a:gd name="T40" fmla="*/ 0 h 1161755"/>
              <a:gd name="T41" fmla="*/ 1181100 w 1181100"/>
              <a:gd name="T42" fmla="*/ 1161755 h 116175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任意多边形 66">
            <a:extLst>
              <a:ext uri="{FF2B5EF4-FFF2-40B4-BE49-F238E27FC236}">
                <a16:creationId xmlns:a16="http://schemas.microsoft.com/office/drawing/2014/main" xmlns="" id="{6DB31A8A-A32C-4F47-B82B-44508FEB3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7150" y="4990465"/>
            <a:ext cx="1936750" cy="622300"/>
          </a:xfrm>
          <a:custGeom>
            <a:avLst/>
            <a:gdLst>
              <a:gd name="T0" fmla="*/ 1936752 w 1936748"/>
              <a:gd name="T1" fmla="*/ 0 h 623080"/>
              <a:gd name="T2" fmla="*/ 1936752 w 1936748"/>
              <a:gd name="T3" fmla="*/ 621521 h 623080"/>
              <a:gd name="T4" fmla="*/ 0 w 1936748"/>
              <a:gd name="T5" fmla="*/ 621521 h 623080"/>
              <a:gd name="T6" fmla="*/ 0 w 1936748"/>
              <a:gd name="T7" fmla="*/ 612348 h 623080"/>
              <a:gd name="T8" fmla="*/ 352298 w 1936748"/>
              <a:gd name="T9" fmla="*/ 518226 h 623080"/>
              <a:gd name="T10" fmla="*/ 750619 w 1936748"/>
              <a:gd name="T11" fmla="*/ 402333 h 623080"/>
              <a:gd name="T12" fmla="*/ 791648 w 1936748"/>
              <a:gd name="T13" fmla="*/ 389503 h 623080"/>
              <a:gd name="T14" fmla="*/ 823747 w 1936748"/>
              <a:gd name="T15" fmla="*/ 436994 h 623080"/>
              <a:gd name="T16" fmla="*/ 968377 w 1936748"/>
              <a:gd name="T17" fmla="*/ 496751 h 623080"/>
              <a:gd name="T18" fmla="*/ 1172914 w 1936748"/>
              <a:gd name="T19" fmla="*/ 292726 h 623080"/>
              <a:gd name="T20" fmla="*/ 1170637 w 1936748"/>
              <a:gd name="T21" fmla="*/ 270191 h 623080"/>
              <a:gd name="T22" fmla="*/ 1509045 w 1936748"/>
              <a:gd name="T23" fmla="*/ 156507 h 623080"/>
              <a:gd name="T24" fmla="*/ 1868380 w 1936748"/>
              <a:gd name="T25" fmla="*/ 26834 h 623080"/>
              <a:gd name="T26" fmla="*/ 1936752 w 1936748"/>
              <a:gd name="T27" fmla="*/ 0 h 62308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936748"/>
              <a:gd name="T43" fmla="*/ 0 h 623080"/>
              <a:gd name="T44" fmla="*/ 1936748 w 1936748"/>
              <a:gd name="T45" fmla="*/ 623080 h 62308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rgbClr val="D01111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椭圆 51">
            <a:extLst>
              <a:ext uri="{FF2B5EF4-FFF2-40B4-BE49-F238E27FC236}">
                <a16:creationId xmlns:a16="http://schemas.microsoft.com/office/drawing/2014/main" xmlns="" id="{C2F2CC25-412C-489F-B2AF-B31E33329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0938" y="2952115"/>
            <a:ext cx="288925" cy="287338"/>
          </a:xfrm>
          <a:prstGeom prst="ellipse">
            <a:avLst/>
          </a:prstGeom>
          <a:solidFill>
            <a:srgbClr val="D01111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椭圆 52">
            <a:extLst>
              <a:ext uri="{FF2B5EF4-FFF2-40B4-BE49-F238E27FC236}">
                <a16:creationId xmlns:a16="http://schemas.microsoft.com/office/drawing/2014/main" xmlns="" id="{5BDC5EE7-B1D8-46A3-9B55-AFD65A1632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7450" y="3933190"/>
            <a:ext cx="288925" cy="288925"/>
          </a:xfrm>
          <a:prstGeom prst="ellipse">
            <a:avLst/>
          </a:prstGeom>
          <a:solidFill>
            <a:srgbClr val="D01111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椭圆 53">
            <a:extLst>
              <a:ext uri="{FF2B5EF4-FFF2-40B4-BE49-F238E27FC236}">
                <a16:creationId xmlns:a16="http://schemas.microsoft.com/office/drawing/2014/main" xmlns="" id="{920A2C4B-6F2F-45AE-8631-13A5DD374B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3963" y="4572953"/>
            <a:ext cx="287337" cy="288925"/>
          </a:xfrm>
          <a:prstGeom prst="ellipse">
            <a:avLst/>
          </a:prstGeom>
          <a:solidFill>
            <a:srgbClr val="D01111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椭圆 54">
            <a:extLst>
              <a:ext uri="{FF2B5EF4-FFF2-40B4-BE49-F238E27FC236}">
                <a16:creationId xmlns:a16="http://schemas.microsoft.com/office/drawing/2014/main" xmlns="" id="{B456FE6F-2AFC-452F-9E79-E7640E6657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1063" y="5139690"/>
            <a:ext cx="288925" cy="288925"/>
          </a:xfrm>
          <a:prstGeom prst="ellipse">
            <a:avLst/>
          </a:prstGeom>
          <a:solidFill>
            <a:srgbClr val="D01111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矩形 3">
            <a:extLst>
              <a:ext uri="{FF2B5EF4-FFF2-40B4-BE49-F238E27FC236}">
                <a16:creationId xmlns:a16="http://schemas.microsoft.com/office/drawing/2014/main" xmlns="" id="{5259A590-05AF-44C2-87FA-D629E36C2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4574" y="236538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</a:p>
        </p:txBody>
      </p:sp>
      <p:sp>
        <p:nvSpPr>
          <p:cNvPr id="36" name="文本框 37">
            <a:extLst>
              <a:ext uri="{FF2B5EF4-FFF2-40B4-BE49-F238E27FC236}">
                <a16:creationId xmlns:a16="http://schemas.microsoft.com/office/drawing/2014/main" xmlns="" id="{B4147B8A-2FA6-4F53-946E-62DC98939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5387" y="482600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en-US" altLang="zh-CN" sz="1600" baseline="-300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0" name="矩形 47">
            <a:extLst>
              <a:ext uri="{FF2B5EF4-FFF2-40B4-BE49-F238E27FC236}">
                <a16:creationId xmlns:a16="http://schemas.microsoft.com/office/drawing/2014/main" xmlns="" id="{493C2E07-4670-48D9-BDAF-D23F776C9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3338" y="1309688"/>
            <a:ext cx="9605962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1" name="矩形 93">
            <a:extLst>
              <a:ext uri="{FF2B5EF4-FFF2-40B4-BE49-F238E27FC236}">
                <a16:creationId xmlns:a16="http://schemas.microsoft.com/office/drawing/2014/main" xmlns="" id="{89195A6F-87F8-4D7D-8AC7-9C2C79BDA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1700" y="2142490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42" name="矩形 165">
            <a:extLst>
              <a:ext uri="{FF2B5EF4-FFF2-40B4-BE49-F238E27FC236}">
                <a16:creationId xmlns:a16="http://schemas.microsoft.com/office/drawing/2014/main" xmlns="" id="{161FCABF-D438-41F8-8556-5EF8A6A95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2533015"/>
            <a:ext cx="20177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43" name="矩形 41">
            <a:extLst>
              <a:ext uri="{FF2B5EF4-FFF2-40B4-BE49-F238E27FC236}">
                <a16:creationId xmlns:a16="http://schemas.microsoft.com/office/drawing/2014/main" xmlns="" id="{A275E9D0-7525-4F21-85B4-BA1BB723E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1700" y="307117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44" name="矩形 42">
            <a:extLst>
              <a:ext uri="{FF2B5EF4-FFF2-40B4-BE49-F238E27FC236}">
                <a16:creationId xmlns:a16="http://schemas.microsoft.com/office/drawing/2014/main" xmlns="" id="{7FE9FC21-B828-45A1-9080-467279404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3461703"/>
            <a:ext cx="20177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4171C12A-1EC5-425E-855F-9A8436E6C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1700" y="4015740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EFB22E49-2FC0-4157-8FDA-C0EE7263A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4407853"/>
            <a:ext cx="20177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点击输入图表的描述说明</a:t>
            </a:r>
          </a:p>
        </p:txBody>
      </p:sp>
      <p:sp>
        <p:nvSpPr>
          <p:cNvPr id="47" name="矩形 47">
            <a:extLst>
              <a:ext uri="{FF2B5EF4-FFF2-40B4-BE49-F238E27FC236}">
                <a16:creationId xmlns:a16="http://schemas.microsoft.com/office/drawing/2014/main" xmlns="" id="{48FF60BA-5BB8-4A2E-BB28-BCDFA6D3F5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1700" y="4941253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48" name="矩形 48">
            <a:extLst>
              <a:ext uri="{FF2B5EF4-FFF2-40B4-BE49-F238E27FC236}">
                <a16:creationId xmlns:a16="http://schemas.microsoft.com/office/drawing/2014/main" xmlns="" id="{06EAB706-7A58-478D-BBF3-6E0DBB825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3663" y="5333365"/>
            <a:ext cx="20177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点击输入图表的描述说明</a:t>
            </a:r>
          </a:p>
        </p:txBody>
      </p:sp>
    </p:spTree>
    <p:extLst>
      <p:ext uri="{BB962C8B-B14F-4D97-AF65-F5344CB8AC3E}">
        <p14:creationId xmlns:p14="http://schemas.microsoft.com/office/powerpoint/2010/main" val="411430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9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5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50"/>
                            </p:stCondLst>
                            <p:childTnLst>
                              <p:par>
                                <p:cTn id="7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5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25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750"/>
                            </p:stCondLst>
                            <p:childTnLst>
                              <p:par>
                                <p:cTn id="8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50"/>
                            </p:stCondLst>
                            <p:childTnLst>
                              <p:par>
                                <p:cTn id="9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91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75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 autoUpdateAnimBg="0"/>
      <p:bldP spid="31" grpId="1" bldLvl="0" animBg="1" autoUpdateAnimBg="0"/>
      <p:bldP spid="32" grpId="0" bldLvl="0" animBg="1" autoUpdateAnimBg="0"/>
      <p:bldP spid="32" grpId="1" bldLvl="0" animBg="1" autoUpdateAnimBg="0"/>
      <p:bldP spid="33" grpId="0" bldLvl="0" animBg="1" autoUpdateAnimBg="0"/>
      <p:bldP spid="33" grpId="1" bldLvl="0" animBg="1" autoUpdateAnimBg="0"/>
      <p:bldP spid="34" grpId="0" bldLvl="0" animBg="1" autoUpdateAnimBg="0"/>
      <p:bldP spid="34" grpId="1" bldLvl="0" animBg="1" autoUpdateAnimBg="0"/>
      <p:bldP spid="35" grpId="0" bldLvl="0" autoUpdateAnimBg="0"/>
      <p:bldP spid="36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7">
            <a:extLst>
              <a:ext uri="{FF2B5EF4-FFF2-40B4-BE49-F238E27FC236}">
                <a16:creationId xmlns:a16="http://schemas.microsoft.com/office/drawing/2014/main" xmlns="" id="{B2CCD90A-82E9-449C-A2E3-46EA16E84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425" y="5272088"/>
            <a:ext cx="9475788" cy="624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综合描述说明。在此录入上述图表的综合描述说明，在此录入上述图表的综合描述说明，在此录入上述图表的综合描述说明，在此录入图表的综合描述说明，在此录入上述图表的综合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" name="任意多边形 42">
            <a:extLst>
              <a:ext uri="{FF2B5EF4-FFF2-40B4-BE49-F238E27FC236}">
                <a16:creationId xmlns:a16="http://schemas.microsoft.com/office/drawing/2014/main" xmlns="" id="{E449C520-B443-4418-A509-98C3A8B08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7713" y="3382963"/>
            <a:ext cx="8158162" cy="1679575"/>
          </a:xfrm>
          <a:custGeom>
            <a:avLst/>
            <a:gdLst>
              <a:gd name="T0" fmla="*/ 6460211 w 19135506"/>
              <a:gd name="T1" fmla="*/ 648473 h 3938179"/>
              <a:gd name="T2" fmla="*/ 6680488 w 19135506"/>
              <a:gd name="T3" fmla="*/ 998898 h 3938179"/>
              <a:gd name="T4" fmla="*/ 6806253 w 19135506"/>
              <a:gd name="T5" fmla="*/ 1049254 h 3938179"/>
              <a:gd name="T6" fmla="*/ 6960129 w 19135506"/>
              <a:gd name="T7" fmla="*/ 1288668 h 3938179"/>
              <a:gd name="T8" fmla="*/ 7123518 w 19135506"/>
              <a:gd name="T9" fmla="*/ 2387208 h 3938179"/>
              <a:gd name="T10" fmla="*/ 7267664 w 19135506"/>
              <a:gd name="T11" fmla="*/ 2345559 h 3938179"/>
              <a:gd name="T12" fmla="*/ 7485849 w 19135506"/>
              <a:gd name="T13" fmla="*/ 2829917 h 3938179"/>
              <a:gd name="T14" fmla="*/ 8509244 w 19135506"/>
              <a:gd name="T15" fmla="*/ 2197978 h 3938179"/>
              <a:gd name="T16" fmla="*/ 9108806 w 19135506"/>
              <a:gd name="T17" fmla="*/ 2297835 h 3938179"/>
              <a:gd name="T18" fmla="*/ 9316232 w 19135506"/>
              <a:gd name="T19" fmla="*/ 2539103 h 3938179"/>
              <a:gd name="T20" fmla="*/ 10000832 w 19135506"/>
              <a:gd name="T21" fmla="*/ 2736611 h 3938179"/>
              <a:gd name="T22" fmla="*/ 10153717 w 19135506"/>
              <a:gd name="T23" fmla="*/ 2027316 h 3938179"/>
              <a:gd name="T24" fmla="*/ 10283960 w 19135506"/>
              <a:gd name="T25" fmla="*/ 2351382 h 3938179"/>
              <a:gd name="T26" fmla="*/ 10643128 w 19135506"/>
              <a:gd name="T27" fmla="*/ 2552816 h 3938179"/>
              <a:gd name="T28" fmla="*/ 10898250 w 19135506"/>
              <a:gd name="T29" fmla="*/ 1940783 h 3938179"/>
              <a:gd name="T30" fmla="*/ 11399203 w 19135506"/>
              <a:gd name="T31" fmla="*/ 2533507 h 3938179"/>
              <a:gd name="T32" fmla="*/ 11596986 w 19135506"/>
              <a:gd name="T33" fmla="*/ 2510229 h 3938179"/>
              <a:gd name="T34" fmla="*/ 11788935 w 19135506"/>
              <a:gd name="T35" fmla="*/ 1190159 h 3938179"/>
              <a:gd name="T36" fmla="*/ 12067779 w 19135506"/>
              <a:gd name="T37" fmla="*/ 2150364 h 3938179"/>
              <a:gd name="T38" fmla="*/ 12441243 w 19135506"/>
              <a:gd name="T39" fmla="*/ 2453494 h 3938179"/>
              <a:gd name="T40" fmla="*/ 12832556 w 19135506"/>
              <a:gd name="T41" fmla="*/ 2225219 h 3938179"/>
              <a:gd name="T42" fmla="*/ 13122652 w 19135506"/>
              <a:gd name="T43" fmla="*/ 2261239 h 3938179"/>
              <a:gd name="T44" fmla="*/ 13393460 w 19135506"/>
              <a:gd name="T45" fmla="*/ 817109 h 3938179"/>
              <a:gd name="T46" fmla="*/ 13515221 w 19135506"/>
              <a:gd name="T47" fmla="*/ 534615 h 3938179"/>
              <a:gd name="T48" fmla="*/ 13709971 w 19135506"/>
              <a:gd name="T49" fmla="*/ 1169319 h 3938179"/>
              <a:gd name="T50" fmla="*/ 13833485 w 19135506"/>
              <a:gd name="T51" fmla="*/ 1053836 h 3938179"/>
              <a:gd name="T52" fmla="*/ 14001689 w 19135506"/>
              <a:gd name="T53" fmla="*/ 1450990 h 3938179"/>
              <a:gd name="T54" fmla="*/ 14162436 w 19135506"/>
              <a:gd name="T55" fmla="*/ 2135951 h 3938179"/>
              <a:gd name="T56" fmla="*/ 14326150 w 19135506"/>
              <a:gd name="T57" fmla="*/ 2335432 h 3938179"/>
              <a:gd name="T58" fmla="*/ 14810599 w 19135506"/>
              <a:gd name="T59" fmla="*/ 2099529 h 3938179"/>
              <a:gd name="T60" fmla="*/ 15680887 w 19135506"/>
              <a:gd name="T61" fmla="*/ 2005912 h 3938179"/>
              <a:gd name="T62" fmla="*/ 15997268 w 19135506"/>
              <a:gd name="T63" fmla="*/ 2390375 h 3938179"/>
              <a:gd name="T64" fmla="*/ 16538739 w 19135506"/>
              <a:gd name="T65" fmla="*/ 2108423 h 3938179"/>
              <a:gd name="T66" fmla="*/ 16710799 w 19135506"/>
              <a:gd name="T67" fmla="*/ 2387387 h 3938179"/>
              <a:gd name="T68" fmla="*/ 17216297 w 19135506"/>
              <a:gd name="T69" fmla="*/ 2887784 h 3938179"/>
              <a:gd name="T70" fmla="*/ 17513545 w 19135506"/>
              <a:gd name="T71" fmla="*/ 2957044 h 3938179"/>
              <a:gd name="T72" fmla="*/ 17813297 w 19135506"/>
              <a:gd name="T73" fmla="*/ 2965499 h 3938179"/>
              <a:gd name="T74" fmla="*/ 18467662 w 19135506"/>
              <a:gd name="T75" fmla="*/ 2516569 h 3938179"/>
              <a:gd name="T76" fmla="*/ 18780006 w 19135506"/>
              <a:gd name="T77" fmla="*/ 2757194 h 3938179"/>
              <a:gd name="T78" fmla="*/ 18976382 w 19135506"/>
              <a:gd name="T79" fmla="*/ 3145861 h 3938179"/>
              <a:gd name="T80" fmla="*/ 19070366 w 19135506"/>
              <a:gd name="T81" fmla="*/ 3938179 h 3938179"/>
              <a:gd name="T82" fmla="*/ 86352 w 19135506"/>
              <a:gd name="T83" fmla="*/ 3644125 h 3938179"/>
              <a:gd name="T84" fmla="*/ 767858 w 19135506"/>
              <a:gd name="T85" fmla="*/ 3237704 h 3938179"/>
              <a:gd name="T86" fmla="*/ 1290688 w 19135506"/>
              <a:gd name="T87" fmla="*/ 3731691 h 3938179"/>
              <a:gd name="T88" fmla="*/ 1666480 w 19135506"/>
              <a:gd name="T89" fmla="*/ 3170941 h 3938179"/>
              <a:gd name="T90" fmla="*/ 2233244 w 19135506"/>
              <a:gd name="T91" fmla="*/ 2947993 h 3938179"/>
              <a:gd name="T92" fmla="*/ 2738489 w 19135506"/>
              <a:gd name="T93" fmla="*/ 3170246 h 3938179"/>
              <a:gd name="T94" fmla="*/ 3021470 w 19135506"/>
              <a:gd name="T95" fmla="*/ 2421387 h 3938179"/>
              <a:gd name="T96" fmla="*/ 3609977 w 19135506"/>
              <a:gd name="T97" fmla="*/ 2125665 h 3938179"/>
              <a:gd name="T98" fmla="*/ 3855573 w 19135506"/>
              <a:gd name="T99" fmla="*/ 2767915 h 3938179"/>
              <a:gd name="T100" fmla="*/ 3966861 w 19135506"/>
              <a:gd name="T101" fmla="*/ 2733106 h 3938179"/>
              <a:gd name="T102" fmla="*/ 4175177 w 19135506"/>
              <a:gd name="T103" fmla="*/ 1346802 h 3938179"/>
              <a:gd name="T104" fmla="*/ 4512917 w 19135506"/>
              <a:gd name="T105" fmla="*/ 1321303 h 3938179"/>
              <a:gd name="T106" fmla="*/ 4779340 w 19135506"/>
              <a:gd name="T107" fmla="*/ 2277578 h 3938179"/>
              <a:gd name="T108" fmla="*/ 4965337 w 19135506"/>
              <a:gd name="T109" fmla="*/ 2721322 h 3938179"/>
              <a:gd name="T110" fmla="*/ 5415025 w 19135506"/>
              <a:gd name="T111" fmla="*/ 2263868 h 3938179"/>
              <a:gd name="T112" fmla="*/ 5584747 w 19135506"/>
              <a:gd name="T113" fmla="*/ 2229384 h 3938179"/>
              <a:gd name="T114" fmla="*/ 6091473 w 19135506"/>
              <a:gd name="T115" fmla="*/ 2541665 h 3938179"/>
              <a:gd name="T116" fmla="*/ 6240758 w 19135506"/>
              <a:gd name="T117" fmla="*/ 384400 h 3938179"/>
              <a:gd name="T118" fmla="*/ 0 w 19135506"/>
              <a:gd name="T119" fmla="*/ 0 h 3938179"/>
              <a:gd name="T120" fmla="*/ 19135506 w 19135506"/>
              <a:gd name="T121" fmla="*/ 3938179 h 3938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T118" t="T119" r="T120" b="T121"/>
            <a:pathLst>
              <a:path w="19135506" h="3938179">
                <a:moveTo>
                  <a:pt x="6319584" y="0"/>
                </a:moveTo>
                <a:lnTo>
                  <a:pt x="6354329" y="0"/>
                </a:lnTo>
                <a:lnTo>
                  <a:pt x="6354329" y="316483"/>
                </a:lnTo>
                <a:lnTo>
                  <a:pt x="6369961" y="316483"/>
                </a:lnTo>
                <a:lnTo>
                  <a:pt x="6369961" y="339400"/>
                </a:lnTo>
                <a:lnTo>
                  <a:pt x="6385783" y="339400"/>
                </a:lnTo>
                <a:lnTo>
                  <a:pt x="6385783" y="355114"/>
                </a:lnTo>
                <a:lnTo>
                  <a:pt x="6401890" y="355114"/>
                </a:lnTo>
                <a:lnTo>
                  <a:pt x="6401890" y="384400"/>
                </a:lnTo>
                <a:lnTo>
                  <a:pt x="6432022" y="384400"/>
                </a:lnTo>
                <a:lnTo>
                  <a:pt x="6432022" y="410662"/>
                </a:lnTo>
                <a:lnTo>
                  <a:pt x="6460211" y="410662"/>
                </a:lnTo>
                <a:lnTo>
                  <a:pt x="6460211" y="648473"/>
                </a:lnTo>
                <a:lnTo>
                  <a:pt x="6515492" y="648473"/>
                </a:lnTo>
                <a:lnTo>
                  <a:pt x="6515492" y="667492"/>
                </a:lnTo>
                <a:lnTo>
                  <a:pt x="6534331" y="667492"/>
                </a:lnTo>
                <a:lnTo>
                  <a:pt x="6534331" y="818313"/>
                </a:lnTo>
                <a:lnTo>
                  <a:pt x="6564496" y="818313"/>
                </a:lnTo>
                <a:lnTo>
                  <a:pt x="6564496" y="1099760"/>
                </a:lnTo>
                <a:lnTo>
                  <a:pt x="6589473" y="1099760"/>
                </a:lnTo>
                <a:lnTo>
                  <a:pt x="6589473" y="1065371"/>
                </a:lnTo>
                <a:lnTo>
                  <a:pt x="6622386" y="1065371"/>
                </a:lnTo>
                <a:lnTo>
                  <a:pt x="6622386" y="1033136"/>
                </a:lnTo>
                <a:lnTo>
                  <a:pt x="6654607" y="1033136"/>
                </a:lnTo>
                <a:lnTo>
                  <a:pt x="6654607" y="998898"/>
                </a:lnTo>
                <a:lnTo>
                  <a:pt x="6680488" y="998898"/>
                </a:lnTo>
                <a:lnTo>
                  <a:pt x="6680488" y="977694"/>
                </a:lnTo>
                <a:lnTo>
                  <a:pt x="6701683" y="977694"/>
                </a:lnTo>
                <a:lnTo>
                  <a:pt x="6701683" y="927363"/>
                </a:lnTo>
                <a:lnTo>
                  <a:pt x="6718882" y="927363"/>
                </a:lnTo>
                <a:lnTo>
                  <a:pt x="6718882" y="739185"/>
                </a:lnTo>
                <a:lnTo>
                  <a:pt x="6757099" y="739185"/>
                </a:lnTo>
                <a:lnTo>
                  <a:pt x="6757099" y="927363"/>
                </a:lnTo>
                <a:lnTo>
                  <a:pt x="6764219" y="927363"/>
                </a:lnTo>
                <a:lnTo>
                  <a:pt x="6764219" y="977694"/>
                </a:lnTo>
                <a:lnTo>
                  <a:pt x="6791055" y="977694"/>
                </a:lnTo>
                <a:lnTo>
                  <a:pt x="6791055" y="1025880"/>
                </a:lnTo>
                <a:lnTo>
                  <a:pt x="6806253" y="1025880"/>
                </a:lnTo>
                <a:lnTo>
                  <a:pt x="6806253" y="1049254"/>
                </a:lnTo>
                <a:lnTo>
                  <a:pt x="6819501" y="1049254"/>
                </a:lnTo>
                <a:lnTo>
                  <a:pt x="6819501" y="1092459"/>
                </a:lnTo>
                <a:lnTo>
                  <a:pt x="6839583" y="1092459"/>
                </a:lnTo>
                <a:lnTo>
                  <a:pt x="6839583" y="1126848"/>
                </a:lnTo>
                <a:lnTo>
                  <a:pt x="6859609" y="1126848"/>
                </a:lnTo>
                <a:lnTo>
                  <a:pt x="6859609" y="1163504"/>
                </a:lnTo>
                <a:lnTo>
                  <a:pt x="6870111" y="1163504"/>
                </a:lnTo>
                <a:lnTo>
                  <a:pt x="6870111" y="1193472"/>
                </a:lnTo>
                <a:lnTo>
                  <a:pt x="6886710" y="1193472"/>
                </a:lnTo>
                <a:lnTo>
                  <a:pt x="6886710" y="1241070"/>
                </a:lnTo>
                <a:lnTo>
                  <a:pt x="6916818" y="1241070"/>
                </a:lnTo>
                <a:lnTo>
                  <a:pt x="6916818" y="1288668"/>
                </a:lnTo>
                <a:lnTo>
                  <a:pt x="6960129" y="1288668"/>
                </a:lnTo>
                <a:lnTo>
                  <a:pt x="6960129" y="1886191"/>
                </a:lnTo>
                <a:lnTo>
                  <a:pt x="6989671" y="1886191"/>
                </a:lnTo>
                <a:lnTo>
                  <a:pt x="6989671" y="1920580"/>
                </a:lnTo>
                <a:lnTo>
                  <a:pt x="7012253" y="1920580"/>
                </a:lnTo>
                <a:lnTo>
                  <a:pt x="7012253" y="1981768"/>
                </a:lnTo>
                <a:lnTo>
                  <a:pt x="7029883" y="1981768"/>
                </a:lnTo>
                <a:lnTo>
                  <a:pt x="7029883" y="2075133"/>
                </a:lnTo>
                <a:lnTo>
                  <a:pt x="7046855" y="2075133"/>
                </a:lnTo>
                <a:lnTo>
                  <a:pt x="7046855" y="2513674"/>
                </a:lnTo>
                <a:lnTo>
                  <a:pt x="7097072" y="2513674"/>
                </a:lnTo>
                <a:lnTo>
                  <a:pt x="7097072" y="2455847"/>
                </a:lnTo>
                <a:lnTo>
                  <a:pt x="7123518" y="2455847"/>
                </a:lnTo>
                <a:lnTo>
                  <a:pt x="7123518" y="2387208"/>
                </a:lnTo>
                <a:lnTo>
                  <a:pt x="7152441" y="2387208"/>
                </a:lnTo>
                <a:lnTo>
                  <a:pt x="7152441" y="2313179"/>
                </a:lnTo>
                <a:lnTo>
                  <a:pt x="7169286" y="2313179"/>
                </a:lnTo>
                <a:lnTo>
                  <a:pt x="7169286" y="2283792"/>
                </a:lnTo>
                <a:lnTo>
                  <a:pt x="7186283" y="2283792"/>
                </a:lnTo>
                <a:lnTo>
                  <a:pt x="7186283" y="2251411"/>
                </a:lnTo>
                <a:lnTo>
                  <a:pt x="7203653" y="2251411"/>
                </a:lnTo>
                <a:lnTo>
                  <a:pt x="7203653" y="2283792"/>
                </a:lnTo>
                <a:lnTo>
                  <a:pt x="7220650" y="2283792"/>
                </a:lnTo>
                <a:lnTo>
                  <a:pt x="7220650" y="2313179"/>
                </a:lnTo>
                <a:lnTo>
                  <a:pt x="7235034" y="2313179"/>
                </a:lnTo>
                <a:lnTo>
                  <a:pt x="7235034" y="2345559"/>
                </a:lnTo>
                <a:lnTo>
                  <a:pt x="7267664" y="2345559"/>
                </a:lnTo>
                <a:lnTo>
                  <a:pt x="7267664" y="2407034"/>
                </a:lnTo>
                <a:lnTo>
                  <a:pt x="7301127" y="2407034"/>
                </a:lnTo>
                <a:lnTo>
                  <a:pt x="7301127" y="2467288"/>
                </a:lnTo>
                <a:lnTo>
                  <a:pt x="7330066" y="2467288"/>
                </a:lnTo>
                <a:lnTo>
                  <a:pt x="7330066" y="2525471"/>
                </a:lnTo>
                <a:lnTo>
                  <a:pt x="7366102" y="2525471"/>
                </a:lnTo>
                <a:lnTo>
                  <a:pt x="7366102" y="2577376"/>
                </a:lnTo>
                <a:lnTo>
                  <a:pt x="7395646" y="2577376"/>
                </a:lnTo>
                <a:lnTo>
                  <a:pt x="7395646" y="2671388"/>
                </a:lnTo>
                <a:lnTo>
                  <a:pt x="7464760" y="2671388"/>
                </a:lnTo>
                <a:lnTo>
                  <a:pt x="7464760" y="2810898"/>
                </a:lnTo>
                <a:lnTo>
                  <a:pt x="7485849" y="2810898"/>
                </a:lnTo>
                <a:lnTo>
                  <a:pt x="7485849" y="2829917"/>
                </a:lnTo>
                <a:lnTo>
                  <a:pt x="7683404" y="2829917"/>
                </a:lnTo>
                <a:lnTo>
                  <a:pt x="7683404" y="2787266"/>
                </a:lnTo>
                <a:lnTo>
                  <a:pt x="7728750" y="2787266"/>
                </a:lnTo>
                <a:lnTo>
                  <a:pt x="7728750" y="2297834"/>
                </a:lnTo>
                <a:lnTo>
                  <a:pt x="7959101" y="2297834"/>
                </a:lnTo>
                <a:lnTo>
                  <a:pt x="7959101" y="2268896"/>
                </a:lnTo>
                <a:lnTo>
                  <a:pt x="7971553" y="2268896"/>
                </a:lnTo>
                <a:lnTo>
                  <a:pt x="7971553" y="2230947"/>
                </a:lnTo>
                <a:lnTo>
                  <a:pt x="8007769" y="2230947"/>
                </a:lnTo>
                <a:lnTo>
                  <a:pt x="8007769" y="2184280"/>
                </a:lnTo>
                <a:lnTo>
                  <a:pt x="8468472" y="2184280"/>
                </a:lnTo>
                <a:lnTo>
                  <a:pt x="8468472" y="2197978"/>
                </a:lnTo>
                <a:lnTo>
                  <a:pt x="8509244" y="2197978"/>
                </a:lnTo>
                <a:lnTo>
                  <a:pt x="8509244" y="2216997"/>
                </a:lnTo>
                <a:lnTo>
                  <a:pt x="8530734" y="2216997"/>
                </a:lnTo>
                <a:lnTo>
                  <a:pt x="8530734" y="2243731"/>
                </a:lnTo>
                <a:lnTo>
                  <a:pt x="8559315" y="2243731"/>
                </a:lnTo>
                <a:lnTo>
                  <a:pt x="8559315" y="2353512"/>
                </a:lnTo>
                <a:lnTo>
                  <a:pt x="8698824" y="2353512"/>
                </a:lnTo>
                <a:lnTo>
                  <a:pt x="8698824" y="2268897"/>
                </a:lnTo>
                <a:lnTo>
                  <a:pt x="8814000" y="2268897"/>
                </a:lnTo>
                <a:lnTo>
                  <a:pt x="8814000" y="2119653"/>
                </a:lnTo>
                <a:lnTo>
                  <a:pt x="9026510" y="2119653"/>
                </a:lnTo>
                <a:lnTo>
                  <a:pt x="9026510" y="2268897"/>
                </a:lnTo>
                <a:lnTo>
                  <a:pt x="9026510" y="2297835"/>
                </a:lnTo>
                <a:lnTo>
                  <a:pt x="9108806" y="2297835"/>
                </a:lnTo>
                <a:lnTo>
                  <a:pt x="9108806" y="2437606"/>
                </a:lnTo>
                <a:lnTo>
                  <a:pt x="9141686" y="2437606"/>
                </a:lnTo>
                <a:lnTo>
                  <a:pt x="9141686" y="2577377"/>
                </a:lnTo>
                <a:lnTo>
                  <a:pt x="9173913" y="2577377"/>
                </a:lnTo>
                <a:lnTo>
                  <a:pt x="9173913" y="2655211"/>
                </a:lnTo>
                <a:lnTo>
                  <a:pt x="9226037" y="2655211"/>
                </a:lnTo>
                <a:lnTo>
                  <a:pt x="9226037" y="2623327"/>
                </a:lnTo>
                <a:lnTo>
                  <a:pt x="9244019" y="2623327"/>
                </a:lnTo>
                <a:lnTo>
                  <a:pt x="9244019" y="2593935"/>
                </a:lnTo>
                <a:lnTo>
                  <a:pt x="9259890" y="2593935"/>
                </a:lnTo>
                <a:lnTo>
                  <a:pt x="9259890" y="2573651"/>
                </a:lnTo>
                <a:lnTo>
                  <a:pt x="9316232" y="2573651"/>
                </a:lnTo>
                <a:lnTo>
                  <a:pt x="9316232" y="2539103"/>
                </a:lnTo>
                <a:lnTo>
                  <a:pt x="9438547" y="2539103"/>
                </a:lnTo>
                <a:lnTo>
                  <a:pt x="9438547" y="2573651"/>
                </a:lnTo>
                <a:lnTo>
                  <a:pt x="9462881" y="2573651"/>
                </a:lnTo>
                <a:lnTo>
                  <a:pt x="9462881" y="2593598"/>
                </a:lnTo>
                <a:lnTo>
                  <a:pt x="9504779" y="2593598"/>
                </a:lnTo>
                <a:lnTo>
                  <a:pt x="9504779" y="2579547"/>
                </a:lnTo>
                <a:lnTo>
                  <a:pt x="9535775" y="2579547"/>
                </a:lnTo>
                <a:lnTo>
                  <a:pt x="9535775" y="2548438"/>
                </a:lnTo>
                <a:lnTo>
                  <a:pt x="9769854" y="2548438"/>
                </a:lnTo>
                <a:lnTo>
                  <a:pt x="9769854" y="2610542"/>
                </a:lnTo>
                <a:lnTo>
                  <a:pt x="9947684" y="2610542"/>
                </a:lnTo>
                <a:lnTo>
                  <a:pt x="9947684" y="2736611"/>
                </a:lnTo>
                <a:lnTo>
                  <a:pt x="10000832" y="2736611"/>
                </a:lnTo>
                <a:lnTo>
                  <a:pt x="10000832" y="2388321"/>
                </a:lnTo>
                <a:lnTo>
                  <a:pt x="10034600" y="2388321"/>
                </a:lnTo>
                <a:lnTo>
                  <a:pt x="10034600" y="2356755"/>
                </a:lnTo>
                <a:lnTo>
                  <a:pt x="10050084" y="2356755"/>
                </a:lnTo>
                <a:lnTo>
                  <a:pt x="10050084" y="2315516"/>
                </a:lnTo>
                <a:lnTo>
                  <a:pt x="10067327" y="2315516"/>
                </a:lnTo>
                <a:lnTo>
                  <a:pt x="10067327" y="2040937"/>
                </a:lnTo>
                <a:lnTo>
                  <a:pt x="10082395" y="2040937"/>
                </a:lnTo>
                <a:lnTo>
                  <a:pt x="10082395" y="2027316"/>
                </a:lnTo>
                <a:lnTo>
                  <a:pt x="10112025" y="2027316"/>
                </a:lnTo>
                <a:lnTo>
                  <a:pt x="10112025" y="1791012"/>
                </a:lnTo>
                <a:lnTo>
                  <a:pt x="10153717" y="1791012"/>
                </a:lnTo>
                <a:lnTo>
                  <a:pt x="10153717" y="2027316"/>
                </a:lnTo>
                <a:lnTo>
                  <a:pt x="10171076" y="2027316"/>
                </a:lnTo>
                <a:lnTo>
                  <a:pt x="10171076" y="2040937"/>
                </a:lnTo>
                <a:lnTo>
                  <a:pt x="10183415" y="2040937"/>
                </a:lnTo>
                <a:lnTo>
                  <a:pt x="10183415" y="2238405"/>
                </a:lnTo>
                <a:lnTo>
                  <a:pt x="10214311" y="2238405"/>
                </a:lnTo>
                <a:lnTo>
                  <a:pt x="10214311" y="2278506"/>
                </a:lnTo>
                <a:lnTo>
                  <a:pt x="10242721" y="2278506"/>
                </a:lnTo>
                <a:lnTo>
                  <a:pt x="10242721" y="2315516"/>
                </a:lnTo>
                <a:lnTo>
                  <a:pt x="10245675" y="2315516"/>
                </a:lnTo>
                <a:lnTo>
                  <a:pt x="10245675" y="2321757"/>
                </a:lnTo>
                <a:lnTo>
                  <a:pt x="10260855" y="2321757"/>
                </a:lnTo>
                <a:lnTo>
                  <a:pt x="10260855" y="2351382"/>
                </a:lnTo>
                <a:lnTo>
                  <a:pt x="10283960" y="2351382"/>
                </a:lnTo>
                <a:lnTo>
                  <a:pt x="10283960" y="2554305"/>
                </a:lnTo>
                <a:lnTo>
                  <a:pt x="10295558" y="2554305"/>
                </a:lnTo>
                <a:lnTo>
                  <a:pt x="10295558" y="2571391"/>
                </a:lnTo>
                <a:lnTo>
                  <a:pt x="10444133" y="2571391"/>
                </a:lnTo>
                <a:lnTo>
                  <a:pt x="10444133" y="2607108"/>
                </a:lnTo>
                <a:lnTo>
                  <a:pt x="10509734" y="2607108"/>
                </a:lnTo>
                <a:lnTo>
                  <a:pt x="10509734" y="2637020"/>
                </a:lnTo>
                <a:lnTo>
                  <a:pt x="10532929" y="2637020"/>
                </a:lnTo>
                <a:lnTo>
                  <a:pt x="10532929" y="2672886"/>
                </a:lnTo>
                <a:lnTo>
                  <a:pt x="10617532" y="2672886"/>
                </a:lnTo>
                <a:lnTo>
                  <a:pt x="10617532" y="2632774"/>
                </a:lnTo>
                <a:lnTo>
                  <a:pt x="10643128" y="2632774"/>
                </a:lnTo>
                <a:lnTo>
                  <a:pt x="10643128" y="2552816"/>
                </a:lnTo>
                <a:lnTo>
                  <a:pt x="10667686" y="2552816"/>
                </a:lnTo>
                <a:lnTo>
                  <a:pt x="10667686" y="2442411"/>
                </a:lnTo>
                <a:lnTo>
                  <a:pt x="10737430" y="2442411"/>
                </a:lnTo>
                <a:lnTo>
                  <a:pt x="10737430" y="2289074"/>
                </a:lnTo>
                <a:lnTo>
                  <a:pt x="10767088" y="2289074"/>
                </a:lnTo>
                <a:lnTo>
                  <a:pt x="10767088" y="2254766"/>
                </a:lnTo>
                <a:lnTo>
                  <a:pt x="10790857" y="2254766"/>
                </a:lnTo>
                <a:lnTo>
                  <a:pt x="10790857" y="2133566"/>
                </a:lnTo>
                <a:lnTo>
                  <a:pt x="10821011" y="2133566"/>
                </a:lnTo>
                <a:lnTo>
                  <a:pt x="10821011" y="2025610"/>
                </a:lnTo>
                <a:lnTo>
                  <a:pt x="10855220" y="2025610"/>
                </a:lnTo>
                <a:lnTo>
                  <a:pt x="10855220" y="1940783"/>
                </a:lnTo>
                <a:lnTo>
                  <a:pt x="10898250" y="1940783"/>
                </a:lnTo>
                <a:lnTo>
                  <a:pt x="10898250" y="1839684"/>
                </a:lnTo>
                <a:lnTo>
                  <a:pt x="11256137" y="1839684"/>
                </a:lnTo>
                <a:lnTo>
                  <a:pt x="11256137" y="1940992"/>
                </a:lnTo>
                <a:lnTo>
                  <a:pt x="11288268" y="1940992"/>
                </a:lnTo>
                <a:lnTo>
                  <a:pt x="11288268" y="2001263"/>
                </a:lnTo>
                <a:lnTo>
                  <a:pt x="11310880" y="2001263"/>
                </a:lnTo>
                <a:lnTo>
                  <a:pt x="11310880" y="2107633"/>
                </a:lnTo>
                <a:lnTo>
                  <a:pt x="11345465" y="2107633"/>
                </a:lnTo>
                <a:lnTo>
                  <a:pt x="11345465" y="2282390"/>
                </a:lnTo>
                <a:lnTo>
                  <a:pt x="11376523" y="2282390"/>
                </a:lnTo>
                <a:lnTo>
                  <a:pt x="11376523" y="2401984"/>
                </a:lnTo>
                <a:lnTo>
                  <a:pt x="11399203" y="2401984"/>
                </a:lnTo>
                <a:lnTo>
                  <a:pt x="11399203" y="2533507"/>
                </a:lnTo>
                <a:lnTo>
                  <a:pt x="11423397" y="2533507"/>
                </a:lnTo>
                <a:lnTo>
                  <a:pt x="11423397" y="2564451"/>
                </a:lnTo>
                <a:lnTo>
                  <a:pt x="11447590" y="2564451"/>
                </a:lnTo>
                <a:lnTo>
                  <a:pt x="11447590" y="2510229"/>
                </a:lnTo>
                <a:lnTo>
                  <a:pt x="11483303" y="2510229"/>
                </a:lnTo>
                <a:lnTo>
                  <a:pt x="11483303" y="2458114"/>
                </a:lnTo>
                <a:lnTo>
                  <a:pt x="11506653" y="2458114"/>
                </a:lnTo>
                <a:lnTo>
                  <a:pt x="11506653" y="2233760"/>
                </a:lnTo>
                <a:lnTo>
                  <a:pt x="11537922" y="2233760"/>
                </a:lnTo>
                <a:lnTo>
                  <a:pt x="11537922" y="2458114"/>
                </a:lnTo>
                <a:lnTo>
                  <a:pt x="11561273" y="2458114"/>
                </a:lnTo>
                <a:lnTo>
                  <a:pt x="11561273" y="2510229"/>
                </a:lnTo>
                <a:lnTo>
                  <a:pt x="11596986" y="2510229"/>
                </a:lnTo>
                <a:lnTo>
                  <a:pt x="11596986" y="2554405"/>
                </a:lnTo>
                <a:lnTo>
                  <a:pt x="11626796" y="2554405"/>
                </a:lnTo>
                <a:lnTo>
                  <a:pt x="11626796" y="2591693"/>
                </a:lnTo>
                <a:lnTo>
                  <a:pt x="11656050" y="2591693"/>
                </a:lnTo>
                <a:lnTo>
                  <a:pt x="11656050" y="2900381"/>
                </a:lnTo>
                <a:lnTo>
                  <a:pt x="11707155" y="2900381"/>
                </a:lnTo>
                <a:lnTo>
                  <a:pt x="11707155" y="2572489"/>
                </a:lnTo>
                <a:lnTo>
                  <a:pt x="11729414" y="2572489"/>
                </a:lnTo>
                <a:lnTo>
                  <a:pt x="11729414" y="1346803"/>
                </a:lnTo>
                <a:lnTo>
                  <a:pt x="11762517" y="1346803"/>
                </a:lnTo>
                <a:lnTo>
                  <a:pt x="11762517" y="1228203"/>
                </a:lnTo>
                <a:lnTo>
                  <a:pt x="11788935" y="1228203"/>
                </a:lnTo>
                <a:lnTo>
                  <a:pt x="11788935" y="1190159"/>
                </a:lnTo>
                <a:lnTo>
                  <a:pt x="11800933" y="1190159"/>
                </a:lnTo>
                <a:lnTo>
                  <a:pt x="11800933" y="1181592"/>
                </a:lnTo>
                <a:lnTo>
                  <a:pt x="12000670" y="1181592"/>
                </a:lnTo>
                <a:lnTo>
                  <a:pt x="12000670" y="1190159"/>
                </a:lnTo>
                <a:lnTo>
                  <a:pt x="12000670" y="1228203"/>
                </a:lnTo>
                <a:lnTo>
                  <a:pt x="12012668" y="1228203"/>
                </a:lnTo>
                <a:lnTo>
                  <a:pt x="12012668" y="1346803"/>
                </a:lnTo>
                <a:lnTo>
                  <a:pt x="12044125" y="1346803"/>
                </a:lnTo>
                <a:lnTo>
                  <a:pt x="12044125" y="2131891"/>
                </a:lnTo>
                <a:lnTo>
                  <a:pt x="12051301" y="2131891"/>
                </a:lnTo>
                <a:lnTo>
                  <a:pt x="12051301" y="2160131"/>
                </a:lnTo>
                <a:lnTo>
                  <a:pt x="12067779" y="2160131"/>
                </a:lnTo>
                <a:lnTo>
                  <a:pt x="12067779" y="2150364"/>
                </a:lnTo>
                <a:lnTo>
                  <a:pt x="12086252" y="2131891"/>
                </a:lnTo>
                <a:lnTo>
                  <a:pt x="12213966" y="2131891"/>
                </a:lnTo>
                <a:lnTo>
                  <a:pt x="12232439" y="2150364"/>
                </a:lnTo>
                <a:lnTo>
                  <a:pt x="12232439" y="2160131"/>
                </a:lnTo>
                <a:lnTo>
                  <a:pt x="12268355" y="2160131"/>
                </a:lnTo>
                <a:lnTo>
                  <a:pt x="12268355" y="2196980"/>
                </a:lnTo>
                <a:lnTo>
                  <a:pt x="12290198" y="2196980"/>
                </a:lnTo>
                <a:lnTo>
                  <a:pt x="12290199" y="2196980"/>
                </a:lnTo>
                <a:lnTo>
                  <a:pt x="12290199" y="2225219"/>
                </a:lnTo>
                <a:lnTo>
                  <a:pt x="12333389" y="2225219"/>
                </a:lnTo>
                <a:lnTo>
                  <a:pt x="12333389" y="2481795"/>
                </a:lnTo>
                <a:lnTo>
                  <a:pt x="12441243" y="2481795"/>
                </a:lnTo>
                <a:lnTo>
                  <a:pt x="12441243" y="2453494"/>
                </a:lnTo>
                <a:lnTo>
                  <a:pt x="12482965" y="2453494"/>
                </a:lnTo>
                <a:lnTo>
                  <a:pt x="12482965" y="2135997"/>
                </a:lnTo>
                <a:lnTo>
                  <a:pt x="12503282" y="2135997"/>
                </a:lnTo>
                <a:lnTo>
                  <a:pt x="12503282" y="2099529"/>
                </a:lnTo>
                <a:lnTo>
                  <a:pt x="12533260" y="2099529"/>
                </a:lnTo>
                <a:lnTo>
                  <a:pt x="12533260" y="2063063"/>
                </a:lnTo>
                <a:lnTo>
                  <a:pt x="12682979" y="2063063"/>
                </a:lnTo>
                <a:lnTo>
                  <a:pt x="12682979" y="2099529"/>
                </a:lnTo>
                <a:lnTo>
                  <a:pt x="12756769" y="2099529"/>
                </a:lnTo>
                <a:lnTo>
                  <a:pt x="12756769" y="2420686"/>
                </a:lnTo>
                <a:lnTo>
                  <a:pt x="12791146" y="2420686"/>
                </a:lnTo>
                <a:lnTo>
                  <a:pt x="12791146" y="2225219"/>
                </a:lnTo>
                <a:lnTo>
                  <a:pt x="12832556" y="2225219"/>
                </a:lnTo>
                <a:lnTo>
                  <a:pt x="12832556" y="2131890"/>
                </a:lnTo>
                <a:lnTo>
                  <a:pt x="12862851" y="2131890"/>
                </a:lnTo>
                <a:lnTo>
                  <a:pt x="12862851" y="2099529"/>
                </a:lnTo>
                <a:lnTo>
                  <a:pt x="12880771" y="2099529"/>
                </a:lnTo>
                <a:lnTo>
                  <a:pt x="12880771" y="2063063"/>
                </a:lnTo>
                <a:lnTo>
                  <a:pt x="13012571" y="2063063"/>
                </a:lnTo>
                <a:lnTo>
                  <a:pt x="13012571" y="2099529"/>
                </a:lnTo>
                <a:lnTo>
                  <a:pt x="13044870" y="2099529"/>
                </a:lnTo>
                <a:lnTo>
                  <a:pt x="13044870" y="2131891"/>
                </a:lnTo>
                <a:lnTo>
                  <a:pt x="13070899" y="2131891"/>
                </a:lnTo>
                <a:lnTo>
                  <a:pt x="13070899" y="2233829"/>
                </a:lnTo>
                <a:lnTo>
                  <a:pt x="13122652" y="2233829"/>
                </a:lnTo>
                <a:lnTo>
                  <a:pt x="13122652" y="2261239"/>
                </a:lnTo>
                <a:lnTo>
                  <a:pt x="13134961" y="2261239"/>
                </a:lnTo>
                <a:lnTo>
                  <a:pt x="13134961" y="2322279"/>
                </a:lnTo>
                <a:lnTo>
                  <a:pt x="13296300" y="2322279"/>
                </a:lnTo>
                <a:lnTo>
                  <a:pt x="13296300" y="2322278"/>
                </a:lnTo>
                <a:lnTo>
                  <a:pt x="13296299" y="2322278"/>
                </a:lnTo>
                <a:lnTo>
                  <a:pt x="13296299" y="2186441"/>
                </a:lnTo>
                <a:lnTo>
                  <a:pt x="13296299" y="1319571"/>
                </a:lnTo>
                <a:lnTo>
                  <a:pt x="13296299" y="1189176"/>
                </a:lnTo>
                <a:lnTo>
                  <a:pt x="13329212" y="1189176"/>
                </a:lnTo>
                <a:lnTo>
                  <a:pt x="13329212" y="944714"/>
                </a:lnTo>
                <a:lnTo>
                  <a:pt x="13365590" y="944714"/>
                </a:lnTo>
                <a:lnTo>
                  <a:pt x="13365590" y="817109"/>
                </a:lnTo>
                <a:lnTo>
                  <a:pt x="13393460" y="817109"/>
                </a:lnTo>
                <a:lnTo>
                  <a:pt x="13393460" y="593980"/>
                </a:lnTo>
                <a:lnTo>
                  <a:pt x="13420895" y="593980"/>
                </a:lnTo>
                <a:lnTo>
                  <a:pt x="13420895" y="561289"/>
                </a:lnTo>
                <a:lnTo>
                  <a:pt x="13448435" y="561289"/>
                </a:lnTo>
                <a:lnTo>
                  <a:pt x="13448435" y="534615"/>
                </a:lnTo>
                <a:lnTo>
                  <a:pt x="13466637" y="534615"/>
                </a:lnTo>
                <a:lnTo>
                  <a:pt x="13466637" y="495809"/>
                </a:lnTo>
                <a:lnTo>
                  <a:pt x="13475295" y="495809"/>
                </a:lnTo>
                <a:lnTo>
                  <a:pt x="13475295" y="271203"/>
                </a:lnTo>
                <a:lnTo>
                  <a:pt x="13506564" y="271203"/>
                </a:lnTo>
                <a:lnTo>
                  <a:pt x="13506564" y="495809"/>
                </a:lnTo>
                <a:lnTo>
                  <a:pt x="13515221" y="495809"/>
                </a:lnTo>
                <a:lnTo>
                  <a:pt x="13515221" y="534615"/>
                </a:lnTo>
                <a:lnTo>
                  <a:pt x="13539326" y="534615"/>
                </a:lnTo>
                <a:lnTo>
                  <a:pt x="13539326" y="569950"/>
                </a:lnTo>
                <a:lnTo>
                  <a:pt x="13552866" y="569950"/>
                </a:lnTo>
                <a:lnTo>
                  <a:pt x="13552866" y="587873"/>
                </a:lnTo>
                <a:lnTo>
                  <a:pt x="13578649" y="587873"/>
                </a:lnTo>
                <a:lnTo>
                  <a:pt x="13578649" y="785894"/>
                </a:lnTo>
                <a:lnTo>
                  <a:pt x="13615266" y="785894"/>
                </a:lnTo>
                <a:lnTo>
                  <a:pt x="13615266" y="817109"/>
                </a:lnTo>
                <a:lnTo>
                  <a:pt x="13639910" y="817109"/>
                </a:lnTo>
                <a:lnTo>
                  <a:pt x="13639910" y="944714"/>
                </a:lnTo>
                <a:lnTo>
                  <a:pt x="13670647" y="944714"/>
                </a:lnTo>
                <a:lnTo>
                  <a:pt x="13670647" y="1169319"/>
                </a:lnTo>
                <a:lnTo>
                  <a:pt x="13709971" y="1169319"/>
                </a:lnTo>
                <a:lnTo>
                  <a:pt x="13709971" y="1138685"/>
                </a:lnTo>
                <a:lnTo>
                  <a:pt x="13729030" y="1138685"/>
                </a:lnTo>
                <a:lnTo>
                  <a:pt x="13729030" y="1109885"/>
                </a:lnTo>
                <a:lnTo>
                  <a:pt x="13746547" y="1109885"/>
                </a:lnTo>
                <a:lnTo>
                  <a:pt x="13746547" y="1068399"/>
                </a:lnTo>
                <a:lnTo>
                  <a:pt x="13775370" y="1068399"/>
                </a:lnTo>
                <a:lnTo>
                  <a:pt x="13775370" y="1035897"/>
                </a:lnTo>
                <a:lnTo>
                  <a:pt x="13793371" y="1035897"/>
                </a:lnTo>
                <a:lnTo>
                  <a:pt x="13793371" y="881475"/>
                </a:lnTo>
                <a:lnTo>
                  <a:pt x="13824640" y="881475"/>
                </a:lnTo>
                <a:lnTo>
                  <a:pt x="13824640" y="1035897"/>
                </a:lnTo>
                <a:lnTo>
                  <a:pt x="13833485" y="1035897"/>
                </a:lnTo>
                <a:lnTo>
                  <a:pt x="13833485" y="1053836"/>
                </a:lnTo>
                <a:lnTo>
                  <a:pt x="13849881" y="1053836"/>
                </a:lnTo>
                <a:lnTo>
                  <a:pt x="13849881" y="1068399"/>
                </a:lnTo>
                <a:lnTo>
                  <a:pt x="13854302" y="1068399"/>
                </a:lnTo>
                <a:lnTo>
                  <a:pt x="13854302" y="1128787"/>
                </a:lnTo>
                <a:lnTo>
                  <a:pt x="13887828" y="1128787"/>
                </a:lnTo>
                <a:lnTo>
                  <a:pt x="13887828" y="1193780"/>
                </a:lnTo>
                <a:lnTo>
                  <a:pt x="13920012" y="1193780"/>
                </a:lnTo>
                <a:lnTo>
                  <a:pt x="13920012" y="1257940"/>
                </a:lnTo>
                <a:lnTo>
                  <a:pt x="13951850" y="1257940"/>
                </a:lnTo>
                <a:lnTo>
                  <a:pt x="13951850" y="1319571"/>
                </a:lnTo>
                <a:lnTo>
                  <a:pt x="13985625" y="1319571"/>
                </a:lnTo>
                <a:lnTo>
                  <a:pt x="13985625" y="1450990"/>
                </a:lnTo>
                <a:lnTo>
                  <a:pt x="14001689" y="1450990"/>
                </a:lnTo>
                <a:lnTo>
                  <a:pt x="14001689" y="1823645"/>
                </a:lnTo>
                <a:lnTo>
                  <a:pt x="14047894" y="1823645"/>
                </a:lnTo>
                <a:lnTo>
                  <a:pt x="14047894" y="1957793"/>
                </a:lnTo>
                <a:lnTo>
                  <a:pt x="14069863" y="1957793"/>
                </a:lnTo>
                <a:lnTo>
                  <a:pt x="14069863" y="2285796"/>
                </a:lnTo>
                <a:lnTo>
                  <a:pt x="14097737" y="2285796"/>
                </a:lnTo>
                <a:lnTo>
                  <a:pt x="14097737" y="2298955"/>
                </a:lnTo>
                <a:lnTo>
                  <a:pt x="14123580" y="2298955"/>
                </a:lnTo>
                <a:lnTo>
                  <a:pt x="14123580" y="2233829"/>
                </a:lnTo>
                <a:lnTo>
                  <a:pt x="14149076" y="2233829"/>
                </a:lnTo>
                <a:lnTo>
                  <a:pt x="14149076" y="2158090"/>
                </a:lnTo>
                <a:lnTo>
                  <a:pt x="14162436" y="2158090"/>
                </a:lnTo>
                <a:lnTo>
                  <a:pt x="14162436" y="2135951"/>
                </a:lnTo>
                <a:lnTo>
                  <a:pt x="14223273" y="2135951"/>
                </a:lnTo>
                <a:lnTo>
                  <a:pt x="14223273" y="2148595"/>
                </a:lnTo>
                <a:lnTo>
                  <a:pt x="14234272" y="2148595"/>
                </a:lnTo>
                <a:lnTo>
                  <a:pt x="14234272" y="2190653"/>
                </a:lnTo>
                <a:lnTo>
                  <a:pt x="14253692" y="2190653"/>
                </a:lnTo>
                <a:lnTo>
                  <a:pt x="14253692" y="2206714"/>
                </a:lnTo>
                <a:lnTo>
                  <a:pt x="14264690" y="2206714"/>
                </a:lnTo>
                <a:lnTo>
                  <a:pt x="14264690" y="2259290"/>
                </a:lnTo>
                <a:lnTo>
                  <a:pt x="14289500" y="2259290"/>
                </a:lnTo>
                <a:lnTo>
                  <a:pt x="14289500" y="2311866"/>
                </a:lnTo>
                <a:lnTo>
                  <a:pt x="14310844" y="2311866"/>
                </a:lnTo>
                <a:lnTo>
                  <a:pt x="14310844" y="2335432"/>
                </a:lnTo>
                <a:lnTo>
                  <a:pt x="14326150" y="2335432"/>
                </a:lnTo>
                <a:lnTo>
                  <a:pt x="14326150" y="2362074"/>
                </a:lnTo>
                <a:lnTo>
                  <a:pt x="14355564" y="2362074"/>
                </a:lnTo>
                <a:lnTo>
                  <a:pt x="14355564" y="2420686"/>
                </a:lnTo>
                <a:lnTo>
                  <a:pt x="14399093" y="2420686"/>
                </a:lnTo>
                <a:lnTo>
                  <a:pt x="14399093" y="2447684"/>
                </a:lnTo>
                <a:lnTo>
                  <a:pt x="14451959" y="2447684"/>
                </a:lnTo>
                <a:lnTo>
                  <a:pt x="14451959" y="2577032"/>
                </a:lnTo>
                <a:lnTo>
                  <a:pt x="14593471" y="2577032"/>
                </a:lnTo>
                <a:lnTo>
                  <a:pt x="14593471" y="2549622"/>
                </a:lnTo>
                <a:lnTo>
                  <a:pt x="14623330" y="2549622"/>
                </a:lnTo>
                <a:lnTo>
                  <a:pt x="14623330" y="2135951"/>
                </a:lnTo>
                <a:lnTo>
                  <a:pt x="14810599" y="2135951"/>
                </a:lnTo>
                <a:lnTo>
                  <a:pt x="14810599" y="2099529"/>
                </a:lnTo>
                <a:lnTo>
                  <a:pt x="14838474" y="2099529"/>
                </a:lnTo>
                <a:lnTo>
                  <a:pt x="14838474" y="2042564"/>
                </a:lnTo>
                <a:lnTo>
                  <a:pt x="15168129" y="2042564"/>
                </a:lnTo>
                <a:lnTo>
                  <a:pt x="15168129" y="2063063"/>
                </a:lnTo>
                <a:lnTo>
                  <a:pt x="15169161" y="2063063"/>
                </a:lnTo>
                <a:lnTo>
                  <a:pt x="15169161" y="2067055"/>
                </a:lnTo>
                <a:lnTo>
                  <a:pt x="15296875" y="2067055"/>
                </a:lnTo>
                <a:lnTo>
                  <a:pt x="15296875" y="2196980"/>
                </a:lnTo>
                <a:lnTo>
                  <a:pt x="15403186" y="2196980"/>
                </a:lnTo>
                <a:lnTo>
                  <a:pt x="15403186" y="2107150"/>
                </a:lnTo>
                <a:lnTo>
                  <a:pt x="15508410" y="2107150"/>
                </a:lnTo>
                <a:lnTo>
                  <a:pt x="15508410" y="2005912"/>
                </a:lnTo>
                <a:lnTo>
                  <a:pt x="15680887" y="2005912"/>
                </a:lnTo>
                <a:lnTo>
                  <a:pt x="15680887" y="2157911"/>
                </a:lnTo>
                <a:lnTo>
                  <a:pt x="15741212" y="2157911"/>
                </a:lnTo>
                <a:lnTo>
                  <a:pt x="15741212" y="2255205"/>
                </a:lnTo>
                <a:lnTo>
                  <a:pt x="15767126" y="2255205"/>
                </a:lnTo>
                <a:lnTo>
                  <a:pt x="15767126" y="2378856"/>
                </a:lnTo>
                <a:lnTo>
                  <a:pt x="15801925" y="2378856"/>
                </a:lnTo>
                <a:lnTo>
                  <a:pt x="15801925" y="2452879"/>
                </a:lnTo>
                <a:lnTo>
                  <a:pt x="15845361" y="2452879"/>
                </a:lnTo>
                <a:lnTo>
                  <a:pt x="15845361" y="2390375"/>
                </a:lnTo>
                <a:lnTo>
                  <a:pt x="15900641" y="2390375"/>
                </a:lnTo>
                <a:lnTo>
                  <a:pt x="15900641" y="2362074"/>
                </a:lnTo>
                <a:lnTo>
                  <a:pt x="15997268" y="2362074"/>
                </a:lnTo>
                <a:lnTo>
                  <a:pt x="15997268" y="2390375"/>
                </a:lnTo>
                <a:lnTo>
                  <a:pt x="16094542" y="2390375"/>
                </a:lnTo>
                <a:lnTo>
                  <a:pt x="16094542" y="2362567"/>
                </a:lnTo>
                <a:lnTo>
                  <a:pt x="16274841" y="2362567"/>
                </a:lnTo>
                <a:lnTo>
                  <a:pt x="16274841" y="2420686"/>
                </a:lnTo>
                <a:lnTo>
                  <a:pt x="16426167" y="2420686"/>
                </a:lnTo>
                <a:lnTo>
                  <a:pt x="16426167" y="2512772"/>
                </a:lnTo>
                <a:lnTo>
                  <a:pt x="16467941" y="2512772"/>
                </a:lnTo>
                <a:lnTo>
                  <a:pt x="16467941" y="2214043"/>
                </a:lnTo>
                <a:lnTo>
                  <a:pt x="16497013" y="2214043"/>
                </a:lnTo>
                <a:lnTo>
                  <a:pt x="16497013" y="2163063"/>
                </a:lnTo>
                <a:lnTo>
                  <a:pt x="16531341" y="2163063"/>
                </a:lnTo>
                <a:lnTo>
                  <a:pt x="16531341" y="2108423"/>
                </a:lnTo>
                <a:lnTo>
                  <a:pt x="16538739" y="2108423"/>
                </a:lnTo>
                <a:lnTo>
                  <a:pt x="16538739" y="1940776"/>
                </a:lnTo>
                <a:lnTo>
                  <a:pt x="16562071" y="1940776"/>
                </a:lnTo>
                <a:lnTo>
                  <a:pt x="16562071" y="1726586"/>
                </a:lnTo>
                <a:lnTo>
                  <a:pt x="16596813" y="1726586"/>
                </a:lnTo>
                <a:lnTo>
                  <a:pt x="16596813" y="1940776"/>
                </a:lnTo>
                <a:lnTo>
                  <a:pt x="16619933" y="1940776"/>
                </a:lnTo>
                <a:lnTo>
                  <a:pt x="16619933" y="2108423"/>
                </a:lnTo>
                <a:lnTo>
                  <a:pt x="16638649" y="2108423"/>
                </a:lnTo>
                <a:lnTo>
                  <a:pt x="16638649" y="2142288"/>
                </a:lnTo>
                <a:lnTo>
                  <a:pt x="16673501" y="2142288"/>
                </a:lnTo>
                <a:lnTo>
                  <a:pt x="16673501" y="2198969"/>
                </a:lnTo>
                <a:lnTo>
                  <a:pt x="16710799" y="2198969"/>
                </a:lnTo>
                <a:lnTo>
                  <a:pt x="16710799" y="2387387"/>
                </a:lnTo>
                <a:lnTo>
                  <a:pt x="16907577" y="2387387"/>
                </a:lnTo>
                <a:lnTo>
                  <a:pt x="16907577" y="2439567"/>
                </a:lnTo>
                <a:lnTo>
                  <a:pt x="16934833" y="2439567"/>
                </a:lnTo>
                <a:lnTo>
                  <a:pt x="16934833" y="2481795"/>
                </a:lnTo>
                <a:lnTo>
                  <a:pt x="16961625" y="2481795"/>
                </a:lnTo>
                <a:lnTo>
                  <a:pt x="16961625" y="2681624"/>
                </a:lnTo>
                <a:lnTo>
                  <a:pt x="17084389" y="2681624"/>
                </a:lnTo>
                <a:lnTo>
                  <a:pt x="17084389" y="2719727"/>
                </a:lnTo>
                <a:lnTo>
                  <a:pt x="17116981" y="2719727"/>
                </a:lnTo>
                <a:lnTo>
                  <a:pt x="17116981" y="2757829"/>
                </a:lnTo>
                <a:lnTo>
                  <a:pt x="17149049" y="2757829"/>
                </a:lnTo>
                <a:lnTo>
                  <a:pt x="17149049" y="2887784"/>
                </a:lnTo>
                <a:lnTo>
                  <a:pt x="17216297" y="2887784"/>
                </a:lnTo>
                <a:lnTo>
                  <a:pt x="17216297" y="2946317"/>
                </a:lnTo>
                <a:lnTo>
                  <a:pt x="17243553" y="2946317"/>
                </a:lnTo>
                <a:lnTo>
                  <a:pt x="17243553" y="2979016"/>
                </a:lnTo>
                <a:lnTo>
                  <a:pt x="17307961" y="2979016"/>
                </a:lnTo>
                <a:lnTo>
                  <a:pt x="17307961" y="3016490"/>
                </a:lnTo>
                <a:lnTo>
                  <a:pt x="17370453" y="3016490"/>
                </a:lnTo>
                <a:lnTo>
                  <a:pt x="17370453" y="3039645"/>
                </a:lnTo>
                <a:lnTo>
                  <a:pt x="17439137" y="3039645"/>
                </a:lnTo>
                <a:lnTo>
                  <a:pt x="17439137" y="3011405"/>
                </a:lnTo>
                <a:lnTo>
                  <a:pt x="17471137" y="3011405"/>
                </a:lnTo>
                <a:lnTo>
                  <a:pt x="17471137" y="2975736"/>
                </a:lnTo>
                <a:lnTo>
                  <a:pt x="17492165" y="2971484"/>
                </a:lnTo>
                <a:cubicBezTo>
                  <a:pt x="17500209" y="2968074"/>
                  <a:pt x="17507457" y="2963141"/>
                  <a:pt x="17513545" y="2957044"/>
                </a:cubicBezTo>
                <a:lnTo>
                  <a:pt x="17517013" y="2948661"/>
                </a:lnTo>
                <a:lnTo>
                  <a:pt x="17526561" y="2948661"/>
                </a:lnTo>
                <a:lnTo>
                  <a:pt x="17552789" y="2980567"/>
                </a:lnTo>
                <a:cubicBezTo>
                  <a:pt x="17565553" y="2989203"/>
                  <a:pt x="17580941" y="2994246"/>
                  <a:pt x="17597501" y="2994246"/>
                </a:cubicBezTo>
                <a:cubicBezTo>
                  <a:pt x="17614061" y="2994246"/>
                  <a:pt x="17629445" y="2989203"/>
                  <a:pt x="17642209" y="2980567"/>
                </a:cubicBezTo>
                <a:lnTo>
                  <a:pt x="17668441" y="2948661"/>
                </a:lnTo>
                <a:lnTo>
                  <a:pt x="17680657" y="2948661"/>
                </a:lnTo>
                <a:lnTo>
                  <a:pt x="17688229" y="2966962"/>
                </a:lnTo>
                <a:cubicBezTo>
                  <a:pt x="17700401" y="2979154"/>
                  <a:pt x="17717217" y="2986696"/>
                  <a:pt x="17735793" y="2986696"/>
                </a:cubicBezTo>
                <a:cubicBezTo>
                  <a:pt x="17754369" y="2986696"/>
                  <a:pt x="17771185" y="2979154"/>
                  <a:pt x="17783361" y="2966962"/>
                </a:cubicBezTo>
                <a:lnTo>
                  <a:pt x="17790929" y="2948661"/>
                </a:lnTo>
                <a:lnTo>
                  <a:pt x="17806333" y="2948661"/>
                </a:lnTo>
                <a:lnTo>
                  <a:pt x="17813297" y="2965499"/>
                </a:lnTo>
                <a:cubicBezTo>
                  <a:pt x="17825469" y="2977692"/>
                  <a:pt x="17842285" y="2985234"/>
                  <a:pt x="17860861" y="2985234"/>
                </a:cubicBezTo>
                <a:cubicBezTo>
                  <a:pt x="17879437" y="2985234"/>
                  <a:pt x="17896253" y="2977692"/>
                  <a:pt x="17908429" y="2965499"/>
                </a:cubicBezTo>
                <a:lnTo>
                  <a:pt x="17915389" y="2948661"/>
                </a:lnTo>
                <a:lnTo>
                  <a:pt x="17931053" y="2948661"/>
                </a:lnTo>
                <a:lnTo>
                  <a:pt x="17937413" y="2964037"/>
                </a:lnTo>
                <a:cubicBezTo>
                  <a:pt x="17949585" y="2976230"/>
                  <a:pt x="17966405" y="2983771"/>
                  <a:pt x="17984981" y="2983771"/>
                </a:cubicBezTo>
                <a:lnTo>
                  <a:pt x="18006217" y="2979477"/>
                </a:lnTo>
                <a:lnTo>
                  <a:pt x="18006217" y="2634032"/>
                </a:lnTo>
                <a:lnTo>
                  <a:pt x="18413098" y="2634032"/>
                </a:lnTo>
                <a:lnTo>
                  <a:pt x="18413098" y="2580075"/>
                </a:lnTo>
                <a:lnTo>
                  <a:pt x="18439046" y="2580075"/>
                </a:lnTo>
                <a:lnTo>
                  <a:pt x="18439046" y="2516569"/>
                </a:lnTo>
                <a:lnTo>
                  <a:pt x="18467662" y="2516569"/>
                </a:lnTo>
                <a:lnTo>
                  <a:pt x="18467662" y="2416066"/>
                </a:lnTo>
                <a:cubicBezTo>
                  <a:pt x="18467662" y="2406472"/>
                  <a:pt x="18475442" y="2398694"/>
                  <a:pt x="18485034" y="2398694"/>
                </a:cubicBezTo>
                <a:cubicBezTo>
                  <a:pt x="18494626" y="2398694"/>
                  <a:pt x="18502406" y="2406472"/>
                  <a:pt x="18502406" y="2416066"/>
                </a:cubicBezTo>
                <a:lnTo>
                  <a:pt x="18502406" y="2516569"/>
                </a:lnTo>
                <a:lnTo>
                  <a:pt x="18506094" y="2516569"/>
                </a:lnTo>
                <a:lnTo>
                  <a:pt x="18506094" y="2580075"/>
                </a:lnTo>
                <a:lnTo>
                  <a:pt x="18637050" y="2580075"/>
                </a:lnTo>
                <a:lnTo>
                  <a:pt x="18637050" y="2695613"/>
                </a:lnTo>
                <a:lnTo>
                  <a:pt x="18718558" y="2695613"/>
                </a:lnTo>
                <a:lnTo>
                  <a:pt x="18718558" y="2726404"/>
                </a:lnTo>
                <a:lnTo>
                  <a:pt x="18745930" y="2726404"/>
                </a:lnTo>
                <a:lnTo>
                  <a:pt x="18745930" y="2757194"/>
                </a:lnTo>
                <a:lnTo>
                  <a:pt x="18780006" y="2757194"/>
                </a:lnTo>
                <a:lnTo>
                  <a:pt x="18780006" y="2913955"/>
                </a:lnTo>
                <a:lnTo>
                  <a:pt x="18814130" y="2913955"/>
                </a:lnTo>
                <a:lnTo>
                  <a:pt x="18814130" y="3102723"/>
                </a:lnTo>
                <a:lnTo>
                  <a:pt x="18837178" y="3102723"/>
                </a:lnTo>
                <a:lnTo>
                  <a:pt x="18837178" y="3139699"/>
                </a:lnTo>
                <a:lnTo>
                  <a:pt x="18869246" y="3139699"/>
                </a:lnTo>
                <a:lnTo>
                  <a:pt x="18869246" y="3174630"/>
                </a:lnTo>
                <a:lnTo>
                  <a:pt x="18889698" y="3174630"/>
                </a:lnTo>
                <a:lnTo>
                  <a:pt x="18889698" y="3203980"/>
                </a:lnTo>
                <a:lnTo>
                  <a:pt x="18940662" y="3203980"/>
                </a:lnTo>
                <a:lnTo>
                  <a:pt x="18940662" y="3180257"/>
                </a:lnTo>
                <a:lnTo>
                  <a:pt x="18976382" y="3180257"/>
                </a:lnTo>
                <a:lnTo>
                  <a:pt x="18976382" y="3145861"/>
                </a:lnTo>
                <a:lnTo>
                  <a:pt x="18993366" y="3145861"/>
                </a:lnTo>
                <a:lnTo>
                  <a:pt x="18993366" y="2810499"/>
                </a:lnTo>
                <a:lnTo>
                  <a:pt x="19037486" y="2810499"/>
                </a:lnTo>
                <a:lnTo>
                  <a:pt x="19037486" y="3068586"/>
                </a:lnTo>
                <a:lnTo>
                  <a:pt x="19072026" y="3068586"/>
                </a:lnTo>
                <a:lnTo>
                  <a:pt x="19072026" y="3139955"/>
                </a:lnTo>
                <a:lnTo>
                  <a:pt x="19103246" y="3139955"/>
                </a:lnTo>
                <a:lnTo>
                  <a:pt x="19103246" y="3180099"/>
                </a:lnTo>
                <a:lnTo>
                  <a:pt x="19135506" y="3180099"/>
                </a:lnTo>
                <a:lnTo>
                  <a:pt x="19135506" y="3938179"/>
                </a:lnTo>
                <a:lnTo>
                  <a:pt x="19103246" y="3938179"/>
                </a:lnTo>
                <a:lnTo>
                  <a:pt x="19072026" y="3938179"/>
                </a:lnTo>
                <a:lnTo>
                  <a:pt x="19070366" y="3938179"/>
                </a:lnTo>
                <a:lnTo>
                  <a:pt x="19037486" y="3938179"/>
                </a:lnTo>
                <a:lnTo>
                  <a:pt x="19037310" y="3938179"/>
                </a:lnTo>
                <a:lnTo>
                  <a:pt x="19005226" y="3938179"/>
                </a:lnTo>
                <a:lnTo>
                  <a:pt x="65742" y="3938179"/>
                </a:lnTo>
                <a:lnTo>
                  <a:pt x="32064" y="3938179"/>
                </a:lnTo>
                <a:lnTo>
                  <a:pt x="0" y="3938179"/>
                </a:lnTo>
                <a:lnTo>
                  <a:pt x="0" y="3559767"/>
                </a:lnTo>
                <a:lnTo>
                  <a:pt x="19928" y="3559767"/>
                </a:lnTo>
                <a:lnTo>
                  <a:pt x="19928" y="3519310"/>
                </a:lnTo>
                <a:lnTo>
                  <a:pt x="32064" y="3519310"/>
                </a:lnTo>
                <a:lnTo>
                  <a:pt x="32064" y="3495802"/>
                </a:lnTo>
                <a:lnTo>
                  <a:pt x="86352" y="3495802"/>
                </a:lnTo>
                <a:lnTo>
                  <a:pt x="86352" y="3644125"/>
                </a:lnTo>
                <a:lnTo>
                  <a:pt x="218966" y="3644125"/>
                </a:lnTo>
                <a:lnTo>
                  <a:pt x="218966" y="3682161"/>
                </a:lnTo>
                <a:lnTo>
                  <a:pt x="270070" y="3682161"/>
                </a:lnTo>
                <a:lnTo>
                  <a:pt x="270070" y="3663142"/>
                </a:lnTo>
                <a:lnTo>
                  <a:pt x="298378" y="3663142"/>
                </a:lnTo>
                <a:lnTo>
                  <a:pt x="298378" y="3336569"/>
                </a:lnTo>
                <a:lnTo>
                  <a:pt x="472924" y="3336569"/>
                </a:lnTo>
                <a:lnTo>
                  <a:pt x="472924" y="3237704"/>
                </a:lnTo>
                <a:lnTo>
                  <a:pt x="509278" y="3237704"/>
                </a:lnTo>
                <a:lnTo>
                  <a:pt x="509278" y="3195575"/>
                </a:lnTo>
                <a:lnTo>
                  <a:pt x="703392" y="3195575"/>
                </a:lnTo>
                <a:lnTo>
                  <a:pt x="703392" y="3237704"/>
                </a:lnTo>
                <a:lnTo>
                  <a:pt x="767858" y="3237704"/>
                </a:lnTo>
                <a:lnTo>
                  <a:pt x="767858" y="3377495"/>
                </a:lnTo>
                <a:lnTo>
                  <a:pt x="897392" y="3377495"/>
                </a:lnTo>
                <a:lnTo>
                  <a:pt x="897392" y="2990139"/>
                </a:lnTo>
                <a:lnTo>
                  <a:pt x="1027946" y="2990139"/>
                </a:lnTo>
                <a:lnTo>
                  <a:pt x="1027946" y="3575576"/>
                </a:lnTo>
                <a:lnTo>
                  <a:pt x="1095466" y="3575576"/>
                </a:lnTo>
                <a:lnTo>
                  <a:pt x="1095466" y="3611282"/>
                </a:lnTo>
                <a:lnTo>
                  <a:pt x="1125004" y="3611282"/>
                </a:lnTo>
                <a:lnTo>
                  <a:pt x="1125004" y="3644124"/>
                </a:lnTo>
                <a:lnTo>
                  <a:pt x="1147590" y="3644124"/>
                </a:lnTo>
                <a:lnTo>
                  <a:pt x="1147590" y="3701489"/>
                </a:lnTo>
                <a:lnTo>
                  <a:pt x="1290688" y="3701489"/>
                </a:lnTo>
                <a:lnTo>
                  <a:pt x="1290688" y="3731691"/>
                </a:lnTo>
                <a:lnTo>
                  <a:pt x="1321558" y="3731691"/>
                </a:lnTo>
                <a:lnTo>
                  <a:pt x="1321558" y="3599445"/>
                </a:lnTo>
                <a:lnTo>
                  <a:pt x="1394134" y="3599445"/>
                </a:lnTo>
                <a:lnTo>
                  <a:pt x="1394134" y="3397510"/>
                </a:lnTo>
                <a:lnTo>
                  <a:pt x="1448694" y="3397510"/>
                </a:lnTo>
                <a:lnTo>
                  <a:pt x="1448694" y="3225098"/>
                </a:lnTo>
                <a:lnTo>
                  <a:pt x="1548610" y="3225098"/>
                </a:lnTo>
                <a:lnTo>
                  <a:pt x="1548610" y="3170941"/>
                </a:lnTo>
                <a:lnTo>
                  <a:pt x="1630479" y="3170941"/>
                </a:lnTo>
                <a:lnTo>
                  <a:pt x="1630479" y="2936559"/>
                </a:lnTo>
                <a:cubicBezTo>
                  <a:pt x="1630479" y="2926618"/>
                  <a:pt x="1638538" y="2918559"/>
                  <a:pt x="1648479" y="2918559"/>
                </a:cubicBezTo>
                <a:cubicBezTo>
                  <a:pt x="1658420" y="2918559"/>
                  <a:pt x="1666480" y="2926618"/>
                  <a:pt x="1666480" y="2936559"/>
                </a:cubicBezTo>
                <a:lnTo>
                  <a:pt x="1666480" y="3170941"/>
                </a:lnTo>
                <a:lnTo>
                  <a:pt x="1740672" y="3170941"/>
                </a:lnTo>
                <a:lnTo>
                  <a:pt x="1740672" y="3225098"/>
                </a:lnTo>
                <a:lnTo>
                  <a:pt x="1851694" y="3225098"/>
                </a:lnTo>
                <a:lnTo>
                  <a:pt x="1851694" y="3386903"/>
                </a:lnTo>
                <a:lnTo>
                  <a:pt x="1906488" y="3386903"/>
                </a:lnTo>
                <a:lnTo>
                  <a:pt x="1906488" y="3633086"/>
                </a:lnTo>
                <a:lnTo>
                  <a:pt x="2073761" y="3633086"/>
                </a:lnTo>
                <a:lnTo>
                  <a:pt x="2073761" y="3386903"/>
                </a:lnTo>
                <a:lnTo>
                  <a:pt x="2161096" y="3386903"/>
                </a:lnTo>
                <a:lnTo>
                  <a:pt x="2161096" y="2979754"/>
                </a:lnTo>
                <a:lnTo>
                  <a:pt x="2198366" y="2979754"/>
                </a:lnTo>
                <a:lnTo>
                  <a:pt x="2198366" y="2947993"/>
                </a:lnTo>
                <a:lnTo>
                  <a:pt x="2233244" y="2947993"/>
                </a:lnTo>
                <a:lnTo>
                  <a:pt x="2233244" y="2918697"/>
                </a:lnTo>
                <a:lnTo>
                  <a:pt x="2268122" y="2918697"/>
                </a:lnTo>
                <a:lnTo>
                  <a:pt x="2268122" y="2886270"/>
                </a:lnTo>
                <a:lnTo>
                  <a:pt x="2296248" y="2886270"/>
                </a:lnTo>
                <a:lnTo>
                  <a:pt x="2296248" y="2858057"/>
                </a:lnTo>
                <a:lnTo>
                  <a:pt x="2328937" y="2858057"/>
                </a:lnTo>
                <a:lnTo>
                  <a:pt x="2328937" y="2817595"/>
                </a:lnTo>
                <a:lnTo>
                  <a:pt x="2596325" y="2817595"/>
                </a:lnTo>
                <a:lnTo>
                  <a:pt x="2596325" y="3352789"/>
                </a:lnTo>
                <a:lnTo>
                  <a:pt x="2680818" y="3352789"/>
                </a:lnTo>
                <a:lnTo>
                  <a:pt x="2680818" y="3189832"/>
                </a:lnTo>
                <a:lnTo>
                  <a:pt x="2738489" y="3189832"/>
                </a:lnTo>
                <a:lnTo>
                  <a:pt x="2738489" y="3170246"/>
                </a:lnTo>
                <a:lnTo>
                  <a:pt x="2765199" y="3170246"/>
                </a:lnTo>
                <a:lnTo>
                  <a:pt x="2765199" y="2956971"/>
                </a:lnTo>
                <a:lnTo>
                  <a:pt x="2796882" y="2956971"/>
                </a:lnTo>
                <a:lnTo>
                  <a:pt x="2796882" y="2918697"/>
                </a:lnTo>
                <a:lnTo>
                  <a:pt x="2830031" y="2918697"/>
                </a:lnTo>
                <a:lnTo>
                  <a:pt x="2830031" y="2823411"/>
                </a:lnTo>
                <a:lnTo>
                  <a:pt x="2852336" y="2823411"/>
                </a:lnTo>
                <a:lnTo>
                  <a:pt x="2852336" y="2661462"/>
                </a:lnTo>
                <a:lnTo>
                  <a:pt x="2953855" y="2661462"/>
                </a:lnTo>
                <a:lnTo>
                  <a:pt x="2953855" y="2466961"/>
                </a:lnTo>
                <a:lnTo>
                  <a:pt x="2986480" y="2466961"/>
                </a:lnTo>
                <a:lnTo>
                  <a:pt x="2986480" y="2421387"/>
                </a:lnTo>
                <a:lnTo>
                  <a:pt x="3021470" y="2421387"/>
                </a:lnTo>
                <a:lnTo>
                  <a:pt x="3021470" y="2288802"/>
                </a:lnTo>
                <a:lnTo>
                  <a:pt x="3052178" y="2288802"/>
                </a:lnTo>
                <a:lnTo>
                  <a:pt x="3052178" y="2163238"/>
                </a:lnTo>
                <a:lnTo>
                  <a:pt x="3076946" y="2163238"/>
                </a:lnTo>
                <a:lnTo>
                  <a:pt x="3076946" y="2125469"/>
                </a:lnTo>
                <a:lnTo>
                  <a:pt x="3108644" y="2125469"/>
                </a:lnTo>
                <a:lnTo>
                  <a:pt x="3108644" y="2053348"/>
                </a:lnTo>
                <a:lnTo>
                  <a:pt x="3165310" y="2053348"/>
                </a:lnTo>
                <a:lnTo>
                  <a:pt x="3165310" y="1942519"/>
                </a:lnTo>
                <a:lnTo>
                  <a:pt x="3594872" y="1942519"/>
                </a:lnTo>
                <a:lnTo>
                  <a:pt x="3594872" y="2030857"/>
                </a:lnTo>
                <a:lnTo>
                  <a:pt x="3609977" y="2030857"/>
                </a:lnTo>
                <a:lnTo>
                  <a:pt x="3609977" y="2125665"/>
                </a:lnTo>
                <a:lnTo>
                  <a:pt x="3662266" y="2125665"/>
                </a:lnTo>
                <a:lnTo>
                  <a:pt x="3662266" y="2256527"/>
                </a:lnTo>
                <a:lnTo>
                  <a:pt x="3691605" y="2256527"/>
                </a:lnTo>
                <a:lnTo>
                  <a:pt x="3691605" y="2478186"/>
                </a:lnTo>
                <a:lnTo>
                  <a:pt x="3728768" y="2478186"/>
                </a:lnTo>
                <a:lnTo>
                  <a:pt x="3728768" y="2598519"/>
                </a:lnTo>
                <a:lnTo>
                  <a:pt x="3753109" y="2598519"/>
                </a:lnTo>
                <a:lnTo>
                  <a:pt x="3753109" y="2616064"/>
                </a:lnTo>
                <a:lnTo>
                  <a:pt x="3766766" y="2616064"/>
                </a:lnTo>
                <a:lnTo>
                  <a:pt x="3766766" y="2817201"/>
                </a:lnTo>
                <a:lnTo>
                  <a:pt x="3822350" y="2817201"/>
                </a:lnTo>
                <a:lnTo>
                  <a:pt x="3822350" y="2767915"/>
                </a:lnTo>
                <a:lnTo>
                  <a:pt x="3855573" y="2767915"/>
                </a:lnTo>
                <a:lnTo>
                  <a:pt x="3855573" y="2733106"/>
                </a:lnTo>
                <a:lnTo>
                  <a:pt x="3875106" y="2733106"/>
                </a:lnTo>
                <a:lnTo>
                  <a:pt x="3875106" y="2703138"/>
                </a:lnTo>
                <a:lnTo>
                  <a:pt x="3890967" y="2703138"/>
                </a:lnTo>
                <a:lnTo>
                  <a:pt x="3890967" y="2677429"/>
                </a:lnTo>
                <a:lnTo>
                  <a:pt x="3903118" y="2677429"/>
                </a:lnTo>
                <a:lnTo>
                  <a:pt x="3903118" y="2403602"/>
                </a:lnTo>
                <a:lnTo>
                  <a:pt x="3937863" y="2403602"/>
                </a:lnTo>
                <a:lnTo>
                  <a:pt x="3937863" y="2677429"/>
                </a:lnTo>
                <a:lnTo>
                  <a:pt x="3954089" y="2677429"/>
                </a:lnTo>
                <a:lnTo>
                  <a:pt x="3954089" y="2703138"/>
                </a:lnTo>
                <a:lnTo>
                  <a:pt x="3966861" y="2703138"/>
                </a:lnTo>
                <a:lnTo>
                  <a:pt x="3966861" y="2733106"/>
                </a:lnTo>
                <a:lnTo>
                  <a:pt x="3966861" y="2743222"/>
                </a:lnTo>
                <a:lnTo>
                  <a:pt x="4012600" y="2743222"/>
                </a:lnTo>
                <a:lnTo>
                  <a:pt x="4012600" y="2792607"/>
                </a:lnTo>
                <a:lnTo>
                  <a:pt x="4034346" y="2792607"/>
                </a:lnTo>
                <a:lnTo>
                  <a:pt x="4034346" y="2830743"/>
                </a:lnTo>
                <a:lnTo>
                  <a:pt x="4058733" y="2830743"/>
                </a:lnTo>
                <a:lnTo>
                  <a:pt x="4058733" y="2845101"/>
                </a:lnTo>
                <a:lnTo>
                  <a:pt x="4070700" y="2845101"/>
                </a:lnTo>
                <a:lnTo>
                  <a:pt x="4070700" y="3239962"/>
                </a:lnTo>
                <a:lnTo>
                  <a:pt x="4146047" y="3239962"/>
                </a:lnTo>
                <a:lnTo>
                  <a:pt x="4146047" y="2831200"/>
                </a:lnTo>
                <a:lnTo>
                  <a:pt x="4175177" y="2831200"/>
                </a:lnTo>
                <a:lnTo>
                  <a:pt x="4175177" y="1346802"/>
                </a:lnTo>
                <a:lnTo>
                  <a:pt x="4189754" y="1346802"/>
                </a:lnTo>
                <a:lnTo>
                  <a:pt x="4189754" y="1321303"/>
                </a:lnTo>
                <a:lnTo>
                  <a:pt x="4210214" y="1321303"/>
                </a:lnTo>
                <a:lnTo>
                  <a:pt x="4210214" y="1192678"/>
                </a:lnTo>
                <a:lnTo>
                  <a:pt x="4242620" y="1192678"/>
                </a:lnTo>
                <a:lnTo>
                  <a:pt x="4242620" y="1161432"/>
                </a:lnTo>
                <a:lnTo>
                  <a:pt x="4271097" y="1161432"/>
                </a:lnTo>
                <a:lnTo>
                  <a:pt x="4271097" y="1133696"/>
                </a:lnTo>
                <a:lnTo>
                  <a:pt x="4481158" y="1133696"/>
                </a:lnTo>
                <a:lnTo>
                  <a:pt x="4481158" y="1161432"/>
                </a:lnTo>
                <a:lnTo>
                  <a:pt x="4512917" y="1161432"/>
                </a:lnTo>
                <a:lnTo>
                  <a:pt x="4512917" y="1192678"/>
                </a:lnTo>
                <a:lnTo>
                  <a:pt x="4512917" y="1321303"/>
                </a:lnTo>
                <a:lnTo>
                  <a:pt x="4537898" y="1321303"/>
                </a:lnTo>
                <a:lnTo>
                  <a:pt x="4537898" y="1346802"/>
                </a:lnTo>
                <a:lnTo>
                  <a:pt x="4543915" y="1346802"/>
                </a:lnTo>
                <a:lnTo>
                  <a:pt x="4543915" y="2322233"/>
                </a:lnTo>
                <a:lnTo>
                  <a:pt x="4577684" y="2322233"/>
                </a:lnTo>
                <a:lnTo>
                  <a:pt x="4577684" y="2308200"/>
                </a:lnTo>
                <a:lnTo>
                  <a:pt x="4606692" y="2308200"/>
                </a:lnTo>
                <a:lnTo>
                  <a:pt x="4606692" y="2277578"/>
                </a:lnTo>
                <a:lnTo>
                  <a:pt x="4617599" y="2277578"/>
                </a:lnTo>
                <a:lnTo>
                  <a:pt x="4617599" y="2253305"/>
                </a:lnTo>
                <a:lnTo>
                  <a:pt x="4763727" y="2253305"/>
                </a:lnTo>
                <a:lnTo>
                  <a:pt x="4763727" y="2277578"/>
                </a:lnTo>
                <a:lnTo>
                  <a:pt x="4779340" y="2277578"/>
                </a:lnTo>
                <a:lnTo>
                  <a:pt x="4779340" y="2308200"/>
                </a:lnTo>
                <a:lnTo>
                  <a:pt x="4795642" y="2308200"/>
                </a:lnTo>
                <a:lnTo>
                  <a:pt x="4795642" y="2334628"/>
                </a:lnTo>
                <a:lnTo>
                  <a:pt x="4829119" y="2334628"/>
                </a:lnTo>
                <a:lnTo>
                  <a:pt x="4829119" y="2365249"/>
                </a:lnTo>
                <a:lnTo>
                  <a:pt x="4856537" y="2365249"/>
                </a:lnTo>
                <a:lnTo>
                  <a:pt x="4856537" y="2393325"/>
                </a:lnTo>
                <a:lnTo>
                  <a:pt x="4887082" y="2393325"/>
                </a:lnTo>
                <a:lnTo>
                  <a:pt x="4887082" y="2417142"/>
                </a:lnTo>
                <a:lnTo>
                  <a:pt x="4917879" y="2417142"/>
                </a:lnTo>
                <a:lnTo>
                  <a:pt x="4917879" y="2703138"/>
                </a:lnTo>
                <a:lnTo>
                  <a:pt x="4965337" y="2703138"/>
                </a:lnTo>
                <a:lnTo>
                  <a:pt x="4965337" y="2721322"/>
                </a:lnTo>
                <a:lnTo>
                  <a:pt x="4982610" y="2721322"/>
                </a:lnTo>
                <a:lnTo>
                  <a:pt x="4982610" y="2691860"/>
                </a:lnTo>
                <a:lnTo>
                  <a:pt x="5021150" y="2691860"/>
                </a:lnTo>
                <a:lnTo>
                  <a:pt x="5021150" y="2666115"/>
                </a:lnTo>
                <a:lnTo>
                  <a:pt x="5091299" y="2666115"/>
                </a:lnTo>
                <a:lnTo>
                  <a:pt x="5091299" y="2297834"/>
                </a:lnTo>
                <a:lnTo>
                  <a:pt x="5115634" y="2297834"/>
                </a:lnTo>
                <a:lnTo>
                  <a:pt x="5115634" y="2263868"/>
                </a:lnTo>
                <a:lnTo>
                  <a:pt x="5139244" y="2263868"/>
                </a:lnTo>
                <a:lnTo>
                  <a:pt x="5139244" y="2229384"/>
                </a:lnTo>
                <a:lnTo>
                  <a:pt x="5371495" y="2229384"/>
                </a:lnTo>
                <a:lnTo>
                  <a:pt x="5371495" y="2263868"/>
                </a:lnTo>
                <a:lnTo>
                  <a:pt x="5415025" y="2263868"/>
                </a:lnTo>
                <a:lnTo>
                  <a:pt x="5415025" y="2297834"/>
                </a:lnTo>
                <a:lnTo>
                  <a:pt x="5421963" y="2297834"/>
                </a:lnTo>
                <a:lnTo>
                  <a:pt x="5421963" y="2629525"/>
                </a:lnTo>
                <a:lnTo>
                  <a:pt x="5487247" y="2629525"/>
                </a:lnTo>
                <a:lnTo>
                  <a:pt x="5487247" y="2417142"/>
                </a:lnTo>
                <a:lnTo>
                  <a:pt x="5514081" y="2417142"/>
                </a:lnTo>
                <a:lnTo>
                  <a:pt x="5514081" y="2392707"/>
                </a:lnTo>
                <a:lnTo>
                  <a:pt x="5531964" y="2392707"/>
                </a:lnTo>
                <a:lnTo>
                  <a:pt x="5531964" y="2297834"/>
                </a:lnTo>
                <a:lnTo>
                  <a:pt x="5561409" y="2297834"/>
                </a:lnTo>
                <a:lnTo>
                  <a:pt x="5561409" y="2265591"/>
                </a:lnTo>
                <a:lnTo>
                  <a:pt x="5584747" y="2265591"/>
                </a:lnTo>
                <a:lnTo>
                  <a:pt x="5584747" y="2229384"/>
                </a:lnTo>
                <a:lnTo>
                  <a:pt x="5598837" y="2229384"/>
                </a:lnTo>
                <a:lnTo>
                  <a:pt x="5598837" y="2215638"/>
                </a:lnTo>
                <a:lnTo>
                  <a:pt x="5713068" y="2215638"/>
                </a:lnTo>
                <a:lnTo>
                  <a:pt x="5713068" y="2229384"/>
                </a:lnTo>
                <a:lnTo>
                  <a:pt x="5728379" y="2229384"/>
                </a:lnTo>
                <a:lnTo>
                  <a:pt x="5728379" y="2265591"/>
                </a:lnTo>
                <a:lnTo>
                  <a:pt x="5764218" y="2265591"/>
                </a:lnTo>
                <a:lnTo>
                  <a:pt x="5764218" y="2289617"/>
                </a:lnTo>
                <a:lnTo>
                  <a:pt x="5806440" y="2289617"/>
                </a:lnTo>
                <a:lnTo>
                  <a:pt x="5806440" y="2412898"/>
                </a:lnTo>
                <a:lnTo>
                  <a:pt x="5886798" y="2412898"/>
                </a:lnTo>
                <a:lnTo>
                  <a:pt x="5886798" y="2541665"/>
                </a:lnTo>
                <a:lnTo>
                  <a:pt x="6091473" y="2541665"/>
                </a:lnTo>
                <a:lnTo>
                  <a:pt x="6091473" y="1131782"/>
                </a:lnTo>
                <a:lnTo>
                  <a:pt x="6103789" y="1131782"/>
                </a:lnTo>
                <a:lnTo>
                  <a:pt x="6103789" y="1112765"/>
                </a:lnTo>
                <a:lnTo>
                  <a:pt x="6130034" y="1112765"/>
                </a:lnTo>
                <a:lnTo>
                  <a:pt x="6130034" y="818313"/>
                </a:lnTo>
                <a:lnTo>
                  <a:pt x="6173002" y="818313"/>
                </a:lnTo>
                <a:lnTo>
                  <a:pt x="6173002" y="667492"/>
                </a:lnTo>
                <a:lnTo>
                  <a:pt x="6191843" y="667492"/>
                </a:lnTo>
                <a:lnTo>
                  <a:pt x="6191843" y="648473"/>
                </a:lnTo>
                <a:lnTo>
                  <a:pt x="6210684" y="648473"/>
                </a:lnTo>
                <a:lnTo>
                  <a:pt x="6210684" y="410662"/>
                </a:lnTo>
                <a:lnTo>
                  <a:pt x="6240758" y="410662"/>
                </a:lnTo>
                <a:lnTo>
                  <a:pt x="6240758" y="384400"/>
                </a:lnTo>
                <a:lnTo>
                  <a:pt x="6266394" y="384400"/>
                </a:lnTo>
                <a:lnTo>
                  <a:pt x="6266394" y="355114"/>
                </a:lnTo>
                <a:lnTo>
                  <a:pt x="6288503" y="355114"/>
                </a:lnTo>
                <a:lnTo>
                  <a:pt x="6288503" y="339400"/>
                </a:lnTo>
                <a:lnTo>
                  <a:pt x="6303950" y="339400"/>
                </a:lnTo>
                <a:lnTo>
                  <a:pt x="6303950" y="316483"/>
                </a:lnTo>
                <a:lnTo>
                  <a:pt x="6319584" y="316483"/>
                </a:lnTo>
                <a:lnTo>
                  <a:pt x="6319584" y="0"/>
                </a:ln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31A19D2-23C2-4D46-B791-ADC09A472D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750" y="300831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</a:p>
        </p:txBody>
      </p:sp>
      <p:sp>
        <p:nvSpPr>
          <p:cNvPr id="5" name="文本框 37">
            <a:extLst>
              <a:ext uri="{FF2B5EF4-FFF2-40B4-BE49-F238E27FC236}">
                <a16:creationId xmlns:a16="http://schemas.microsoft.com/office/drawing/2014/main" xmlns="" id="{87B284D4-EF75-45CA-8009-8A6375839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6563" y="546893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en-US" altLang="zh-CN" sz="1600" baseline="-300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文本框 44">
            <a:extLst>
              <a:ext uri="{FF2B5EF4-FFF2-40B4-BE49-F238E27FC236}">
                <a16:creationId xmlns:a16="http://schemas.microsoft.com/office/drawing/2014/main" xmlns="" id="{80307AEB-C63C-458E-8341-FCAB094486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4025" y="1663700"/>
            <a:ext cx="1466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国际化视野</a:t>
            </a:r>
          </a:p>
        </p:txBody>
      </p:sp>
      <p:sp>
        <p:nvSpPr>
          <p:cNvPr id="10" name="文本框 45">
            <a:extLst>
              <a:ext uri="{FF2B5EF4-FFF2-40B4-BE49-F238E27FC236}">
                <a16:creationId xmlns:a16="http://schemas.microsoft.com/office/drawing/2014/main" xmlns="" id="{338E5205-8D05-4851-9758-CE4C32DDF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6175" y="185420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拒绝平庸</a:t>
            </a:r>
          </a:p>
        </p:txBody>
      </p:sp>
      <p:sp>
        <p:nvSpPr>
          <p:cNvPr id="11" name="文本框 46">
            <a:extLst>
              <a:ext uri="{FF2B5EF4-FFF2-40B4-BE49-F238E27FC236}">
                <a16:creationId xmlns:a16="http://schemas.microsoft.com/office/drawing/2014/main" xmlns="" id="{9A0C769D-F442-4A0C-8927-4F0CFF2E0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6675" y="1390650"/>
            <a:ext cx="23399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独立创新思维</a:t>
            </a:r>
          </a:p>
        </p:txBody>
      </p:sp>
      <p:sp>
        <p:nvSpPr>
          <p:cNvPr id="12" name="文本框 47">
            <a:extLst>
              <a:ext uri="{FF2B5EF4-FFF2-40B4-BE49-F238E27FC236}">
                <a16:creationId xmlns:a16="http://schemas.microsoft.com/office/drawing/2014/main" xmlns="" id="{0519A1A0-1115-4D62-ADA9-0D188847D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8800" y="208121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C00000"/>
                </a:solidFill>
                <a:sym typeface="方正兰亭黑_GBK" pitchFamily="2" charset="-122"/>
              </a:rPr>
              <a:t>精益求精</a:t>
            </a:r>
            <a:endParaRPr lang="zh-CN" altLang="en-US" sz="24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3" name="文本框 48">
            <a:extLst>
              <a:ext uri="{FF2B5EF4-FFF2-40B4-BE49-F238E27FC236}">
                <a16:creationId xmlns:a16="http://schemas.microsoft.com/office/drawing/2014/main" xmlns="" id="{D33F068B-A3A3-47AE-80C0-DCB15239CE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3875" y="2770188"/>
            <a:ext cx="3263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产品与产品的差异在于细节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4" name="文本框 53">
            <a:extLst>
              <a:ext uri="{FF2B5EF4-FFF2-40B4-BE49-F238E27FC236}">
                <a16:creationId xmlns:a16="http://schemas.microsoft.com/office/drawing/2014/main" xmlns="" id="{445ADB2D-F39F-44AE-BBF1-DCC6BC01C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72538" y="30051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C00000"/>
                </a:solidFill>
                <a:sym typeface="方正兰亭黑_GBK" pitchFamily="2" charset="-122"/>
              </a:rPr>
              <a:t>良好沟通互动</a:t>
            </a:r>
            <a:endParaRPr lang="zh-CN" altLang="en-US" sz="24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5" name="文本框 54">
            <a:extLst>
              <a:ext uri="{FF2B5EF4-FFF2-40B4-BE49-F238E27FC236}">
                <a16:creationId xmlns:a16="http://schemas.microsoft.com/office/drawing/2014/main" xmlns="" id="{B4034186-A197-4234-8BE9-39A805C7B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5850" y="3132138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追求品质卓越</a:t>
            </a:r>
            <a:endParaRPr lang="zh-CN" altLang="en-US" sz="2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6" name="文本框 55">
            <a:extLst>
              <a:ext uri="{FF2B5EF4-FFF2-40B4-BE49-F238E27FC236}">
                <a16:creationId xmlns:a16="http://schemas.microsoft.com/office/drawing/2014/main" xmlns="" id="{3A641DDC-9A01-4E4A-A522-D955C89384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9050" y="2216150"/>
            <a:ext cx="17224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C00000"/>
                </a:solidFill>
                <a:sym typeface="方正兰亭黑_GBK" pitchFamily="2" charset="-122"/>
              </a:rPr>
              <a:t>超越自我</a:t>
            </a:r>
          </a:p>
        </p:txBody>
      </p:sp>
      <p:sp>
        <p:nvSpPr>
          <p:cNvPr id="17" name="文本框 56">
            <a:extLst>
              <a:ext uri="{FF2B5EF4-FFF2-40B4-BE49-F238E27FC236}">
                <a16:creationId xmlns:a16="http://schemas.microsoft.com/office/drawing/2014/main" xmlns="" id="{D9AF9664-5A90-48CD-8280-9BFFCF8C7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888" y="2303463"/>
            <a:ext cx="1620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C00000"/>
                </a:solidFill>
                <a:sym typeface="方正兰亭黑_GBK" pitchFamily="2" charset="-122"/>
              </a:rPr>
              <a:t>共创明天</a:t>
            </a:r>
          </a:p>
        </p:txBody>
      </p:sp>
    </p:spTree>
    <p:extLst>
      <p:ext uri="{BB962C8B-B14F-4D97-AF65-F5344CB8AC3E}">
        <p14:creationId xmlns:p14="http://schemas.microsoft.com/office/powerpoint/2010/main" val="225814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nimBg="1"/>
      <p:bldP spid="4" grpId="0" bldLvl="0" autoUpdateAnimBg="0"/>
      <p:bldP spid="5" grpId="0" bldLvl="0" autoUpdateAnimBg="0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>
            <a:extLst>
              <a:ext uri="{FF2B5EF4-FFF2-40B4-BE49-F238E27FC236}">
                <a16:creationId xmlns:a16="http://schemas.microsoft.com/office/drawing/2014/main" xmlns="" id="{665ACA93-0723-45F0-A2B0-C8290B3B6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7300" y="1490663"/>
            <a:ext cx="138113" cy="138112"/>
          </a:xfrm>
          <a:custGeom>
            <a:avLst/>
            <a:gdLst>
              <a:gd name="T0" fmla="*/ 16023834 w 1064"/>
              <a:gd name="T1" fmla="*/ 9422906 h 1077"/>
              <a:gd name="T2" fmla="*/ 15771103 w 1064"/>
              <a:gd name="T3" fmla="*/ 8354045 h 1077"/>
              <a:gd name="T4" fmla="*/ 17540221 w 1064"/>
              <a:gd name="T5" fmla="*/ 7877129 h 1077"/>
              <a:gd name="T6" fmla="*/ 16546171 w 1064"/>
              <a:gd name="T7" fmla="*/ 6972668 h 1077"/>
              <a:gd name="T8" fmla="*/ 15198141 w 1064"/>
              <a:gd name="T9" fmla="*/ 6101037 h 1077"/>
              <a:gd name="T10" fmla="*/ 16680909 w 1064"/>
              <a:gd name="T11" fmla="*/ 5065004 h 1077"/>
              <a:gd name="T12" fmla="*/ 15417253 w 1064"/>
              <a:gd name="T13" fmla="*/ 4538845 h 1077"/>
              <a:gd name="T14" fmla="*/ 13850242 w 1064"/>
              <a:gd name="T15" fmla="*/ 4193501 h 1077"/>
              <a:gd name="T16" fmla="*/ 14894916 w 1064"/>
              <a:gd name="T17" fmla="*/ 2713381 h 1077"/>
              <a:gd name="T18" fmla="*/ 13530141 w 1064"/>
              <a:gd name="T19" fmla="*/ 2647595 h 1077"/>
              <a:gd name="T20" fmla="*/ 11929381 w 1064"/>
              <a:gd name="T21" fmla="*/ 2828539 h 1077"/>
              <a:gd name="T22" fmla="*/ 12384349 w 1064"/>
              <a:gd name="T23" fmla="*/ 1101818 h 1077"/>
              <a:gd name="T24" fmla="*/ 11086943 w 1064"/>
              <a:gd name="T25" fmla="*/ 1496534 h 1077"/>
              <a:gd name="T26" fmla="*/ 9637925 w 1064"/>
              <a:gd name="T27" fmla="*/ 2203637 h 1077"/>
              <a:gd name="T28" fmla="*/ 9469437 w 1064"/>
              <a:gd name="T29" fmla="*/ 427544 h 1077"/>
              <a:gd name="T30" fmla="*/ 8374139 w 1064"/>
              <a:gd name="T31" fmla="*/ 1233390 h 1077"/>
              <a:gd name="T32" fmla="*/ 7278970 w 1064"/>
              <a:gd name="T33" fmla="*/ 2368037 h 1077"/>
              <a:gd name="T34" fmla="*/ 6487027 w 1064"/>
              <a:gd name="T35" fmla="*/ 756474 h 1077"/>
              <a:gd name="T36" fmla="*/ 5745708 w 1064"/>
              <a:gd name="T37" fmla="*/ 1891121 h 1077"/>
              <a:gd name="T38" fmla="*/ 5105378 w 1064"/>
              <a:gd name="T39" fmla="*/ 3338284 h 1077"/>
              <a:gd name="T40" fmla="*/ 3807973 w 1064"/>
              <a:gd name="T41" fmla="*/ 2072065 h 1077"/>
              <a:gd name="T42" fmla="*/ 3504747 w 1064"/>
              <a:gd name="T43" fmla="*/ 3387655 h 1077"/>
              <a:gd name="T44" fmla="*/ 3420503 w 1064"/>
              <a:gd name="T45" fmla="*/ 4949975 h 1077"/>
              <a:gd name="T46" fmla="*/ 1752374 w 1064"/>
              <a:gd name="T47" fmla="*/ 4209915 h 1077"/>
              <a:gd name="T48" fmla="*/ 1920861 w 1064"/>
              <a:gd name="T49" fmla="*/ 5541920 h 1077"/>
              <a:gd name="T50" fmla="*/ 2392574 w 1064"/>
              <a:gd name="T51" fmla="*/ 7038454 h 1077"/>
              <a:gd name="T52" fmla="*/ 556087 w 1064"/>
              <a:gd name="T53" fmla="*/ 6906882 h 1077"/>
              <a:gd name="T54" fmla="*/ 1179412 w 1064"/>
              <a:gd name="T55" fmla="*/ 8090901 h 1077"/>
              <a:gd name="T56" fmla="*/ 2122968 w 1064"/>
              <a:gd name="T57" fmla="*/ 8847375 h 1077"/>
              <a:gd name="T58" fmla="*/ 1179412 w 1064"/>
              <a:gd name="T59" fmla="*/ 9620264 h 1077"/>
              <a:gd name="T60" fmla="*/ 556087 w 1064"/>
              <a:gd name="T61" fmla="*/ 10804282 h 1077"/>
              <a:gd name="T62" fmla="*/ 2392574 w 1064"/>
              <a:gd name="T63" fmla="*/ 10656296 h 1077"/>
              <a:gd name="T64" fmla="*/ 1920861 w 1064"/>
              <a:gd name="T65" fmla="*/ 12169245 h 1077"/>
              <a:gd name="T66" fmla="*/ 1752374 w 1064"/>
              <a:gd name="T67" fmla="*/ 13501249 h 1077"/>
              <a:gd name="T68" fmla="*/ 3420503 w 1064"/>
              <a:gd name="T69" fmla="*/ 12744775 h 1077"/>
              <a:gd name="T70" fmla="*/ 3504747 w 1064"/>
              <a:gd name="T71" fmla="*/ 14323510 h 1077"/>
              <a:gd name="T72" fmla="*/ 3807973 w 1064"/>
              <a:gd name="T73" fmla="*/ 15622686 h 1077"/>
              <a:gd name="T74" fmla="*/ 5105378 w 1064"/>
              <a:gd name="T75" fmla="*/ 14372881 h 1077"/>
              <a:gd name="T76" fmla="*/ 5745708 w 1064"/>
              <a:gd name="T77" fmla="*/ 15820044 h 1077"/>
              <a:gd name="T78" fmla="*/ 6487027 w 1064"/>
              <a:gd name="T79" fmla="*/ 16938276 h 1077"/>
              <a:gd name="T80" fmla="*/ 7278970 w 1064"/>
              <a:gd name="T81" fmla="*/ 15326713 h 1077"/>
              <a:gd name="T82" fmla="*/ 8374139 w 1064"/>
              <a:gd name="T83" fmla="*/ 16477775 h 1077"/>
              <a:gd name="T84" fmla="*/ 9469437 w 1064"/>
              <a:gd name="T85" fmla="*/ 17283620 h 1077"/>
              <a:gd name="T86" fmla="*/ 9637925 w 1064"/>
              <a:gd name="T87" fmla="*/ 15507528 h 1077"/>
              <a:gd name="T88" fmla="*/ 11086943 w 1064"/>
              <a:gd name="T89" fmla="*/ 16214631 h 1077"/>
              <a:gd name="T90" fmla="*/ 12384349 w 1064"/>
              <a:gd name="T91" fmla="*/ 16609347 h 1077"/>
              <a:gd name="T92" fmla="*/ 11929381 w 1064"/>
              <a:gd name="T93" fmla="*/ 14882626 h 1077"/>
              <a:gd name="T94" fmla="*/ 13530141 w 1064"/>
              <a:gd name="T95" fmla="*/ 15063569 h 1077"/>
              <a:gd name="T96" fmla="*/ 14894916 w 1064"/>
              <a:gd name="T97" fmla="*/ 14981369 h 1077"/>
              <a:gd name="T98" fmla="*/ 13850242 w 1064"/>
              <a:gd name="T99" fmla="*/ 13517664 h 1077"/>
              <a:gd name="T100" fmla="*/ 15417253 w 1064"/>
              <a:gd name="T101" fmla="*/ 13155905 h 1077"/>
              <a:gd name="T102" fmla="*/ 16680909 w 1064"/>
              <a:gd name="T103" fmla="*/ 12629746 h 1077"/>
              <a:gd name="T104" fmla="*/ 15198141 w 1064"/>
              <a:gd name="T105" fmla="*/ 11593714 h 1077"/>
              <a:gd name="T106" fmla="*/ 16546171 w 1064"/>
              <a:gd name="T107" fmla="*/ 10738497 h 1077"/>
              <a:gd name="T108" fmla="*/ 17540221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xmlns="" id="{46414390-679B-483A-B6FD-C8DAD5A8E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7825" y="1282700"/>
            <a:ext cx="138113" cy="138113"/>
          </a:xfrm>
          <a:custGeom>
            <a:avLst/>
            <a:gdLst>
              <a:gd name="T0" fmla="*/ 16023834 w 1064"/>
              <a:gd name="T1" fmla="*/ 9423102 h 1077"/>
              <a:gd name="T2" fmla="*/ 15771103 w 1064"/>
              <a:gd name="T3" fmla="*/ 8354105 h 1077"/>
              <a:gd name="T4" fmla="*/ 17540221 w 1064"/>
              <a:gd name="T5" fmla="*/ 7877186 h 1077"/>
              <a:gd name="T6" fmla="*/ 16546171 w 1064"/>
              <a:gd name="T7" fmla="*/ 6972719 h 1077"/>
              <a:gd name="T8" fmla="*/ 15198141 w 1064"/>
              <a:gd name="T9" fmla="*/ 6101209 h 1077"/>
              <a:gd name="T10" fmla="*/ 16680909 w 1064"/>
              <a:gd name="T11" fmla="*/ 5065041 h 1077"/>
              <a:gd name="T12" fmla="*/ 15417253 w 1064"/>
              <a:gd name="T13" fmla="*/ 4538878 h 1077"/>
              <a:gd name="T14" fmla="*/ 13850242 w 1064"/>
              <a:gd name="T15" fmla="*/ 4193531 h 1077"/>
              <a:gd name="T16" fmla="*/ 14894916 w 1064"/>
              <a:gd name="T17" fmla="*/ 2713401 h 1077"/>
              <a:gd name="T18" fmla="*/ 13530141 w 1064"/>
              <a:gd name="T19" fmla="*/ 2647615 h 1077"/>
              <a:gd name="T20" fmla="*/ 11929381 w 1064"/>
              <a:gd name="T21" fmla="*/ 2828559 h 1077"/>
              <a:gd name="T22" fmla="*/ 12384349 w 1064"/>
              <a:gd name="T23" fmla="*/ 1101826 h 1077"/>
              <a:gd name="T24" fmla="*/ 11086943 w 1064"/>
              <a:gd name="T25" fmla="*/ 1496545 h 1077"/>
              <a:gd name="T26" fmla="*/ 9637925 w 1064"/>
              <a:gd name="T27" fmla="*/ 2203653 h 1077"/>
              <a:gd name="T28" fmla="*/ 9469437 w 1064"/>
              <a:gd name="T29" fmla="*/ 427548 h 1077"/>
              <a:gd name="T30" fmla="*/ 8374139 w 1064"/>
              <a:gd name="T31" fmla="*/ 1233399 h 1077"/>
              <a:gd name="T32" fmla="*/ 7278970 w 1064"/>
              <a:gd name="T33" fmla="*/ 2368054 h 1077"/>
              <a:gd name="T34" fmla="*/ 6487027 w 1064"/>
              <a:gd name="T35" fmla="*/ 756480 h 1077"/>
              <a:gd name="T36" fmla="*/ 5745708 w 1064"/>
              <a:gd name="T37" fmla="*/ 1891135 h 1077"/>
              <a:gd name="T38" fmla="*/ 5105378 w 1064"/>
              <a:gd name="T39" fmla="*/ 3338308 h 1077"/>
              <a:gd name="T40" fmla="*/ 3807973 w 1064"/>
              <a:gd name="T41" fmla="*/ 2072080 h 1077"/>
              <a:gd name="T42" fmla="*/ 3504747 w 1064"/>
              <a:gd name="T43" fmla="*/ 3387680 h 1077"/>
              <a:gd name="T44" fmla="*/ 3420503 w 1064"/>
              <a:gd name="T45" fmla="*/ 4950011 h 1077"/>
              <a:gd name="T46" fmla="*/ 1752374 w 1064"/>
              <a:gd name="T47" fmla="*/ 4209946 h 1077"/>
              <a:gd name="T48" fmla="*/ 1920861 w 1064"/>
              <a:gd name="T49" fmla="*/ 5541960 h 1077"/>
              <a:gd name="T50" fmla="*/ 2392574 w 1064"/>
              <a:gd name="T51" fmla="*/ 7038505 h 1077"/>
              <a:gd name="T52" fmla="*/ 556087 w 1064"/>
              <a:gd name="T53" fmla="*/ 6906932 h 1077"/>
              <a:gd name="T54" fmla="*/ 1179412 w 1064"/>
              <a:gd name="T55" fmla="*/ 8090960 h 1077"/>
              <a:gd name="T56" fmla="*/ 2122968 w 1064"/>
              <a:gd name="T57" fmla="*/ 8847439 h 1077"/>
              <a:gd name="T58" fmla="*/ 1179412 w 1064"/>
              <a:gd name="T59" fmla="*/ 9620462 h 1077"/>
              <a:gd name="T60" fmla="*/ 556087 w 1064"/>
              <a:gd name="T61" fmla="*/ 10804489 h 1077"/>
              <a:gd name="T62" fmla="*/ 2392574 w 1064"/>
              <a:gd name="T63" fmla="*/ 10656502 h 1077"/>
              <a:gd name="T64" fmla="*/ 1920861 w 1064"/>
              <a:gd name="T65" fmla="*/ 12169461 h 1077"/>
              <a:gd name="T66" fmla="*/ 1752374 w 1064"/>
              <a:gd name="T67" fmla="*/ 13501475 h 1077"/>
              <a:gd name="T68" fmla="*/ 3420503 w 1064"/>
              <a:gd name="T69" fmla="*/ 12744996 h 1077"/>
              <a:gd name="T70" fmla="*/ 3504747 w 1064"/>
              <a:gd name="T71" fmla="*/ 14323742 h 1077"/>
              <a:gd name="T72" fmla="*/ 3807973 w 1064"/>
              <a:gd name="T73" fmla="*/ 15622927 h 1077"/>
              <a:gd name="T74" fmla="*/ 5105378 w 1064"/>
              <a:gd name="T75" fmla="*/ 14373113 h 1077"/>
              <a:gd name="T76" fmla="*/ 5745708 w 1064"/>
              <a:gd name="T77" fmla="*/ 15820286 h 1077"/>
              <a:gd name="T78" fmla="*/ 6487027 w 1064"/>
              <a:gd name="T79" fmla="*/ 16938527 h 1077"/>
              <a:gd name="T80" fmla="*/ 7278970 w 1064"/>
              <a:gd name="T81" fmla="*/ 15326824 h 1077"/>
              <a:gd name="T82" fmla="*/ 8374139 w 1064"/>
              <a:gd name="T83" fmla="*/ 16478022 h 1077"/>
              <a:gd name="T84" fmla="*/ 9469437 w 1064"/>
              <a:gd name="T85" fmla="*/ 17283874 h 1077"/>
              <a:gd name="T86" fmla="*/ 9637925 w 1064"/>
              <a:gd name="T87" fmla="*/ 15507769 h 1077"/>
              <a:gd name="T88" fmla="*/ 11086943 w 1064"/>
              <a:gd name="T89" fmla="*/ 16214877 h 1077"/>
              <a:gd name="T90" fmla="*/ 12384349 w 1064"/>
              <a:gd name="T91" fmla="*/ 16609595 h 1077"/>
              <a:gd name="T92" fmla="*/ 11929381 w 1064"/>
              <a:gd name="T93" fmla="*/ 14882862 h 1077"/>
              <a:gd name="T94" fmla="*/ 13530141 w 1064"/>
              <a:gd name="T95" fmla="*/ 15063807 h 1077"/>
              <a:gd name="T96" fmla="*/ 14894916 w 1064"/>
              <a:gd name="T97" fmla="*/ 14981477 h 1077"/>
              <a:gd name="T98" fmla="*/ 13850242 w 1064"/>
              <a:gd name="T99" fmla="*/ 13517890 h 1077"/>
              <a:gd name="T100" fmla="*/ 15417253 w 1064"/>
              <a:gd name="T101" fmla="*/ 13156129 h 1077"/>
              <a:gd name="T102" fmla="*/ 16680909 w 1064"/>
              <a:gd name="T103" fmla="*/ 12629838 h 1077"/>
              <a:gd name="T104" fmla="*/ 15198141 w 1064"/>
              <a:gd name="T105" fmla="*/ 11593798 h 1077"/>
              <a:gd name="T106" fmla="*/ 16546171 w 1064"/>
              <a:gd name="T107" fmla="*/ 10738703 h 1077"/>
              <a:gd name="T108" fmla="*/ 17540221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xmlns="" id="{D2815C18-9E71-4FB2-87F4-A4060A6A3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0538" y="1584325"/>
            <a:ext cx="136525" cy="138113"/>
          </a:xfrm>
          <a:custGeom>
            <a:avLst/>
            <a:gdLst>
              <a:gd name="T0" fmla="*/ 15657518 w 1064"/>
              <a:gd name="T1" fmla="*/ 9423102 h 1077"/>
              <a:gd name="T2" fmla="*/ 15410516 w 1064"/>
              <a:gd name="T3" fmla="*/ 8354105 h 1077"/>
              <a:gd name="T4" fmla="*/ 17139277 w 1064"/>
              <a:gd name="T5" fmla="*/ 7877186 h 1077"/>
              <a:gd name="T6" fmla="*/ 16167819 w 1064"/>
              <a:gd name="T7" fmla="*/ 6972719 h 1077"/>
              <a:gd name="T8" fmla="*/ 14850687 w 1064"/>
              <a:gd name="T9" fmla="*/ 6101209 h 1077"/>
              <a:gd name="T10" fmla="*/ 16299597 w 1064"/>
              <a:gd name="T11" fmla="*/ 5065041 h 1077"/>
              <a:gd name="T12" fmla="*/ 15064713 w 1064"/>
              <a:gd name="T13" fmla="*/ 4538878 h 1077"/>
              <a:gd name="T14" fmla="*/ 13533554 w 1064"/>
              <a:gd name="T15" fmla="*/ 4193531 h 1077"/>
              <a:gd name="T16" fmla="*/ 14554412 w 1064"/>
              <a:gd name="T17" fmla="*/ 2713401 h 1077"/>
              <a:gd name="T18" fmla="*/ 13220727 w 1064"/>
              <a:gd name="T19" fmla="*/ 2647615 h 1077"/>
              <a:gd name="T20" fmla="*/ 11656720 w 1064"/>
              <a:gd name="T21" fmla="*/ 2828559 h 1077"/>
              <a:gd name="T22" fmla="*/ 12101196 w 1064"/>
              <a:gd name="T23" fmla="*/ 1101826 h 1077"/>
              <a:gd name="T24" fmla="*/ 10833464 w 1064"/>
              <a:gd name="T25" fmla="*/ 1496545 h 1077"/>
              <a:gd name="T26" fmla="*/ 9417530 w 1064"/>
              <a:gd name="T27" fmla="*/ 2203653 h 1077"/>
              <a:gd name="T28" fmla="*/ 9252905 w 1064"/>
              <a:gd name="T29" fmla="*/ 427548 h 1077"/>
              <a:gd name="T30" fmla="*/ 8182775 w 1064"/>
              <a:gd name="T31" fmla="*/ 1233399 h 1077"/>
              <a:gd name="T32" fmla="*/ 7112516 w 1064"/>
              <a:gd name="T33" fmla="*/ 2368054 h 1077"/>
              <a:gd name="T34" fmla="*/ 6338661 w 1064"/>
              <a:gd name="T35" fmla="*/ 756480 h 1077"/>
              <a:gd name="T36" fmla="*/ 5614334 w 1064"/>
              <a:gd name="T37" fmla="*/ 1891135 h 1077"/>
              <a:gd name="T38" fmla="*/ 4988680 w 1064"/>
              <a:gd name="T39" fmla="*/ 3338308 h 1077"/>
              <a:gd name="T40" fmla="*/ 3720948 w 1064"/>
              <a:gd name="T41" fmla="*/ 2072080 h 1077"/>
              <a:gd name="T42" fmla="*/ 3424545 w 1064"/>
              <a:gd name="T43" fmla="*/ 3387680 h 1077"/>
              <a:gd name="T44" fmla="*/ 3342296 w 1064"/>
              <a:gd name="T45" fmla="*/ 4950011 h 1077"/>
              <a:gd name="T46" fmla="*/ 1712337 w 1064"/>
              <a:gd name="T47" fmla="*/ 4209946 h 1077"/>
              <a:gd name="T48" fmla="*/ 1876962 w 1064"/>
              <a:gd name="T49" fmla="*/ 5541960 h 1077"/>
              <a:gd name="T50" fmla="*/ 2337862 w 1064"/>
              <a:gd name="T51" fmla="*/ 7038505 h 1077"/>
              <a:gd name="T52" fmla="*/ 543277 w 1064"/>
              <a:gd name="T53" fmla="*/ 6906932 h 1077"/>
              <a:gd name="T54" fmla="*/ 1152507 w 1064"/>
              <a:gd name="T55" fmla="*/ 8090960 h 1077"/>
              <a:gd name="T56" fmla="*/ 2074436 w 1064"/>
              <a:gd name="T57" fmla="*/ 8847439 h 1077"/>
              <a:gd name="T58" fmla="*/ 1152507 w 1064"/>
              <a:gd name="T59" fmla="*/ 9620462 h 1077"/>
              <a:gd name="T60" fmla="*/ 543277 w 1064"/>
              <a:gd name="T61" fmla="*/ 10804489 h 1077"/>
              <a:gd name="T62" fmla="*/ 2337862 w 1064"/>
              <a:gd name="T63" fmla="*/ 10656502 h 1077"/>
              <a:gd name="T64" fmla="*/ 1876962 w 1064"/>
              <a:gd name="T65" fmla="*/ 12169461 h 1077"/>
              <a:gd name="T66" fmla="*/ 1712337 w 1064"/>
              <a:gd name="T67" fmla="*/ 13501475 h 1077"/>
              <a:gd name="T68" fmla="*/ 3342296 w 1064"/>
              <a:gd name="T69" fmla="*/ 12744996 h 1077"/>
              <a:gd name="T70" fmla="*/ 3424545 w 1064"/>
              <a:gd name="T71" fmla="*/ 14323742 h 1077"/>
              <a:gd name="T72" fmla="*/ 3720948 w 1064"/>
              <a:gd name="T73" fmla="*/ 15622927 h 1077"/>
              <a:gd name="T74" fmla="*/ 4988680 w 1064"/>
              <a:gd name="T75" fmla="*/ 14373113 h 1077"/>
              <a:gd name="T76" fmla="*/ 5614334 w 1064"/>
              <a:gd name="T77" fmla="*/ 15820286 h 1077"/>
              <a:gd name="T78" fmla="*/ 6338661 w 1064"/>
              <a:gd name="T79" fmla="*/ 16938527 h 1077"/>
              <a:gd name="T80" fmla="*/ 7112516 w 1064"/>
              <a:gd name="T81" fmla="*/ 15326824 h 1077"/>
              <a:gd name="T82" fmla="*/ 8182775 w 1064"/>
              <a:gd name="T83" fmla="*/ 16478022 h 1077"/>
              <a:gd name="T84" fmla="*/ 9252905 w 1064"/>
              <a:gd name="T85" fmla="*/ 17283874 h 1077"/>
              <a:gd name="T86" fmla="*/ 9417530 w 1064"/>
              <a:gd name="T87" fmla="*/ 15507769 h 1077"/>
              <a:gd name="T88" fmla="*/ 10833464 w 1064"/>
              <a:gd name="T89" fmla="*/ 16214877 h 1077"/>
              <a:gd name="T90" fmla="*/ 12101196 w 1064"/>
              <a:gd name="T91" fmla="*/ 16609595 h 1077"/>
              <a:gd name="T92" fmla="*/ 11656720 w 1064"/>
              <a:gd name="T93" fmla="*/ 14882862 h 1077"/>
              <a:gd name="T94" fmla="*/ 13220727 w 1064"/>
              <a:gd name="T95" fmla="*/ 15063807 h 1077"/>
              <a:gd name="T96" fmla="*/ 14554412 w 1064"/>
              <a:gd name="T97" fmla="*/ 14981477 h 1077"/>
              <a:gd name="T98" fmla="*/ 13533554 w 1064"/>
              <a:gd name="T99" fmla="*/ 13517890 h 1077"/>
              <a:gd name="T100" fmla="*/ 15064713 w 1064"/>
              <a:gd name="T101" fmla="*/ 13156129 h 1077"/>
              <a:gd name="T102" fmla="*/ 16299597 w 1064"/>
              <a:gd name="T103" fmla="*/ 12629838 h 1077"/>
              <a:gd name="T104" fmla="*/ 14850687 w 1064"/>
              <a:gd name="T105" fmla="*/ 11593798 h 1077"/>
              <a:gd name="T106" fmla="*/ 16167819 w 1064"/>
              <a:gd name="T107" fmla="*/ 10738703 h 1077"/>
              <a:gd name="T108" fmla="*/ 17139277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Freeform 11">
            <a:extLst>
              <a:ext uri="{FF2B5EF4-FFF2-40B4-BE49-F238E27FC236}">
                <a16:creationId xmlns:a16="http://schemas.microsoft.com/office/drawing/2014/main" xmlns="" id="{7EB06203-A79F-47BC-8D34-94BB6DC7B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1525" y="2508250"/>
            <a:ext cx="136525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78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xmlns="" id="{CB56CBC7-F989-4754-9404-8938DD57F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0513" y="2079625"/>
            <a:ext cx="136525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78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xmlns="" id="{2F3ADC3B-4B6A-4E6F-A6AC-B88CEABEF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2339975"/>
            <a:ext cx="138113" cy="138113"/>
          </a:xfrm>
          <a:custGeom>
            <a:avLst/>
            <a:gdLst>
              <a:gd name="T0" fmla="*/ 16023834 w 1064"/>
              <a:gd name="T1" fmla="*/ 9423102 h 1077"/>
              <a:gd name="T2" fmla="*/ 15771103 w 1064"/>
              <a:gd name="T3" fmla="*/ 8354105 h 1077"/>
              <a:gd name="T4" fmla="*/ 17540221 w 1064"/>
              <a:gd name="T5" fmla="*/ 7877186 h 1077"/>
              <a:gd name="T6" fmla="*/ 16546171 w 1064"/>
              <a:gd name="T7" fmla="*/ 6972719 h 1077"/>
              <a:gd name="T8" fmla="*/ 15198141 w 1064"/>
              <a:gd name="T9" fmla="*/ 6101209 h 1077"/>
              <a:gd name="T10" fmla="*/ 16680909 w 1064"/>
              <a:gd name="T11" fmla="*/ 5065041 h 1077"/>
              <a:gd name="T12" fmla="*/ 15417253 w 1064"/>
              <a:gd name="T13" fmla="*/ 4538878 h 1077"/>
              <a:gd name="T14" fmla="*/ 13850242 w 1064"/>
              <a:gd name="T15" fmla="*/ 4193531 h 1077"/>
              <a:gd name="T16" fmla="*/ 14894916 w 1064"/>
              <a:gd name="T17" fmla="*/ 2713401 h 1077"/>
              <a:gd name="T18" fmla="*/ 13530141 w 1064"/>
              <a:gd name="T19" fmla="*/ 2647615 h 1077"/>
              <a:gd name="T20" fmla="*/ 11929381 w 1064"/>
              <a:gd name="T21" fmla="*/ 2828559 h 1077"/>
              <a:gd name="T22" fmla="*/ 12384349 w 1064"/>
              <a:gd name="T23" fmla="*/ 1101826 h 1077"/>
              <a:gd name="T24" fmla="*/ 11086943 w 1064"/>
              <a:gd name="T25" fmla="*/ 1496545 h 1077"/>
              <a:gd name="T26" fmla="*/ 9637925 w 1064"/>
              <a:gd name="T27" fmla="*/ 2203653 h 1077"/>
              <a:gd name="T28" fmla="*/ 9469437 w 1064"/>
              <a:gd name="T29" fmla="*/ 427548 h 1077"/>
              <a:gd name="T30" fmla="*/ 8374139 w 1064"/>
              <a:gd name="T31" fmla="*/ 1233399 h 1077"/>
              <a:gd name="T32" fmla="*/ 7278970 w 1064"/>
              <a:gd name="T33" fmla="*/ 2368054 h 1077"/>
              <a:gd name="T34" fmla="*/ 6487027 w 1064"/>
              <a:gd name="T35" fmla="*/ 756480 h 1077"/>
              <a:gd name="T36" fmla="*/ 5745708 w 1064"/>
              <a:gd name="T37" fmla="*/ 1891135 h 1077"/>
              <a:gd name="T38" fmla="*/ 5105378 w 1064"/>
              <a:gd name="T39" fmla="*/ 3338308 h 1077"/>
              <a:gd name="T40" fmla="*/ 3807973 w 1064"/>
              <a:gd name="T41" fmla="*/ 2072080 h 1077"/>
              <a:gd name="T42" fmla="*/ 3504747 w 1064"/>
              <a:gd name="T43" fmla="*/ 3387680 h 1077"/>
              <a:gd name="T44" fmla="*/ 3420503 w 1064"/>
              <a:gd name="T45" fmla="*/ 4950011 h 1077"/>
              <a:gd name="T46" fmla="*/ 1752374 w 1064"/>
              <a:gd name="T47" fmla="*/ 4209946 h 1077"/>
              <a:gd name="T48" fmla="*/ 1920861 w 1064"/>
              <a:gd name="T49" fmla="*/ 5541960 h 1077"/>
              <a:gd name="T50" fmla="*/ 2392574 w 1064"/>
              <a:gd name="T51" fmla="*/ 7038505 h 1077"/>
              <a:gd name="T52" fmla="*/ 556087 w 1064"/>
              <a:gd name="T53" fmla="*/ 6906932 h 1077"/>
              <a:gd name="T54" fmla="*/ 1179412 w 1064"/>
              <a:gd name="T55" fmla="*/ 8090960 h 1077"/>
              <a:gd name="T56" fmla="*/ 2122968 w 1064"/>
              <a:gd name="T57" fmla="*/ 8847439 h 1077"/>
              <a:gd name="T58" fmla="*/ 1179412 w 1064"/>
              <a:gd name="T59" fmla="*/ 9620462 h 1077"/>
              <a:gd name="T60" fmla="*/ 556087 w 1064"/>
              <a:gd name="T61" fmla="*/ 10804489 h 1077"/>
              <a:gd name="T62" fmla="*/ 2392574 w 1064"/>
              <a:gd name="T63" fmla="*/ 10656502 h 1077"/>
              <a:gd name="T64" fmla="*/ 1920861 w 1064"/>
              <a:gd name="T65" fmla="*/ 12169461 h 1077"/>
              <a:gd name="T66" fmla="*/ 1752374 w 1064"/>
              <a:gd name="T67" fmla="*/ 13501475 h 1077"/>
              <a:gd name="T68" fmla="*/ 3420503 w 1064"/>
              <a:gd name="T69" fmla="*/ 12744996 h 1077"/>
              <a:gd name="T70" fmla="*/ 3504747 w 1064"/>
              <a:gd name="T71" fmla="*/ 14323742 h 1077"/>
              <a:gd name="T72" fmla="*/ 3807973 w 1064"/>
              <a:gd name="T73" fmla="*/ 15622927 h 1077"/>
              <a:gd name="T74" fmla="*/ 5105378 w 1064"/>
              <a:gd name="T75" fmla="*/ 14373113 h 1077"/>
              <a:gd name="T76" fmla="*/ 5745708 w 1064"/>
              <a:gd name="T77" fmla="*/ 15820286 h 1077"/>
              <a:gd name="T78" fmla="*/ 6487027 w 1064"/>
              <a:gd name="T79" fmla="*/ 16938527 h 1077"/>
              <a:gd name="T80" fmla="*/ 7278970 w 1064"/>
              <a:gd name="T81" fmla="*/ 15326824 h 1077"/>
              <a:gd name="T82" fmla="*/ 8374139 w 1064"/>
              <a:gd name="T83" fmla="*/ 16478022 h 1077"/>
              <a:gd name="T84" fmla="*/ 9469437 w 1064"/>
              <a:gd name="T85" fmla="*/ 17283874 h 1077"/>
              <a:gd name="T86" fmla="*/ 9637925 w 1064"/>
              <a:gd name="T87" fmla="*/ 15507769 h 1077"/>
              <a:gd name="T88" fmla="*/ 11086943 w 1064"/>
              <a:gd name="T89" fmla="*/ 16214877 h 1077"/>
              <a:gd name="T90" fmla="*/ 12384349 w 1064"/>
              <a:gd name="T91" fmla="*/ 16609595 h 1077"/>
              <a:gd name="T92" fmla="*/ 11929381 w 1064"/>
              <a:gd name="T93" fmla="*/ 14882862 h 1077"/>
              <a:gd name="T94" fmla="*/ 13530141 w 1064"/>
              <a:gd name="T95" fmla="*/ 15063807 h 1077"/>
              <a:gd name="T96" fmla="*/ 14894916 w 1064"/>
              <a:gd name="T97" fmla="*/ 14981477 h 1077"/>
              <a:gd name="T98" fmla="*/ 13850242 w 1064"/>
              <a:gd name="T99" fmla="*/ 13517890 h 1077"/>
              <a:gd name="T100" fmla="*/ 15417253 w 1064"/>
              <a:gd name="T101" fmla="*/ 13156129 h 1077"/>
              <a:gd name="T102" fmla="*/ 16680909 w 1064"/>
              <a:gd name="T103" fmla="*/ 12629838 h 1077"/>
              <a:gd name="T104" fmla="*/ 15198141 w 1064"/>
              <a:gd name="T105" fmla="*/ 11593798 h 1077"/>
              <a:gd name="T106" fmla="*/ 16546171 w 1064"/>
              <a:gd name="T107" fmla="*/ 10738703 h 1077"/>
              <a:gd name="T108" fmla="*/ 17540221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Freeform 11">
            <a:extLst>
              <a:ext uri="{FF2B5EF4-FFF2-40B4-BE49-F238E27FC236}">
                <a16:creationId xmlns:a16="http://schemas.microsoft.com/office/drawing/2014/main" xmlns="" id="{2353348F-191A-43A0-8AAB-106B03718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0375" y="1947863"/>
            <a:ext cx="138113" cy="138112"/>
          </a:xfrm>
          <a:custGeom>
            <a:avLst/>
            <a:gdLst>
              <a:gd name="T0" fmla="*/ 16023834 w 1064"/>
              <a:gd name="T1" fmla="*/ 9422906 h 1077"/>
              <a:gd name="T2" fmla="*/ 15771103 w 1064"/>
              <a:gd name="T3" fmla="*/ 8354045 h 1077"/>
              <a:gd name="T4" fmla="*/ 17540221 w 1064"/>
              <a:gd name="T5" fmla="*/ 7877129 h 1077"/>
              <a:gd name="T6" fmla="*/ 16546171 w 1064"/>
              <a:gd name="T7" fmla="*/ 6972668 h 1077"/>
              <a:gd name="T8" fmla="*/ 15198141 w 1064"/>
              <a:gd name="T9" fmla="*/ 6101037 h 1077"/>
              <a:gd name="T10" fmla="*/ 16680909 w 1064"/>
              <a:gd name="T11" fmla="*/ 5065004 h 1077"/>
              <a:gd name="T12" fmla="*/ 15417253 w 1064"/>
              <a:gd name="T13" fmla="*/ 4538845 h 1077"/>
              <a:gd name="T14" fmla="*/ 13850242 w 1064"/>
              <a:gd name="T15" fmla="*/ 4193501 h 1077"/>
              <a:gd name="T16" fmla="*/ 14894916 w 1064"/>
              <a:gd name="T17" fmla="*/ 2713381 h 1077"/>
              <a:gd name="T18" fmla="*/ 13530141 w 1064"/>
              <a:gd name="T19" fmla="*/ 2647595 h 1077"/>
              <a:gd name="T20" fmla="*/ 11929381 w 1064"/>
              <a:gd name="T21" fmla="*/ 2828539 h 1077"/>
              <a:gd name="T22" fmla="*/ 12384349 w 1064"/>
              <a:gd name="T23" fmla="*/ 1101818 h 1077"/>
              <a:gd name="T24" fmla="*/ 11086943 w 1064"/>
              <a:gd name="T25" fmla="*/ 1496534 h 1077"/>
              <a:gd name="T26" fmla="*/ 9637925 w 1064"/>
              <a:gd name="T27" fmla="*/ 2203637 h 1077"/>
              <a:gd name="T28" fmla="*/ 9469437 w 1064"/>
              <a:gd name="T29" fmla="*/ 427544 h 1077"/>
              <a:gd name="T30" fmla="*/ 8374139 w 1064"/>
              <a:gd name="T31" fmla="*/ 1233390 h 1077"/>
              <a:gd name="T32" fmla="*/ 7278970 w 1064"/>
              <a:gd name="T33" fmla="*/ 2368037 h 1077"/>
              <a:gd name="T34" fmla="*/ 6487027 w 1064"/>
              <a:gd name="T35" fmla="*/ 756474 h 1077"/>
              <a:gd name="T36" fmla="*/ 5745708 w 1064"/>
              <a:gd name="T37" fmla="*/ 1891121 h 1077"/>
              <a:gd name="T38" fmla="*/ 5105378 w 1064"/>
              <a:gd name="T39" fmla="*/ 3338284 h 1077"/>
              <a:gd name="T40" fmla="*/ 3807973 w 1064"/>
              <a:gd name="T41" fmla="*/ 2072065 h 1077"/>
              <a:gd name="T42" fmla="*/ 3504747 w 1064"/>
              <a:gd name="T43" fmla="*/ 3387655 h 1077"/>
              <a:gd name="T44" fmla="*/ 3420503 w 1064"/>
              <a:gd name="T45" fmla="*/ 4949975 h 1077"/>
              <a:gd name="T46" fmla="*/ 1752374 w 1064"/>
              <a:gd name="T47" fmla="*/ 4209915 h 1077"/>
              <a:gd name="T48" fmla="*/ 1920861 w 1064"/>
              <a:gd name="T49" fmla="*/ 5541920 h 1077"/>
              <a:gd name="T50" fmla="*/ 2392574 w 1064"/>
              <a:gd name="T51" fmla="*/ 7038454 h 1077"/>
              <a:gd name="T52" fmla="*/ 556087 w 1064"/>
              <a:gd name="T53" fmla="*/ 6906882 h 1077"/>
              <a:gd name="T54" fmla="*/ 1179412 w 1064"/>
              <a:gd name="T55" fmla="*/ 8090901 h 1077"/>
              <a:gd name="T56" fmla="*/ 2122968 w 1064"/>
              <a:gd name="T57" fmla="*/ 8847375 h 1077"/>
              <a:gd name="T58" fmla="*/ 1179412 w 1064"/>
              <a:gd name="T59" fmla="*/ 9620264 h 1077"/>
              <a:gd name="T60" fmla="*/ 556087 w 1064"/>
              <a:gd name="T61" fmla="*/ 10804282 h 1077"/>
              <a:gd name="T62" fmla="*/ 2392574 w 1064"/>
              <a:gd name="T63" fmla="*/ 10656296 h 1077"/>
              <a:gd name="T64" fmla="*/ 1920861 w 1064"/>
              <a:gd name="T65" fmla="*/ 12169245 h 1077"/>
              <a:gd name="T66" fmla="*/ 1752374 w 1064"/>
              <a:gd name="T67" fmla="*/ 13501249 h 1077"/>
              <a:gd name="T68" fmla="*/ 3420503 w 1064"/>
              <a:gd name="T69" fmla="*/ 12744775 h 1077"/>
              <a:gd name="T70" fmla="*/ 3504747 w 1064"/>
              <a:gd name="T71" fmla="*/ 14323510 h 1077"/>
              <a:gd name="T72" fmla="*/ 3807973 w 1064"/>
              <a:gd name="T73" fmla="*/ 15622686 h 1077"/>
              <a:gd name="T74" fmla="*/ 5105378 w 1064"/>
              <a:gd name="T75" fmla="*/ 14372881 h 1077"/>
              <a:gd name="T76" fmla="*/ 5745708 w 1064"/>
              <a:gd name="T77" fmla="*/ 15820044 h 1077"/>
              <a:gd name="T78" fmla="*/ 6487027 w 1064"/>
              <a:gd name="T79" fmla="*/ 16938276 h 1077"/>
              <a:gd name="T80" fmla="*/ 7278970 w 1064"/>
              <a:gd name="T81" fmla="*/ 15326713 h 1077"/>
              <a:gd name="T82" fmla="*/ 8374139 w 1064"/>
              <a:gd name="T83" fmla="*/ 16477775 h 1077"/>
              <a:gd name="T84" fmla="*/ 9469437 w 1064"/>
              <a:gd name="T85" fmla="*/ 17283620 h 1077"/>
              <a:gd name="T86" fmla="*/ 9637925 w 1064"/>
              <a:gd name="T87" fmla="*/ 15507528 h 1077"/>
              <a:gd name="T88" fmla="*/ 11086943 w 1064"/>
              <a:gd name="T89" fmla="*/ 16214631 h 1077"/>
              <a:gd name="T90" fmla="*/ 12384349 w 1064"/>
              <a:gd name="T91" fmla="*/ 16609347 h 1077"/>
              <a:gd name="T92" fmla="*/ 11929381 w 1064"/>
              <a:gd name="T93" fmla="*/ 14882626 h 1077"/>
              <a:gd name="T94" fmla="*/ 13530141 w 1064"/>
              <a:gd name="T95" fmla="*/ 15063569 h 1077"/>
              <a:gd name="T96" fmla="*/ 14894916 w 1064"/>
              <a:gd name="T97" fmla="*/ 14981369 h 1077"/>
              <a:gd name="T98" fmla="*/ 13850242 w 1064"/>
              <a:gd name="T99" fmla="*/ 13517664 h 1077"/>
              <a:gd name="T100" fmla="*/ 15417253 w 1064"/>
              <a:gd name="T101" fmla="*/ 13155905 h 1077"/>
              <a:gd name="T102" fmla="*/ 16680909 w 1064"/>
              <a:gd name="T103" fmla="*/ 12629746 h 1077"/>
              <a:gd name="T104" fmla="*/ 15198141 w 1064"/>
              <a:gd name="T105" fmla="*/ 11593714 h 1077"/>
              <a:gd name="T106" fmla="*/ 16546171 w 1064"/>
              <a:gd name="T107" fmla="*/ 10738497 h 1077"/>
              <a:gd name="T108" fmla="*/ 17540221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Freeform 11">
            <a:extLst>
              <a:ext uri="{FF2B5EF4-FFF2-40B4-BE49-F238E27FC236}">
                <a16:creationId xmlns:a16="http://schemas.microsoft.com/office/drawing/2014/main" xmlns="" id="{767120DE-348E-4AA7-97F7-4C9247B44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250" y="1827213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xmlns="" id="{1688BCF9-AFA6-4C48-AC14-FA13AC291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8038" y="2268538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xmlns="" id="{E71414B7-1889-4F8E-B252-F01357B0A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0775" y="2079625"/>
            <a:ext cx="136525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78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xmlns="" id="{7ECEAB73-A66C-4478-AD1F-CC0034C14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0100" y="1947863"/>
            <a:ext cx="138113" cy="138112"/>
          </a:xfrm>
          <a:custGeom>
            <a:avLst/>
            <a:gdLst>
              <a:gd name="T0" fmla="*/ 16023834 w 1064"/>
              <a:gd name="T1" fmla="*/ 9422906 h 1077"/>
              <a:gd name="T2" fmla="*/ 15771103 w 1064"/>
              <a:gd name="T3" fmla="*/ 8354045 h 1077"/>
              <a:gd name="T4" fmla="*/ 17540221 w 1064"/>
              <a:gd name="T5" fmla="*/ 7877129 h 1077"/>
              <a:gd name="T6" fmla="*/ 16546171 w 1064"/>
              <a:gd name="T7" fmla="*/ 6972668 h 1077"/>
              <a:gd name="T8" fmla="*/ 15198141 w 1064"/>
              <a:gd name="T9" fmla="*/ 6101037 h 1077"/>
              <a:gd name="T10" fmla="*/ 16680909 w 1064"/>
              <a:gd name="T11" fmla="*/ 5065004 h 1077"/>
              <a:gd name="T12" fmla="*/ 15417253 w 1064"/>
              <a:gd name="T13" fmla="*/ 4538845 h 1077"/>
              <a:gd name="T14" fmla="*/ 13850242 w 1064"/>
              <a:gd name="T15" fmla="*/ 4193501 h 1077"/>
              <a:gd name="T16" fmla="*/ 14894916 w 1064"/>
              <a:gd name="T17" fmla="*/ 2713381 h 1077"/>
              <a:gd name="T18" fmla="*/ 13530141 w 1064"/>
              <a:gd name="T19" fmla="*/ 2647595 h 1077"/>
              <a:gd name="T20" fmla="*/ 11929381 w 1064"/>
              <a:gd name="T21" fmla="*/ 2828539 h 1077"/>
              <a:gd name="T22" fmla="*/ 12384349 w 1064"/>
              <a:gd name="T23" fmla="*/ 1101818 h 1077"/>
              <a:gd name="T24" fmla="*/ 11086943 w 1064"/>
              <a:gd name="T25" fmla="*/ 1496534 h 1077"/>
              <a:gd name="T26" fmla="*/ 9637925 w 1064"/>
              <a:gd name="T27" fmla="*/ 2203637 h 1077"/>
              <a:gd name="T28" fmla="*/ 9469437 w 1064"/>
              <a:gd name="T29" fmla="*/ 427544 h 1077"/>
              <a:gd name="T30" fmla="*/ 8374139 w 1064"/>
              <a:gd name="T31" fmla="*/ 1233390 h 1077"/>
              <a:gd name="T32" fmla="*/ 7278970 w 1064"/>
              <a:gd name="T33" fmla="*/ 2368037 h 1077"/>
              <a:gd name="T34" fmla="*/ 6487027 w 1064"/>
              <a:gd name="T35" fmla="*/ 756474 h 1077"/>
              <a:gd name="T36" fmla="*/ 5745708 w 1064"/>
              <a:gd name="T37" fmla="*/ 1891121 h 1077"/>
              <a:gd name="T38" fmla="*/ 5105378 w 1064"/>
              <a:gd name="T39" fmla="*/ 3338284 h 1077"/>
              <a:gd name="T40" fmla="*/ 3807973 w 1064"/>
              <a:gd name="T41" fmla="*/ 2072065 h 1077"/>
              <a:gd name="T42" fmla="*/ 3504747 w 1064"/>
              <a:gd name="T43" fmla="*/ 3387655 h 1077"/>
              <a:gd name="T44" fmla="*/ 3420503 w 1064"/>
              <a:gd name="T45" fmla="*/ 4949975 h 1077"/>
              <a:gd name="T46" fmla="*/ 1752374 w 1064"/>
              <a:gd name="T47" fmla="*/ 4209915 h 1077"/>
              <a:gd name="T48" fmla="*/ 1920861 w 1064"/>
              <a:gd name="T49" fmla="*/ 5541920 h 1077"/>
              <a:gd name="T50" fmla="*/ 2392574 w 1064"/>
              <a:gd name="T51" fmla="*/ 7038454 h 1077"/>
              <a:gd name="T52" fmla="*/ 556087 w 1064"/>
              <a:gd name="T53" fmla="*/ 6906882 h 1077"/>
              <a:gd name="T54" fmla="*/ 1179412 w 1064"/>
              <a:gd name="T55" fmla="*/ 8090901 h 1077"/>
              <a:gd name="T56" fmla="*/ 2122968 w 1064"/>
              <a:gd name="T57" fmla="*/ 8847375 h 1077"/>
              <a:gd name="T58" fmla="*/ 1179412 w 1064"/>
              <a:gd name="T59" fmla="*/ 9620264 h 1077"/>
              <a:gd name="T60" fmla="*/ 556087 w 1064"/>
              <a:gd name="T61" fmla="*/ 10804282 h 1077"/>
              <a:gd name="T62" fmla="*/ 2392574 w 1064"/>
              <a:gd name="T63" fmla="*/ 10656296 h 1077"/>
              <a:gd name="T64" fmla="*/ 1920861 w 1064"/>
              <a:gd name="T65" fmla="*/ 12169245 h 1077"/>
              <a:gd name="T66" fmla="*/ 1752374 w 1064"/>
              <a:gd name="T67" fmla="*/ 13501249 h 1077"/>
              <a:gd name="T68" fmla="*/ 3420503 w 1064"/>
              <a:gd name="T69" fmla="*/ 12744775 h 1077"/>
              <a:gd name="T70" fmla="*/ 3504747 w 1064"/>
              <a:gd name="T71" fmla="*/ 14323510 h 1077"/>
              <a:gd name="T72" fmla="*/ 3807973 w 1064"/>
              <a:gd name="T73" fmla="*/ 15622686 h 1077"/>
              <a:gd name="T74" fmla="*/ 5105378 w 1064"/>
              <a:gd name="T75" fmla="*/ 14372881 h 1077"/>
              <a:gd name="T76" fmla="*/ 5745708 w 1064"/>
              <a:gd name="T77" fmla="*/ 15820044 h 1077"/>
              <a:gd name="T78" fmla="*/ 6487027 w 1064"/>
              <a:gd name="T79" fmla="*/ 16938276 h 1077"/>
              <a:gd name="T80" fmla="*/ 7278970 w 1064"/>
              <a:gd name="T81" fmla="*/ 15326713 h 1077"/>
              <a:gd name="T82" fmla="*/ 8374139 w 1064"/>
              <a:gd name="T83" fmla="*/ 16477775 h 1077"/>
              <a:gd name="T84" fmla="*/ 9469437 w 1064"/>
              <a:gd name="T85" fmla="*/ 17283620 h 1077"/>
              <a:gd name="T86" fmla="*/ 9637925 w 1064"/>
              <a:gd name="T87" fmla="*/ 15507528 h 1077"/>
              <a:gd name="T88" fmla="*/ 11086943 w 1064"/>
              <a:gd name="T89" fmla="*/ 16214631 h 1077"/>
              <a:gd name="T90" fmla="*/ 12384349 w 1064"/>
              <a:gd name="T91" fmla="*/ 16609347 h 1077"/>
              <a:gd name="T92" fmla="*/ 11929381 w 1064"/>
              <a:gd name="T93" fmla="*/ 14882626 h 1077"/>
              <a:gd name="T94" fmla="*/ 13530141 w 1064"/>
              <a:gd name="T95" fmla="*/ 15063569 h 1077"/>
              <a:gd name="T96" fmla="*/ 14894916 w 1064"/>
              <a:gd name="T97" fmla="*/ 14981369 h 1077"/>
              <a:gd name="T98" fmla="*/ 13850242 w 1064"/>
              <a:gd name="T99" fmla="*/ 13517664 h 1077"/>
              <a:gd name="T100" fmla="*/ 15417253 w 1064"/>
              <a:gd name="T101" fmla="*/ 13155905 h 1077"/>
              <a:gd name="T102" fmla="*/ 16680909 w 1064"/>
              <a:gd name="T103" fmla="*/ 12629746 h 1077"/>
              <a:gd name="T104" fmla="*/ 15198141 w 1064"/>
              <a:gd name="T105" fmla="*/ 11593714 h 1077"/>
              <a:gd name="T106" fmla="*/ 16546171 w 1064"/>
              <a:gd name="T107" fmla="*/ 10738497 h 1077"/>
              <a:gd name="T108" fmla="*/ 17540221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xmlns="" id="{41F7C3C6-1013-4F34-A7A1-94A9CA4AC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3275" y="2955925"/>
            <a:ext cx="138113" cy="139700"/>
          </a:xfrm>
          <a:custGeom>
            <a:avLst/>
            <a:gdLst>
              <a:gd name="T0" fmla="*/ 16023834 w 1064"/>
              <a:gd name="T1" fmla="*/ 9640857 h 1077"/>
              <a:gd name="T2" fmla="*/ 15771103 w 1064"/>
              <a:gd name="T3" fmla="*/ 8547253 h 1077"/>
              <a:gd name="T4" fmla="*/ 17540221 w 1064"/>
              <a:gd name="T5" fmla="*/ 8059276 h 1077"/>
              <a:gd name="T6" fmla="*/ 16546171 w 1064"/>
              <a:gd name="T7" fmla="*/ 7133910 h 1077"/>
              <a:gd name="T8" fmla="*/ 15198141 w 1064"/>
              <a:gd name="T9" fmla="*/ 6242138 h 1077"/>
              <a:gd name="T10" fmla="*/ 16680909 w 1064"/>
              <a:gd name="T11" fmla="*/ 5182131 h 1077"/>
              <a:gd name="T12" fmla="*/ 15417253 w 1064"/>
              <a:gd name="T13" fmla="*/ 4643825 h 1077"/>
              <a:gd name="T14" fmla="*/ 13850242 w 1064"/>
              <a:gd name="T15" fmla="*/ 4290489 h 1077"/>
              <a:gd name="T16" fmla="*/ 14894916 w 1064"/>
              <a:gd name="T17" fmla="*/ 2776229 h 1077"/>
              <a:gd name="T18" fmla="*/ 13530141 w 1064"/>
              <a:gd name="T19" fmla="*/ 2708909 h 1077"/>
              <a:gd name="T20" fmla="*/ 11929381 w 1064"/>
              <a:gd name="T21" fmla="*/ 2893878 h 1077"/>
              <a:gd name="T22" fmla="*/ 12384349 w 1064"/>
              <a:gd name="T23" fmla="*/ 1127328 h 1077"/>
              <a:gd name="T24" fmla="*/ 11086943 w 1064"/>
              <a:gd name="T25" fmla="*/ 1531122 h 1077"/>
              <a:gd name="T26" fmla="*/ 9637925 w 1064"/>
              <a:gd name="T27" fmla="*/ 2254527 h 1077"/>
              <a:gd name="T28" fmla="*/ 9469437 w 1064"/>
              <a:gd name="T29" fmla="*/ 437519 h 1077"/>
              <a:gd name="T30" fmla="*/ 8374139 w 1064"/>
              <a:gd name="T31" fmla="*/ 1261840 h 1077"/>
              <a:gd name="T32" fmla="*/ 7278970 w 1064"/>
              <a:gd name="T33" fmla="*/ 2422894 h 1077"/>
              <a:gd name="T34" fmla="*/ 6487027 w 1064"/>
              <a:gd name="T35" fmla="*/ 773992 h 1077"/>
              <a:gd name="T36" fmla="*/ 5745708 w 1064"/>
              <a:gd name="T37" fmla="*/ 1934916 h 1077"/>
              <a:gd name="T38" fmla="*/ 5105378 w 1064"/>
              <a:gd name="T39" fmla="*/ 3415581 h 1077"/>
              <a:gd name="T40" fmla="*/ 3807973 w 1064"/>
              <a:gd name="T41" fmla="*/ 2120016 h 1077"/>
              <a:gd name="T42" fmla="*/ 3504747 w 1064"/>
              <a:gd name="T43" fmla="*/ 3466039 h 1077"/>
              <a:gd name="T44" fmla="*/ 3420503 w 1064"/>
              <a:gd name="T45" fmla="*/ 5064352 h 1077"/>
              <a:gd name="T46" fmla="*/ 1752374 w 1064"/>
              <a:gd name="T47" fmla="*/ 4307222 h 1077"/>
              <a:gd name="T48" fmla="*/ 1920861 w 1064"/>
              <a:gd name="T49" fmla="*/ 5670108 h 1077"/>
              <a:gd name="T50" fmla="*/ 2392574 w 1064"/>
              <a:gd name="T51" fmla="*/ 7201230 h 1077"/>
              <a:gd name="T52" fmla="*/ 556087 w 1064"/>
              <a:gd name="T53" fmla="*/ 7066589 h 1077"/>
              <a:gd name="T54" fmla="*/ 1179412 w 1064"/>
              <a:gd name="T55" fmla="*/ 8277971 h 1077"/>
              <a:gd name="T56" fmla="*/ 2122968 w 1064"/>
              <a:gd name="T57" fmla="*/ 9051963 h 1077"/>
              <a:gd name="T58" fmla="*/ 1179412 w 1064"/>
              <a:gd name="T59" fmla="*/ 9842818 h 1077"/>
              <a:gd name="T60" fmla="*/ 556087 w 1064"/>
              <a:gd name="T61" fmla="*/ 11054200 h 1077"/>
              <a:gd name="T62" fmla="*/ 2392574 w 1064"/>
              <a:gd name="T63" fmla="*/ 10902696 h 1077"/>
              <a:gd name="T64" fmla="*/ 1920861 w 1064"/>
              <a:gd name="T65" fmla="*/ 12450681 h 1077"/>
              <a:gd name="T66" fmla="*/ 1752374 w 1064"/>
              <a:gd name="T67" fmla="*/ 13813567 h 1077"/>
              <a:gd name="T68" fmla="*/ 3420503 w 1064"/>
              <a:gd name="T69" fmla="*/ 13039575 h 1077"/>
              <a:gd name="T70" fmla="*/ 3504747 w 1064"/>
              <a:gd name="T71" fmla="*/ 14654751 h 1077"/>
              <a:gd name="T72" fmla="*/ 3807973 w 1064"/>
              <a:gd name="T73" fmla="*/ 15984041 h 1077"/>
              <a:gd name="T74" fmla="*/ 5105378 w 1064"/>
              <a:gd name="T75" fmla="*/ 14705209 h 1077"/>
              <a:gd name="T76" fmla="*/ 5745708 w 1064"/>
              <a:gd name="T77" fmla="*/ 16185873 h 1077"/>
              <a:gd name="T78" fmla="*/ 6487027 w 1064"/>
              <a:gd name="T79" fmla="*/ 17330064 h 1077"/>
              <a:gd name="T80" fmla="*/ 7278970 w 1064"/>
              <a:gd name="T81" fmla="*/ 15681163 h 1077"/>
              <a:gd name="T82" fmla="*/ 8374139 w 1064"/>
              <a:gd name="T83" fmla="*/ 16858949 h 1077"/>
              <a:gd name="T84" fmla="*/ 9469437 w 1064"/>
              <a:gd name="T85" fmla="*/ 17683270 h 1077"/>
              <a:gd name="T86" fmla="*/ 9637925 w 1064"/>
              <a:gd name="T87" fmla="*/ 15866262 h 1077"/>
              <a:gd name="T88" fmla="*/ 11086943 w 1064"/>
              <a:gd name="T89" fmla="*/ 16589667 h 1077"/>
              <a:gd name="T90" fmla="*/ 12384349 w 1064"/>
              <a:gd name="T91" fmla="*/ 16993461 h 1077"/>
              <a:gd name="T92" fmla="*/ 11929381 w 1064"/>
              <a:gd name="T93" fmla="*/ 15226781 h 1077"/>
              <a:gd name="T94" fmla="*/ 13530141 w 1064"/>
              <a:gd name="T95" fmla="*/ 15411880 h 1077"/>
              <a:gd name="T96" fmla="*/ 14894916 w 1064"/>
              <a:gd name="T97" fmla="*/ 15327827 h 1077"/>
              <a:gd name="T98" fmla="*/ 13850242 w 1064"/>
              <a:gd name="T99" fmla="*/ 13830300 h 1077"/>
              <a:gd name="T100" fmla="*/ 15417253 w 1064"/>
              <a:gd name="T101" fmla="*/ 13460231 h 1077"/>
              <a:gd name="T102" fmla="*/ 16680909 w 1064"/>
              <a:gd name="T103" fmla="*/ 12921796 h 1077"/>
              <a:gd name="T104" fmla="*/ 15198141 w 1064"/>
              <a:gd name="T105" fmla="*/ 11861788 h 1077"/>
              <a:gd name="T106" fmla="*/ 16546171 w 1064"/>
              <a:gd name="T107" fmla="*/ 10986880 h 1077"/>
              <a:gd name="T108" fmla="*/ 17540221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xmlns="" id="{13B0D885-72C0-4285-A376-63BB66FC7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9638" y="2501900"/>
            <a:ext cx="136525" cy="138113"/>
          </a:xfrm>
          <a:custGeom>
            <a:avLst/>
            <a:gdLst>
              <a:gd name="T0" fmla="*/ 15657518 w 1064"/>
              <a:gd name="T1" fmla="*/ 9423102 h 1077"/>
              <a:gd name="T2" fmla="*/ 15410516 w 1064"/>
              <a:gd name="T3" fmla="*/ 8354105 h 1077"/>
              <a:gd name="T4" fmla="*/ 17139277 w 1064"/>
              <a:gd name="T5" fmla="*/ 7877186 h 1077"/>
              <a:gd name="T6" fmla="*/ 16167819 w 1064"/>
              <a:gd name="T7" fmla="*/ 6972719 h 1077"/>
              <a:gd name="T8" fmla="*/ 14850687 w 1064"/>
              <a:gd name="T9" fmla="*/ 6101209 h 1077"/>
              <a:gd name="T10" fmla="*/ 16299597 w 1064"/>
              <a:gd name="T11" fmla="*/ 5065041 h 1077"/>
              <a:gd name="T12" fmla="*/ 15064713 w 1064"/>
              <a:gd name="T13" fmla="*/ 4538878 h 1077"/>
              <a:gd name="T14" fmla="*/ 13533554 w 1064"/>
              <a:gd name="T15" fmla="*/ 4193531 h 1077"/>
              <a:gd name="T16" fmla="*/ 14554412 w 1064"/>
              <a:gd name="T17" fmla="*/ 2713401 h 1077"/>
              <a:gd name="T18" fmla="*/ 13220727 w 1064"/>
              <a:gd name="T19" fmla="*/ 2647615 h 1077"/>
              <a:gd name="T20" fmla="*/ 11656720 w 1064"/>
              <a:gd name="T21" fmla="*/ 2828559 h 1077"/>
              <a:gd name="T22" fmla="*/ 12101196 w 1064"/>
              <a:gd name="T23" fmla="*/ 1101826 h 1077"/>
              <a:gd name="T24" fmla="*/ 10833464 w 1064"/>
              <a:gd name="T25" fmla="*/ 1496545 h 1077"/>
              <a:gd name="T26" fmla="*/ 9417530 w 1064"/>
              <a:gd name="T27" fmla="*/ 2203653 h 1077"/>
              <a:gd name="T28" fmla="*/ 9252905 w 1064"/>
              <a:gd name="T29" fmla="*/ 427548 h 1077"/>
              <a:gd name="T30" fmla="*/ 8182775 w 1064"/>
              <a:gd name="T31" fmla="*/ 1233399 h 1077"/>
              <a:gd name="T32" fmla="*/ 7112516 w 1064"/>
              <a:gd name="T33" fmla="*/ 2368054 h 1077"/>
              <a:gd name="T34" fmla="*/ 6338661 w 1064"/>
              <a:gd name="T35" fmla="*/ 756480 h 1077"/>
              <a:gd name="T36" fmla="*/ 5614334 w 1064"/>
              <a:gd name="T37" fmla="*/ 1891135 h 1077"/>
              <a:gd name="T38" fmla="*/ 4988680 w 1064"/>
              <a:gd name="T39" fmla="*/ 3338308 h 1077"/>
              <a:gd name="T40" fmla="*/ 3720948 w 1064"/>
              <a:gd name="T41" fmla="*/ 2072080 h 1077"/>
              <a:gd name="T42" fmla="*/ 3424545 w 1064"/>
              <a:gd name="T43" fmla="*/ 3387680 h 1077"/>
              <a:gd name="T44" fmla="*/ 3342296 w 1064"/>
              <a:gd name="T45" fmla="*/ 4950011 h 1077"/>
              <a:gd name="T46" fmla="*/ 1712337 w 1064"/>
              <a:gd name="T47" fmla="*/ 4209946 h 1077"/>
              <a:gd name="T48" fmla="*/ 1876962 w 1064"/>
              <a:gd name="T49" fmla="*/ 5541960 h 1077"/>
              <a:gd name="T50" fmla="*/ 2337862 w 1064"/>
              <a:gd name="T51" fmla="*/ 7038505 h 1077"/>
              <a:gd name="T52" fmla="*/ 543277 w 1064"/>
              <a:gd name="T53" fmla="*/ 6906932 h 1077"/>
              <a:gd name="T54" fmla="*/ 1152507 w 1064"/>
              <a:gd name="T55" fmla="*/ 8090960 h 1077"/>
              <a:gd name="T56" fmla="*/ 2074436 w 1064"/>
              <a:gd name="T57" fmla="*/ 8847439 h 1077"/>
              <a:gd name="T58" fmla="*/ 1152507 w 1064"/>
              <a:gd name="T59" fmla="*/ 9620462 h 1077"/>
              <a:gd name="T60" fmla="*/ 543277 w 1064"/>
              <a:gd name="T61" fmla="*/ 10804489 h 1077"/>
              <a:gd name="T62" fmla="*/ 2337862 w 1064"/>
              <a:gd name="T63" fmla="*/ 10656502 h 1077"/>
              <a:gd name="T64" fmla="*/ 1876962 w 1064"/>
              <a:gd name="T65" fmla="*/ 12169461 h 1077"/>
              <a:gd name="T66" fmla="*/ 1712337 w 1064"/>
              <a:gd name="T67" fmla="*/ 13501475 h 1077"/>
              <a:gd name="T68" fmla="*/ 3342296 w 1064"/>
              <a:gd name="T69" fmla="*/ 12744996 h 1077"/>
              <a:gd name="T70" fmla="*/ 3424545 w 1064"/>
              <a:gd name="T71" fmla="*/ 14323742 h 1077"/>
              <a:gd name="T72" fmla="*/ 3720948 w 1064"/>
              <a:gd name="T73" fmla="*/ 15622927 h 1077"/>
              <a:gd name="T74" fmla="*/ 4988680 w 1064"/>
              <a:gd name="T75" fmla="*/ 14373113 h 1077"/>
              <a:gd name="T76" fmla="*/ 5614334 w 1064"/>
              <a:gd name="T77" fmla="*/ 15820286 h 1077"/>
              <a:gd name="T78" fmla="*/ 6338661 w 1064"/>
              <a:gd name="T79" fmla="*/ 16938527 h 1077"/>
              <a:gd name="T80" fmla="*/ 7112516 w 1064"/>
              <a:gd name="T81" fmla="*/ 15326824 h 1077"/>
              <a:gd name="T82" fmla="*/ 8182775 w 1064"/>
              <a:gd name="T83" fmla="*/ 16478022 h 1077"/>
              <a:gd name="T84" fmla="*/ 9252905 w 1064"/>
              <a:gd name="T85" fmla="*/ 17283874 h 1077"/>
              <a:gd name="T86" fmla="*/ 9417530 w 1064"/>
              <a:gd name="T87" fmla="*/ 15507769 h 1077"/>
              <a:gd name="T88" fmla="*/ 10833464 w 1064"/>
              <a:gd name="T89" fmla="*/ 16214877 h 1077"/>
              <a:gd name="T90" fmla="*/ 12101196 w 1064"/>
              <a:gd name="T91" fmla="*/ 16609595 h 1077"/>
              <a:gd name="T92" fmla="*/ 11656720 w 1064"/>
              <a:gd name="T93" fmla="*/ 14882862 h 1077"/>
              <a:gd name="T94" fmla="*/ 13220727 w 1064"/>
              <a:gd name="T95" fmla="*/ 15063807 h 1077"/>
              <a:gd name="T96" fmla="*/ 14554412 w 1064"/>
              <a:gd name="T97" fmla="*/ 14981477 h 1077"/>
              <a:gd name="T98" fmla="*/ 13533554 w 1064"/>
              <a:gd name="T99" fmla="*/ 13517890 h 1077"/>
              <a:gd name="T100" fmla="*/ 15064713 w 1064"/>
              <a:gd name="T101" fmla="*/ 13156129 h 1077"/>
              <a:gd name="T102" fmla="*/ 16299597 w 1064"/>
              <a:gd name="T103" fmla="*/ 12629838 h 1077"/>
              <a:gd name="T104" fmla="*/ 14850687 w 1064"/>
              <a:gd name="T105" fmla="*/ 11593798 h 1077"/>
              <a:gd name="T106" fmla="*/ 16167819 w 1064"/>
              <a:gd name="T107" fmla="*/ 10738703 h 1077"/>
              <a:gd name="T108" fmla="*/ 17139277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Freeform 11">
            <a:extLst>
              <a:ext uri="{FF2B5EF4-FFF2-40B4-BE49-F238E27FC236}">
                <a16:creationId xmlns:a16="http://schemas.microsoft.com/office/drawing/2014/main" xmlns="" id="{A301797D-A44B-42CF-8576-3C50CB585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7300" y="3471863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xmlns="" id="{2E362084-071D-4752-87D3-4A2495B72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7475" y="3841750"/>
            <a:ext cx="136525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78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xmlns="" id="{1F2DD3D0-63DB-4837-81F6-F0E7E187A8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6950" y="4551363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xmlns="" id="{47192416-85C0-4D30-A5BA-E233C794D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5063" y="3857625"/>
            <a:ext cx="138112" cy="138113"/>
          </a:xfrm>
          <a:custGeom>
            <a:avLst/>
            <a:gdLst>
              <a:gd name="T0" fmla="*/ 16023588 w 1064"/>
              <a:gd name="T1" fmla="*/ 9423102 h 1077"/>
              <a:gd name="T2" fmla="*/ 15770859 w 1064"/>
              <a:gd name="T3" fmla="*/ 8354105 h 1077"/>
              <a:gd name="T4" fmla="*/ 17539964 w 1064"/>
              <a:gd name="T5" fmla="*/ 7877186 h 1077"/>
              <a:gd name="T6" fmla="*/ 16545921 w 1064"/>
              <a:gd name="T7" fmla="*/ 6972719 h 1077"/>
              <a:gd name="T8" fmla="*/ 15198031 w 1064"/>
              <a:gd name="T9" fmla="*/ 6101209 h 1077"/>
              <a:gd name="T10" fmla="*/ 16680659 w 1064"/>
              <a:gd name="T11" fmla="*/ 5065041 h 1077"/>
              <a:gd name="T12" fmla="*/ 15417012 w 1064"/>
              <a:gd name="T13" fmla="*/ 4538878 h 1077"/>
              <a:gd name="T14" fmla="*/ 13850012 w 1064"/>
              <a:gd name="T15" fmla="*/ 4193531 h 1077"/>
              <a:gd name="T16" fmla="*/ 14894678 w 1064"/>
              <a:gd name="T17" fmla="*/ 2713401 h 1077"/>
              <a:gd name="T18" fmla="*/ 13529914 w 1064"/>
              <a:gd name="T19" fmla="*/ 2647615 h 1077"/>
              <a:gd name="T20" fmla="*/ 11929294 w 1064"/>
              <a:gd name="T21" fmla="*/ 2828559 h 1077"/>
              <a:gd name="T22" fmla="*/ 12384129 w 1064"/>
              <a:gd name="T23" fmla="*/ 1101826 h 1077"/>
              <a:gd name="T24" fmla="*/ 11086733 w 1064"/>
              <a:gd name="T25" fmla="*/ 1496545 h 1077"/>
              <a:gd name="T26" fmla="*/ 9637725 w 1064"/>
              <a:gd name="T27" fmla="*/ 2203653 h 1077"/>
              <a:gd name="T28" fmla="*/ 9469239 w 1064"/>
              <a:gd name="T29" fmla="*/ 427548 h 1077"/>
              <a:gd name="T30" fmla="*/ 8374078 w 1064"/>
              <a:gd name="T31" fmla="*/ 1233399 h 1077"/>
              <a:gd name="T32" fmla="*/ 7278918 w 1064"/>
              <a:gd name="T33" fmla="*/ 2368054 h 1077"/>
              <a:gd name="T34" fmla="*/ 6486980 w 1064"/>
              <a:gd name="T35" fmla="*/ 756480 h 1077"/>
              <a:gd name="T36" fmla="*/ 5745537 w 1064"/>
              <a:gd name="T37" fmla="*/ 1891135 h 1077"/>
              <a:gd name="T38" fmla="*/ 5105341 w 1064"/>
              <a:gd name="T39" fmla="*/ 3338308 h 1077"/>
              <a:gd name="T40" fmla="*/ 3807945 w 1064"/>
              <a:gd name="T41" fmla="*/ 2072080 h 1077"/>
              <a:gd name="T42" fmla="*/ 3504592 w 1064"/>
              <a:gd name="T43" fmla="*/ 3387680 h 1077"/>
              <a:gd name="T44" fmla="*/ 3420349 w 1064"/>
              <a:gd name="T45" fmla="*/ 4950011 h 1077"/>
              <a:gd name="T46" fmla="*/ 1752361 w 1064"/>
              <a:gd name="T47" fmla="*/ 4209946 h 1077"/>
              <a:gd name="T48" fmla="*/ 1920847 w 1064"/>
              <a:gd name="T49" fmla="*/ 5541960 h 1077"/>
              <a:gd name="T50" fmla="*/ 2392557 w 1064"/>
              <a:gd name="T51" fmla="*/ 7038505 h 1077"/>
              <a:gd name="T52" fmla="*/ 556083 w 1064"/>
              <a:gd name="T53" fmla="*/ 6906932 h 1077"/>
              <a:gd name="T54" fmla="*/ 1179404 w 1064"/>
              <a:gd name="T55" fmla="*/ 8090960 h 1077"/>
              <a:gd name="T56" fmla="*/ 2122953 w 1064"/>
              <a:gd name="T57" fmla="*/ 8847439 h 1077"/>
              <a:gd name="T58" fmla="*/ 1179404 w 1064"/>
              <a:gd name="T59" fmla="*/ 9620462 h 1077"/>
              <a:gd name="T60" fmla="*/ 556083 w 1064"/>
              <a:gd name="T61" fmla="*/ 10804489 h 1077"/>
              <a:gd name="T62" fmla="*/ 2392557 w 1064"/>
              <a:gd name="T63" fmla="*/ 10656502 h 1077"/>
              <a:gd name="T64" fmla="*/ 1920847 w 1064"/>
              <a:gd name="T65" fmla="*/ 12169461 h 1077"/>
              <a:gd name="T66" fmla="*/ 1752361 w 1064"/>
              <a:gd name="T67" fmla="*/ 13501475 h 1077"/>
              <a:gd name="T68" fmla="*/ 3420349 w 1064"/>
              <a:gd name="T69" fmla="*/ 12744996 h 1077"/>
              <a:gd name="T70" fmla="*/ 3504592 w 1064"/>
              <a:gd name="T71" fmla="*/ 14323742 h 1077"/>
              <a:gd name="T72" fmla="*/ 3807945 w 1064"/>
              <a:gd name="T73" fmla="*/ 15622927 h 1077"/>
              <a:gd name="T74" fmla="*/ 5105341 w 1064"/>
              <a:gd name="T75" fmla="*/ 14373113 h 1077"/>
              <a:gd name="T76" fmla="*/ 5745537 w 1064"/>
              <a:gd name="T77" fmla="*/ 15820286 h 1077"/>
              <a:gd name="T78" fmla="*/ 6486980 w 1064"/>
              <a:gd name="T79" fmla="*/ 16938527 h 1077"/>
              <a:gd name="T80" fmla="*/ 7278918 w 1064"/>
              <a:gd name="T81" fmla="*/ 15326824 h 1077"/>
              <a:gd name="T82" fmla="*/ 8374078 w 1064"/>
              <a:gd name="T83" fmla="*/ 16478022 h 1077"/>
              <a:gd name="T84" fmla="*/ 9469239 w 1064"/>
              <a:gd name="T85" fmla="*/ 17283874 h 1077"/>
              <a:gd name="T86" fmla="*/ 9637725 w 1064"/>
              <a:gd name="T87" fmla="*/ 15507769 h 1077"/>
              <a:gd name="T88" fmla="*/ 11086733 w 1064"/>
              <a:gd name="T89" fmla="*/ 16214877 h 1077"/>
              <a:gd name="T90" fmla="*/ 12384129 w 1064"/>
              <a:gd name="T91" fmla="*/ 16609595 h 1077"/>
              <a:gd name="T92" fmla="*/ 11929294 w 1064"/>
              <a:gd name="T93" fmla="*/ 14882862 h 1077"/>
              <a:gd name="T94" fmla="*/ 13529914 w 1064"/>
              <a:gd name="T95" fmla="*/ 15063807 h 1077"/>
              <a:gd name="T96" fmla="*/ 14894678 w 1064"/>
              <a:gd name="T97" fmla="*/ 14981477 h 1077"/>
              <a:gd name="T98" fmla="*/ 13850012 w 1064"/>
              <a:gd name="T99" fmla="*/ 13517890 h 1077"/>
              <a:gd name="T100" fmla="*/ 15417012 w 1064"/>
              <a:gd name="T101" fmla="*/ 13156129 h 1077"/>
              <a:gd name="T102" fmla="*/ 16680659 w 1064"/>
              <a:gd name="T103" fmla="*/ 12629838 h 1077"/>
              <a:gd name="T104" fmla="*/ 15198031 w 1064"/>
              <a:gd name="T105" fmla="*/ 11593798 h 1077"/>
              <a:gd name="T106" fmla="*/ 16545921 w 1064"/>
              <a:gd name="T107" fmla="*/ 10738703 h 1077"/>
              <a:gd name="T108" fmla="*/ 17539964 w 1064"/>
              <a:gd name="T109" fmla="*/ 9834235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Freeform 11">
            <a:extLst>
              <a:ext uri="{FF2B5EF4-FFF2-40B4-BE49-F238E27FC236}">
                <a16:creationId xmlns:a16="http://schemas.microsoft.com/office/drawing/2014/main" xmlns="" id="{6CA20B58-C21E-409A-9CB0-C9A0AC002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3850" y="3865563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Freeform 11">
            <a:extLst>
              <a:ext uri="{FF2B5EF4-FFF2-40B4-BE49-F238E27FC236}">
                <a16:creationId xmlns:a16="http://schemas.microsoft.com/office/drawing/2014/main" xmlns="" id="{EB1D248D-B1A9-44B3-AC06-AA0A1268BE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1925" y="4221480"/>
            <a:ext cx="136525" cy="139700"/>
          </a:xfrm>
          <a:custGeom>
            <a:avLst/>
            <a:gdLst>
              <a:gd name="T0" fmla="*/ 15657518 w 1064"/>
              <a:gd name="T1" fmla="*/ 9640857 h 1077"/>
              <a:gd name="T2" fmla="*/ 15410516 w 1064"/>
              <a:gd name="T3" fmla="*/ 8547253 h 1077"/>
              <a:gd name="T4" fmla="*/ 17139277 w 1064"/>
              <a:gd name="T5" fmla="*/ 8059276 h 1077"/>
              <a:gd name="T6" fmla="*/ 16167819 w 1064"/>
              <a:gd name="T7" fmla="*/ 7133910 h 1077"/>
              <a:gd name="T8" fmla="*/ 14850687 w 1064"/>
              <a:gd name="T9" fmla="*/ 6242138 h 1077"/>
              <a:gd name="T10" fmla="*/ 16299597 w 1064"/>
              <a:gd name="T11" fmla="*/ 5182131 h 1077"/>
              <a:gd name="T12" fmla="*/ 15064713 w 1064"/>
              <a:gd name="T13" fmla="*/ 4643825 h 1077"/>
              <a:gd name="T14" fmla="*/ 13533554 w 1064"/>
              <a:gd name="T15" fmla="*/ 4290489 h 1077"/>
              <a:gd name="T16" fmla="*/ 14554412 w 1064"/>
              <a:gd name="T17" fmla="*/ 2776229 h 1077"/>
              <a:gd name="T18" fmla="*/ 13220727 w 1064"/>
              <a:gd name="T19" fmla="*/ 2708909 h 1077"/>
              <a:gd name="T20" fmla="*/ 11656720 w 1064"/>
              <a:gd name="T21" fmla="*/ 2893878 h 1077"/>
              <a:gd name="T22" fmla="*/ 12101196 w 1064"/>
              <a:gd name="T23" fmla="*/ 1127328 h 1077"/>
              <a:gd name="T24" fmla="*/ 10833464 w 1064"/>
              <a:gd name="T25" fmla="*/ 1531122 h 1077"/>
              <a:gd name="T26" fmla="*/ 9417530 w 1064"/>
              <a:gd name="T27" fmla="*/ 2254527 h 1077"/>
              <a:gd name="T28" fmla="*/ 9252905 w 1064"/>
              <a:gd name="T29" fmla="*/ 437519 h 1077"/>
              <a:gd name="T30" fmla="*/ 8182775 w 1064"/>
              <a:gd name="T31" fmla="*/ 1261840 h 1077"/>
              <a:gd name="T32" fmla="*/ 7112516 w 1064"/>
              <a:gd name="T33" fmla="*/ 2422894 h 1077"/>
              <a:gd name="T34" fmla="*/ 6338661 w 1064"/>
              <a:gd name="T35" fmla="*/ 773992 h 1077"/>
              <a:gd name="T36" fmla="*/ 5614334 w 1064"/>
              <a:gd name="T37" fmla="*/ 1934916 h 1077"/>
              <a:gd name="T38" fmla="*/ 4988680 w 1064"/>
              <a:gd name="T39" fmla="*/ 3415581 h 1077"/>
              <a:gd name="T40" fmla="*/ 3720948 w 1064"/>
              <a:gd name="T41" fmla="*/ 2120016 h 1077"/>
              <a:gd name="T42" fmla="*/ 3424545 w 1064"/>
              <a:gd name="T43" fmla="*/ 3466039 h 1077"/>
              <a:gd name="T44" fmla="*/ 3342296 w 1064"/>
              <a:gd name="T45" fmla="*/ 5064352 h 1077"/>
              <a:gd name="T46" fmla="*/ 1712337 w 1064"/>
              <a:gd name="T47" fmla="*/ 4307222 h 1077"/>
              <a:gd name="T48" fmla="*/ 1876962 w 1064"/>
              <a:gd name="T49" fmla="*/ 5670108 h 1077"/>
              <a:gd name="T50" fmla="*/ 2337862 w 1064"/>
              <a:gd name="T51" fmla="*/ 7201230 h 1077"/>
              <a:gd name="T52" fmla="*/ 543277 w 1064"/>
              <a:gd name="T53" fmla="*/ 7066589 h 1077"/>
              <a:gd name="T54" fmla="*/ 1152507 w 1064"/>
              <a:gd name="T55" fmla="*/ 8277971 h 1077"/>
              <a:gd name="T56" fmla="*/ 2074436 w 1064"/>
              <a:gd name="T57" fmla="*/ 9051963 h 1077"/>
              <a:gd name="T58" fmla="*/ 1152507 w 1064"/>
              <a:gd name="T59" fmla="*/ 9842818 h 1077"/>
              <a:gd name="T60" fmla="*/ 543277 w 1064"/>
              <a:gd name="T61" fmla="*/ 11054200 h 1077"/>
              <a:gd name="T62" fmla="*/ 2337862 w 1064"/>
              <a:gd name="T63" fmla="*/ 10902696 h 1077"/>
              <a:gd name="T64" fmla="*/ 1876962 w 1064"/>
              <a:gd name="T65" fmla="*/ 12450681 h 1077"/>
              <a:gd name="T66" fmla="*/ 1712337 w 1064"/>
              <a:gd name="T67" fmla="*/ 13813567 h 1077"/>
              <a:gd name="T68" fmla="*/ 3342296 w 1064"/>
              <a:gd name="T69" fmla="*/ 13039575 h 1077"/>
              <a:gd name="T70" fmla="*/ 3424545 w 1064"/>
              <a:gd name="T71" fmla="*/ 14654751 h 1077"/>
              <a:gd name="T72" fmla="*/ 3720948 w 1064"/>
              <a:gd name="T73" fmla="*/ 15984041 h 1077"/>
              <a:gd name="T74" fmla="*/ 4988680 w 1064"/>
              <a:gd name="T75" fmla="*/ 14705209 h 1077"/>
              <a:gd name="T76" fmla="*/ 5614334 w 1064"/>
              <a:gd name="T77" fmla="*/ 16185873 h 1077"/>
              <a:gd name="T78" fmla="*/ 6338661 w 1064"/>
              <a:gd name="T79" fmla="*/ 17330064 h 1077"/>
              <a:gd name="T80" fmla="*/ 7112516 w 1064"/>
              <a:gd name="T81" fmla="*/ 15681163 h 1077"/>
              <a:gd name="T82" fmla="*/ 8182775 w 1064"/>
              <a:gd name="T83" fmla="*/ 16858949 h 1077"/>
              <a:gd name="T84" fmla="*/ 9252905 w 1064"/>
              <a:gd name="T85" fmla="*/ 17683270 h 1077"/>
              <a:gd name="T86" fmla="*/ 9417530 w 1064"/>
              <a:gd name="T87" fmla="*/ 15866262 h 1077"/>
              <a:gd name="T88" fmla="*/ 10833464 w 1064"/>
              <a:gd name="T89" fmla="*/ 16589667 h 1077"/>
              <a:gd name="T90" fmla="*/ 12101196 w 1064"/>
              <a:gd name="T91" fmla="*/ 16993461 h 1077"/>
              <a:gd name="T92" fmla="*/ 11656720 w 1064"/>
              <a:gd name="T93" fmla="*/ 15226781 h 1077"/>
              <a:gd name="T94" fmla="*/ 13220727 w 1064"/>
              <a:gd name="T95" fmla="*/ 15411880 h 1077"/>
              <a:gd name="T96" fmla="*/ 14554412 w 1064"/>
              <a:gd name="T97" fmla="*/ 15327827 h 1077"/>
              <a:gd name="T98" fmla="*/ 13533554 w 1064"/>
              <a:gd name="T99" fmla="*/ 13830300 h 1077"/>
              <a:gd name="T100" fmla="*/ 15064713 w 1064"/>
              <a:gd name="T101" fmla="*/ 13460231 h 1077"/>
              <a:gd name="T102" fmla="*/ 16299597 w 1064"/>
              <a:gd name="T103" fmla="*/ 12921796 h 1077"/>
              <a:gd name="T104" fmla="*/ 14850687 w 1064"/>
              <a:gd name="T105" fmla="*/ 11861788 h 1077"/>
              <a:gd name="T106" fmla="*/ 16167819 w 1064"/>
              <a:gd name="T107" fmla="*/ 10986880 h 1077"/>
              <a:gd name="T108" fmla="*/ 17139277 w 1064"/>
              <a:gd name="T109" fmla="*/ 10061513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Freeform 11">
            <a:extLst>
              <a:ext uri="{FF2B5EF4-FFF2-40B4-BE49-F238E27FC236}">
                <a16:creationId xmlns:a16="http://schemas.microsoft.com/office/drawing/2014/main" xmlns="" id="{BBE57ACD-CA3E-4EBA-B3FD-BD1BD15CA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7675" y="3770313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Freeform 11">
            <a:extLst>
              <a:ext uri="{FF2B5EF4-FFF2-40B4-BE49-F238E27FC236}">
                <a16:creationId xmlns:a16="http://schemas.microsoft.com/office/drawing/2014/main" xmlns="" id="{85BBA0B8-4F2C-4B7F-81C4-E69DC40E3A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6400" y="4011613"/>
            <a:ext cx="136525" cy="138112"/>
          </a:xfrm>
          <a:custGeom>
            <a:avLst/>
            <a:gdLst>
              <a:gd name="T0" fmla="*/ 15657518 w 1064"/>
              <a:gd name="T1" fmla="*/ 9422906 h 1077"/>
              <a:gd name="T2" fmla="*/ 15410516 w 1064"/>
              <a:gd name="T3" fmla="*/ 8354045 h 1077"/>
              <a:gd name="T4" fmla="*/ 17139277 w 1064"/>
              <a:gd name="T5" fmla="*/ 7877129 h 1077"/>
              <a:gd name="T6" fmla="*/ 16167819 w 1064"/>
              <a:gd name="T7" fmla="*/ 6972668 h 1077"/>
              <a:gd name="T8" fmla="*/ 14850687 w 1064"/>
              <a:gd name="T9" fmla="*/ 6101037 h 1077"/>
              <a:gd name="T10" fmla="*/ 16299597 w 1064"/>
              <a:gd name="T11" fmla="*/ 5065004 h 1077"/>
              <a:gd name="T12" fmla="*/ 15064713 w 1064"/>
              <a:gd name="T13" fmla="*/ 4538845 h 1077"/>
              <a:gd name="T14" fmla="*/ 13533554 w 1064"/>
              <a:gd name="T15" fmla="*/ 4193501 h 1077"/>
              <a:gd name="T16" fmla="*/ 14554412 w 1064"/>
              <a:gd name="T17" fmla="*/ 2713381 h 1077"/>
              <a:gd name="T18" fmla="*/ 13220727 w 1064"/>
              <a:gd name="T19" fmla="*/ 2647595 h 1077"/>
              <a:gd name="T20" fmla="*/ 11656720 w 1064"/>
              <a:gd name="T21" fmla="*/ 2828539 h 1077"/>
              <a:gd name="T22" fmla="*/ 12101196 w 1064"/>
              <a:gd name="T23" fmla="*/ 1101818 h 1077"/>
              <a:gd name="T24" fmla="*/ 10833464 w 1064"/>
              <a:gd name="T25" fmla="*/ 1496534 h 1077"/>
              <a:gd name="T26" fmla="*/ 9417530 w 1064"/>
              <a:gd name="T27" fmla="*/ 2203637 h 1077"/>
              <a:gd name="T28" fmla="*/ 9252905 w 1064"/>
              <a:gd name="T29" fmla="*/ 427544 h 1077"/>
              <a:gd name="T30" fmla="*/ 8182775 w 1064"/>
              <a:gd name="T31" fmla="*/ 1233390 h 1077"/>
              <a:gd name="T32" fmla="*/ 7112516 w 1064"/>
              <a:gd name="T33" fmla="*/ 2368037 h 1077"/>
              <a:gd name="T34" fmla="*/ 6338661 w 1064"/>
              <a:gd name="T35" fmla="*/ 756474 h 1077"/>
              <a:gd name="T36" fmla="*/ 5614334 w 1064"/>
              <a:gd name="T37" fmla="*/ 1891121 h 1077"/>
              <a:gd name="T38" fmla="*/ 4988680 w 1064"/>
              <a:gd name="T39" fmla="*/ 3338284 h 1077"/>
              <a:gd name="T40" fmla="*/ 3720948 w 1064"/>
              <a:gd name="T41" fmla="*/ 2072065 h 1077"/>
              <a:gd name="T42" fmla="*/ 3424545 w 1064"/>
              <a:gd name="T43" fmla="*/ 3387655 h 1077"/>
              <a:gd name="T44" fmla="*/ 3342296 w 1064"/>
              <a:gd name="T45" fmla="*/ 4949975 h 1077"/>
              <a:gd name="T46" fmla="*/ 1712337 w 1064"/>
              <a:gd name="T47" fmla="*/ 4209915 h 1077"/>
              <a:gd name="T48" fmla="*/ 1876962 w 1064"/>
              <a:gd name="T49" fmla="*/ 5541920 h 1077"/>
              <a:gd name="T50" fmla="*/ 2337862 w 1064"/>
              <a:gd name="T51" fmla="*/ 7038454 h 1077"/>
              <a:gd name="T52" fmla="*/ 543277 w 1064"/>
              <a:gd name="T53" fmla="*/ 6906882 h 1077"/>
              <a:gd name="T54" fmla="*/ 1152507 w 1064"/>
              <a:gd name="T55" fmla="*/ 8090901 h 1077"/>
              <a:gd name="T56" fmla="*/ 2074436 w 1064"/>
              <a:gd name="T57" fmla="*/ 8847375 h 1077"/>
              <a:gd name="T58" fmla="*/ 1152507 w 1064"/>
              <a:gd name="T59" fmla="*/ 9620264 h 1077"/>
              <a:gd name="T60" fmla="*/ 543277 w 1064"/>
              <a:gd name="T61" fmla="*/ 10804282 h 1077"/>
              <a:gd name="T62" fmla="*/ 2337862 w 1064"/>
              <a:gd name="T63" fmla="*/ 10656296 h 1077"/>
              <a:gd name="T64" fmla="*/ 1876962 w 1064"/>
              <a:gd name="T65" fmla="*/ 12169245 h 1077"/>
              <a:gd name="T66" fmla="*/ 1712337 w 1064"/>
              <a:gd name="T67" fmla="*/ 13501249 h 1077"/>
              <a:gd name="T68" fmla="*/ 3342296 w 1064"/>
              <a:gd name="T69" fmla="*/ 12744775 h 1077"/>
              <a:gd name="T70" fmla="*/ 3424545 w 1064"/>
              <a:gd name="T71" fmla="*/ 14323510 h 1077"/>
              <a:gd name="T72" fmla="*/ 3720948 w 1064"/>
              <a:gd name="T73" fmla="*/ 15622686 h 1077"/>
              <a:gd name="T74" fmla="*/ 4988680 w 1064"/>
              <a:gd name="T75" fmla="*/ 14372881 h 1077"/>
              <a:gd name="T76" fmla="*/ 5614334 w 1064"/>
              <a:gd name="T77" fmla="*/ 15820044 h 1077"/>
              <a:gd name="T78" fmla="*/ 6338661 w 1064"/>
              <a:gd name="T79" fmla="*/ 16938276 h 1077"/>
              <a:gd name="T80" fmla="*/ 7112516 w 1064"/>
              <a:gd name="T81" fmla="*/ 15326713 h 1077"/>
              <a:gd name="T82" fmla="*/ 8182775 w 1064"/>
              <a:gd name="T83" fmla="*/ 16477775 h 1077"/>
              <a:gd name="T84" fmla="*/ 9252905 w 1064"/>
              <a:gd name="T85" fmla="*/ 17283620 h 1077"/>
              <a:gd name="T86" fmla="*/ 9417530 w 1064"/>
              <a:gd name="T87" fmla="*/ 15507528 h 1077"/>
              <a:gd name="T88" fmla="*/ 10833464 w 1064"/>
              <a:gd name="T89" fmla="*/ 16214631 h 1077"/>
              <a:gd name="T90" fmla="*/ 12101196 w 1064"/>
              <a:gd name="T91" fmla="*/ 16609347 h 1077"/>
              <a:gd name="T92" fmla="*/ 11656720 w 1064"/>
              <a:gd name="T93" fmla="*/ 14882626 h 1077"/>
              <a:gd name="T94" fmla="*/ 13220727 w 1064"/>
              <a:gd name="T95" fmla="*/ 15063569 h 1077"/>
              <a:gd name="T96" fmla="*/ 14554412 w 1064"/>
              <a:gd name="T97" fmla="*/ 14981369 h 1077"/>
              <a:gd name="T98" fmla="*/ 13533554 w 1064"/>
              <a:gd name="T99" fmla="*/ 13517664 h 1077"/>
              <a:gd name="T100" fmla="*/ 15064713 w 1064"/>
              <a:gd name="T101" fmla="*/ 13155905 h 1077"/>
              <a:gd name="T102" fmla="*/ 16299597 w 1064"/>
              <a:gd name="T103" fmla="*/ 12629746 h 1077"/>
              <a:gd name="T104" fmla="*/ 14850687 w 1064"/>
              <a:gd name="T105" fmla="*/ 11593714 h 1077"/>
              <a:gd name="T106" fmla="*/ 16167819 w 1064"/>
              <a:gd name="T107" fmla="*/ 10738497 h 1077"/>
              <a:gd name="T108" fmla="*/ 17139277 w 1064"/>
              <a:gd name="T109" fmla="*/ 9834036 h 107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4"/>
              <a:gd name="T166" fmla="*/ 0 h 1077"/>
              <a:gd name="T167" fmla="*/ 1064 w 1064"/>
              <a:gd name="T168" fmla="*/ 1077 h 107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3" name="Group 42">
            <a:extLst>
              <a:ext uri="{FF2B5EF4-FFF2-40B4-BE49-F238E27FC236}">
                <a16:creationId xmlns:a16="http://schemas.microsoft.com/office/drawing/2014/main" xmlns="" id="{8E47CE3E-5ADA-45A4-B259-9A1ADB909C74}"/>
              </a:ext>
            </a:extLst>
          </p:cNvPr>
          <p:cNvGrpSpPr/>
          <p:nvPr/>
        </p:nvGrpSpPr>
        <p:grpSpPr bwMode="auto">
          <a:xfrm>
            <a:off x="5473700" y="4827588"/>
            <a:ext cx="1114425" cy="1123950"/>
            <a:chOff x="0" y="0"/>
            <a:chExt cx="749300" cy="756115"/>
          </a:xfrm>
          <a:solidFill>
            <a:srgbClr val="D01111"/>
          </a:solidFill>
        </p:grpSpPr>
        <p:sp>
          <p:nvSpPr>
            <p:cNvPr id="24" name="Freeform 43">
              <a:extLst>
                <a:ext uri="{FF2B5EF4-FFF2-40B4-BE49-F238E27FC236}">
                  <a16:creationId xmlns:a16="http://schemas.microsoft.com/office/drawing/2014/main" xmlns="" id="{08F99543-752D-402D-9D8F-60A82F7DA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00" y="513228"/>
              <a:ext cx="698500" cy="66675"/>
            </a:xfrm>
            <a:custGeom>
              <a:avLst/>
              <a:gdLst>
                <a:gd name="T0" fmla="*/ 11 w 226"/>
                <a:gd name="T1" fmla="*/ 22 h 22"/>
                <a:gd name="T2" fmla="*/ 215 w 226"/>
                <a:gd name="T3" fmla="*/ 22 h 22"/>
                <a:gd name="T4" fmla="*/ 226 w 226"/>
                <a:gd name="T5" fmla="*/ 0 h 22"/>
                <a:gd name="T6" fmla="*/ 0 w 226"/>
                <a:gd name="T7" fmla="*/ 0 h 22"/>
                <a:gd name="T8" fmla="*/ 11 w 226"/>
                <a:gd name="T9" fmla="*/ 22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6"/>
                <a:gd name="T16" fmla="*/ 0 h 22"/>
                <a:gd name="T17" fmla="*/ 226 w 2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6" h="22">
                  <a:moveTo>
                    <a:pt x="11" y="22"/>
                  </a:moveTo>
                  <a:cubicBezTo>
                    <a:pt x="215" y="22"/>
                    <a:pt x="215" y="22"/>
                    <a:pt x="215" y="22"/>
                  </a:cubicBezTo>
                  <a:cubicBezTo>
                    <a:pt x="220" y="15"/>
                    <a:pt x="223" y="8"/>
                    <a:pt x="2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5"/>
                    <a:pt x="11" y="22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5" name="Freeform 44">
              <a:extLst>
                <a:ext uri="{FF2B5EF4-FFF2-40B4-BE49-F238E27FC236}">
                  <a16:creationId xmlns:a16="http://schemas.microsoft.com/office/drawing/2014/main" xmlns="" id="{FA449CE4-102F-4CCF-8871-EAAFD4C3E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00" y="651340"/>
              <a:ext cx="519112" cy="104775"/>
            </a:xfrm>
            <a:custGeom>
              <a:avLst/>
              <a:gdLst>
                <a:gd name="T0" fmla="*/ 84 w 168"/>
                <a:gd name="T1" fmla="*/ 34 h 34"/>
                <a:gd name="T2" fmla="*/ 168 w 168"/>
                <a:gd name="T3" fmla="*/ 0 h 34"/>
                <a:gd name="T4" fmla="*/ 0 w 168"/>
                <a:gd name="T5" fmla="*/ 0 h 34"/>
                <a:gd name="T6" fmla="*/ 84 w 168"/>
                <a:gd name="T7" fmla="*/ 34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8"/>
                <a:gd name="T13" fmla="*/ 0 h 34"/>
                <a:gd name="T14" fmla="*/ 168 w 168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8" h="34">
                  <a:moveTo>
                    <a:pt x="84" y="34"/>
                  </a:moveTo>
                  <a:cubicBezTo>
                    <a:pt x="117" y="34"/>
                    <a:pt x="146" y="21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1"/>
                    <a:pt x="51" y="34"/>
                    <a:pt x="84" y="34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6" name="Freeform 45">
              <a:extLst>
                <a:ext uri="{FF2B5EF4-FFF2-40B4-BE49-F238E27FC236}">
                  <a16:creationId xmlns:a16="http://schemas.microsoft.com/office/drawing/2014/main" xmlns="" id="{5D60A4AE-3776-42D5-8983-F2D72F2268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49300" cy="441791"/>
            </a:xfrm>
            <a:custGeom>
              <a:avLst/>
              <a:gdLst>
                <a:gd name="T0" fmla="*/ 242 w 242"/>
                <a:gd name="T1" fmla="*/ 0 h 165"/>
                <a:gd name="T2" fmla="*/ 0 w 242"/>
                <a:gd name="T3" fmla="*/ 0 h 165"/>
                <a:gd name="T4" fmla="*/ 0 w 242"/>
                <a:gd name="T5" fmla="*/ 146 h 165"/>
                <a:gd name="T6" fmla="*/ 2 w 242"/>
                <a:gd name="T7" fmla="*/ 165 h 165"/>
                <a:gd name="T8" fmla="*/ 240 w 242"/>
                <a:gd name="T9" fmla="*/ 165 h 165"/>
                <a:gd name="T10" fmla="*/ 242 w 242"/>
                <a:gd name="T11" fmla="*/ 146 h 165"/>
                <a:gd name="T12" fmla="*/ 242 w 242"/>
                <a:gd name="T13" fmla="*/ 0 h 1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2"/>
                <a:gd name="T22" fmla="*/ 0 h 165"/>
                <a:gd name="T23" fmla="*/ 242 w 242"/>
                <a:gd name="T24" fmla="*/ 165 h 1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2" h="165">
                  <a:moveTo>
                    <a:pt x="2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3"/>
                    <a:pt x="1" y="159"/>
                    <a:pt x="2" y="165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41" y="159"/>
                    <a:pt x="242" y="153"/>
                    <a:pt x="242" y="146"/>
                  </a:cubicBezTo>
                  <a:lnTo>
                    <a:pt x="242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7" name="组合 24">
            <a:extLst>
              <a:ext uri="{FF2B5EF4-FFF2-40B4-BE49-F238E27FC236}">
                <a16:creationId xmlns:a16="http://schemas.microsoft.com/office/drawing/2014/main" xmlns="" id="{A78FFB2F-3889-4A96-9B31-4190FAC088DB}"/>
              </a:ext>
            </a:extLst>
          </p:cNvPr>
          <p:cNvGrpSpPr/>
          <p:nvPr/>
        </p:nvGrpSpPr>
        <p:grpSpPr bwMode="auto">
          <a:xfrm>
            <a:off x="5448300" y="1138238"/>
            <a:ext cx="1392238" cy="1393825"/>
            <a:chOff x="0" y="0"/>
            <a:chExt cx="1043395" cy="1045611"/>
          </a:xfrm>
          <a:solidFill>
            <a:srgbClr val="D01111"/>
          </a:solidFill>
        </p:grpSpPr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xmlns="" id="{59FB76E5-3279-4785-8B38-843A7332A3E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29" name="Group 47">
              <a:extLst>
                <a:ext uri="{FF2B5EF4-FFF2-40B4-BE49-F238E27FC236}">
                  <a16:creationId xmlns:a16="http://schemas.microsoft.com/office/drawing/2014/main" xmlns="" id="{ED20CAC0-E7BF-4C33-9756-8F52C9501C62}"/>
                </a:ext>
              </a:extLst>
            </p:cNvPr>
            <p:cNvGrpSpPr/>
            <p:nvPr/>
          </p:nvGrpSpPr>
          <p:grpSpPr bwMode="auto">
            <a:xfrm>
              <a:off x="323200" y="281930"/>
              <a:ext cx="396995" cy="497771"/>
              <a:chOff x="0" y="0"/>
              <a:chExt cx="324452" cy="406813"/>
            </a:xfrm>
            <a:grpFill/>
          </p:grpSpPr>
          <p:sp>
            <p:nvSpPr>
              <p:cNvPr id="30" name="Freeform 80">
                <a:extLst>
                  <a:ext uri="{FF2B5EF4-FFF2-40B4-BE49-F238E27FC236}">
                    <a16:creationId xmlns:a16="http://schemas.microsoft.com/office/drawing/2014/main" xmlns="" id="{BFE92A90-6828-4160-999A-E7CBF232F2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31" name="Freeform 81">
                <a:extLst>
                  <a:ext uri="{FF2B5EF4-FFF2-40B4-BE49-F238E27FC236}">
                    <a16:creationId xmlns:a16="http://schemas.microsoft.com/office/drawing/2014/main" xmlns="" id="{654D1799-B3AC-46E9-930D-0CB820423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32" name="Freeform 82">
                <a:extLst>
                  <a:ext uri="{FF2B5EF4-FFF2-40B4-BE49-F238E27FC236}">
                    <a16:creationId xmlns:a16="http://schemas.microsoft.com/office/drawing/2014/main" xmlns="" id="{8B108561-16B2-4445-A1D9-6E22D34FA3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33" name="Oval 83">
                <a:extLst>
                  <a:ext uri="{FF2B5EF4-FFF2-40B4-BE49-F238E27FC236}">
                    <a16:creationId xmlns:a16="http://schemas.microsoft.com/office/drawing/2014/main" xmlns="" id="{C29A29DD-5E6E-4124-9A1D-CCF27D9472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34" name="组合 26">
            <a:extLst>
              <a:ext uri="{FF2B5EF4-FFF2-40B4-BE49-F238E27FC236}">
                <a16:creationId xmlns:a16="http://schemas.microsoft.com/office/drawing/2014/main" xmlns="" id="{27FB6C36-D95F-4F7C-9D09-BEF3576324AC}"/>
              </a:ext>
            </a:extLst>
          </p:cNvPr>
          <p:cNvGrpSpPr/>
          <p:nvPr/>
        </p:nvGrpSpPr>
        <p:grpSpPr bwMode="auto">
          <a:xfrm>
            <a:off x="5759450" y="2471738"/>
            <a:ext cx="1392238" cy="1393825"/>
            <a:chOff x="0" y="0"/>
            <a:chExt cx="1043395" cy="1045611"/>
          </a:xfrm>
          <a:solidFill>
            <a:srgbClr val="D01111"/>
          </a:solidFill>
        </p:grpSpPr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xmlns="" id="{CD8F16AE-9A1F-436C-8889-20C297184CD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36" name="Group 52">
              <a:extLst>
                <a:ext uri="{FF2B5EF4-FFF2-40B4-BE49-F238E27FC236}">
                  <a16:creationId xmlns:a16="http://schemas.microsoft.com/office/drawing/2014/main" xmlns="" id="{D5FBBF90-E933-40B8-A66E-A7CF5452E0B3}"/>
                </a:ext>
              </a:extLst>
            </p:cNvPr>
            <p:cNvGrpSpPr/>
            <p:nvPr/>
          </p:nvGrpSpPr>
          <p:grpSpPr bwMode="auto">
            <a:xfrm>
              <a:off x="321578" y="291945"/>
              <a:ext cx="366458" cy="476395"/>
              <a:chOff x="0" y="0"/>
              <a:chExt cx="299494" cy="389342"/>
            </a:xfrm>
            <a:grpFill/>
          </p:grpSpPr>
          <p:sp>
            <p:nvSpPr>
              <p:cNvPr id="37" name="Freeform 170">
                <a:extLst>
                  <a:ext uri="{FF2B5EF4-FFF2-40B4-BE49-F238E27FC236}">
                    <a16:creationId xmlns:a16="http://schemas.microsoft.com/office/drawing/2014/main" xmlns="" id="{09541474-7168-4E76-BFE5-E4F94F0BF2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12310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38" name="Freeform 171">
                <a:extLst>
                  <a:ext uri="{FF2B5EF4-FFF2-40B4-BE49-F238E27FC236}">
                    <a16:creationId xmlns:a16="http://schemas.microsoft.com/office/drawing/2014/main" xmlns="" id="{FD6F9E03-18B7-4438-A0B6-19289A031E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39" name="组合 25">
            <a:extLst>
              <a:ext uri="{FF2B5EF4-FFF2-40B4-BE49-F238E27FC236}">
                <a16:creationId xmlns:a16="http://schemas.microsoft.com/office/drawing/2014/main" xmlns="" id="{0F150A63-6032-4314-B672-D87598CD28C7}"/>
              </a:ext>
            </a:extLst>
          </p:cNvPr>
          <p:cNvGrpSpPr/>
          <p:nvPr/>
        </p:nvGrpSpPr>
        <p:grpSpPr bwMode="auto">
          <a:xfrm>
            <a:off x="4578350" y="2193925"/>
            <a:ext cx="1273175" cy="1276350"/>
            <a:chOff x="0" y="0"/>
            <a:chExt cx="954939" cy="956967"/>
          </a:xfrm>
          <a:solidFill>
            <a:srgbClr val="D01111"/>
          </a:solidFill>
        </p:grpSpPr>
        <p:sp>
          <p:nvSpPr>
            <p:cNvPr id="40" name="Freeform 10">
              <a:extLst>
                <a:ext uri="{FF2B5EF4-FFF2-40B4-BE49-F238E27FC236}">
                  <a16:creationId xmlns:a16="http://schemas.microsoft.com/office/drawing/2014/main" xmlns="" id="{033D2214-C4D5-4836-9BA0-AF6DD45C221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954939" cy="95696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41" name="Group 55">
              <a:extLst>
                <a:ext uri="{FF2B5EF4-FFF2-40B4-BE49-F238E27FC236}">
                  <a16:creationId xmlns:a16="http://schemas.microsoft.com/office/drawing/2014/main" xmlns="" id="{0991B729-0E2F-4031-9300-60969111C247}"/>
                </a:ext>
              </a:extLst>
            </p:cNvPr>
            <p:cNvGrpSpPr/>
            <p:nvPr/>
          </p:nvGrpSpPr>
          <p:grpSpPr bwMode="auto">
            <a:xfrm>
              <a:off x="261811" y="295951"/>
              <a:ext cx="394891" cy="388623"/>
              <a:chOff x="0" y="0"/>
              <a:chExt cx="314468" cy="309477"/>
            </a:xfrm>
            <a:grpFill/>
          </p:grpSpPr>
          <p:sp>
            <p:nvSpPr>
              <p:cNvPr id="42" name="Freeform 59">
                <a:extLst>
                  <a:ext uri="{FF2B5EF4-FFF2-40B4-BE49-F238E27FC236}">
                    <a16:creationId xmlns:a16="http://schemas.microsoft.com/office/drawing/2014/main" xmlns="" id="{718CF4DE-C7CE-4B97-8FA8-0C7188841870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95"/>
                  <a:gd name="T115" fmla="*/ 0 h 93"/>
                  <a:gd name="T116" fmla="*/ 95 w 95"/>
                  <a:gd name="T117" fmla="*/ 93 h 9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3" name="Oval 60">
                <a:extLst>
                  <a:ext uri="{FF2B5EF4-FFF2-40B4-BE49-F238E27FC236}">
                    <a16:creationId xmlns:a16="http://schemas.microsoft.com/office/drawing/2014/main" xmlns="" id="{8141BBC8-84E3-4124-B8ED-D5ACF7195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789" y="122294"/>
                <a:ext cx="64890" cy="62395"/>
              </a:xfrm>
              <a:prstGeom prst="ellipse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44" name="组合 23">
            <a:extLst>
              <a:ext uri="{FF2B5EF4-FFF2-40B4-BE49-F238E27FC236}">
                <a16:creationId xmlns:a16="http://schemas.microsoft.com/office/drawing/2014/main" xmlns="" id="{F5459527-4133-4E94-A8D1-28D0508748E8}"/>
              </a:ext>
            </a:extLst>
          </p:cNvPr>
          <p:cNvGrpSpPr/>
          <p:nvPr/>
        </p:nvGrpSpPr>
        <p:grpSpPr bwMode="auto">
          <a:xfrm>
            <a:off x="5260975" y="3692525"/>
            <a:ext cx="1009650" cy="1011238"/>
            <a:chOff x="0" y="0"/>
            <a:chExt cx="756963" cy="758569"/>
          </a:xfrm>
          <a:solidFill>
            <a:srgbClr val="D01111"/>
          </a:solidFill>
        </p:grpSpPr>
        <p:sp>
          <p:nvSpPr>
            <p:cNvPr id="45" name="Freeform 10">
              <a:extLst>
                <a:ext uri="{FF2B5EF4-FFF2-40B4-BE49-F238E27FC236}">
                  <a16:creationId xmlns:a16="http://schemas.microsoft.com/office/drawing/2014/main" xmlns="" id="{D67E4778-299D-4FB7-98FA-DB291E61B1B4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756963" cy="758569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46" name="Group 58">
              <a:extLst>
                <a:ext uri="{FF2B5EF4-FFF2-40B4-BE49-F238E27FC236}">
                  <a16:creationId xmlns:a16="http://schemas.microsoft.com/office/drawing/2014/main" xmlns="" id="{8CA68E7E-18F7-4884-B954-792612F2DC44}"/>
                </a:ext>
              </a:extLst>
            </p:cNvPr>
            <p:cNvGrpSpPr/>
            <p:nvPr/>
          </p:nvGrpSpPr>
          <p:grpSpPr bwMode="auto">
            <a:xfrm>
              <a:off x="140646" y="210268"/>
              <a:ext cx="457643" cy="338032"/>
              <a:chOff x="0" y="0"/>
              <a:chExt cx="439257" cy="324452"/>
            </a:xfrm>
            <a:grpFill/>
          </p:grpSpPr>
          <p:sp>
            <p:nvSpPr>
              <p:cNvPr id="47" name="Freeform 92">
                <a:extLst>
                  <a:ext uri="{FF2B5EF4-FFF2-40B4-BE49-F238E27FC236}">
                    <a16:creationId xmlns:a16="http://schemas.microsoft.com/office/drawing/2014/main" xmlns="" id="{D9EABB42-BF27-4FFD-94F6-AFA947979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33" y="224621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8"/>
                  <a:gd name="T19" fmla="*/ 0 h 30"/>
                  <a:gd name="T20" fmla="*/ 38 w 38"/>
                  <a:gd name="T21" fmla="*/ 30 h 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8" name="Freeform 93">
                <a:extLst>
                  <a:ext uri="{FF2B5EF4-FFF2-40B4-BE49-F238E27FC236}">
                    <a16:creationId xmlns:a16="http://schemas.microsoft.com/office/drawing/2014/main" xmlns="" id="{0DFE068C-CCC9-4849-BDFF-4BF69CD13B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73" y="112311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8"/>
                  <a:gd name="T34" fmla="*/ 0 h 39"/>
                  <a:gd name="T35" fmla="*/ 88 w 88"/>
                  <a:gd name="T36" fmla="*/ 39 h 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49" name="Freeform 94">
                <a:extLst>
                  <a:ext uri="{FF2B5EF4-FFF2-40B4-BE49-F238E27FC236}">
                    <a16:creationId xmlns:a16="http://schemas.microsoft.com/office/drawing/2014/main" xmlns="" id="{D1CEE144-7275-44ED-BEFC-4D2139949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32"/>
                  <a:gd name="T34" fmla="*/ 0 h 51"/>
                  <a:gd name="T35" fmla="*/ 132 w 132"/>
                  <a:gd name="T36" fmla="*/ 51 h 5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50" name="组合 14">
            <a:extLst>
              <a:ext uri="{FF2B5EF4-FFF2-40B4-BE49-F238E27FC236}">
                <a16:creationId xmlns:a16="http://schemas.microsoft.com/office/drawing/2014/main" xmlns="" id="{E29C8B02-C2D4-46F9-AF41-7366F00BDFE0}"/>
              </a:ext>
            </a:extLst>
          </p:cNvPr>
          <p:cNvGrpSpPr/>
          <p:nvPr/>
        </p:nvGrpSpPr>
        <p:grpSpPr bwMode="auto">
          <a:xfrm>
            <a:off x="4945063" y="1644650"/>
            <a:ext cx="504825" cy="504825"/>
            <a:chOff x="0" y="0"/>
            <a:chExt cx="378482" cy="379286"/>
          </a:xfrm>
          <a:solidFill>
            <a:srgbClr val="D01111"/>
          </a:solidFill>
        </p:grpSpPr>
        <p:sp>
          <p:nvSpPr>
            <p:cNvPr id="51" name="Freeform 10">
              <a:extLst>
                <a:ext uri="{FF2B5EF4-FFF2-40B4-BE49-F238E27FC236}">
                  <a16:creationId xmlns:a16="http://schemas.microsoft.com/office/drawing/2014/main" xmlns="" id="{C8DB8612-CA02-4E51-BE83-0F95E5D6B06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378482" cy="37928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52" name="Group 62">
              <a:extLst>
                <a:ext uri="{FF2B5EF4-FFF2-40B4-BE49-F238E27FC236}">
                  <a16:creationId xmlns:a16="http://schemas.microsoft.com/office/drawing/2014/main" xmlns="" id="{3F5C0BC8-5E4E-453C-9823-F0EEF82AD35D}"/>
                </a:ext>
              </a:extLst>
            </p:cNvPr>
            <p:cNvGrpSpPr/>
            <p:nvPr/>
          </p:nvGrpSpPr>
          <p:grpSpPr bwMode="auto">
            <a:xfrm flipH="1">
              <a:off x="76757" y="74710"/>
              <a:ext cx="224968" cy="183062"/>
              <a:chOff x="0" y="0"/>
              <a:chExt cx="509139" cy="414300"/>
            </a:xfrm>
            <a:grpFill/>
          </p:grpSpPr>
          <p:sp>
            <p:nvSpPr>
              <p:cNvPr id="53" name="Freeform 5">
                <a:extLst>
                  <a:ext uri="{FF2B5EF4-FFF2-40B4-BE49-F238E27FC236}">
                    <a16:creationId xmlns:a16="http://schemas.microsoft.com/office/drawing/2014/main" xmlns="" id="{4C4C4EB2-54E8-4BEF-9386-B0B6CB8A4878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xmlns="" id="{F674C80B-A221-4221-BBBB-D78CC7AC82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55" name="Oval 7">
                <a:extLst>
                  <a:ext uri="{FF2B5EF4-FFF2-40B4-BE49-F238E27FC236}">
                    <a16:creationId xmlns:a16="http://schemas.microsoft.com/office/drawing/2014/main" xmlns="" id="{101671A8-B0B5-4F58-931B-4AA9AAA508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56" name="组合 17">
            <a:extLst>
              <a:ext uri="{FF2B5EF4-FFF2-40B4-BE49-F238E27FC236}">
                <a16:creationId xmlns:a16="http://schemas.microsoft.com/office/drawing/2014/main" xmlns="" id="{625C4859-D7CE-4524-85BB-8F242292E220}"/>
              </a:ext>
            </a:extLst>
          </p:cNvPr>
          <p:cNvGrpSpPr/>
          <p:nvPr/>
        </p:nvGrpSpPr>
        <p:grpSpPr bwMode="auto">
          <a:xfrm>
            <a:off x="6746875" y="2065338"/>
            <a:ext cx="581025" cy="582612"/>
            <a:chOff x="0" y="0"/>
            <a:chExt cx="435741" cy="436666"/>
          </a:xfrm>
          <a:solidFill>
            <a:srgbClr val="D01111"/>
          </a:solidFill>
        </p:grpSpPr>
        <p:sp>
          <p:nvSpPr>
            <p:cNvPr id="57" name="Freeform 11">
              <a:extLst>
                <a:ext uri="{FF2B5EF4-FFF2-40B4-BE49-F238E27FC236}">
                  <a16:creationId xmlns:a16="http://schemas.microsoft.com/office/drawing/2014/main" xmlns="" id="{1509C604-4178-427F-9599-2EB75E62FE7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35741" cy="43666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58" name="Group 66">
              <a:extLst>
                <a:ext uri="{FF2B5EF4-FFF2-40B4-BE49-F238E27FC236}">
                  <a16:creationId xmlns:a16="http://schemas.microsoft.com/office/drawing/2014/main" xmlns="" id="{F3E2C12C-0B6B-403A-9D2D-5B609B99D292}"/>
                </a:ext>
              </a:extLst>
            </p:cNvPr>
            <p:cNvGrpSpPr/>
            <p:nvPr/>
          </p:nvGrpSpPr>
          <p:grpSpPr bwMode="auto">
            <a:xfrm flipH="1">
              <a:off x="123765" y="116495"/>
              <a:ext cx="193923" cy="218727"/>
              <a:chOff x="0" y="0"/>
              <a:chExt cx="429274" cy="484183"/>
            </a:xfrm>
            <a:grpFill/>
          </p:grpSpPr>
          <p:sp>
            <p:nvSpPr>
              <p:cNvPr id="59" name="Freeform 147">
                <a:extLst>
                  <a:ext uri="{FF2B5EF4-FFF2-40B4-BE49-F238E27FC236}">
                    <a16:creationId xmlns:a16="http://schemas.microsoft.com/office/drawing/2014/main" xmlns="" id="{F1980997-2882-49BA-84B8-1D0E5C8CA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9"/>
                  <a:gd name="T31" fmla="*/ 0 h 26"/>
                  <a:gd name="T32" fmla="*/ 129 w 129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60" name="Freeform 148">
                <a:extLst>
                  <a:ext uri="{FF2B5EF4-FFF2-40B4-BE49-F238E27FC236}">
                    <a16:creationId xmlns:a16="http://schemas.microsoft.com/office/drawing/2014/main" xmlns="" id="{2E027C76-F371-4677-A3CC-8468FD9112B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37436" y="107319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3"/>
                  <a:gd name="T124" fmla="*/ 0 h 151"/>
                  <a:gd name="T125" fmla="*/ 143 w 143"/>
                  <a:gd name="T126" fmla="*/ 151 h 151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61" name="Freeform 149">
                <a:extLst>
                  <a:ext uri="{FF2B5EF4-FFF2-40B4-BE49-F238E27FC236}">
                    <a16:creationId xmlns:a16="http://schemas.microsoft.com/office/drawing/2014/main" xmlns="" id="{DE7758E7-3199-4697-B226-664F9EAC8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90" y="179696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0"/>
                  <a:gd name="T82" fmla="*/ 0 h 41"/>
                  <a:gd name="T83" fmla="*/ 70 w 70"/>
                  <a:gd name="T84" fmla="*/ 41 h 41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62" name="组合 22">
            <a:extLst>
              <a:ext uri="{FF2B5EF4-FFF2-40B4-BE49-F238E27FC236}">
                <a16:creationId xmlns:a16="http://schemas.microsoft.com/office/drawing/2014/main" xmlns="" id="{EE7C06CD-63EB-4787-BF5C-B0BAE9499502}"/>
              </a:ext>
            </a:extLst>
          </p:cNvPr>
          <p:cNvGrpSpPr/>
          <p:nvPr/>
        </p:nvGrpSpPr>
        <p:grpSpPr bwMode="auto">
          <a:xfrm>
            <a:off x="6270625" y="3911600"/>
            <a:ext cx="476250" cy="476250"/>
            <a:chOff x="0" y="0"/>
            <a:chExt cx="356700" cy="357457"/>
          </a:xfrm>
          <a:solidFill>
            <a:srgbClr val="D01111"/>
          </a:solidFill>
        </p:grpSpPr>
        <p:sp>
          <p:nvSpPr>
            <p:cNvPr id="63" name="Freeform 19">
              <a:extLst>
                <a:ext uri="{FF2B5EF4-FFF2-40B4-BE49-F238E27FC236}">
                  <a16:creationId xmlns:a16="http://schemas.microsoft.com/office/drawing/2014/main" xmlns="" id="{A1A37790-D73F-44A5-BED9-0BF5E344CD5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356700" cy="35745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64" name="Group 78">
              <a:extLst>
                <a:ext uri="{FF2B5EF4-FFF2-40B4-BE49-F238E27FC236}">
                  <a16:creationId xmlns:a16="http://schemas.microsoft.com/office/drawing/2014/main" xmlns="" id="{7CBCE924-BAC9-4C3A-B037-3CAB6B7F6D29}"/>
                </a:ext>
              </a:extLst>
            </p:cNvPr>
            <p:cNvGrpSpPr/>
            <p:nvPr/>
          </p:nvGrpSpPr>
          <p:grpSpPr bwMode="auto">
            <a:xfrm>
              <a:off x="117199" y="93011"/>
              <a:ext cx="136728" cy="171436"/>
              <a:chOff x="0" y="0"/>
              <a:chExt cx="324452" cy="406813"/>
            </a:xfrm>
            <a:grpFill/>
          </p:grpSpPr>
          <p:sp>
            <p:nvSpPr>
              <p:cNvPr id="65" name="Freeform 80">
                <a:extLst>
                  <a:ext uri="{FF2B5EF4-FFF2-40B4-BE49-F238E27FC236}">
                    <a16:creationId xmlns:a16="http://schemas.microsoft.com/office/drawing/2014/main" xmlns="" id="{EE70ADBB-5DC3-4B53-97D7-BC236E396F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69713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66" name="Freeform 81">
                <a:extLst>
                  <a:ext uri="{FF2B5EF4-FFF2-40B4-BE49-F238E27FC236}">
                    <a16:creationId xmlns:a16="http://schemas.microsoft.com/office/drawing/2014/main" xmlns="" id="{2C19711A-F01A-46F1-BBE5-DB8073A650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74536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0"/>
                  <a:gd name="T29" fmla="*/ 98 w 98"/>
                  <a:gd name="T30" fmla="*/ 40 h 4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67" name="Freeform 82">
                <a:extLst>
                  <a:ext uri="{FF2B5EF4-FFF2-40B4-BE49-F238E27FC236}">
                    <a16:creationId xmlns:a16="http://schemas.microsoft.com/office/drawing/2014/main" xmlns="" id="{AA8CBBB7-C95A-4E27-8D79-EDCC14E0C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69882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8"/>
                  <a:gd name="T28" fmla="*/ 0 h 41"/>
                  <a:gd name="T29" fmla="*/ 98 w 98"/>
                  <a:gd name="T30" fmla="*/ 41 h 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68" name="Oval 83">
                <a:extLst>
                  <a:ext uri="{FF2B5EF4-FFF2-40B4-BE49-F238E27FC236}">
                    <a16:creationId xmlns:a16="http://schemas.microsoft.com/office/drawing/2014/main" xmlns="" id="{169E6114-F8B5-4A0F-A850-77825AC184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1" y="0"/>
                <a:ext cx="316965" cy="107319"/>
              </a:xfrm>
              <a:prstGeom prst="ellipse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69" name="组合 21">
            <a:extLst>
              <a:ext uri="{FF2B5EF4-FFF2-40B4-BE49-F238E27FC236}">
                <a16:creationId xmlns:a16="http://schemas.microsoft.com/office/drawing/2014/main" xmlns="" id="{3F237BF9-15EB-4AC2-8D39-874214C5299A}"/>
              </a:ext>
            </a:extLst>
          </p:cNvPr>
          <p:cNvGrpSpPr/>
          <p:nvPr/>
        </p:nvGrpSpPr>
        <p:grpSpPr bwMode="auto">
          <a:xfrm>
            <a:off x="5165725" y="3540125"/>
            <a:ext cx="300038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70" name="Freeform 18">
              <a:extLst>
                <a:ext uri="{FF2B5EF4-FFF2-40B4-BE49-F238E27FC236}">
                  <a16:creationId xmlns:a16="http://schemas.microsoft.com/office/drawing/2014/main" xmlns="" id="{DE94867B-5427-472D-8CB6-15801387005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71" name="Group 83">
              <a:extLst>
                <a:ext uri="{FF2B5EF4-FFF2-40B4-BE49-F238E27FC236}">
                  <a16:creationId xmlns:a16="http://schemas.microsoft.com/office/drawing/2014/main" xmlns="" id="{AD4757AB-5487-4DB1-973E-B83C60B20250}"/>
                </a:ext>
              </a:extLst>
            </p:cNvPr>
            <p:cNvGrpSpPr/>
            <p:nvPr/>
          </p:nvGrpSpPr>
          <p:grpSpPr bwMode="auto">
            <a:xfrm flipH="1">
              <a:off x="56723" y="67440"/>
              <a:ext cx="112484" cy="91531"/>
              <a:chOff x="0" y="0"/>
              <a:chExt cx="509139" cy="414300"/>
            </a:xfrm>
            <a:grpFill/>
          </p:grpSpPr>
          <p:sp>
            <p:nvSpPr>
              <p:cNvPr id="72" name="Freeform 5">
                <a:extLst>
                  <a:ext uri="{FF2B5EF4-FFF2-40B4-BE49-F238E27FC236}">
                    <a16:creationId xmlns:a16="http://schemas.microsoft.com/office/drawing/2014/main" xmlns="" id="{11F1D657-5972-41F3-B076-F6CA81D6CC04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125"/>
                  <a:gd name="T71" fmla="*/ 153 w 153"/>
                  <a:gd name="T72" fmla="*/ 125 h 12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xmlns="" id="{85E82D18-2F1B-4BA7-8CC2-28439F79A6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9325" y="52411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41"/>
                  <a:gd name="T17" fmla="*/ 20 w 20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74" name="Oval 7">
                <a:extLst>
                  <a:ext uri="{FF2B5EF4-FFF2-40B4-BE49-F238E27FC236}">
                    <a16:creationId xmlns:a16="http://schemas.microsoft.com/office/drawing/2014/main" xmlns="" id="{537E198E-B3D4-4AA3-8C87-2C7055837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116" y="169713"/>
                <a:ext cx="52412" cy="54907"/>
              </a:xfrm>
              <a:prstGeom prst="ellipse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75" name="组合 19">
            <a:extLst>
              <a:ext uri="{FF2B5EF4-FFF2-40B4-BE49-F238E27FC236}">
                <a16:creationId xmlns:a16="http://schemas.microsoft.com/office/drawing/2014/main" xmlns="" id="{AFC30894-8066-445D-9BB6-9B452E5C1A6C}"/>
              </a:ext>
            </a:extLst>
          </p:cNvPr>
          <p:cNvGrpSpPr/>
          <p:nvPr/>
        </p:nvGrpSpPr>
        <p:grpSpPr bwMode="auto">
          <a:xfrm>
            <a:off x="7091363" y="2647950"/>
            <a:ext cx="301625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76" name="Freeform 12">
              <a:extLst>
                <a:ext uri="{FF2B5EF4-FFF2-40B4-BE49-F238E27FC236}">
                  <a16:creationId xmlns:a16="http://schemas.microsoft.com/office/drawing/2014/main" xmlns="" id="{7784C559-CF97-4792-8CC4-FED1F07C47C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77" name="Freeform 10">
              <a:extLst>
                <a:ext uri="{FF2B5EF4-FFF2-40B4-BE49-F238E27FC236}">
                  <a16:creationId xmlns:a16="http://schemas.microsoft.com/office/drawing/2014/main" xmlns="" id="{9FB20EC4-67EE-456D-962E-CB3F16B77F84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8511" y="46264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78" name="组合 27">
            <a:extLst>
              <a:ext uri="{FF2B5EF4-FFF2-40B4-BE49-F238E27FC236}">
                <a16:creationId xmlns:a16="http://schemas.microsoft.com/office/drawing/2014/main" xmlns="" id="{D1ADE646-708A-4AA2-AED4-2D7AB2D6CF69}"/>
              </a:ext>
            </a:extLst>
          </p:cNvPr>
          <p:cNvGrpSpPr/>
          <p:nvPr/>
        </p:nvGrpSpPr>
        <p:grpSpPr bwMode="auto">
          <a:xfrm>
            <a:off x="6207125" y="4387850"/>
            <a:ext cx="301625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79" name="Freeform 20">
              <a:extLst>
                <a:ext uri="{FF2B5EF4-FFF2-40B4-BE49-F238E27FC236}">
                  <a16:creationId xmlns:a16="http://schemas.microsoft.com/office/drawing/2014/main" xmlns="" id="{5BABD3D6-A9CE-4455-AAF3-424EC9F138F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80" name="Freeform 13">
              <a:extLst>
                <a:ext uri="{FF2B5EF4-FFF2-40B4-BE49-F238E27FC236}">
                  <a16:creationId xmlns:a16="http://schemas.microsoft.com/office/drawing/2014/main" xmlns="" id="{BF0DD996-40F9-469F-95FC-A9BF69E5ACA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9755" y="67108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D89253E1-3B71-48DB-940F-87670DDB911E}"/>
              </a:ext>
            </a:extLst>
          </p:cNvPr>
          <p:cNvGrpSpPr/>
          <p:nvPr/>
        </p:nvGrpSpPr>
        <p:grpSpPr bwMode="auto">
          <a:xfrm>
            <a:off x="5492750" y="3389313"/>
            <a:ext cx="301625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82" name="Freeform 17">
              <a:extLst>
                <a:ext uri="{FF2B5EF4-FFF2-40B4-BE49-F238E27FC236}">
                  <a16:creationId xmlns:a16="http://schemas.microsoft.com/office/drawing/2014/main" xmlns="" id="{90342346-FB78-4942-B64F-79210626E5F4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83" name="Group 89">
              <a:extLst>
                <a:ext uri="{FF2B5EF4-FFF2-40B4-BE49-F238E27FC236}">
                  <a16:creationId xmlns:a16="http://schemas.microsoft.com/office/drawing/2014/main" xmlns="" id="{6013436E-B4B5-4F9A-882E-F0FF061558F1}"/>
                </a:ext>
              </a:extLst>
            </p:cNvPr>
            <p:cNvGrpSpPr/>
            <p:nvPr/>
          </p:nvGrpSpPr>
          <p:grpSpPr bwMode="auto">
            <a:xfrm flipH="1">
              <a:off x="62876" y="75662"/>
              <a:ext cx="100179" cy="71606"/>
              <a:chOff x="0" y="0"/>
              <a:chExt cx="461963" cy="330201"/>
            </a:xfrm>
            <a:grpFill/>
          </p:grpSpPr>
          <p:sp>
            <p:nvSpPr>
              <p:cNvPr id="84" name="Freeform 13">
                <a:extLst>
                  <a:ext uri="{FF2B5EF4-FFF2-40B4-BE49-F238E27FC236}">
                    <a16:creationId xmlns:a16="http://schemas.microsoft.com/office/drawing/2014/main" xmlns="" id="{F3430623-D3CC-4101-AC68-BF3E752317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61913"/>
                <a:ext cx="461963" cy="268288"/>
              </a:xfrm>
              <a:custGeom>
                <a:avLst/>
                <a:gdLst>
                  <a:gd name="T0" fmla="*/ 0 w 291"/>
                  <a:gd name="T1" fmla="*/ 0 h 169"/>
                  <a:gd name="T2" fmla="*/ 0 w 291"/>
                  <a:gd name="T3" fmla="*/ 169 h 169"/>
                  <a:gd name="T4" fmla="*/ 291 w 291"/>
                  <a:gd name="T5" fmla="*/ 169 h 169"/>
                  <a:gd name="T6" fmla="*/ 291 w 291"/>
                  <a:gd name="T7" fmla="*/ 0 h 169"/>
                  <a:gd name="T8" fmla="*/ 146 w 291"/>
                  <a:gd name="T9" fmla="*/ 105 h 169"/>
                  <a:gd name="T10" fmla="*/ 0 w 291"/>
                  <a:gd name="T11" fmla="*/ 0 h 1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69"/>
                  <a:gd name="T20" fmla="*/ 291 w 291"/>
                  <a:gd name="T21" fmla="*/ 169 h 1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69">
                    <a:moveTo>
                      <a:pt x="0" y="0"/>
                    </a:moveTo>
                    <a:lnTo>
                      <a:pt x="0" y="169"/>
                    </a:lnTo>
                    <a:lnTo>
                      <a:pt x="291" y="169"/>
                    </a:lnTo>
                    <a:lnTo>
                      <a:pt x="291" y="0"/>
                    </a:lnTo>
                    <a:lnTo>
                      <a:pt x="146" y="10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85" name="Freeform 14">
                <a:extLst>
                  <a:ext uri="{FF2B5EF4-FFF2-40B4-BE49-F238E27FC236}">
                    <a16:creationId xmlns:a16="http://schemas.microsoft.com/office/drawing/2014/main" xmlns="" id="{A2434C11-67AE-4808-B21F-D90CEA9096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61963" cy="192088"/>
              </a:xfrm>
              <a:custGeom>
                <a:avLst/>
                <a:gdLst>
                  <a:gd name="T0" fmla="*/ 291 w 291"/>
                  <a:gd name="T1" fmla="*/ 17 h 121"/>
                  <a:gd name="T2" fmla="*/ 291 w 291"/>
                  <a:gd name="T3" fmla="*/ 0 h 121"/>
                  <a:gd name="T4" fmla="*/ 0 w 291"/>
                  <a:gd name="T5" fmla="*/ 0 h 121"/>
                  <a:gd name="T6" fmla="*/ 0 w 291"/>
                  <a:gd name="T7" fmla="*/ 17 h 121"/>
                  <a:gd name="T8" fmla="*/ 146 w 291"/>
                  <a:gd name="T9" fmla="*/ 121 h 121"/>
                  <a:gd name="T10" fmla="*/ 291 w 291"/>
                  <a:gd name="T11" fmla="*/ 17 h 1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91"/>
                  <a:gd name="T19" fmla="*/ 0 h 121"/>
                  <a:gd name="T20" fmla="*/ 291 w 291"/>
                  <a:gd name="T21" fmla="*/ 121 h 12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91" h="121">
                    <a:moveTo>
                      <a:pt x="291" y="17"/>
                    </a:moveTo>
                    <a:lnTo>
                      <a:pt x="291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46" y="121"/>
                    </a:lnTo>
                    <a:lnTo>
                      <a:pt x="291" y="17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86" name="组合 18">
            <a:extLst>
              <a:ext uri="{FF2B5EF4-FFF2-40B4-BE49-F238E27FC236}">
                <a16:creationId xmlns:a16="http://schemas.microsoft.com/office/drawing/2014/main" xmlns="" id="{9A7DCFCB-CF58-4CC2-8EA5-5212F2C300E1}"/>
              </a:ext>
            </a:extLst>
          </p:cNvPr>
          <p:cNvGrpSpPr/>
          <p:nvPr/>
        </p:nvGrpSpPr>
        <p:grpSpPr bwMode="auto">
          <a:xfrm>
            <a:off x="6880225" y="1714500"/>
            <a:ext cx="300038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87" name="Freeform 14">
              <a:extLst>
                <a:ext uri="{FF2B5EF4-FFF2-40B4-BE49-F238E27FC236}">
                  <a16:creationId xmlns:a16="http://schemas.microsoft.com/office/drawing/2014/main" xmlns="" id="{97CF68C8-E161-4CBA-99EB-E372946094B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grpSp>
          <p:nvGrpSpPr>
            <p:cNvPr id="88" name="Group 92">
              <a:extLst>
                <a:ext uri="{FF2B5EF4-FFF2-40B4-BE49-F238E27FC236}">
                  <a16:creationId xmlns:a16="http://schemas.microsoft.com/office/drawing/2014/main" xmlns="" id="{C72D03E8-A57C-4D20-A8DF-6855A83A8068}"/>
                </a:ext>
              </a:extLst>
            </p:cNvPr>
            <p:cNvGrpSpPr/>
            <p:nvPr/>
          </p:nvGrpSpPr>
          <p:grpSpPr bwMode="auto">
            <a:xfrm>
              <a:off x="49675" y="70588"/>
              <a:ext cx="136835" cy="85234"/>
              <a:chOff x="0" y="0"/>
              <a:chExt cx="471488" cy="293688"/>
            </a:xfrm>
            <a:grpFill/>
          </p:grpSpPr>
          <p:sp>
            <p:nvSpPr>
              <p:cNvPr id="89" name="Freeform 8">
                <a:extLst>
                  <a:ext uri="{FF2B5EF4-FFF2-40B4-BE49-F238E27FC236}">
                    <a16:creationId xmlns:a16="http://schemas.microsoft.com/office/drawing/2014/main" xmlns="" id="{258F236F-4AA7-4459-B787-3429C4F7DCAA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5"/>
                  <a:gd name="T43" fmla="*/ 0 h 78"/>
                  <a:gd name="T44" fmla="*/ 125 w 125"/>
                  <a:gd name="T45" fmla="*/ 78 h 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90" name="Rectangle 9">
                <a:extLst>
                  <a:ext uri="{FF2B5EF4-FFF2-40B4-BE49-F238E27FC236}">
                    <a16:creationId xmlns:a16="http://schemas.microsoft.com/office/drawing/2014/main" xmlns="" id="{244CA778-E5AC-4272-A5DE-8B3B7F6D76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00" y="63500"/>
                <a:ext cx="90488" cy="166688"/>
              </a:xfrm>
              <a:prstGeom prst="rect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91" name="Rectangle 10">
                <a:extLst>
                  <a:ext uri="{FF2B5EF4-FFF2-40B4-BE49-F238E27FC236}">
                    <a16:creationId xmlns:a16="http://schemas.microsoft.com/office/drawing/2014/main" xmlns="" id="{C37415BA-81B2-442E-901D-41F4E1580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9862" y="63500"/>
                <a:ext cx="85725" cy="166688"/>
              </a:xfrm>
              <a:prstGeom prst="rect">
                <a:avLst/>
              </a:prstGeom>
              <a:grpFill/>
              <a:ln w="9525" cmpd="sng">
                <a:noFill/>
                <a:bevel/>
              </a:ln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grpSp>
        <p:nvGrpSpPr>
          <p:cNvPr id="92" name="组合 15">
            <a:extLst>
              <a:ext uri="{FF2B5EF4-FFF2-40B4-BE49-F238E27FC236}">
                <a16:creationId xmlns:a16="http://schemas.microsoft.com/office/drawing/2014/main" xmlns="" id="{3EBA19E9-CA1F-4BCC-8C51-2B67DC6E94EF}"/>
              </a:ext>
            </a:extLst>
          </p:cNvPr>
          <p:cNvGrpSpPr/>
          <p:nvPr/>
        </p:nvGrpSpPr>
        <p:grpSpPr bwMode="auto">
          <a:xfrm>
            <a:off x="5213350" y="1352550"/>
            <a:ext cx="301625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93" name="Freeform 16">
              <a:extLst>
                <a:ext uri="{FF2B5EF4-FFF2-40B4-BE49-F238E27FC236}">
                  <a16:creationId xmlns:a16="http://schemas.microsoft.com/office/drawing/2014/main" xmlns="" id="{6D0467C2-F66B-4167-A6B2-3664060DFD6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4" name="Freeform 10">
              <a:extLst>
                <a:ext uri="{FF2B5EF4-FFF2-40B4-BE49-F238E27FC236}">
                  <a16:creationId xmlns:a16="http://schemas.microsoft.com/office/drawing/2014/main" xmlns="" id="{52D20387-0334-4524-BA6E-548728DD294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7088" y="42415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2"/>
                <a:gd name="T64" fmla="*/ 0 h 107"/>
                <a:gd name="T65" fmla="*/ 122 w 122"/>
                <a:gd name="T66" fmla="*/ 107 h 1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95" name="组合 16">
            <a:extLst>
              <a:ext uri="{FF2B5EF4-FFF2-40B4-BE49-F238E27FC236}">
                <a16:creationId xmlns:a16="http://schemas.microsoft.com/office/drawing/2014/main" xmlns="" id="{75C3B18F-EEDA-435C-941D-E26E93D25139}"/>
              </a:ext>
            </a:extLst>
          </p:cNvPr>
          <p:cNvGrpSpPr/>
          <p:nvPr/>
        </p:nvGrpSpPr>
        <p:grpSpPr bwMode="auto">
          <a:xfrm>
            <a:off x="4643438" y="1979613"/>
            <a:ext cx="300037" cy="301625"/>
            <a:chOff x="0" y="0"/>
            <a:chExt cx="225931" cy="226411"/>
          </a:xfrm>
          <a:solidFill>
            <a:srgbClr val="D01111"/>
          </a:solidFill>
        </p:grpSpPr>
        <p:sp>
          <p:nvSpPr>
            <p:cNvPr id="96" name="Freeform 15">
              <a:extLst>
                <a:ext uri="{FF2B5EF4-FFF2-40B4-BE49-F238E27FC236}">
                  <a16:creationId xmlns:a16="http://schemas.microsoft.com/office/drawing/2014/main" xmlns="" id="{E9353874-3D69-420A-8F88-5A49C312FAA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97" name="Freeform 13">
              <a:extLst>
                <a:ext uri="{FF2B5EF4-FFF2-40B4-BE49-F238E27FC236}">
                  <a16:creationId xmlns:a16="http://schemas.microsoft.com/office/drawing/2014/main" xmlns="" id="{0BCE3E39-DA80-4006-89DD-B9EE697A3BB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2170" y="59505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4"/>
                <a:gd name="T184" fmla="*/ 0 h 118"/>
                <a:gd name="T185" fmla="*/ 134 w 134"/>
                <a:gd name="T186" fmla="*/ 118 h 11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 lIns="121920" tIns="60960" rIns="121920" bIns="60960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98" name="Freeform 6">
            <a:extLst>
              <a:ext uri="{FF2B5EF4-FFF2-40B4-BE49-F238E27FC236}">
                <a16:creationId xmlns:a16="http://schemas.microsoft.com/office/drawing/2014/main" xmlns="" id="{328DEAA4-20CF-4E91-8190-283CA3B6D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6875" y="1444625"/>
            <a:ext cx="2809875" cy="1290638"/>
          </a:xfrm>
          <a:custGeom>
            <a:avLst/>
            <a:gdLst>
              <a:gd name="T0" fmla="*/ 119537221 w 1028"/>
              <a:gd name="T1" fmla="*/ 0 h 522"/>
              <a:gd name="T2" fmla="*/ 2147483647 w 1028"/>
              <a:gd name="T3" fmla="*/ 0 h 522"/>
              <a:gd name="T4" fmla="*/ 2147483647 w 1028"/>
              <a:gd name="T5" fmla="*/ 97811570 h 522"/>
              <a:gd name="T6" fmla="*/ 2147483647 w 1028"/>
              <a:gd name="T7" fmla="*/ 1375466542 h 522"/>
              <a:gd name="T8" fmla="*/ 2147483647 w 1028"/>
              <a:gd name="T9" fmla="*/ 1601654561 h 522"/>
              <a:gd name="T10" fmla="*/ 2147483647 w 1028"/>
              <a:gd name="T11" fmla="*/ 1846183484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537221 w 1028"/>
              <a:gd name="T17" fmla="*/ 2147483647 h 522"/>
              <a:gd name="T18" fmla="*/ 0 w 1028"/>
              <a:gd name="T19" fmla="*/ 2147483647 h 522"/>
              <a:gd name="T20" fmla="*/ 0 w 1028"/>
              <a:gd name="T21" fmla="*/ 97811570 h 522"/>
              <a:gd name="T22" fmla="*/ 119537221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" name="Freeform 6">
            <a:extLst>
              <a:ext uri="{FF2B5EF4-FFF2-40B4-BE49-F238E27FC236}">
                <a16:creationId xmlns:a16="http://schemas.microsoft.com/office/drawing/2014/main" xmlns="" id="{CA327052-3454-4862-B07E-D049971A2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2997200"/>
            <a:ext cx="2809875" cy="1316038"/>
          </a:xfrm>
          <a:custGeom>
            <a:avLst/>
            <a:gdLst>
              <a:gd name="T0" fmla="*/ 119537221 w 1028"/>
              <a:gd name="T1" fmla="*/ 0 h 522"/>
              <a:gd name="T2" fmla="*/ 2147483647 w 1028"/>
              <a:gd name="T3" fmla="*/ 0 h 522"/>
              <a:gd name="T4" fmla="*/ 2147483647 w 1028"/>
              <a:gd name="T5" fmla="*/ 101697971 h 522"/>
              <a:gd name="T6" fmla="*/ 2147483647 w 1028"/>
              <a:gd name="T7" fmla="*/ 1430140007 h 522"/>
              <a:gd name="T8" fmla="*/ 2147483647 w 1028"/>
              <a:gd name="T9" fmla="*/ 1665317511 h 522"/>
              <a:gd name="T10" fmla="*/ 2147483647 w 1028"/>
              <a:gd name="T11" fmla="*/ 1919564959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537221 w 1028"/>
              <a:gd name="T17" fmla="*/ 2147483647 h 522"/>
              <a:gd name="T18" fmla="*/ 0 w 1028"/>
              <a:gd name="T19" fmla="*/ 2147483647 h 522"/>
              <a:gd name="T20" fmla="*/ 0 w 1028"/>
              <a:gd name="T21" fmla="*/ 101697971 h 522"/>
              <a:gd name="T22" fmla="*/ 119537221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0" name="Freeform 6">
            <a:extLst>
              <a:ext uri="{FF2B5EF4-FFF2-40B4-BE49-F238E27FC236}">
                <a16:creationId xmlns:a16="http://schemas.microsoft.com/office/drawing/2014/main" xmlns="" id="{669DD38A-B192-4E45-AA4C-E700DA7F8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9900" y="4411028"/>
            <a:ext cx="2811463" cy="1316037"/>
          </a:xfrm>
          <a:custGeom>
            <a:avLst/>
            <a:gdLst>
              <a:gd name="T0" fmla="*/ 119673150 w 1028"/>
              <a:gd name="T1" fmla="*/ 0 h 522"/>
              <a:gd name="T2" fmla="*/ 2147483647 w 1028"/>
              <a:gd name="T3" fmla="*/ 0 h 522"/>
              <a:gd name="T4" fmla="*/ 2147483647 w 1028"/>
              <a:gd name="T5" fmla="*/ 101697894 h 522"/>
              <a:gd name="T6" fmla="*/ 2147483647 w 1028"/>
              <a:gd name="T7" fmla="*/ 1430136399 h 522"/>
              <a:gd name="T8" fmla="*/ 2147483647 w 1028"/>
              <a:gd name="T9" fmla="*/ 1665316245 h 522"/>
              <a:gd name="T10" fmla="*/ 2147483647 w 1028"/>
              <a:gd name="T11" fmla="*/ 1919560979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673150 w 1028"/>
              <a:gd name="T17" fmla="*/ 2147483647 h 522"/>
              <a:gd name="T18" fmla="*/ 0 w 1028"/>
              <a:gd name="T19" fmla="*/ 2147483647 h 522"/>
              <a:gd name="T20" fmla="*/ 0 w 1028"/>
              <a:gd name="T21" fmla="*/ 101697894 h 522"/>
              <a:gd name="T22" fmla="*/ 119673150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1" name="Freeform 6">
            <a:extLst>
              <a:ext uri="{FF2B5EF4-FFF2-40B4-BE49-F238E27FC236}">
                <a16:creationId xmlns:a16="http://schemas.microsoft.com/office/drawing/2014/main" xmlns="" id="{9D63585D-AA14-43D8-BD4E-743BE34B84D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565390" y="1444625"/>
            <a:ext cx="2809875" cy="1290638"/>
          </a:xfrm>
          <a:custGeom>
            <a:avLst/>
            <a:gdLst>
              <a:gd name="T0" fmla="*/ 119537221 w 1028"/>
              <a:gd name="T1" fmla="*/ 0 h 522"/>
              <a:gd name="T2" fmla="*/ 2147483647 w 1028"/>
              <a:gd name="T3" fmla="*/ 0 h 522"/>
              <a:gd name="T4" fmla="*/ 2147483647 w 1028"/>
              <a:gd name="T5" fmla="*/ 97811570 h 522"/>
              <a:gd name="T6" fmla="*/ 2147483647 w 1028"/>
              <a:gd name="T7" fmla="*/ 1375466542 h 522"/>
              <a:gd name="T8" fmla="*/ 2147483647 w 1028"/>
              <a:gd name="T9" fmla="*/ 1601654561 h 522"/>
              <a:gd name="T10" fmla="*/ 2147483647 w 1028"/>
              <a:gd name="T11" fmla="*/ 1846183484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537221 w 1028"/>
              <a:gd name="T17" fmla="*/ 2147483647 h 522"/>
              <a:gd name="T18" fmla="*/ 0 w 1028"/>
              <a:gd name="T19" fmla="*/ 2147483647 h 522"/>
              <a:gd name="T20" fmla="*/ 0 w 1028"/>
              <a:gd name="T21" fmla="*/ 97811570 h 522"/>
              <a:gd name="T22" fmla="*/ 119537221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" name="Freeform 6">
            <a:extLst>
              <a:ext uri="{FF2B5EF4-FFF2-40B4-BE49-F238E27FC236}">
                <a16:creationId xmlns:a16="http://schemas.microsoft.com/office/drawing/2014/main" xmlns="" id="{80951333-57F0-4E3B-A7D4-DDCA7A4CA59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861300" y="2997200"/>
            <a:ext cx="2811463" cy="1316038"/>
          </a:xfrm>
          <a:custGeom>
            <a:avLst/>
            <a:gdLst>
              <a:gd name="T0" fmla="*/ 119673150 w 1028"/>
              <a:gd name="T1" fmla="*/ 0 h 522"/>
              <a:gd name="T2" fmla="*/ 2147483647 w 1028"/>
              <a:gd name="T3" fmla="*/ 0 h 522"/>
              <a:gd name="T4" fmla="*/ 2147483647 w 1028"/>
              <a:gd name="T5" fmla="*/ 101697971 h 522"/>
              <a:gd name="T6" fmla="*/ 2147483647 w 1028"/>
              <a:gd name="T7" fmla="*/ 1430140007 h 522"/>
              <a:gd name="T8" fmla="*/ 2147483647 w 1028"/>
              <a:gd name="T9" fmla="*/ 1665317511 h 522"/>
              <a:gd name="T10" fmla="*/ 2147483647 w 1028"/>
              <a:gd name="T11" fmla="*/ 1919564959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673150 w 1028"/>
              <a:gd name="T17" fmla="*/ 2147483647 h 522"/>
              <a:gd name="T18" fmla="*/ 0 w 1028"/>
              <a:gd name="T19" fmla="*/ 2147483647 h 522"/>
              <a:gd name="T20" fmla="*/ 0 w 1028"/>
              <a:gd name="T21" fmla="*/ 101697971 h 522"/>
              <a:gd name="T22" fmla="*/ 119673150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" name="Freeform 6">
            <a:extLst>
              <a:ext uri="{FF2B5EF4-FFF2-40B4-BE49-F238E27FC236}">
                <a16:creationId xmlns:a16="http://schemas.microsoft.com/office/drawing/2014/main" xmlns="" id="{0C1D4368-4A2D-4A8C-AFAE-C3729283128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412038" y="4369118"/>
            <a:ext cx="2811462" cy="1316037"/>
          </a:xfrm>
          <a:custGeom>
            <a:avLst/>
            <a:gdLst>
              <a:gd name="T0" fmla="*/ 119673107 w 1028"/>
              <a:gd name="T1" fmla="*/ 0 h 522"/>
              <a:gd name="T2" fmla="*/ 2147483647 w 1028"/>
              <a:gd name="T3" fmla="*/ 0 h 522"/>
              <a:gd name="T4" fmla="*/ 2147483647 w 1028"/>
              <a:gd name="T5" fmla="*/ 101697894 h 522"/>
              <a:gd name="T6" fmla="*/ 2147483647 w 1028"/>
              <a:gd name="T7" fmla="*/ 1430136399 h 522"/>
              <a:gd name="T8" fmla="*/ 2147483647 w 1028"/>
              <a:gd name="T9" fmla="*/ 1665316245 h 522"/>
              <a:gd name="T10" fmla="*/ 2147483647 w 1028"/>
              <a:gd name="T11" fmla="*/ 1919560979 h 522"/>
              <a:gd name="T12" fmla="*/ 2147483647 w 1028"/>
              <a:gd name="T13" fmla="*/ 2147483647 h 522"/>
              <a:gd name="T14" fmla="*/ 2147483647 w 1028"/>
              <a:gd name="T15" fmla="*/ 2147483647 h 522"/>
              <a:gd name="T16" fmla="*/ 119673107 w 1028"/>
              <a:gd name="T17" fmla="*/ 2147483647 h 522"/>
              <a:gd name="T18" fmla="*/ 0 w 1028"/>
              <a:gd name="T19" fmla="*/ 2147483647 h 522"/>
              <a:gd name="T20" fmla="*/ 0 w 1028"/>
              <a:gd name="T21" fmla="*/ 101697894 h 522"/>
              <a:gd name="T22" fmla="*/ 119673107 w 1028"/>
              <a:gd name="T23" fmla="*/ 0 h 52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28"/>
              <a:gd name="T37" fmla="*/ 0 h 522"/>
              <a:gd name="T38" fmla="*/ 1028 w 1028"/>
              <a:gd name="T39" fmla="*/ 522 h 52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 w="9525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20" tIns="60960" rIns="121920" bIns="60960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4" name="矩形 160">
            <a:extLst>
              <a:ext uri="{FF2B5EF4-FFF2-40B4-BE49-F238E27FC236}">
                <a16:creationId xmlns:a16="http://schemas.microsoft.com/office/drawing/2014/main" xmlns="" id="{A67C9C21-4D19-4754-BD69-44C0BC1FB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4813" y="1458913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输入内容</a:t>
            </a:r>
          </a:p>
        </p:txBody>
      </p:sp>
      <p:sp>
        <p:nvSpPr>
          <p:cNvPr id="105" name="矩形 47">
            <a:extLst>
              <a:ext uri="{FF2B5EF4-FFF2-40B4-BE49-F238E27FC236}">
                <a16:creationId xmlns:a16="http://schemas.microsoft.com/office/drawing/2014/main" xmlns="" id="{47B2629B-4DDB-423D-818C-C96C1A7CE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6875" y="1857375"/>
            <a:ext cx="259715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06" name="矩形 162">
            <a:extLst>
              <a:ext uri="{FF2B5EF4-FFF2-40B4-BE49-F238E27FC236}">
                <a16:creationId xmlns:a16="http://schemas.microsoft.com/office/drawing/2014/main" xmlns="" id="{C6FC0727-6100-4B17-AE7F-7A092B44EE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2275" y="4428490"/>
            <a:ext cx="13144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输入内容</a:t>
            </a:r>
          </a:p>
        </p:txBody>
      </p:sp>
      <p:sp>
        <p:nvSpPr>
          <p:cNvPr id="107" name="矩形 47">
            <a:extLst>
              <a:ext uri="{FF2B5EF4-FFF2-40B4-BE49-F238E27FC236}">
                <a16:creationId xmlns:a16="http://schemas.microsoft.com/office/drawing/2014/main" xmlns="" id="{B99F8BFA-063C-4AE9-8916-DAAD62D03E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138" y="4841240"/>
            <a:ext cx="2595562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08" name="矩形 164">
            <a:extLst>
              <a:ext uri="{FF2B5EF4-FFF2-40B4-BE49-F238E27FC236}">
                <a16:creationId xmlns:a16="http://schemas.microsoft.com/office/drawing/2014/main" xmlns="" id="{06C59A44-6734-4F06-9243-9E0D66987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3638" y="3013075"/>
            <a:ext cx="13128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输入内容</a:t>
            </a:r>
          </a:p>
        </p:txBody>
      </p:sp>
      <p:sp>
        <p:nvSpPr>
          <p:cNvPr id="109" name="矩形 47">
            <a:extLst>
              <a:ext uri="{FF2B5EF4-FFF2-40B4-BE49-F238E27FC236}">
                <a16:creationId xmlns:a16="http://schemas.microsoft.com/office/drawing/2014/main" xmlns="" id="{0A2951C7-B02D-4E26-A20D-0E2D5F7CB0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9038" y="3425825"/>
            <a:ext cx="2595562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10" name="矩形 166">
            <a:extLst>
              <a:ext uri="{FF2B5EF4-FFF2-40B4-BE49-F238E27FC236}">
                <a16:creationId xmlns:a16="http://schemas.microsoft.com/office/drawing/2014/main" xmlns="" id="{6E293AED-55C3-43F2-99B4-D59EB422E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2725" y="1458913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输入内容</a:t>
            </a:r>
          </a:p>
        </p:txBody>
      </p:sp>
      <p:sp>
        <p:nvSpPr>
          <p:cNvPr id="111" name="矩形 47">
            <a:extLst>
              <a:ext uri="{FF2B5EF4-FFF2-40B4-BE49-F238E27FC236}">
                <a16:creationId xmlns:a16="http://schemas.microsoft.com/office/drawing/2014/main" xmlns="" id="{1C1FF2BD-E632-413D-8DE6-56BB6068B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7325" y="1857375"/>
            <a:ext cx="2595563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12" name="矩形 168">
            <a:extLst>
              <a:ext uri="{FF2B5EF4-FFF2-40B4-BE49-F238E27FC236}">
                <a16:creationId xmlns:a16="http://schemas.microsoft.com/office/drawing/2014/main" xmlns="" id="{5518ACA3-F72F-4034-8139-F6AF9A5EE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7788" y="4402455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输入内容</a:t>
            </a:r>
          </a:p>
        </p:txBody>
      </p:sp>
      <p:sp>
        <p:nvSpPr>
          <p:cNvPr id="113" name="矩形 47">
            <a:extLst>
              <a:ext uri="{FF2B5EF4-FFF2-40B4-BE49-F238E27FC236}">
                <a16:creationId xmlns:a16="http://schemas.microsoft.com/office/drawing/2014/main" xmlns="" id="{DC02F12F-44D5-44FE-9708-7F697E79E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2388" y="4799330"/>
            <a:ext cx="2595562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14" name="矩形 170">
            <a:extLst>
              <a:ext uri="{FF2B5EF4-FFF2-40B4-BE49-F238E27FC236}">
                <a16:creationId xmlns:a16="http://schemas.microsoft.com/office/drawing/2014/main" xmlns="" id="{1D41D675-EDFE-4141-80E4-3D51D8D56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6575" y="3028950"/>
            <a:ext cx="13144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输入内容</a:t>
            </a:r>
          </a:p>
        </p:txBody>
      </p:sp>
      <p:sp>
        <p:nvSpPr>
          <p:cNvPr id="115" name="矩形 47">
            <a:extLst>
              <a:ext uri="{FF2B5EF4-FFF2-40B4-BE49-F238E27FC236}">
                <a16:creationId xmlns:a16="http://schemas.microsoft.com/office/drawing/2014/main" xmlns="" id="{9EA53E8D-7B97-415E-A5DE-17480FA48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5300" y="3425825"/>
            <a:ext cx="2595563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在此录入图表的描述说明，在此录入图表的描述说明，在此录入图表的描述说明。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16" name="矩形 3">
            <a:extLst>
              <a:ext uri="{FF2B5EF4-FFF2-40B4-BE49-F238E27FC236}">
                <a16:creationId xmlns:a16="http://schemas.microsoft.com/office/drawing/2014/main" xmlns="" id="{E5A00565-56D7-4639-BB80-DCFABA7B8B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0824" y="201613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</a:p>
        </p:txBody>
      </p:sp>
      <p:sp>
        <p:nvSpPr>
          <p:cNvPr id="117" name="文本框 37">
            <a:extLst>
              <a:ext uri="{FF2B5EF4-FFF2-40B4-BE49-F238E27FC236}">
                <a16:creationId xmlns:a16="http://schemas.microsoft.com/office/drawing/2014/main" xmlns="" id="{A8E9A411-B1D3-4D57-9E15-2D3B71F73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637" y="44767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en-US" altLang="zh-CN" sz="1600" baseline="-30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78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750"/>
                            </p:stCondLst>
                            <p:childTnLst>
                              <p:par>
                                <p:cTn id="1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250"/>
                            </p:stCondLst>
                            <p:childTnLst>
                              <p:par>
                                <p:cTn id="1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3750"/>
                            </p:stCondLst>
                            <p:childTnLst>
                              <p:par>
                                <p:cTn id="1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250"/>
                            </p:stCondLst>
                            <p:childTnLst>
                              <p:par>
                                <p:cTn id="1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750"/>
                            </p:stCondLst>
                            <p:childTnLst>
                              <p:par>
                                <p:cTn id="18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250"/>
                            </p:stCondLst>
                            <p:childTnLst>
                              <p:par>
                                <p:cTn id="1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5750"/>
                            </p:stCondLst>
                            <p:childTnLst>
                              <p:par>
                                <p:cTn id="19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6250"/>
                            </p:stCondLst>
                            <p:childTnLst>
                              <p:par>
                                <p:cTn id="2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6750"/>
                            </p:stCondLst>
                            <p:childTnLst>
                              <p:par>
                                <p:cTn id="20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7250"/>
                            </p:stCondLst>
                            <p:childTnLst>
                              <p:par>
                                <p:cTn id="2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7750"/>
                            </p:stCondLst>
                            <p:childTnLst>
                              <p:par>
                                <p:cTn id="2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8250"/>
                            </p:stCondLst>
                            <p:childTnLst>
                              <p:par>
                                <p:cTn id="2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8750"/>
                            </p:stCondLst>
                            <p:childTnLst>
                              <p:par>
                                <p:cTn id="2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3" dur="1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5" dur="1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7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1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utoUpdateAnimBg="0"/>
      <p:bldP spid="105" grpId="0" bldLvl="0" autoUpdateAnimBg="0"/>
      <p:bldP spid="106" grpId="0" bldLvl="0" autoUpdateAnimBg="0"/>
      <p:bldP spid="107" grpId="0" bldLvl="0" autoUpdateAnimBg="0"/>
      <p:bldP spid="108" grpId="0" bldLvl="0" autoUpdateAnimBg="0"/>
      <p:bldP spid="109" grpId="0" bldLvl="0" autoUpdateAnimBg="0"/>
      <p:bldP spid="110" grpId="0" bldLvl="0" autoUpdateAnimBg="0"/>
      <p:bldP spid="111" grpId="0" bldLvl="0" autoUpdateAnimBg="0"/>
      <p:bldP spid="112" grpId="0" bldLvl="0" autoUpdateAnimBg="0"/>
      <p:bldP spid="113" grpId="0" bldLvl="0" autoUpdateAnimBg="0"/>
      <p:bldP spid="114" grpId="0" bldLvl="0" autoUpdateAnimBg="0"/>
      <p:bldP spid="115" grpId="0" bldLvl="0" autoUpdateAnimBg="0"/>
      <p:bldP spid="116" grpId="0" bldLvl="0" autoUpdateAnimBg="0"/>
      <p:bldP spid="117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" t="1" r="2872" b="43776"/>
          <a:stretch/>
        </p:blipFill>
        <p:spPr>
          <a:xfrm>
            <a:off x="0" y="3648058"/>
            <a:ext cx="12192000" cy="32099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459" y="0"/>
            <a:ext cx="938708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4077035" y="-522039"/>
            <a:ext cx="4036342" cy="74686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7"/>
          <a:stretch/>
        </p:blipFill>
        <p:spPr>
          <a:xfrm>
            <a:off x="2398724" y="787234"/>
            <a:ext cx="2304483" cy="2020535"/>
          </a:xfrm>
          <a:prstGeom prst="rect">
            <a:avLst/>
          </a:prstGeom>
        </p:spPr>
      </p:pic>
      <p:sp>
        <p:nvSpPr>
          <p:cNvPr id="25" name="TextBox 18">
            <a:extLst>
              <a:ext uri="{FF2B5EF4-FFF2-40B4-BE49-F238E27FC236}">
                <a16:creationId xmlns:a16="http://schemas.microsoft.com/office/drawing/2014/main" xmlns="" id="{5986B228-A22C-48CC-97FD-C7FAB5BE0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1069" y="2645627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PART  </a:t>
            </a:r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03</a:t>
            </a:r>
            <a:endParaRPr lang="en-US" altLang="zh-CN" sz="2400" dirty="0">
              <a:solidFill>
                <a:srgbClr val="C00000"/>
              </a:solidFill>
              <a:latin typeface="Arial" panose="020B0604020202020204" pitchFamily="34" charset="0"/>
              <a:ea typeface="Dotum" panose="020B0600000101010101" pitchFamily="34" charset="-127"/>
              <a:sym typeface="Arial" panose="020B0604020202020204" pitchFamily="34" charset="0"/>
            </a:endParaRPr>
          </a:p>
        </p:txBody>
      </p:sp>
      <p:sp>
        <p:nvSpPr>
          <p:cNvPr id="26" name="文本框 8">
            <a:extLst>
              <a:ext uri="{FF2B5EF4-FFF2-40B4-BE49-F238E27FC236}">
                <a16:creationId xmlns:a16="http://schemas.microsoft.com/office/drawing/2014/main" xmlns="" id="{1E87960F-6F7A-4FFB-AA04-1E09E541F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1969" y="3052027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产品和服务</a:t>
            </a:r>
          </a:p>
        </p:txBody>
      </p:sp>
      <p:sp>
        <p:nvSpPr>
          <p:cNvPr id="27" name="矩形 51">
            <a:extLst>
              <a:ext uri="{FF2B5EF4-FFF2-40B4-BE49-F238E27FC236}">
                <a16:creationId xmlns:a16="http://schemas.microsoft.com/office/drawing/2014/main" xmlns="" id="{4DC669D1-67E4-4653-9294-84B707DD2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1363" y="4310375"/>
            <a:ext cx="3487738" cy="5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C00000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rPr>
              <a:t>Product &amp; Service</a:t>
            </a:r>
          </a:p>
        </p:txBody>
      </p:sp>
      <p:sp>
        <p:nvSpPr>
          <p:cNvPr id="28" name="直接连接符 4">
            <a:extLst>
              <a:ext uri="{FF2B5EF4-FFF2-40B4-BE49-F238E27FC236}">
                <a16:creationId xmlns:a16="http://schemas.microsoft.com/office/drawing/2014/main" xmlns="" id="{A614245D-2295-4CE5-ADB0-B572E0482213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8869" y="4055327"/>
            <a:ext cx="2620962" cy="0"/>
          </a:xfrm>
          <a:prstGeom prst="line">
            <a:avLst/>
          </a:prstGeom>
          <a:noFill/>
          <a:ln w="1905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Freeform 129">
            <a:extLst>
              <a:ext uri="{FF2B5EF4-FFF2-40B4-BE49-F238E27FC236}">
                <a16:creationId xmlns:a16="http://schemas.microsoft.com/office/drawing/2014/main" xmlns="" id="{819DD451-B181-4892-AF33-2A5755915EFD}"/>
              </a:ext>
            </a:extLst>
          </p:cNvPr>
          <p:cNvSpPr>
            <a:spLocks noChangeAspect="1" noEditPoints="1" noChangeArrowheads="1"/>
          </p:cNvSpPr>
          <p:nvPr/>
        </p:nvSpPr>
        <p:spPr bwMode="auto">
          <a:xfrm>
            <a:off x="5577682" y="732354"/>
            <a:ext cx="1384300" cy="1384300"/>
          </a:xfrm>
          <a:custGeom>
            <a:avLst/>
            <a:gdLst>
              <a:gd name="T0" fmla="*/ 2147483647 w 97"/>
              <a:gd name="T1" fmla="*/ 0 h 97"/>
              <a:gd name="T2" fmla="*/ 2147483647 w 97"/>
              <a:gd name="T3" fmla="*/ 0 h 97"/>
              <a:gd name="T4" fmla="*/ 2147483647 w 97"/>
              <a:gd name="T5" fmla="*/ 2147483647 h 97"/>
              <a:gd name="T6" fmla="*/ 2147483647 w 97"/>
              <a:gd name="T7" fmla="*/ 2147483647 h 97"/>
              <a:gd name="T8" fmla="*/ 2147483647 w 97"/>
              <a:gd name="T9" fmla="*/ 2147483647 h 97"/>
              <a:gd name="T10" fmla="*/ 2147483647 w 97"/>
              <a:gd name="T11" fmla="*/ 2147483647 h 97"/>
              <a:gd name="T12" fmla="*/ 2147483647 w 97"/>
              <a:gd name="T13" fmla="*/ 2147483647 h 97"/>
              <a:gd name="T14" fmla="*/ 2147483647 w 97"/>
              <a:gd name="T15" fmla="*/ 2147483647 h 97"/>
              <a:gd name="T16" fmla="*/ 2147483647 w 97"/>
              <a:gd name="T17" fmla="*/ 2147483647 h 97"/>
              <a:gd name="T18" fmla="*/ 203663354 w 97"/>
              <a:gd name="T19" fmla="*/ 2147483647 h 97"/>
              <a:gd name="T20" fmla="*/ 2147483647 w 97"/>
              <a:gd name="T21" fmla="*/ 0 h 97"/>
              <a:gd name="T22" fmla="*/ 2147483647 w 97"/>
              <a:gd name="T23" fmla="*/ 203663354 h 97"/>
              <a:gd name="T24" fmla="*/ 2147483647 w 97"/>
              <a:gd name="T25" fmla="*/ 2147483647 h 97"/>
              <a:gd name="T26" fmla="*/ 2147483647 w 97"/>
              <a:gd name="T27" fmla="*/ 2147483647 h 97"/>
              <a:gd name="T28" fmla="*/ 2147483647 w 97"/>
              <a:gd name="T29" fmla="*/ 2147483647 h 97"/>
              <a:gd name="T30" fmla="*/ 2147483647 w 97"/>
              <a:gd name="T31" fmla="*/ 203663354 h 97"/>
              <a:gd name="T32" fmla="*/ 2147483647 w 97"/>
              <a:gd name="T33" fmla="*/ 2147483647 h 97"/>
              <a:gd name="T34" fmla="*/ 2147483647 w 97"/>
              <a:gd name="T35" fmla="*/ 2147483647 h 97"/>
              <a:gd name="T36" fmla="*/ 2147483647 w 97"/>
              <a:gd name="T37" fmla="*/ 2147483647 h 97"/>
              <a:gd name="T38" fmla="*/ 2147483647 w 97"/>
              <a:gd name="T39" fmla="*/ 2147483647 h 97"/>
              <a:gd name="T40" fmla="*/ 2147483647 w 97"/>
              <a:gd name="T41" fmla="*/ 2147483647 h 97"/>
              <a:gd name="T42" fmla="*/ 2147483647 w 97"/>
              <a:gd name="T43" fmla="*/ 2147483647 h 97"/>
              <a:gd name="T44" fmla="*/ 2147483647 w 97"/>
              <a:gd name="T45" fmla="*/ 2147483647 h 97"/>
              <a:gd name="T46" fmla="*/ 2147483647 w 97"/>
              <a:gd name="T47" fmla="*/ 2147483647 h 97"/>
              <a:gd name="T48" fmla="*/ 2147483647 w 97"/>
              <a:gd name="T49" fmla="*/ 2147483647 h 97"/>
              <a:gd name="T50" fmla="*/ 2147483647 w 97"/>
              <a:gd name="T51" fmla="*/ 2147483647 h 97"/>
              <a:gd name="T52" fmla="*/ 2147483647 w 97"/>
              <a:gd name="T53" fmla="*/ 2147483647 h 97"/>
              <a:gd name="T54" fmla="*/ 2147483647 w 97"/>
              <a:gd name="T55" fmla="*/ 2147483647 h 97"/>
              <a:gd name="T56" fmla="*/ 2147483647 w 97"/>
              <a:gd name="T57" fmla="*/ 2147483647 h 97"/>
              <a:gd name="T58" fmla="*/ 2147483647 w 97"/>
              <a:gd name="T59" fmla="*/ 2147483647 h 97"/>
              <a:gd name="T60" fmla="*/ 2147483647 w 97"/>
              <a:gd name="T61" fmla="*/ 2147483647 h 97"/>
              <a:gd name="T62" fmla="*/ 2147483647 w 97"/>
              <a:gd name="T63" fmla="*/ 2147483647 h 97"/>
              <a:gd name="T64" fmla="*/ 203663354 w 97"/>
              <a:gd name="T65" fmla="*/ 2147483647 h 97"/>
              <a:gd name="T66" fmla="*/ 2147483647 w 97"/>
              <a:gd name="T67" fmla="*/ 2147483647 h 97"/>
              <a:gd name="T68" fmla="*/ 2147483647 w 97"/>
              <a:gd name="T69" fmla="*/ 2147483647 h 97"/>
              <a:gd name="T70" fmla="*/ 2147483647 w 97"/>
              <a:gd name="T71" fmla="*/ 2147483647 h 97"/>
              <a:gd name="T72" fmla="*/ 2147483647 w 97"/>
              <a:gd name="T73" fmla="*/ 2147483647 h 97"/>
              <a:gd name="T74" fmla="*/ 2147483647 w 97"/>
              <a:gd name="T75" fmla="*/ 2147483647 h 97"/>
              <a:gd name="T76" fmla="*/ 2147483647 w 97"/>
              <a:gd name="T77" fmla="*/ 2147483647 h 97"/>
              <a:gd name="T78" fmla="*/ 0 w 97"/>
              <a:gd name="T79" fmla="*/ 2147483647 h 97"/>
              <a:gd name="T80" fmla="*/ 1629321100 w 97"/>
              <a:gd name="T81" fmla="*/ 2147483647 h 97"/>
              <a:gd name="T82" fmla="*/ 0 w 97"/>
              <a:gd name="T83" fmla="*/ 2147483647 h 97"/>
              <a:gd name="T84" fmla="*/ 0 w 97"/>
              <a:gd name="T85" fmla="*/ 2147483647 h 97"/>
              <a:gd name="T86" fmla="*/ 0 w 97"/>
              <a:gd name="T87" fmla="*/ 2147483647 h 97"/>
              <a:gd name="T88" fmla="*/ 2147483647 w 97"/>
              <a:gd name="T89" fmla="*/ 2147483647 h 97"/>
              <a:gd name="T90" fmla="*/ 2147483647 w 97"/>
              <a:gd name="T91" fmla="*/ 2147483647 h 97"/>
              <a:gd name="T92" fmla="*/ 2147483647 w 97"/>
              <a:gd name="T93" fmla="*/ 2147483647 h 97"/>
              <a:gd name="T94" fmla="*/ 2147483647 w 97"/>
              <a:gd name="T95" fmla="*/ 2147483647 h 97"/>
              <a:gd name="T96" fmla="*/ 2147483647 w 97"/>
              <a:gd name="T97" fmla="*/ 2147483647 h 97"/>
              <a:gd name="T98" fmla="*/ 2147483647 w 97"/>
              <a:gd name="T99" fmla="*/ 2147483647 h 97"/>
              <a:gd name="T100" fmla="*/ 2147483647 w 97"/>
              <a:gd name="T101" fmla="*/ 2147483647 h 97"/>
              <a:gd name="T102" fmla="*/ 2147483647 w 97"/>
              <a:gd name="T103" fmla="*/ 2147483647 h 9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7"/>
              <a:gd name="T157" fmla="*/ 0 h 97"/>
              <a:gd name="T158" fmla="*/ 97 w 97"/>
              <a:gd name="T159" fmla="*/ 97 h 9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7" h="97">
                <a:moveTo>
                  <a:pt x="48" y="0"/>
                </a:moveTo>
                <a:cubicBezTo>
                  <a:pt x="49" y="0"/>
                  <a:pt x="50" y="0"/>
                  <a:pt x="50" y="0"/>
                </a:cubicBezTo>
                <a:cubicBezTo>
                  <a:pt x="52" y="9"/>
                  <a:pt x="53" y="18"/>
                  <a:pt x="53" y="27"/>
                </a:cubicBezTo>
                <a:cubicBezTo>
                  <a:pt x="51" y="28"/>
                  <a:pt x="49" y="30"/>
                  <a:pt x="49" y="33"/>
                </a:cubicBezTo>
                <a:cubicBezTo>
                  <a:pt x="49" y="33"/>
                  <a:pt x="49" y="34"/>
                  <a:pt x="49" y="34"/>
                </a:cubicBezTo>
                <a:cubicBezTo>
                  <a:pt x="45" y="36"/>
                  <a:pt x="41" y="38"/>
                  <a:pt x="37" y="40"/>
                </a:cubicBezTo>
                <a:cubicBezTo>
                  <a:pt x="33" y="42"/>
                  <a:pt x="28" y="44"/>
                  <a:pt x="23" y="46"/>
                </a:cubicBezTo>
                <a:cubicBezTo>
                  <a:pt x="22" y="44"/>
                  <a:pt x="20" y="43"/>
                  <a:pt x="18" y="43"/>
                </a:cubicBezTo>
                <a:cubicBezTo>
                  <a:pt x="16" y="43"/>
                  <a:pt x="14" y="44"/>
                  <a:pt x="13" y="45"/>
                </a:cubicBezTo>
                <a:cubicBezTo>
                  <a:pt x="9" y="43"/>
                  <a:pt x="5" y="40"/>
                  <a:pt x="1" y="38"/>
                </a:cubicBezTo>
                <a:cubicBezTo>
                  <a:pt x="6" y="16"/>
                  <a:pt x="25" y="0"/>
                  <a:pt x="48" y="0"/>
                </a:cubicBezTo>
                <a:close/>
                <a:moveTo>
                  <a:pt x="57" y="1"/>
                </a:moveTo>
                <a:cubicBezTo>
                  <a:pt x="66" y="2"/>
                  <a:pt x="74" y="6"/>
                  <a:pt x="81" y="12"/>
                </a:cubicBezTo>
                <a:cubicBezTo>
                  <a:pt x="75" y="17"/>
                  <a:pt x="68" y="22"/>
                  <a:pt x="61" y="27"/>
                </a:cubicBezTo>
                <a:cubicBezTo>
                  <a:pt x="61" y="26"/>
                  <a:pt x="60" y="26"/>
                  <a:pt x="60" y="26"/>
                </a:cubicBezTo>
                <a:cubicBezTo>
                  <a:pt x="60" y="17"/>
                  <a:pt x="59" y="9"/>
                  <a:pt x="57" y="1"/>
                </a:cubicBezTo>
                <a:close/>
                <a:moveTo>
                  <a:pt x="86" y="17"/>
                </a:moveTo>
                <a:cubicBezTo>
                  <a:pt x="79" y="23"/>
                  <a:pt x="72" y="28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6"/>
                  <a:pt x="62" y="39"/>
                  <a:pt x="59" y="40"/>
                </a:cubicBezTo>
                <a:cubicBezTo>
                  <a:pt x="59" y="42"/>
                  <a:pt x="59" y="43"/>
                  <a:pt x="59" y="45"/>
                </a:cubicBezTo>
                <a:cubicBezTo>
                  <a:pt x="59" y="51"/>
                  <a:pt x="58" y="57"/>
                  <a:pt x="57" y="63"/>
                </a:cubicBezTo>
                <a:cubicBezTo>
                  <a:pt x="59" y="64"/>
                  <a:pt x="60" y="66"/>
                  <a:pt x="60" y="68"/>
                </a:cubicBezTo>
                <a:cubicBezTo>
                  <a:pt x="70" y="71"/>
                  <a:pt x="80" y="73"/>
                  <a:pt x="89" y="75"/>
                </a:cubicBezTo>
                <a:cubicBezTo>
                  <a:pt x="94" y="67"/>
                  <a:pt x="97" y="58"/>
                  <a:pt x="97" y="48"/>
                </a:cubicBezTo>
                <a:cubicBezTo>
                  <a:pt x="97" y="36"/>
                  <a:pt x="93" y="25"/>
                  <a:pt x="86" y="17"/>
                </a:cubicBezTo>
                <a:close/>
                <a:moveTo>
                  <a:pt x="85" y="81"/>
                </a:moveTo>
                <a:cubicBezTo>
                  <a:pt x="76" y="91"/>
                  <a:pt x="63" y="97"/>
                  <a:pt x="49" y="97"/>
                </a:cubicBezTo>
                <a:cubicBezTo>
                  <a:pt x="51" y="90"/>
                  <a:pt x="53" y="83"/>
                  <a:pt x="54" y="77"/>
                </a:cubicBezTo>
                <a:cubicBezTo>
                  <a:pt x="56" y="76"/>
                  <a:pt x="57" y="75"/>
                  <a:pt x="58" y="74"/>
                </a:cubicBezTo>
                <a:cubicBezTo>
                  <a:pt x="67" y="77"/>
                  <a:pt x="76" y="79"/>
                  <a:pt x="85" y="81"/>
                </a:cubicBezTo>
                <a:close/>
                <a:moveTo>
                  <a:pt x="42" y="97"/>
                </a:moveTo>
                <a:cubicBezTo>
                  <a:pt x="22" y="94"/>
                  <a:pt x="6" y="79"/>
                  <a:pt x="1" y="60"/>
                </a:cubicBezTo>
                <a:cubicBezTo>
                  <a:pt x="5" y="59"/>
                  <a:pt x="9" y="58"/>
                  <a:pt x="12" y="57"/>
                </a:cubicBezTo>
                <a:cubicBezTo>
                  <a:pt x="14" y="58"/>
                  <a:pt x="16" y="59"/>
                  <a:pt x="18" y="59"/>
                </a:cubicBezTo>
                <a:cubicBezTo>
                  <a:pt x="19" y="59"/>
                  <a:pt x="20" y="58"/>
                  <a:pt x="21" y="58"/>
                </a:cubicBezTo>
                <a:cubicBezTo>
                  <a:pt x="29" y="62"/>
                  <a:pt x="37" y="66"/>
                  <a:pt x="45" y="70"/>
                </a:cubicBezTo>
                <a:cubicBezTo>
                  <a:pt x="45" y="72"/>
                  <a:pt x="46" y="73"/>
                  <a:pt x="48" y="75"/>
                </a:cubicBezTo>
                <a:cubicBezTo>
                  <a:pt x="46" y="82"/>
                  <a:pt x="44" y="89"/>
                  <a:pt x="42" y="97"/>
                </a:cubicBezTo>
                <a:close/>
                <a:moveTo>
                  <a:pt x="0" y="53"/>
                </a:moveTo>
                <a:cubicBezTo>
                  <a:pt x="3" y="52"/>
                  <a:pt x="5" y="51"/>
                  <a:pt x="8" y="51"/>
                </a:cubicBezTo>
                <a:cubicBezTo>
                  <a:pt x="5" y="49"/>
                  <a:pt x="3" y="47"/>
                  <a:pt x="0" y="45"/>
                </a:cubicBezTo>
                <a:cubicBezTo>
                  <a:pt x="0" y="46"/>
                  <a:pt x="0" y="47"/>
                  <a:pt x="0" y="48"/>
                </a:cubicBezTo>
                <a:cubicBezTo>
                  <a:pt x="0" y="50"/>
                  <a:pt x="0" y="51"/>
                  <a:pt x="0" y="53"/>
                </a:cubicBezTo>
                <a:close/>
                <a:moveTo>
                  <a:pt x="52" y="40"/>
                </a:moveTo>
                <a:cubicBezTo>
                  <a:pt x="48" y="42"/>
                  <a:pt x="44" y="44"/>
                  <a:pt x="40" y="46"/>
                </a:cubicBezTo>
                <a:cubicBezTo>
                  <a:pt x="35" y="48"/>
                  <a:pt x="30" y="50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33" y="56"/>
                  <a:pt x="40" y="60"/>
                  <a:pt x="48" y="63"/>
                </a:cubicBezTo>
                <a:cubicBezTo>
                  <a:pt x="48" y="63"/>
                  <a:pt x="49" y="62"/>
                  <a:pt x="50" y="62"/>
                </a:cubicBezTo>
                <a:cubicBezTo>
                  <a:pt x="51" y="56"/>
                  <a:pt x="52" y="50"/>
                  <a:pt x="52" y="44"/>
                </a:cubicBezTo>
                <a:cubicBezTo>
                  <a:pt x="52" y="43"/>
                  <a:pt x="52" y="42"/>
                  <a:pt x="52" y="4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C0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2158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2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utoUpdateAnimBg="0"/>
      <p:bldP spid="26" grpId="0" bldLvl="0" autoUpdateAnimBg="0"/>
      <p:bldP spid="27" grpId="0" bldLvl="0" autoUpdateAnimBg="0"/>
      <p:bldP spid="28" grpId="0" bldLvl="0" animBg="1"/>
      <p:bldP spid="12" grpId="0" bldLvl="0" animBg="1"/>
      <p:bldP spid="12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4884" y="1596727"/>
            <a:ext cx="10090016" cy="45405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19412" cy="2781300"/>
          </a:xfrm>
          <a:prstGeom prst="rect">
            <a:avLst/>
          </a:prstGeom>
        </p:spPr>
      </p:pic>
      <p:sp>
        <p:nvSpPr>
          <p:cNvPr id="3" name="TextBox 18">
            <a:extLst>
              <a:ext uri="{FF2B5EF4-FFF2-40B4-BE49-F238E27FC236}">
                <a16:creationId xmlns:a16="http://schemas.microsoft.com/office/drawing/2014/main" xmlns="" id="{21DA4BCF-53FC-4064-AF30-DC07ED0FA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31717" y="697938"/>
            <a:ext cx="1807530" cy="938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dist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300" b="1" dirty="0">
                <a:solidFill>
                  <a:srgbClr val="C00000"/>
                </a:solidFill>
                <a:sym typeface="方正兰亭黑_GBK" pitchFamily="2" charset="-122"/>
              </a:rPr>
              <a:t>前 言</a:t>
            </a:r>
            <a:endParaRPr lang="zh-CN" altLang="en-US" sz="53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" name="前言">
            <a:extLst>
              <a:ext uri="{FF2B5EF4-FFF2-40B4-BE49-F238E27FC236}">
                <a16:creationId xmlns:a16="http://schemas.microsoft.com/office/drawing/2014/main" xmlns="" id="{5D33553B-198B-4B38-B437-87A9A64543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7873" y="1735867"/>
            <a:ext cx="21780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900" dirty="0">
                <a:solidFill>
                  <a:srgbClr val="C00000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Introduction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xmlns="" id="{C535589B-B6A0-4E51-8E99-B77C2744B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7579" y="2409761"/>
            <a:ext cx="9064626" cy="270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回顾这一年的工作，在取得成绩的同时，我们也找到了工作中的不足和问题，主要反映于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及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。展望新的一年，我们将继续努力，力争各项工作更上一个新台阶。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</a:p>
          <a:p>
            <a:pPr algn="just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3254"/>
            <a:ext cx="12192000" cy="201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4" grpId="0" bldLvl="0" autoUpdateAnimBg="0"/>
      <p:bldP spid="5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1">
            <a:extLst>
              <a:ext uri="{FF2B5EF4-FFF2-40B4-BE49-F238E27FC236}">
                <a16:creationId xmlns:a16="http://schemas.microsoft.com/office/drawing/2014/main" xmlns="" id="{0CF45920-2CE1-4B10-8FED-F41EA69D263F}"/>
              </a:ext>
            </a:extLst>
          </p:cNvPr>
          <p:cNvGrpSpPr/>
          <p:nvPr/>
        </p:nvGrpSpPr>
        <p:grpSpPr bwMode="auto">
          <a:xfrm>
            <a:off x="1416050" y="4081463"/>
            <a:ext cx="9477375" cy="2036762"/>
            <a:chOff x="0" y="0"/>
            <a:chExt cx="9476539" cy="2036659"/>
          </a:xfrm>
        </p:grpSpPr>
        <p:grpSp>
          <p:nvGrpSpPr>
            <p:cNvPr id="3" name="Group 3">
              <a:extLst>
                <a:ext uri="{FF2B5EF4-FFF2-40B4-BE49-F238E27FC236}">
                  <a16:creationId xmlns:a16="http://schemas.microsoft.com/office/drawing/2014/main" xmlns="" id="{AD9261F6-A309-4B90-8C28-CE70E72EF8E7}"/>
                </a:ext>
              </a:extLst>
            </p:cNvPr>
            <p:cNvGrpSpPr/>
            <p:nvPr/>
          </p:nvGrpSpPr>
          <p:grpSpPr bwMode="auto">
            <a:xfrm>
              <a:off x="188638" y="184673"/>
              <a:ext cx="9287901" cy="1851986"/>
              <a:chOff x="0" y="0"/>
              <a:chExt cx="7823700" cy="1560029"/>
            </a:xfrm>
          </p:grpSpPr>
          <p:grpSp>
            <p:nvGrpSpPr>
              <p:cNvPr id="9" name="Group 4">
                <a:extLst>
                  <a:ext uri="{FF2B5EF4-FFF2-40B4-BE49-F238E27FC236}">
                    <a16:creationId xmlns:a16="http://schemas.microsoft.com/office/drawing/2014/main" xmlns="" id="{20EF86BE-06EB-4E8D-8291-89A91D84DC89}"/>
                  </a:ext>
                </a:extLst>
              </p:cNvPr>
              <p:cNvGrpSpPr/>
              <p:nvPr/>
            </p:nvGrpSpPr>
            <p:grpSpPr bwMode="auto">
              <a:xfrm>
                <a:off x="0" y="1063641"/>
                <a:ext cx="1401958" cy="447873"/>
                <a:chOff x="0" y="0"/>
                <a:chExt cx="1182688" cy="377825"/>
              </a:xfrm>
            </p:grpSpPr>
            <p:sp>
              <p:nvSpPr>
                <p:cNvPr id="21" name="Oval 11">
                  <a:extLst>
                    <a:ext uri="{FF2B5EF4-FFF2-40B4-BE49-F238E27FC236}">
                      <a16:creationId xmlns:a16="http://schemas.microsoft.com/office/drawing/2014/main" xmlns="" id="{8FE331FC-8FFE-4A93-AA08-597EBF4AD8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14350" y="109538"/>
                  <a:ext cx="165100" cy="165100"/>
                </a:xfrm>
                <a:prstGeom prst="ellipse">
                  <a:avLst/>
                </a:pr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" name="Freeform 12">
                  <a:extLst>
                    <a:ext uri="{FF2B5EF4-FFF2-40B4-BE49-F238E27FC236}">
                      <a16:creationId xmlns:a16="http://schemas.microsoft.com/office/drawing/2014/main" xmlns="" id="{7081D92D-785B-4B01-9F08-937F47B74BDA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409575" y="0"/>
                  <a:ext cx="379413" cy="377825"/>
                </a:xfrm>
                <a:custGeom>
                  <a:avLst/>
                  <a:gdLst>
                    <a:gd name="T0" fmla="*/ 705587970 w 101"/>
                    <a:gd name="T1" fmla="*/ 0 h 100"/>
                    <a:gd name="T2" fmla="*/ 1425289352 w 101"/>
                    <a:gd name="T3" fmla="*/ 713760542 h 100"/>
                    <a:gd name="T4" fmla="*/ 705587970 w 101"/>
                    <a:gd name="T5" fmla="*/ 1427517306 h 100"/>
                    <a:gd name="T6" fmla="*/ 0 w 101"/>
                    <a:gd name="T7" fmla="*/ 713760542 h 100"/>
                    <a:gd name="T8" fmla="*/ 705587970 w 101"/>
                    <a:gd name="T9" fmla="*/ 0 h 100"/>
                    <a:gd name="T10" fmla="*/ 705587970 w 101"/>
                    <a:gd name="T11" fmla="*/ 1099187381 h 100"/>
                    <a:gd name="T12" fmla="*/ 1100718435 w 101"/>
                    <a:gd name="T13" fmla="*/ 713760542 h 100"/>
                    <a:gd name="T14" fmla="*/ 705587970 w 101"/>
                    <a:gd name="T15" fmla="*/ 328329925 h 100"/>
                    <a:gd name="T16" fmla="*/ 324570917 w 101"/>
                    <a:gd name="T17" fmla="*/ 713760542 h 100"/>
                    <a:gd name="T18" fmla="*/ 705587970 w 101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" name="Oval 13">
                  <a:extLst>
                    <a:ext uri="{FF2B5EF4-FFF2-40B4-BE49-F238E27FC236}">
                      <a16:creationId xmlns:a16="http://schemas.microsoft.com/office/drawing/2014/main" xmlns="" id="{0C891566-1151-4900-8BF6-F8D68A4A1D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12813" y="109538"/>
                  <a:ext cx="165100" cy="165100"/>
                </a:xfrm>
                <a:prstGeom prst="ellipse">
                  <a:avLst/>
                </a:pr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CED1990D-25C9-4BC2-AA99-40411B8D3EC8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808038" y="0"/>
                  <a:ext cx="374650" cy="377825"/>
                </a:xfrm>
                <a:custGeom>
                  <a:avLst/>
                  <a:gdLst>
                    <a:gd name="T0" fmla="*/ 701813113 w 100"/>
                    <a:gd name="T1" fmla="*/ 0 h 100"/>
                    <a:gd name="T2" fmla="*/ 1403626225 w 100"/>
                    <a:gd name="T3" fmla="*/ 713760542 h 100"/>
                    <a:gd name="T4" fmla="*/ 701813113 w 100"/>
                    <a:gd name="T5" fmla="*/ 1427517306 h 100"/>
                    <a:gd name="T6" fmla="*/ 0 w 100"/>
                    <a:gd name="T7" fmla="*/ 713760542 h 100"/>
                    <a:gd name="T8" fmla="*/ 701813113 w 100"/>
                    <a:gd name="T9" fmla="*/ 0 h 100"/>
                    <a:gd name="T10" fmla="*/ 701813113 w 100"/>
                    <a:gd name="T11" fmla="*/ 1099187381 h 100"/>
                    <a:gd name="T12" fmla="*/ 1080794067 w 100"/>
                    <a:gd name="T13" fmla="*/ 713760542 h 100"/>
                    <a:gd name="T14" fmla="*/ 701813113 w 100"/>
                    <a:gd name="T15" fmla="*/ 328329925 h 100"/>
                    <a:gd name="T16" fmla="*/ 322835905 w 100"/>
                    <a:gd name="T17" fmla="*/ 713760542 h 100"/>
                    <a:gd name="T18" fmla="*/ 701813113 w 100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0"/>
                    <a:gd name="T31" fmla="*/ 0 h 100"/>
                    <a:gd name="T32" fmla="*/ 100 w 100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2" y="100"/>
                        <a:pt x="0" y="78"/>
                        <a:pt x="0" y="50"/>
                      </a:cubicBezTo>
                      <a:cubicBezTo>
                        <a:pt x="0" y="23"/>
                        <a:pt x="22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" name="Oval 15">
                  <a:extLst>
                    <a:ext uri="{FF2B5EF4-FFF2-40B4-BE49-F238E27FC236}">
                      <a16:creationId xmlns:a16="http://schemas.microsoft.com/office/drawing/2014/main" xmlns="" id="{D1E2FE6B-9EBB-4B89-A382-7455EA54CF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9538" y="109538"/>
                  <a:ext cx="165100" cy="165100"/>
                </a:xfrm>
                <a:prstGeom prst="ellipse">
                  <a:avLst/>
                </a:pr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6" name="Freeform 16">
                  <a:extLst>
                    <a:ext uri="{FF2B5EF4-FFF2-40B4-BE49-F238E27FC236}">
                      <a16:creationId xmlns:a16="http://schemas.microsoft.com/office/drawing/2014/main" xmlns="" id="{DBCDBA9F-C30E-456C-A60F-7E71B97AAF4D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379413" cy="377825"/>
                </a:xfrm>
                <a:custGeom>
                  <a:avLst/>
                  <a:gdLst>
                    <a:gd name="T0" fmla="*/ 719701382 w 101"/>
                    <a:gd name="T1" fmla="*/ 0 h 100"/>
                    <a:gd name="T2" fmla="*/ 1425289352 w 101"/>
                    <a:gd name="T3" fmla="*/ 713760542 h 100"/>
                    <a:gd name="T4" fmla="*/ 719701382 w 101"/>
                    <a:gd name="T5" fmla="*/ 1427517306 h 100"/>
                    <a:gd name="T6" fmla="*/ 0 w 101"/>
                    <a:gd name="T7" fmla="*/ 713760542 h 100"/>
                    <a:gd name="T8" fmla="*/ 719701382 w 101"/>
                    <a:gd name="T9" fmla="*/ 0 h 100"/>
                    <a:gd name="T10" fmla="*/ 719701382 w 101"/>
                    <a:gd name="T11" fmla="*/ 1099187381 h 100"/>
                    <a:gd name="T12" fmla="*/ 1100718435 w 101"/>
                    <a:gd name="T13" fmla="*/ 713760542 h 100"/>
                    <a:gd name="T14" fmla="*/ 719701382 w 101"/>
                    <a:gd name="T15" fmla="*/ 328329925 h 100"/>
                    <a:gd name="T16" fmla="*/ 338684329 w 101"/>
                    <a:gd name="T17" fmla="*/ 713760542 h 100"/>
                    <a:gd name="T18" fmla="*/ 719701382 w 101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4" y="35"/>
                        <a:pt x="24" y="50"/>
                      </a:cubicBezTo>
                      <a:cubicBezTo>
                        <a:pt x="24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0" name="Group 6">
                <a:extLst>
                  <a:ext uri="{FF2B5EF4-FFF2-40B4-BE49-F238E27FC236}">
                    <a16:creationId xmlns:a16="http://schemas.microsoft.com/office/drawing/2014/main" xmlns="" id="{E8D6F9CB-5811-4D1D-95B5-DA30C42D1CA4}"/>
                  </a:ext>
                </a:extLst>
              </p:cNvPr>
              <p:cNvGrpSpPr/>
              <p:nvPr/>
            </p:nvGrpSpPr>
            <p:grpSpPr bwMode="auto">
              <a:xfrm>
                <a:off x="5578685" y="0"/>
                <a:ext cx="2245015" cy="1560029"/>
                <a:chOff x="0" y="0"/>
                <a:chExt cx="1893888" cy="1316037"/>
              </a:xfrm>
            </p:grpSpPr>
            <p:sp>
              <p:nvSpPr>
                <p:cNvPr id="11" name="Freeform 5">
                  <a:extLst>
                    <a:ext uri="{FF2B5EF4-FFF2-40B4-BE49-F238E27FC236}">
                      <a16:creationId xmlns:a16="http://schemas.microsoft.com/office/drawing/2014/main" xmlns="" id="{D9923236-4E67-4544-81CC-A2012F325549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1187450" y="333375"/>
                  <a:ext cx="706438" cy="857250"/>
                </a:xfrm>
                <a:custGeom>
                  <a:avLst/>
                  <a:gdLst>
                    <a:gd name="T0" fmla="*/ 98841198 w 188"/>
                    <a:gd name="T1" fmla="*/ 2147483647 h 227"/>
                    <a:gd name="T2" fmla="*/ 451838496 w 188"/>
                    <a:gd name="T3" fmla="*/ 1911033059 h 227"/>
                    <a:gd name="T4" fmla="*/ 550675936 w 188"/>
                    <a:gd name="T5" fmla="*/ 1782679698 h 227"/>
                    <a:gd name="T6" fmla="*/ 649517134 w 188"/>
                    <a:gd name="T7" fmla="*/ 213919751 h 227"/>
                    <a:gd name="T8" fmla="*/ 705994597 w 188"/>
                    <a:gd name="T9" fmla="*/ 0 h 227"/>
                    <a:gd name="T10" fmla="*/ 2146230039 w 188"/>
                    <a:gd name="T11" fmla="*/ 71306584 h 227"/>
                    <a:gd name="T12" fmla="*/ 2147483647 w 188"/>
                    <a:gd name="T13" fmla="*/ 156876750 h 227"/>
                    <a:gd name="T14" fmla="*/ 2147483647 w 188"/>
                    <a:gd name="T15" fmla="*/ 342273112 h 227"/>
                    <a:gd name="T16" fmla="*/ 2147483647 w 188"/>
                    <a:gd name="T17" fmla="*/ 356536695 h 227"/>
                    <a:gd name="T18" fmla="*/ 2147483647 w 188"/>
                    <a:gd name="T19" fmla="*/ 1197959670 h 227"/>
                    <a:gd name="T20" fmla="*/ 2147483647 w 188"/>
                    <a:gd name="T21" fmla="*/ 1255006447 h 227"/>
                    <a:gd name="T22" fmla="*/ 2147483647 w 188"/>
                    <a:gd name="T23" fmla="*/ 1911033059 h 227"/>
                    <a:gd name="T24" fmla="*/ 2147483647 w 188"/>
                    <a:gd name="T25" fmla="*/ 2147483647 h 227"/>
                    <a:gd name="T26" fmla="*/ 2147483647 w 188"/>
                    <a:gd name="T27" fmla="*/ 2147483647 h 227"/>
                    <a:gd name="T28" fmla="*/ 2147483647 w 188"/>
                    <a:gd name="T29" fmla="*/ 2147483647 h 227"/>
                    <a:gd name="T30" fmla="*/ 2147483647 w 188"/>
                    <a:gd name="T31" fmla="*/ 2147483647 h 227"/>
                    <a:gd name="T32" fmla="*/ 2147483647 w 188"/>
                    <a:gd name="T33" fmla="*/ 2147483647 h 227"/>
                    <a:gd name="T34" fmla="*/ 2147483647 w 188"/>
                    <a:gd name="T35" fmla="*/ 2147483647 h 227"/>
                    <a:gd name="T36" fmla="*/ 2147483647 w 188"/>
                    <a:gd name="T37" fmla="*/ 2147483647 h 227"/>
                    <a:gd name="T38" fmla="*/ 2147483647 w 188"/>
                    <a:gd name="T39" fmla="*/ 2147483647 h 227"/>
                    <a:gd name="T40" fmla="*/ 2147483647 w 188"/>
                    <a:gd name="T41" fmla="*/ 2147483647 h 227"/>
                    <a:gd name="T42" fmla="*/ 2147483647 w 188"/>
                    <a:gd name="T43" fmla="*/ 2147483647 h 227"/>
                    <a:gd name="T44" fmla="*/ 2147483647 w 188"/>
                    <a:gd name="T45" fmla="*/ 2147483647 h 227"/>
                    <a:gd name="T46" fmla="*/ 2147483647 w 188"/>
                    <a:gd name="T47" fmla="*/ 2147483647 h 227"/>
                    <a:gd name="T48" fmla="*/ 1849710204 w 188"/>
                    <a:gd name="T49" fmla="*/ 2147483647 h 227"/>
                    <a:gd name="T50" fmla="*/ 1849710204 w 188"/>
                    <a:gd name="T51" fmla="*/ 2147483647 h 227"/>
                    <a:gd name="T52" fmla="*/ 1835588959 w 188"/>
                    <a:gd name="T53" fmla="*/ 2147483647 h 227"/>
                    <a:gd name="T54" fmla="*/ 1807350228 w 188"/>
                    <a:gd name="T55" fmla="*/ 2147483647 h 227"/>
                    <a:gd name="T56" fmla="*/ 1793228983 w 188"/>
                    <a:gd name="T57" fmla="*/ 2147483647 h 227"/>
                    <a:gd name="T58" fmla="*/ 1793228983 w 188"/>
                    <a:gd name="T59" fmla="*/ 2147483647 h 227"/>
                    <a:gd name="T60" fmla="*/ 1793228983 w 188"/>
                    <a:gd name="T61" fmla="*/ 2147483647 h 227"/>
                    <a:gd name="T62" fmla="*/ 1652031567 w 188"/>
                    <a:gd name="T63" fmla="*/ 2147483647 h 227"/>
                    <a:gd name="T64" fmla="*/ 1553190369 w 188"/>
                    <a:gd name="T65" fmla="*/ 2147483647 h 227"/>
                    <a:gd name="T66" fmla="*/ 1200193070 w 188"/>
                    <a:gd name="T67" fmla="*/ 2082169616 h 227"/>
                    <a:gd name="T68" fmla="*/ 607157157 w 188"/>
                    <a:gd name="T69" fmla="*/ 2053646227 h 227"/>
                    <a:gd name="T70" fmla="*/ 225917369 w 188"/>
                    <a:gd name="T71" fmla="*/ 2147483647 h 227"/>
                    <a:gd name="T72" fmla="*/ 84719953 w 188"/>
                    <a:gd name="T73" fmla="*/ 2147483647 h 227"/>
                    <a:gd name="T74" fmla="*/ 0 w 188"/>
                    <a:gd name="T75" fmla="*/ 2147483647 h 227"/>
                    <a:gd name="T76" fmla="*/ 98841198 w 188"/>
                    <a:gd name="T77" fmla="*/ 2147483647 h 227"/>
                    <a:gd name="T78" fmla="*/ 2075627573 w 188"/>
                    <a:gd name="T79" fmla="*/ 213919751 h 227"/>
                    <a:gd name="T80" fmla="*/ 1877948936 w 188"/>
                    <a:gd name="T81" fmla="*/ 199659945 h 227"/>
                    <a:gd name="T82" fmla="*/ 1906191425 w 188"/>
                    <a:gd name="T83" fmla="*/ 1597279559 h 227"/>
                    <a:gd name="T84" fmla="*/ 2147483647 w 188"/>
                    <a:gd name="T85" fmla="*/ 1597279559 h 227"/>
                    <a:gd name="T86" fmla="*/ 2147483647 w 188"/>
                    <a:gd name="T87" fmla="*/ 1140916669 h 227"/>
                    <a:gd name="T88" fmla="*/ 2075627573 w 188"/>
                    <a:gd name="T89" fmla="*/ 213919751 h 227"/>
                    <a:gd name="T90" fmla="*/ 1863831449 w 188"/>
                    <a:gd name="T91" fmla="*/ 2147483647 h 227"/>
                    <a:gd name="T92" fmla="*/ 1863831449 w 188"/>
                    <a:gd name="T93" fmla="*/ 2147483647 h 227"/>
                    <a:gd name="T94" fmla="*/ 1863831449 w 188"/>
                    <a:gd name="T95" fmla="*/ 2147483647 h 227"/>
                    <a:gd name="T96" fmla="*/ 1990911378 w 188"/>
                    <a:gd name="T97" fmla="*/ 2147483647 h 227"/>
                    <a:gd name="T98" fmla="*/ 2147483647 w 188"/>
                    <a:gd name="T99" fmla="*/ 2147483647 h 227"/>
                    <a:gd name="T100" fmla="*/ 2147483647 w 188"/>
                    <a:gd name="T101" fmla="*/ 2147483647 h 227"/>
                    <a:gd name="T102" fmla="*/ 2147483647 w 188"/>
                    <a:gd name="T103" fmla="*/ 2147483647 h 227"/>
                    <a:gd name="T104" fmla="*/ 2147483647 w 188"/>
                    <a:gd name="T105" fmla="*/ 2147483647 h 227"/>
                    <a:gd name="T106" fmla="*/ 2147483647 w 188"/>
                    <a:gd name="T107" fmla="*/ 2147483647 h 227"/>
                    <a:gd name="T108" fmla="*/ 1863831449 w 188"/>
                    <a:gd name="T109" fmla="*/ 2147483647 h 227"/>
                    <a:gd name="T110" fmla="*/ 1863831449 w 188"/>
                    <a:gd name="T111" fmla="*/ 2147483647 h 227"/>
                    <a:gd name="T112" fmla="*/ 1849710204 w 188"/>
                    <a:gd name="T113" fmla="*/ 1155176475 h 227"/>
                    <a:gd name="T114" fmla="*/ 1821471472 w 188"/>
                    <a:gd name="T115" fmla="*/ 213919751 h 227"/>
                    <a:gd name="T116" fmla="*/ 1115473117 w 188"/>
                    <a:gd name="T117" fmla="*/ 185400139 h 227"/>
                    <a:gd name="T118" fmla="*/ 1101355630 w 188"/>
                    <a:gd name="T119" fmla="*/ 926993141 h 227"/>
                    <a:gd name="T120" fmla="*/ 1849710204 w 188"/>
                    <a:gd name="T121" fmla="*/ 1155176475 h 227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88"/>
                    <a:gd name="T184" fmla="*/ 0 h 227"/>
                    <a:gd name="T185" fmla="*/ 188 w 188"/>
                    <a:gd name="T186" fmla="*/ 227 h 227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88" h="227">
                      <a:moveTo>
                        <a:pt x="7" y="165"/>
                      </a:moveTo>
                      <a:cubicBezTo>
                        <a:pt x="11" y="154"/>
                        <a:pt x="25" y="139"/>
                        <a:pt x="32" y="134"/>
                      </a:cubicBezTo>
                      <a:cubicBezTo>
                        <a:pt x="39" y="128"/>
                        <a:pt x="39" y="125"/>
                        <a:pt x="39" y="125"/>
                      </a:cubicBezTo>
                      <a:cubicBezTo>
                        <a:pt x="39" y="125"/>
                        <a:pt x="44" y="30"/>
                        <a:pt x="46" y="15"/>
                      </a:cubicBezTo>
                      <a:cubicBezTo>
                        <a:pt x="48" y="0"/>
                        <a:pt x="50" y="0"/>
                        <a:pt x="50" y="0"/>
                      </a:cubicBezTo>
                      <a:cubicBezTo>
                        <a:pt x="50" y="0"/>
                        <a:pt x="137" y="4"/>
                        <a:pt x="152" y="5"/>
                      </a:cubicBezTo>
                      <a:cubicBezTo>
                        <a:pt x="166" y="5"/>
                        <a:pt x="165" y="8"/>
                        <a:pt x="168" y="11"/>
                      </a:cubicBezTo>
                      <a:cubicBezTo>
                        <a:pt x="171" y="13"/>
                        <a:pt x="172" y="22"/>
                        <a:pt x="172" y="24"/>
                      </a:cubicBezTo>
                      <a:cubicBezTo>
                        <a:pt x="172" y="26"/>
                        <a:pt x="165" y="25"/>
                        <a:pt x="165" y="25"/>
                      </a:cubicBezTo>
                      <a:cubicBezTo>
                        <a:pt x="165" y="25"/>
                        <a:pt x="179" y="82"/>
                        <a:pt x="179" y="84"/>
                      </a:cubicBezTo>
                      <a:cubicBezTo>
                        <a:pt x="179" y="86"/>
                        <a:pt x="185" y="88"/>
                        <a:pt x="185" y="88"/>
                      </a:cubicBezTo>
                      <a:cubicBezTo>
                        <a:pt x="185" y="88"/>
                        <a:pt x="184" y="113"/>
                        <a:pt x="185" y="134"/>
                      </a:cubicBezTo>
                      <a:cubicBezTo>
                        <a:pt x="185" y="155"/>
                        <a:pt x="181" y="154"/>
                        <a:pt x="181" y="154"/>
                      </a:cubicBezTo>
                      <a:cubicBezTo>
                        <a:pt x="181" y="154"/>
                        <a:pt x="177" y="159"/>
                        <a:pt x="181" y="159"/>
                      </a:cubicBezTo>
                      <a:cubicBezTo>
                        <a:pt x="186" y="159"/>
                        <a:pt x="188" y="165"/>
                        <a:pt x="188" y="165"/>
                      </a:cubicBezTo>
                      <a:cubicBezTo>
                        <a:pt x="188" y="165"/>
                        <a:pt x="187" y="181"/>
                        <a:pt x="187" y="191"/>
                      </a:cubicBezTo>
                      <a:cubicBezTo>
                        <a:pt x="187" y="202"/>
                        <a:pt x="180" y="202"/>
                        <a:pt x="180" y="202"/>
                      </a:cubicBezTo>
                      <a:cubicBezTo>
                        <a:pt x="166" y="202"/>
                        <a:pt x="166" y="202"/>
                        <a:pt x="166" y="202"/>
                      </a:cubicBezTo>
                      <a:cubicBezTo>
                        <a:pt x="162" y="202"/>
                        <a:pt x="162" y="202"/>
                        <a:pt x="162" y="202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2"/>
                        <a:pt x="162" y="223"/>
                        <a:pt x="161" y="225"/>
                      </a:cubicBezTo>
                      <a:cubicBezTo>
                        <a:pt x="160" y="226"/>
                        <a:pt x="158" y="227"/>
                        <a:pt x="155" y="227"/>
                      </a:cubicBezTo>
                      <a:cubicBezTo>
                        <a:pt x="155" y="227"/>
                        <a:pt x="155" y="227"/>
                        <a:pt x="155" y="227"/>
                      </a:cubicBezTo>
                      <a:cubicBezTo>
                        <a:pt x="151" y="227"/>
                        <a:pt x="131" y="227"/>
                        <a:pt x="131" y="227"/>
                      </a:cubicBezTo>
                      <a:cubicBezTo>
                        <a:pt x="131" y="227"/>
                        <a:pt x="131" y="227"/>
                        <a:pt x="131" y="227"/>
                      </a:cubicBezTo>
                      <a:cubicBezTo>
                        <a:pt x="130" y="227"/>
                        <a:pt x="130" y="227"/>
                        <a:pt x="130" y="227"/>
                      </a:cubicBezTo>
                      <a:cubicBezTo>
                        <a:pt x="130" y="227"/>
                        <a:pt x="129" y="226"/>
                        <a:pt x="128" y="225"/>
                      </a:cubicBezTo>
                      <a:cubicBezTo>
                        <a:pt x="127" y="224"/>
                        <a:pt x="127" y="222"/>
                        <a:pt x="127" y="220"/>
                      </a:cubicBezTo>
                      <a:cubicBezTo>
                        <a:pt x="127" y="219"/>
                        <a:pt x="127" y="219"/>
                        <a:pt x="127" y="219"/>
                      </a:cubicBezTo>
                      <a:cubicBezTo>
                        <a:pt x="127" y="216"/>
                        <a:pt x="127" y="207"/>
                        <a:pt x="127" y="202"/>
                      </a:cubicBezTo>
                      <a:cubicBezTo>
                        <a:pt x="117" y="202"/>
                        <a:pt x="117" y="202"/>
                        <a:pt x="117" y="202"/>
                      </a:cubicBezTo>
                      <a:cubicBezTo>
                        <a:pt x="117" y="202"/>
                        <a:pt x="114" y="193"/>
                        <a:pt x="110" y="172"/>
                      </a:cubicBezTo>
                      <a:cubicBezTo>
                        <a:pt x="106" y="152"/>
                        <a:pt x="85" y="146"/>
                        <a:pt x="85" y="146"/>
                      </a:cubicBezTo>
                      <a:cubicBezTo>
                        <a:pt x="43" y="144"/>
                        <a:pt x="43" y="144"/>
                        <a:pt x="43" y="144"/>
                      </a:cubicBezTo>
                      <a:cubicBezTo>
                        <a:pt x="43" y="144"/>
                        <a:pt x="27" y="149"/>
                        <a:pt x="16" y="170"/>
                      </a:cubicBezTo>
                      <a:cubicBezTo>
                        <a:pt x="6" y="190"/>
                        <a:pt x="6" y="215"/>
                        <a:pt x="6" y="215"/>
                      </a:cubicBezTo>
                      <a:cubicBezTo>
                        <a:pt x="0" y="215"/>
                        <a:pt x="0" y="215"/>
                        <a:pt x="0" y="215"/>
                      </a:cubicBezTo>
                      <a:cubicBezTo>
                        <a:pt x="0" y="215"/>
                        <a:pt x="4" y="177"/>
                        <a:pt x="7" y="165"/>
                      </a:cubicBezTo>
                      <a:close/>
                      <a:moveTo>
                        <a:pt x="147" y="15"/>
                      </a:moveTo>
                      <a:cubicBezTo>
                        <a:pt x="133" y="14"/>
                        <a:pt x="133" y="14"/>
                        <a:pt x="133" y="14"/>
                      </a:cubicBezTo>
                      <a:cubicBezTo>
                        <a:pt x="135" y="112"/>
                        <a:pt x="135" y="112"/>
                        <a:pt x="135" y="112"/>
                      </a:cubicBezTo>
                      <a:cubicBezTo>
                        <a:pt x="161" y="112"/>
                        <a:pt x="161" y="112"/>
                        <a:pt x="161" y="112"/>
                      </a:cubicBezTo>
                      <a:cubicBezTo>
                        <a:pt x="161" y="112"/>
                        <a:pt x="161" y="90"/>
                        <a:pt x="161" y="80"/>
                      </a:cubicBezTo>
                      <a:cubicBezTo>
                        <a:pt x="161" y="69"/>
                        <a:pt x="147" y="15"/>
                        <a:pt x="147" y="15"/>
                      </a:cubicBezTo>
                      <a:close/>
                      <a:moveTo>
                        <a:pt x="132" y="219"/>
                      </a:moveTo>
                      <a:cubicBezTo>
                        <a:pt x="132" y="219"/>
                        <a:pt x="132" y="219"/>
                        <a:pt x="132" y="220"/>
                      </a:cubicBezTo>
                      <a:cubicBezTo>
                        <a:pt x="132" y="221"/>
                        <a:pt x="132" y="221"/>
                        <a:pt x="132" y="222"/>
                      </a:cubicBezTo>
                      <a:cubicBezTo>
                        <a:pt x="134" y="222"/>
                        <a:pt x="137" y="222"/>
                        <a:pt x="141" y="222"/>
                      </a:cubicBezTo>
                      <a:cubicBezTo>
                        <a:pt x="147" y="222"/>
                        <a:pt x="153" y="222"/>
                        <a:pt x="155" y="222"/>
                      </a:cubicBezTo>
                      <a:cubicBezTo>
                        <a:pt x="157" y="222"/>
                        <a:pt x="157" y="222"/>
                        <a:pt x="157" y="222"/>
                      </a:cubicBezTo>
                      <a:cubicBezTo>
                        <a:pt x="157" y="221"/>
                        <a:pt x="158" y="221"/>
                        <a:pt x="158" y="221"/>
                      </a:cubicBezTo>
                      <a:cubicBezTo>
                        <a:pt x="158" y="221"/>
                        <a:pt x="158" y="221"/>
                        <a:pt x="158" y="221"/>
                      </a:cubicBezTo>
                      <a:cubicBezTo>
                        <a:pt x="157" y="202"/>
                        <a:pt x="157" y="202"/>
                        <a:pt x="157" y="202"/>
                      </a:cubicBezTo>
                      <a:cubicBezTo>
                        <a:pt x="132" y="202"/>
                        <a:pt x="132" y="202"/>
                        <a:pt x="132" y="202"/>
                      </a:cubicBezTo>
                      <a:cubicBezTo>
                        <a:pt x="132" y="207"/>
                        <a:pt x="132" y="216"/>
                        <a:pt x="132" y="219"/>
                      </a:cubicBezTo>
                      <a:close/>
                      <a:moveTo>
                        <a:pt x="131" y="81"/>
                      </a:moveTo>
                      <a:cubicBezTo>
                        <a:pt x="129" y="15"/>
                        <a:pt x="129" y="15"/>
                        <a:pt x="129" y="15"/>
                      </a:cubicBezTo>
                      <a:cubicBezTo>
                        <a:pt x="79" y="13"/>
                        <a:pt x="79" y="13"/>
                        <a:pt x="79" y="13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lnTo>
                        <a:pt x="131" y="81"/>
                      </a:ln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" name="Freeform 6">
                  <a:extLst>
                    <a:ext uri="{FF2B5EF4-FFF2-40B4-BE49-F238E27FC236}">
                      <a16:creationId xmlns:a16="http://schemas.microsoft.com/office/drawing/2014/main" xmlns="" id="{0B553B42-6905-4EF1-8D54-77F1DFD8D229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1231900" y="938212"/>
                  <a:ext cx="376238" cy="377825"/>
                </a:xfrm>
                <a:custGeom>
                  <a:avLst/>
                  <a:gdLst>
                    <a:gd name="T0" fmla="*/ 707775163 w 100"/>
                    <a:gd name="T1" fmla="*/ 0 h 100"/>
                    <a:gd name="T2" fmla="*/ 1415550326 w 100"/>
                    <a:gd name="T3" fmla="*/ 713760542 h 100"/>
                    <a:gd name="T4" fmla="*/ 707775163 w 100"/>
                    <a:gd name="T5" fmla="*/ 1427517306 h 100"/>
                    <a:gd name="T6" fmla="*/ 0 w 100"/>
                    <a:gd name="T7" fmla="*/ 713760542 h 100"/>
                    <a:gd name="T8" fmla="*/ 707775163 w 100"/>
                    <a:gd name="T9" fmla="*/ 0 h 100"/>
                    <a:gd name="T10" fmla="*/ 707775163 w 100"/>
                    <a:gd name="T11" fmla="*/ 1099187381 h 100"/>
                    <a:gd name="T12" fmla="*/ 1089972773 w 100"/>
                    <a:gd name="T13" fmla="*/ 713760542 h 100"/>
                    <a:gd name="T14" fmla="*/ 707775163 w 100"/>
                    <a:gd name="T15" fmla="*/ 328329925 h 100"/>
                    <a:gd name="T16" fmla="*/ 325577553 w 100"/>
                    <a:gd name="T17" fmla="*/ 713760542 h 100"/>
                    <a:gd name="T18" fmla="*/ 707775163 w 100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0"/>
                    <a:gd name="T31" fmla="*/ 0 h 100"/>
                    <a:gd name="T32" fmla="*/ 100 w 100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" name="Oval 7">
                  <a:extLst>
                    <a:ext uri="{FF2B5EF4-FFF2-40B4-BE49-F238E27FC236}">
                      <a16:creationId xmlns:a16="http://schemas.microsoft.com/office/drawing/2014/main" xmlns="" id="{E70A854F-8CDD-4A90-B23E-63196C0088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6675" y="1047750"/>
                  <a:ext cx="165100" cy="165100"/>
                </a:xfrm>
                <a:prstGeom prst="ellipse">
                  <a:avLst/>
                </a:pr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" name="Oval 8">
                  <a:extLst>
                    <a:ext uri="{FF2B5EF4-FFF2-40B4-BE49-F238E27FC236}">
                      <a16:creationId xmlns:a16="http://schemas.microsoft.com/office/drawing/2014/main" xmlns="" id="{0F9BF26F-9783-41A8-9E9C-AF8E38FD39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2875" y="1047750"/>
                  <a:ext cx="160338" cy="165100"/>
                </a:xfrm>
                <a:prstGeom prst="ellipse">
                  <a:avLst/>
                </a:pr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5" name="Freeform 9">
                  <a:extLst>
                    <a:ext uri="{FF2B5EF4-FFF2-40B4-BE49-F238E27FC236}">
                      <a16:creationId xmlns:a16="http://schemas.microsoft.com/office/drawing/2014/main" xmlns="" id="{E567B186-9830-4B1F-AA4D-3F7FEAE527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20787" y="306387"/>
                  <a:ext cx="123825" cy="615950"/>
                </a:xfrm>
                <a:custGeom>
                  <a:avLst/>
                  <a:gdLst>
                    <a:gd name="T0" fmla="*/ 28160807 w 33"/>
                    <a:gd name="T1" fmla="*/ 499784853 h 163"/>
                    <a:gd name="T2" fmla="*/ 56317861 w 33"/>
                    <a:gd name="T3" fmla="*/ 514065068 h 163"/>
                    <a:gd name="T4" fmla="*/ 70396389 w 33"/>
                    <a:gd name="T5" fmla="*/ 114237941 h 163"/>
                    <a:gd name="T6" fmla="*/ 211192918 w 33"/>
                    <a:gd name="T7" fmla="*/ 99957726 h 163"/>
                    <a:gd name="T8" fmla="*/ 225271445 w 33"/>
                    <a:gd name="T9" fmla="*/ 514065068 h 163"/>
                    <a:gd name="T10" fmla="*/ 267510780 w 33"/>
                    <a:gd name="T11" fmla="*/ 528345283 h 163"/>
                    <a:gd name="T12" fmla="*/ 464625170 w 33"/>
                    <a:gd name="T13" fmla="*/ 542625498 h 163"/>
                    <a:gd name="T14" fmla="*/ 380146502 w 33"/>
                    <a:gd name="T15" fmla="*/ 1899185465 h 163"/>
                    <a:gd name="T16" fmla="*/ 140796530 w 33"/>
                    <a:gd name="T17" fmla="*/ 2141937784 h 163"/>
                    <a:gd name="T18" fmla="*/ 0 w 33"/>
                    <a:gd name="T19" fmla="*/ 2147483647 h 163"/>
                    <a:gd name="T20" fmla="*/ 28160807 w 33"/>
                    <a:gd name="T21" fmla="*/ 499784853 h 16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"/>
                    <a:gd name="T34" fmla="*/ 0 h 163"/>
                    <a:gd name="T35" fmla="*/ 33 w 33"/>
                    <a:gd name="T36" fmla="*/ 163 h 16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" h="163">
                      <a:moveTo>
                        <a:pt x="2" y="35"/>
                      </a:move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10" y="0"/>
                        <a:pt x="15" y="7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27" y="133"/>
                        <a:pt x="27" y="133"/>
                        <a:pt x="27" y="133"/>
                      </a:cubicBezTo>
                      <a:cubicBezTo>
                        <a:pt x="27" y="133"/>
                        <a:pt x="19" y="139"/>
                        <a:pt x="10" y="150"/>
                      </a:cubicBezTo>
                      <a:cubicBezTo>
                        <a:pt x="1" y="160"/>
                        <a:pt x="0" y="163"/>
                        <a:pt x="0" y="163"/>
                      </a:cubicBezTo>
                      <a:lnTo>
                        <a:pt x="2" y="35"/>
                      </a:ln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6" name="Freeform 10">
                  <a:extLst>
                    <a:ext uri="{FF2B5EF4-FFF2-40B4-BE49-F238E27FC236}">
                      <a16:creationId xmlns:a16="http://schemas.microsoft.com/office/drawing/2014/main" xmlns="" id="{E8B851D1-928C-413F-B017-75B94DAD116C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33337" y="938212"/>
                  <a:ext cx="379413" cy="377825"/>
                </a:xfrm>
                <a:custGeom>
                  <a:avLst/>
                  <a:gdLst>
                    <a:gd name="T0" fmla="*/ 719701382 w 101"/>
                    <a:gd name="T1" fmla="*/ 0 h 100"/>
                    <a:gd name="T2" fmla="*/ 1425289352 w 101"/>
                    <a:gd name="T3" fmla="*/ 713760542 h 100"/>
                    <a:gd name="T4" fmla="*/ 719701382 w 101"/>
                    <a:gd name="T5" fmla="*/ 1427517306 h 100"/>
                    <a:gd name="T6" fmla="*/ 0 w 101"/>
                    <a:gd name="T7" fmla="*/ 713760542 h 100"/>
                    <a:gd name="T8" fmla="*/ 719701382 w 101"/>
                    <a:gd name="T9" fmla="*/ 0 h 100"/>
                    <a:gd name="T10" fmla="*/ 719701382 w 101"/>
                    <a:gd name="T11" fmla="*/ 1099187381 h 100"/>
                    <a:gd name="T12" fmla="*/ 1100718435 w 101"/>
                    <a:gd name="T13" fmla="*/ 713760542 h 100"/>
                    <a:gd name="T14" fmla="*/ 719701382 w 101"/>
                    <a:gd name="T15" fmla="*/ 328329925 h 100"/>
                    <a:gd name="T16" fmla="*/ 324570917 w 101"/>
                    <a:gd name="T17" fmla="*/ 713760542 h 100"/>
                    <a:gd name="T18" fmla="*/ 719701382 w 101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3" y="35"/>
                        <a:pt x="23" y="50"/>
                      </a:cubicBezTo>
                      <a:cubicBezTo>
                        <a:pt x="23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" name="Oval 17">
                  <a:extLst>
                    <a:ext uri="{FF2B5EF4-FFF2-40B4-BE49-F238E27FC236}">
                      <a16:creationId xmlns:a16="http://schemas.microsoft.com/office/drawing/2014/main" xmlns="" id="{1A615B50-B4BB-46C7-8F3D-CAFCFDEC9C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4512" y="1047750"/>
                  <a:ext cx="165100" cy="165100"/>
                </a:xfrm>
                <a:prstGeom prst="ellipse">
                  <a:avLst/>
                </a:pr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>
                  <a:lvl1pPr eaLnBrk="0" hangingPunct="0">
                    <a:lnSpc>
                      <a:spcPct val="90000"/>
                    </a:lnSpc>
                    <a:spcBef>
                      <a:spcPts val="1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1pPr>
                  <a:lvl2pPr marL="742950" indent="-28575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2pPr>
                  <a:lvl3pPr marL="11430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3pPr>
                  <a:lvl4pPr marL="16002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4pPr>
                  <a:lvl5pPr marL="2057400" indent="-228600" eaLnBrk="0" hangingPunct="0">
                    <a:lnSpc>
                      <a:spcPct val="90000"/>
                    </a:lnSpc>
                    <a:spcBef>
                      <a:spcPts val="5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方正兰亭黑_GBK" pitchFamily="2" charset="-122"/>
                      <a:ea typeface="方正兰亭黑_GBK" pitchFamily="2" charset="-122"/>
                      <a:sym typeface="Calibri" panose="020F0502020204030204" pitchFamily="34" charset="0"/>
                    </a:defRPr>
                  </a:lvl9pPr>
                </a:lstStyle>
                <a:p>
                  <a:pPr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zh-CN"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8" name="Freeform 18">
                  <a:extLst>
                    <a:ext uri="{FF2B5EF4-FFF2-40B4-BE49-F238E27FC236}">
                      <a16:creationId xmlns:a16="http://schemas.microsoft.com/office/drawing/2014/main" xmlns="" id="{FD292156-492A-42D4-8A21-6229CF975D72}"/>
                    </a:ext>
                  </a:extLst>
                </p:cNvPr>
                <p:cNvSpPr>
                  <a:spLocks noEditPoints="1" noChangeArrowheads="1"/>
                </p:cNvSpPr>
                <p:nvPr/>
              </p:nvSpPr>
              <p:spPr bwMode="auto">
                <a:xfrm>
                  <a:off x="439737" y="938212"/>
                  <a:ext cx="379413" cy="377825"/>
                </a:xfrm>
                <a:custGeom>
                  <a:avLst/>
                  <a:gdLst>
                    <a:gd name="T0" fmla="*/ 705587970 w 101"/>
                    <a:gd name="T1" fmla="*/ 0 h 100"/>
                    <a:gd name="T2" fmla="*/ 1425289352 w 101"/>
                    <a:gd name="T3" fmla="*/ 713760542 h 100"/>
                    <a:gd name="T4" fmla="*/ 705587970 w 101"/>
                    <a:gd name="T5" fmla="*/ 1427517306 h 100"/>
                    <a:gd name="T6" fmla="*/ 0 w 101"/>
                    <a:gd name="T7" fmla="*/ 713760542 h 100"/>
                    <a:gd name="T8" fmla="*/ 705587970 w 101"/>
                    <a:gd name="T9" fmla="*/ 0 h 100"/>
                    <a:gd name="T10" fmla="*/ 705587970 w 101"/>
                    <a:gd name="T11" fmla="*/ 1099187381 h 100"/>
                    <a:gd name="T12" fmla="*/ 1100718435 w 101"/>
                    <a:gd name="T13" fmla="*/ 713760542 h 100"/>
                    <a:gd name="T14" fmla="*/ 705587970 w 101"/>
                    <a:gd name="T15" fmla="*/ 328329925 h 100"/>
                    <a:gd name="T16" fmla="*/ 324570917 w 101"/>
                    <a:gd name="T17" fmla="*/ 713760542 h 100"/>
                    <a:gd name="T18" fmla="*/ 705587970 w 101"/>
                    <a:gd name="T19" fmla="*/ 1099187381 h 1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1"/>
                    <a:gd name="T31" fmla="*/ 0 h 100"/>
                    <a:gd name="T32" fmla="*/ 101 w 101"/>
                    <a:gd name="T33" fmla="*/ 100 h 1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9" name="Freeform 19">
                  <a:extLst>
                    <a:ext uri="{FF2B5EF4-FFF2-40B4-BE49-F238E27FC236}">
                      <a16:creationId xmlns:a16="http://schemas.microsoft.com/office/drawing/2014/main" xmlns="" id="{4B223149-CCCC-45E8-8D30-6FCBDF683C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911225"/>
                  <a:ext cx="1176338" cy="234950"/>
                </a:xfrm>
                <a:custGeom>
                  <a:avLst/>
                  <a:gdLst>
                    <a:gd name="T0" fmla="*/ 112996097 w 313"/>
                    <a:gd name="T1" fmla="*/ 0 h 62"/>
                    <a:gd name="T2" fmla="*/ 2147483647 w 313"/>
                    <a:gd name="T3" fmla="*/ 0 h 62"/>
                    <a:gd name="T4" fmla="*/ 2147483647 w 313"/>
                    <a:gd name="T5" fmla="*/ 129245237 h 62"/>
                    <a:gd name="T6" fmla="*/ 2147483647 w 313"/>
                    <a:gd name="T7" fmla="*/ 775463844 h 62"/>
                    <a:gd name="T8" fmla="*/ 2147483647 w 313"/>
                    <a:gd name="T9" fmla="*/ 890346815 h 62"/>
                    <a:gd name="T10" fmla="*/ 2147483647 w 313"/>
                    <a:gd name="T11" fmla="*/ 890346815 h 62"/>
                    <a:gd name="T12" fmla="*/ 2147483647 w 313"/>
                    <a:gd name="T13" fmla="*/ 832905329 h 62"/>
                    <a:gd name="T14" fmla="*/ 2147483647 w 313"/>
                    <a:gd name="T15" fmla="*/ 28720743 h 62"/>
                    <a:gd name="T16" fmla="*/ 1596076445 w 313"/>
                    <a:gd name="T17" fmla="*/ 617497864 h 62"/>
                    <a:gd name="T18" fmla="*/ 833350912 w 313"/>
                    <a:gd name="T19" fmla="*/ 28720743 h 62"/>
                    <a:gd name="T20" fmla="*/ 42374476 w 313"/>
                    <a:gd name="T21" fmla="*/ 832905329 h 62"/>
                    <a:gd name="T22" fmla="*/ 42374476 w 313"/>
                    <a:gd name="T23" fmla="*/ 861626072 h 62"/>
                    <a:gd name="T24" fmla="*/ 0 w 313"/>
                    <a:gd name="T25" fmla="*/ 775463844 h 62"/>
                    <a:gd name="T26" fmla="*/ 0 w 313"/>
                    <a:gd name="T27" fmla="*/ 129245237 h 62"/>
                    <a:gd name="T28" fmla="*/ 112996097 w 313"/>
                    <a:gd name="T29" fmla="*/ 0 h 62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13"/>
                    <a:gd name="T46" fmla="*/ 0 h 62"/>
                    <a:gd name="T47" fmla="*/ 313 w 313"/>
                    <a:gd name="T48" fmla="*/ 62 h 62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13" h="62">
                      <a:moveTo>
                        <a:pt x="8" y="0"/>
                      </a:moveTo>
                      <a:cubicBezTo>
                        <a:pt x="304" y="0"/>
                        <a:pt x="304" y="0"/>
                        <a:pt x="304" y="0"/>
                      </a:cubicBezTo>
                      <a:cubicBezTo>
                        <a:pt x="309" y="0"/>
                        <a:pt x="313" y="4"/>
                        <a:pt x="313" y="9"/>
                      </a:cubicBezTo>
                      <a:cubicBezTo>
                        <a:pt x="313" y="54"/>
                        <a:pt x="313" y="54"/>
                        <a:pt x="313" y="54"/>
                      </a:cubicBezTo>
                      <a:cubicBezTo>
                        <a:pt x="313" y="58"/>
                        <a:pt x="309" y="62"/>
                        <a:pt x="304" y="62"/>
                      </a:cubicBezTo>
                      <a:cubicBezTo>
                        <a:pt x="223" y="62"/>
                        <a:pt x="223" y="62"/>
                        <a:pt x="223" y="62"/>
                      </a:cubicBezTo>
                      <a:cubicBezTo>
                        <a:pt x="224" y="60"/>
                        <a:pt x="224" y="59"/>
                        <a:pt x="224" y="58"/>
                      </a:cubicBezTo>
                      <a:cubicBezTo>
                        <a:pt x="224" y="27"/>
                        <a:pt x="198" y="2"/>
                        <a:pt x="167" y="2"/>
                      </a:cubicBezTo>
                      <a:cubicBezTo>
                        <a:pt x="141" y="2"/>
                        <a:pt x="120" y="19"/>
                        <a:pt x="113" y="43"/>
                      </a:cubicBezTo>
                      <a:cubicBezTo>
                        <a:pt x="107" y="19"/>
                        <a:pt x="85" y="2"/>
                        <a:pt x="59" y="2"/>
                      </a:cubicBezTo>
                      <a:cubicBezTo>
                        <a:pt x="28" y="2"/>
                        <a:pt x="3" y="27"/>
                        <a:pt x="3" y="58"/>
                      </a:cubicBezTo>
                      <a:cubicBezTo>
                        <a:pt x="3" y="58"/>
                        <a:pt x="3" y="59"/>
                        <a:pt x="3" y="60"/>
                      </a:cubicBezTo>
                      <a:cubicBezTo>
                        <a:pt x="1" y="58"/>
                        <a:pt x="0" y="56"/>
                        <a:pt x="0" y="54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4" y="0"/>
                        <a:pt x="8" y="0"/>
                      </a:cubicBez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0" name="Freeform 21">
                  <a:extLst>
                    <a:ext uri="{FF2B5EF4-FFF2-40B4-BE49-F238E27FC236}">
                      <a16:creationId xmlns:a16="http://schemas.microsoft.com/office/drawing/2014/main" xmlns="" id="{976864CC-785A-48D0-A73E-5880256CC4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17625" y="0"/>
                  <a:ext cx="290513" cy="333375"/>
                </a:xfrm>
                <a:custGeom>
                  <a:avLst/>
                  <a:gdLst>
                    <a:gd name="T0" fmla="*/ 1096075366 w 77"/>
                    <a:gd name="T1" fmla="*/ 1262941939 h 88"/>
                    <a:gd name="T2" fmla="*/ 483979566 w 77"/>
                    <a:gd name="T3" fmla="*/ 330086710 h 88"/>
                    <a:gd name="T4" fmla="*/ 0 w 77"/>
                    <a:gd name="T5" fmla="*/ 0 h 88"/>
                    <a:gd name="T6" fmla="*/ 170817871 w 77"/>
                    <a:gd name="T7" fmla="*/ 1219887315 h 88"/>
                    <a:gd name="T8" fmla="*/ 1096075366 w 77"/>
                    <a:gd name="T9" fmla="*/ 1262941939 h 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88"/>
                    <a:gd name="T17" fmla="*/ 77 w 77"/>
                    <a:gd name="T18" fmla="*/ 88 h 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88">
                      <a:moveTo>
                        <a:pt x="77" y="88"/>
                      </a:moveTo>
                      <a:cubicBezTo>
                        <a:pt x="77" y="88"/>
                        <a:pt x="49" y="40"/>
                        <a:pt x="34" y="23"/>
                      </a:cubicBezTo>
                      <a:cubicBezTo>
                        <a:pt x="20" y="7"/>
                        <a:pt x="0" y="0"/>
                        <a:pt x="0" y="0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lnTo>
                        <a:pt x="77" y="88"/>
                      </a:lnTo>
                      <a:close/>
                    </a:path>
                  </a:pathLst>
                </a:custGeom>
                <a:solidFill>
                  <a:srgbClr val="D011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" name="组合 1">
              <a:extLst>
                <a:ext uri="{FF2B5EF4-FFF2-40B4-BE49-F238E27FC236}">
                  <a16:creationId xmlns:a16="http://schemas.microsoft.com/office/drawing/2014/main" xmlns="" id="{B1718072-A336-46C8-BBE4-197EDA2BC83A}"/>
                </a:ext>
              </a:extLst>
            </p:cNvPr>
            <p:cNvGrpSpPr/>
            <p:nvPr/>
          </p:nvGrpSpPr>
          <p:grpSpPr bwMode="auto">
            <a:xfrm>
              <a:off x="0" y="0"/>
              <a:ext cx="8187906" cy="1411187"/>
              <a:chOff x="0" y="0"/>
              <a:chExt cx="8187906" cy="1411187"/>
            </a:xfrm>
          </p:grpSpPr>
          <p:sp>
            <p:nvSpPr>
              <p:cNvPr id="5" name="Rectangle 28">
                <a:extLst>
                  <a:ext uri="{FF2B5EF4-FFF2-40B4-BE49-F238E27FC236}">
                    <a16:creationId xmlns:a16="http://schemas.microsoft.com/office/drawing/2014/main" xmlns="" id="{2EAE94C5-F042-48D9-A616-F026104A47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2948035" cy="1411187"/>
              </a:xfrm>
              <a:prstGeom prst="rect">
                <a:avLst/>
              </a:prstGeom>
              <a:solidFill>
                <a:srgbClr val="D01111">
                  <a:alpha val="40000"/>
                </a:srgbClr>
              </a:solidFill>
              <a:ln w="19050">
                <a:solidFill>
                  <a:srgbClr val="D01111"/>
                </a:solidFill>
                <a:bevel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Rectangle 29">
                <a:extLst>
                  <a:ext uri="{FF2B5EF4-FFF2-40B4-BE49-F238E27FC236}">
                    <a16:creationId xmlns:a16="http://schemas.microsoft.com/office/drawing/2014/main" xmlns="" id="{B88BD70A-3F8D-4440-9907-2DFC104EEF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948031" y="0"/>
                <a:ext cx="1823424" cy="1411187"/>
              </a:xfrm>
              <a:prstGeom prst="rect">
                <a:avLst/>
              </a:prstGeom>
              <a:solidFill>
                <a:srgbClr val="D01111">
                  <a:alpha val="40000"/>
                </a:srgbClr>
              </a:solidFill>
              <a:ln w="19050">
                <a:solidFill>
                  <a:srgbClr val="D01111"/>
                </a:solidFill>
                <a:bevel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" name="Rectangle 30">
                <a:extLst>
                  <a:ext uri="{FF2B5EF4-FFF2-40B4-BE49-F238E27FC236}">
                    <a16:creationId xmlns:a16="http://schemas.microsoft.com/office/drawing/2014/main" xmlns="" id="{67A1C361-C694-4974-B6DA-3E5BC00B15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4771458" y="0"/>
                <a:ext cx="2348616" cy="1411187"/>
              </a:xfrm>
              <a:prstGeom prst="rect">
                <a:avLst/>
              </a:prstGeom>
              <a:solidFill>
                <a:srgbClr val="D01111">
                  <a:alpha val="40000"/>
                </a:srgbClr>
              </a:solidFill>
              <a:ln w="19050">
                <a:solidFill>
                  <a:srgbClr val="D01111"/>
                </a:solidFill>
                <a:bevel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Rectangle 31">
                <a:extLst>
                  <a:ext uri="{FF2B5EF4-FFF2-40B4-BE49-F238E27FC236}">
                    <a16:creationId xmlns:a16="http://schemas.microsoft.com/office/drawing/2014/main" xmlns="" id="{1EC0F335-DDAD-4BF1-8C36-336471D1B8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7120076" y="0"/>
                <a:ext cx="1067830" cy="1411187"/>
              </a:xfrm>
              <a:prstGeom prst="rect">
                <a:avLst/>
              </a:prstGeom>
              <a:solidFill>
                <a:srgbClr val="D01111">
                  <a:alpha val="40000"/>
                </a:srgbClr>
              </a:solidFill>
              <a:ln w="19050">
                <a:solidFill>
                  <a:srgbClr val="D01111"/>
                </a:solidFill>
                <a:bevel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7" name="矩形 41">
            <a:extLst>
              <a:ext uri="{FF2B5EF4-FFF2-40B4-BE49-F238E27FC236}">
                <a16:creationId xmlns:a16="http://schemas.microsoft.com/office/drawing/2014/main" xmlns="" id="{0640515E-3AF1-4A69-A032-061EE063A2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038" y="1393825"/>
            <a:ext cx="9593262" cy="624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8" name="矩形 3">
            <a:extLst>
              <a:ext uri="{FF2B5EF4-FFF2-40B4-BE49-F238E27FC236}">
                <a16:creationId xmlns:a16="http://schemas.microsoft.com/office/drawing/2014/main" xmlns="" id="{724B94C6-FBD6-418F-ADEC-2C43F8FB05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1560" y="2968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业务介绍</a:t>
            </a:r>
          </a:p>
        </p:txBody>
      </p:sp>
      <p:sp>
        <p:nvSpPr>
          <p:cNvPr id="29" name="文本框 37">
            <a:extLst>
              <a:ext uri="{FF2B5EF4-FFF2-40B4-BE49-F238E27FC236}">
                <a16:creationId xmlns:a16="http://schemas.microsoft.com/office/drawing/2014/main" xmlns="" id="{D99CE1C1-988E-4C72-A0FF-F7C947685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6560" y="54292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The Main Business</a:t>
            </a:r>
          </a:p>
        </p:txBody>
      </p:sp>
      <p:cxnSp>
        <p:nvCxnSpPr>
          <p:cNvPr id="33" name="肘形连接符 59">
            <a:extLst>
              <a:ext uri="{FF2B5EF4-FFF2-40B4-BE49-F238E27FC236}">
                <a16:creationId xmlns:a16="http://schemas.microsoft.com/office/drawing/2014/main" xmlns="" id="{4793EEB5-2C0B-47F1-8748-72C078388FF6}"/>
              </a:ext>
            </a:extLst>
          </p:cNvPr>
          <p:cNvCxnSpPr>
            <a:cxnSpLocks noChangeShapeType="1"/>
            <a:stCxn id="5" idx="0"/>
            <a:endCxn id="44" idx="2"/>
          </p:cNvCxnSpPr>
          <p:nvPr/>
        </p:nvCxnSpPr>
        <p:spPr bwMode="auto">
          <a:xfrm rot="16200000" flipV="1">
            <a:off x="2489994" y="3680619"/>
            <a:ext cx="336550" cy="46196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D01111"/>
            </a:solidFill>
            <a:bevel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肘形连接符 61">
            <a:extLst>
              <a:ext uri="{FF2B5EF4-FFF2-40B4-BE49-F238E27FC236}">
                <a16:creationId xmlns:a16="http://schemas.microsoft.com/office/drawing/2014/main" xmlns="" id="{AE52B67E-7479-46D5-8F4B-BCFEB0386ED7}"/>
              </a:ext>
            </a:extLst>
          </p:cNvPr>
          <p:cNvCxnSpPr>
            <a:cxnSpLocks noChangeShapeType="1"/>
            <a:stCxn id="6" idx="0"/>
            <a:endCxn id="43" idx="2"/>
          </p:cNvCxnSpPr>
          <p:nvPr/>
        </p:nvCxnSpPr>
        <p:spPr bwMode="auto">
          <a:xfrm rot="16200000" flipV="1">
            <a:off x="4917282" y="3723481"/>
            <a:ext cx="336550" cy="379413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D01111"/>
            </a:solidFill>
            <a:bevel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肘形连接符 65">
            <a:extLst>
              <a:ext uri="{FF2B5EF4-FFF2-40B4-BE49-F238E27FC236}">
                <a16:creationId xmlns:a16="http://schemas.microsoft.com/office/drawing/2014/main" xmlns="" id="{C3F8BDB3-90CC-4FD2-8479-710A70814EAE}"/>
              </a:ext>
            </a:extLst>
          </p:cNvPr>
          <p:cNvCxnSpPr>
            <a:cxnSpLocks noChangeShapeType="1"/>
            <a:stCxn id="8" idx="0"/>
            <a:endCxn id="41" idx="2"/>
          </p:cNvCxnSpPr>
          <p:nvPr/>
        </p:nvCxnSpPr>
        <p:spPr bwMode="auto">
          <a:xfrm rot="16200000">
            <a:off x="9282748" y="3530918"/>
            <a:ext cx="338455" cy="76327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D01111"/>
            </a:solidFill>
            <a:bevel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文本框 72">
            <a:extLst>
              <a:ext uri="{FF2B5EF4-FFF2-40B4-BE49-F238E27FC236}">
                <a16:creationId xmlns:a16="http://schemas.microsoft.com/office/drawing/2014/main" xmlns="" id="{B84A1F4B-D39D-4D51-9EA9-F9A1D258B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9200" y="4556125"/>
            <a:ext cx="801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7" name="文本框 73">
            <a:extLst>
              <a:ext uri="{FF2B5EF4-FFF2-40B4-BE49-F238E27FC236}">
                <a16:creationId xmlns:a16="http://schemas.microsoft.com/office/drawing/2014/main" xmlns="" id="{D3BB5B1D-A901-4605-9FA9-A5C7EA32E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5213" y="4556125"/>
            <a:ext cx="801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38" name="文本框 74">
            <a:extLst>
              <a:ext uri="{FF2B5EF4-FFF2-40B4-BE49-F238E27FC236}">
                <a16:creationId xmlns:a16="http://schemas.microsoft.com/office/drawing/2014/main" xmlns="" id="{09B08850-3182-42A4-879B-343F0FFD2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1188" y="4556125"/>
            <a:ext cx="801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39" name="文本框 76">
            <a:extLst>
              <a:ext uri="{FF2B5EF4-FFF2-40B4-BE49-F238E27FC236}">
                <a16:creationId xmlns:a16="http://schemas.microsoft.com/office/drawing/2014/main" xmlns="" id="{43C3BD46-A119-4031-802B-BB84BA6FBE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9338" y="4556125"/>
            <a:ext cx="8016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10%</a:t>
            </a:r>
          </a:p>
        </p:txBody>
      </p:sp>
      <p:cxnSp>
        <p:nvCxnSpPr>
          <p:cNvPr id="40" name="直接连接符 86">
            <a:extLst>
              <a:ext uri="{FF2B5EF4-FFF2-40B4-BE49-F238E27FC236}">
                <a16:creationId xmlns:a16="http://schemas.microsoft.com/office/drawing/2014/main" xmlns="" id="{B49427DA-311A-4005-B1A9-3E01FAA172BC}"/>
              </a:ext>
            </a:extLst>
          </p:cNvPr>
          <p:cNvCxnSpPr>
            <a:cxnSpLocks noChangeShapeType="1"/>
            <a:stCxn id="7" idx="0"/>
            <a:endCxn id="42" idx="2"/>
          </p:cNvCxnSpPr>
          <p:nvPr/>
        </p:nvCxnSpPr>
        <p:spPr bwMode="auto">
          <a:xfrm flipV="1">
            <a:off x="7361238" y="3744913"/>
            <a:ext cx="3175" cy="336550"/>
          </a:xfrm>
          <a:prstGeom prst="line">
            <a:avLst/>
          </a:prstGeom>
          <a:noFill/>
          <a:ln w="12700">
            <a:solidFill>
              <a:srgbClr val="D01111"/>
            </a:solidFill>
            <a:bevel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矩形 51">
            <a:extLst>
              <a:ext uri="{FF2B5EF4-FFF2-40B4-BE49-F238E27FC236}">
                <a16:creationId xmlns:a16="http://schemas.microsoft.com/office/drawing/2014/main" xmlns="" id="{B1A4F75B-2640-4950-9BE9-7C133B4AD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1738" y="2133600"/>
            <a:ext cx="2022475" cy="1609725"/>
          </a:xfrm>
          <a:prstGeom prst="rect">
            <a:avLst/>
          </a:prstGeom>
          <a:blipFill dpi="0" rotWithShape="1">
            <a:blip r:embed="rId3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2" name="矩形 52">
            <a:extLst>
              <a:ext uri="{FF2B5EF4-FFF2-40B4-BE49-F238E27FC236}">
                <a16:creationId xmlns:a16="http://schemas.microsoft.com/office/drawing/2014/main" xmlns="" id="{A0973538-7ED8-4010-A508-6CF436E4EC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3175" y="2133600"/>
            <a:ext cx="2022475" cy="1609725"/>
          </a:xfrm>
          <a:prstGeom prst="rect">
            <a:avLst/>
          </a:prstGeom>
          <a:blipFill dpi="0" rotWithShape="1">
            <a:blip r:embed="rId4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3" name="矩形 53">
            <a:extLst>
              <a:ext uri="{FF2B5EF4-FFF2-40B4-BE49-F238E27FC236}">
                <a16:creationId xmlns:a16="http://schemas.microsoft.com/office/drawing/2014/main" xmlns="" id="{1FC4A711-02B4-456C-B000-7FD4028BBD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2133600"/>
            <a:ext cx="2022475" cy="1609725"/>
          </a:xfrm>
          <a:prstGeom prst="rect">
            <a:avLst/>
          </a:prstGeom>
          <a:blipFill dpi="0" rotWithShape="1">
            <a:blip r:embed="rId5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4" name="矩形 54">
            <a:extLst>
              <a:ext uri="{FF2B5EF4-FFF2-40B4-BE49-F238E27FC236}">
                <a16:creationId xmlns:a16="http://schemas.microsoft.com/office/drawing/2014/main" xmlns="" id="{4000BB50-D2BB-41EB-839A-7FBDC93ED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050" y="2133600"/>
            <a:ext cx="2022475" cy="1609725"/>
          </a:xfrm>
          <a:prstGeom prst="rect">
            <a:avLst/>
          </a:prstGeom>
          <a:blipFill dpi="0" rotWithShape="1">
            <a:blip r:embed="rId6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23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5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75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25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utoUpdateAnimBg="0"/>
      <p:bldP spid="28" grpId="0" bldLvl="0" autoUpdateAnimBg="0"/>
      <p:bldP spid="29" grpId="0" bldLvl="0" autoUpdateAnimBg="0"/>
      <p:bldP spid="36" grpId="0" bldLvl="0" autoUpdateAnimBg="0"/>
      <p:bldP spid="37" grpId="0" bldLvl="0" autoUpdateAnimBg="0"/>
      <p:bldP spid="38" grpId="0" bldLvl="0" autoUpdateAnimBg="0"/>
      <p:bldP spid="39" grpId="0" bldLvl="0" autoUpdateAnimBg="0"/>
      <p:bldP spid="41" grpId="0" bldLvl="0" animBg="1" autoUpdateAnimBg="0"/>
      <p:bldP spid="42" grpId="0" bldLvl="0" animBg="1" autoUpdateAnimBg="0"/>
      <p:bldP spid="43" grpId="0" bldLvl="0" animBg="1" autoUpdateAnimBg="0"/>
      <p:bldP spid="44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2">
            <a:extLst>
              <a:ext uri="{FF2B5EF4-FFF2-40B4-BE49-F238E27FC236}">
                <a16:creationId xmlns:a16="http://schemas.microsoft.com/office/drawing/2014/main" xmlns="" id="{309A60EC-3370-4E91-888B-9C673E7B6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85350" y="3521075"/>
            <a:ext cx="923925" cy="226060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3" name="矩形 37">
            <a:extLst>
              <a:ext uri="{FF2B5EF4-FFF2-40B4-BE49-F238E27FC236}">
                <a16:creationId xmlns:a16="http://schemas.microsoft.com/office/drawing/2014/main" xmlns="" id="{07F84340-B9AD-45DA-960E-47C9E425E7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5863" y="3521075"/>
            <a:ext cx="4667250" cy="226060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4" name="矩形 46">
            <a:extLst>
              <a:ext uri="{FF2B5EF4-FFF2-40B4-BE49-F238E27FC236}">
                <a16:creationId xmlns:a16="http://schemas.microsoft.com/office/drawing/2014/main" xmlns="" id="{7C7EA86A-5808-487A-B14B-9150457A0F0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85900" y="3521075"/>
            <a:ext cx="3389313" cy="22606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5" name="矩形 47">
            <a:extLst>
              <a:ext uri="{FF2B5EF4-FFF2-40B4-BE49-F238E27FC236}">
                <a16:creationId xmlns:a16="http://schemas.microsoft.com/office/drawing/2014/main" xmlns="" id="{2F2C5926-D2F1-4243-9C1C-4E37F7BDE48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40163" y="1168400"/>
            <a:ext cx="3386137" cy="2259013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6" name="矩形 1">
            <a:extLst>
              <a:ext uri="{FF2B5EF4-FFF2-40B4-BE49-F238E27FC236}">
                <a16:creationId xmlns:a16="http://schemas.microsoft.com/office/drawing/2014/main" xmlns="" id="{8DF9BC25-FE4F-4655-8540-F307289FAE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900" y="1166813"/>
            <a:ext cx="2260600" cy="226060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7" name="矩形 59">
            <a:extLst>
              <a:ext uri="{FF2B5EF4-FFF2-40B4-BE49-F238E27FC236}">
                <a16:creationId xmlns:a16="http://schemas.microsoft.com/office/drawing/2014/main" xmlns="" id="{E3A0F463-C835-4971-AB02-FAD09D0439D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319963" y="1166813"/>
            <a:ext cx="3389312" cy="22606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8" name="矩形 56">
            <a:extLst>
              <a:ext uri="{FF2B5EF4-FFF2-40B4-BE49-F238E27FC236}">
                <a16:creationId xmlns:a16="http://schemas.microsoft.com/office/drawing/2014/main" xmlns="" id="{38C25C68-D71C-476E-A1C4-6BD8CA93CF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5900" y="1295400"/>
            <a:ext cx="2152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添加主题</a:t>
            </a:r>
            <a:endParaRPr lang="zh-CN" altLang="en-US" sz="2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9" name="矩形 57">
            <a:extLst>
              <a:ext uri="{FF2B5EF4-FFF2-40B4-BE49-F238E27FC236}">
                <a16:creationId xmlns:a16="http://schemas.microsoft.com/office/drawing/2014/main" xmlns="" id="{6DBF9077-AF0C-4FB4-B43F-C3A26AA58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813" y="1744663"/>
            <a:ext cx="1841500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ts val="2125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文字描述，总结概括，内容大纲。</a:t>
            </a:r>
            <a:r>
              <a:rPr lang="en-US" altLang="zh-CN" sz="1400">
                <a:solidFill>
                  <a:schemeClr val="bg1"/>
                </a:solidFill>
                <a:sym typeface="方正兰亭黑_GBK" pitchFamily="2" charset="-122"/>
              </a:rPr>
              <a:t> </a:t>
            </a:r>
          </a:p>
        </p:txBody>
      </p:sp>
      <p:sp>
        <p:nvSpPr>
          <p:cNvPr id="10" name="矩形 44">
            <a:extLst>
              <a:ext uri="{FF2B5EF4-FFF2-40B4-BE49-F238E27FC236}">
                <a16:creationId xmlns:a16="http://schemas.microsoft.com/office/drawing/2014/main" xmlns="" id="{B19D3A79-FBA4-4E1F-A15C-3F57DB6FF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6038" y="3662363"/>
            <a:ext cx="3098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添加主题</a:t>
            </a:r>
            <a:endParaRPr lang="zh-CN" altLang="en-US" sz="22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1" name="矩形 45">
            <a:extLst>
              <a:ext uri="{FF2B5EF4-FFF2-40B4-BE49-F238E27FC236}">
                <a16:creationId xmlns:a16="http://schemas.microsoft.com/office/drawing/2014/main" xmlns="" id="{A72773B6-ED0F-4E7B-B8C7-B42CDC5E20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6038" y="4064000"/>
            <a:ext cx="4281487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右键点击图片选择设置图片格式可直接替换图片，在此录入上述图表的综合描述说明，在此录入上述图表的综合分析说明，在此录入上述图表的综合分析说明，在此录入上述图表的综合分析说明。 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2" name="矩形 3">
            <a:extLst>
              <a:ext uri="{FF2B5EF4-FFF2-40B4-BE49-F238E27FC236}">
                <a16:creationId xmlns:a16="http://schemas.microsoft.com/office/drawing/2014/main" xmlns="" id="{0E42AA57-1AD7-4802-8DC9-6B744C7E3B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5" y="249238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主要产品</a:t>
            </a:r>
          </a:p>
        </p:txBody>
      </p:sp>
      <p:sp>
        <p:nvSpPr>
          <p:cNvPr id="13" name="文本框 37">
            <a:extLst>
              <a:ext uri="{FF2B5EF4-FFF2-40B4-BE49-F238E27FC236}">
                <a16:creationId xmlns:a16="http://schemas.microsoft.com/office/drawing/2014/main" xmlns="" id="{DEC011A5-3559-45FC-8058-2631CD9DF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688" y="495300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Our Products</a:t>
            </a:r>
          </a:p>
        </p:txBody>
      </p:sp>
    </p:spTree>
    <p:extLst>
      <p:ext uri="{BB962C8B-B14F-4D97-AF65-F5344CB8AC3E}">
        <p14:creationId xmlns:p14="http://schemas.microsoft.com/office/powerpoint/2010/main" val="80696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utoUpdateAnimBg="0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>
            <a:extLst>
              <a:ext uri="{FF2B5EF4-FFF2-40B4-BE49-F238E27FC236}">
                <a16:creationId xmlns:a16="http://schemas.microsoft.com/office/drawing/2014/main" xmlns="" id="{3C43653E-E695-4FB8-9F93-0CADBE6F05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4988" y="309562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产品展示</a:t>
            </a:r>
          </a:p>
        </p:txBody>
      </p:sp>
      <p:sp>
        <p:nvSpPr>
          <p:cNvPr id="3" name="文本框 37">
            <a:extLst>
              <a:ext uri="{FF2B5EF4-FFF2-40B4-BE49-F238E27FC236}">
                <a16:creationId xmlns:a16="http://schemas.microsoft.com/office/drawing/2014/main" xmlns="" id="{F281FD57-E4DC-4EE8-B97F-67D054A84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3163" y="555624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Our Products</a:t>
            </a:r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xmlns="" id="{C1FB6483-4D01-42EE-A0EF-BBBA590FD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81500"/>
            <a:ext cx="122047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xmlns="" id="{41962AB8-D2EB-46C0-8E57-82444FFEE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6038" y="3832225"/>
            <a:ext cx="9431228" cy="682625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32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组合 3">
            <a:extLst>
              <a:ext uri="{FF2B5EF4-FFF2-40B4-BE49-F238E27FC236}">
                <a16:creationId xmlns:a16="http://schemas.microsoft.com/office/drawing/2014/main" xmlns="" id="{430F5897-5BAD-4881-AE0E-CB46E3B11ABE}"/>
              </a:ext>
            </a:extLst>
          </p:cNvPr>
          <p:cNvGrpSpPr/>
          <p:nvPr/>
        </p:nvGrpSpPr>
        <p:grpSpPr bwMode="auto">
          <a:xfrm>
            <a:off x="4327525" y="1612900"/>
            <a:ext cx="3536950" cy="2133600"/>
            <a:chOff x="0" y="0"/>
            <a:chExt cx="3536515" cy="2133600"/>
          </a:xfrm>
        </p:grpSpPr>
        <p:pic>
          <p:nvPicPr>
            <p:cNvPr id="10" name="Picture 4">
              <a:extLst>
                <a:ext uri="{FF2B5EF4-FFF2-40B4-BE49-F238E27FC236}">
                  <a16:creationId xmlns:a16="http://schemas.microsoft.com/office/drawing/2014/main" xmlns="" id="{178E6F76-92E9-4C22-AEBD-703A826A29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8">
              <a:extLst>
                <a:ext uri="{FF2B5EF4-FFF2-40B4-BE49-F238E27FC236}">
                  <a16:creationId xmlns:a16="http://schemas.microsoft.com/office/drawing/2014/main" xmlns="" id="{13D9660A-EE15-4410-BBBC-CFF8E4FF5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687" y="255892"/>
              <a:ext cx="2450592" cy="1530000"/>
            </a:xfrm>
            <a:prstGeom prst="rect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2">
            <a:extLst>
              <a:ext uri="{FF2B5EF4-FFF2-40B4-BE49-F238E27FC236}">
                <a16:creationId xmlns:a16="http://schemas.microsoft.com/office/drawing/2014/main" xmlns="" id="{BFDA15A4-E89F-4BAD-9A5F-DC3F8D31A019}"/>
              </a:ext>
            </a:extLst>
          </p:cNvPr>
          <p:cNvGrpSpPr/>
          <p:nvPr/>
        </p:nvGrpSpPr>
        <p:grpSpPr bwMode="auto">
          <a:xfrm>
            <a:off x="873125" y="1612900"/>
            <a:ext cx="3536950" cy="2133600"/>
            <a:chOff x="0" y="0"/>
            <a:chExt cx="3536515" cy="2133600"/>
          </a:xfrm>
        </p:grpSpPr>
        <p:pic>
          <p:nvPicPr>
            <p:cNvPr id="13" name="Picture 3">
              <a:extLst>
                <a:ext uri="{FF2B5EF4-FFF2-40B4-BE49-F238E27FC236}">
                  <a16:creationId xmlns:a16="http://schemas.microsoft.com/office/drawing/2014/main" xmlns="" id="{E2B071C3-67E9-4DFB-824A-7864379A12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9">
              <a:extLst>
                <a:ext uri="{FF2B5EF4-FFF2-40B4-BE49-F238E27FC236}">
                  <a16:creationId xmlns:a16="http://schemas.microsoft.com/office/drawing/2014/main" xmlns="" id="{64E87477-C131-469B-B86F-7E7DD84D81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581" y="255892"/>
              <a:ext cx="2450592" cy="1530000"/>
            </a:xfrm>
            <a:prstGeom prst="rec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A8E70AF-C5D9-4CE2-A4D4-73FA8BD712C0}"/>
              </a:ext>
            </a:extLst>
          </p:cNvPr>
          <p:cNvGrpSpPr/>
          <p:nvPr/>
        </p:nvGrpSpPr>
        <p:grpSpPr bwMode="auto">
          <a:xfrm>
            <a:off x="7781925" y="1612900"/>
            <a:ext cx="3535363" cy="2133600"/>
            <a:chOff x="0" y="0"/>
            <a:chExt cx="3536515" cy="2133600"/>
          </a:xfrm>
        </p:grpSpPr>
        <p:pic>
          <p:nvPicPr>
            <p:cNvPr id="16" name="Picture 5">
              <a:extLst>
                <a:ext uri="{FF2B5EF4-FFF2-40B4-BE49-F238E27FC236}">
                  <a16:creationId xmlns:a16="http://schemas.microsoft.com/office/drawing/2014/main" xmlns="" id="{05F27AEC-BEC9-43DA-8DDE-94D4B1E523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36515" cy="213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20">
              <a:extLst>
                <a:ext uri="{FF2B5EF4-FFF2-40B4-BE49-F238E27FC236}">
                  <a16:creationId xmlns:a16="http://schemas.microsoft.com/office/drawing/2014/main" xmlns="" id="{3C53488B-04C4-42EF-B783-6EFE5E7C9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715" y="255890"/>
              <a:ext cx="2450592" cy="1530000"/>
            </a:xfrm>
            <a:prstGeom prst="rect">
              <a:avLst/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" name="矩形 38">
            <a:extLst>
              <a:ext uri="{FF2B5EF4-FFF2-40B4-BE49-F238E27FC236}">
                <a16:creationId xmlns:a16="http://schemas.microsoft.com/office/drawing/2014/main" xmlns="" id="{F3FFC444-FF4A-4D7B-82EF-BBE2D6B5D9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8" y="3957638"/>
            <a:ext cx="18780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添加产品名称</a:t>
            </a:r>
          </a:p>
        </p:txBody>
      </p:sp>
      <p:sp>
        <p:nvSpPr>
          <p:cNvPr id="20" name="矩形 47">
            <a:extLst>
              <a:ext uri="{FF2B5EF4-FFF2-40B4-BE49-F238E27FC236}">
                <a16:creationId xmlns:a16="http://schemas.microsoft.com/office/drawing/2014/main" xmlns="" id="{001A4D8B-5505-41D9-B3E7-85552592AA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963" y="4595813"/>
            <a:ext cx="2328862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1" name="矩形 51">
            <a:extLst>
              <a:ext uri="{FF2B5EF4-FFF2-40B4-BE49-F238E27FC236}">
                <a16:creationId xmlns:a16="http://schemas.microsoft.com/office/drawing/2014/main" xmlns="" id="{1CED02A1-3370-4DB7-A88B-F5BCC1892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7788" y="3957638"/>
            <a:ext cx="18780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添加产品名称</a:t>
            </a:r>
          </a:p>
        </p:txBody>
      </p:sp>
      <p:sp>
        <p:nvSpPr>
          <p:cNvPr id="22" name="矩形 47">
            <a:extLst>
              <a:ext uri="{FF2B5EF4-FFF2-40B4-BE49-F238E27FC236}">
                <a16:creationId xmlns:a16="http://schemas.microsoft.com/office/drawing/2014/main" xmlns="" id="{3D2BD3E4-76E3-428A-9776-BB16F84B66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0775" y="4595813"/>
            <a:ext cx="2328863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3" name="矩形 53">
            <a:extLst>
              <a:ext uri="{FF2B5EF4-FFF2-40B4-BE49-F238E27FC236}">
                <a16:creationId xmlns:a16="http://schemas.microsoft.com/office/drawing/2014/main" xmlns="" id="{DFB2225C-5F83-42B3-9424-70E34E6C2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0600" y="3957638"/>
            <a:ext cx="18780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bg1"/>
                </a:solidFill>
                <a:sym typeface="方正兰亭黑_GBK" pitchFamily="2" charset="-122"/>
              </a:rPr>
              <a:t>添加产品名称</a:t>
            </a:r>
          </a:p>
        </p:txBody>
      </p:sp>
      <p:sp>
        <p:nvSpPr>
          <p:cNvPr id="24" name="矩形 47">
            <a:extLst>
              <a:ext uri="{FF2B5EF4-FFF2-40B4-BE49-F238E27FC236}">
                <a16:creationId xmlns:a16="http://schemas.microsoft.com/office/drawing/2014/main" xmlns="" id="{7236A37C-BC95-4362-8336-24E783AD42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5175" y="4595813"/>
            <a:ext cx="2328863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728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  <p:bldP spid="8" grpId="0" bldLvl="0" animBg="1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16">
            <a:extLst>
              <a:ext uri="{FF2B5EF4-FFF2-40B4-BE49-F238E27FC236}">
                <a16:creationId xmlns:a16="http://schemas.microsoft.com/office/drawing/2014/main" xmlns="" id="{B8247673-4311-4587-8765-CEC317BAEBC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04175" y="4360863"/>
            <a:ext cx="612775" cy="0"/>
          </a:xfrm>
          <a:prstGeom prst="line">
            <a:avLst/>
          </a:prstGeom>
          <a:noFill/>
          <a:ln w="1270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19">
            <a:extLst>
              <a:ext uri="{FF2B5EF4-FFF2-40B4-BE49-F238E27FC236}">
                <a16:creationId xmlns:a16="http://schemas.microsoft.com/office/drawing/2014/main" xmlns="" id="{FB64483F-D453-4A6A-85C1-7DBED2A1495E}"/>
              </a:ext>
            </a:extLst>
          </p:cNvPr>
          <p:cNvGrpSpPr/>
          <p:nvPr/>
        </p:nvGrpSpPr>
        <p:grpSpPr bwMode="auto">
          <a:xfrm flipH="1" flipV="1">
            <a:off x="6437313" y="5565775"/>
            <a:ext cx="1028700" cy="193675"/>
            <a:chOff x="0" y="0"/>
            <a:chExt cx="1505426" cy="262890"/>
          </a:xfrm>
        </p:grpSpPr>
        <p:sp>
          <p:nvSpPr>
            <p:cNvPr id="4" name="直接连接符 20">
              <a:extLst>
                <a:ext uri="{FF2B5EF4-FFF2-40B4-BE49-F238E27FC236}">
                  <a16:creationId xmlns:a16="http://schemas.microsoft.com/office/drawing/2014/main" xmlns="" id="{1478A80B-4179-4C0F-9E8F-DACB82ADA7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直接连接符 21">
              <a:extLst>
                <a:ext uri="{FF2B5EF4-FFF2-40B4-BE49-F238E27FC236}">
                  <a16:creationId xmlns:a16="http://schemas.microsoft.com/office/drawing/2014/main" xmlns="" id="{3A8AA7B9-5289-42B2-A387-9B55F836C3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" name="直接连接符 17">
            <a:extLst>
              <a:ext uri="{FF2B5EF4-FFF2-40B4-BE49-F238E27FC236}">
                <a16:creationId xmlns:a16="http://schemas.microsoft.com/office/drawing/2014/main" xmlns="" id="{A17741EC-1E3F-4C52-80DB-2E9C1E60645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568700" y="4360863"/>
            <a:ext cx="625475" cy="1587"/>
          </a:xfrm>
          <a:prstGeom prst="line">
            <a:avLst/>
          </a:prstGeom>
          <a:noFill/>
          <a:ln w="1270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直接连接符 14">
            <a:extLst>
              <a:ext uri="{FF2B5EF4-FFF2-40B4-BE49-F238E27FC236}">
                <a16:creationId xmlns:a16="http://schemas.microsoft.com/office/drawing/2014/main" xmlns="" id="{F9E23C0F-C767-4123-B8D2-2A6A1A5CD96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68700" y="3006725"/>
            <a:ext cx="611188" cy="0"/>
          </a:xfrm>
          <a:prstGeom prst="line">
            <a:avLst/>
          </a:prstGeom>
          <a:noFill/>
          <a:ln w="1270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" name="组合 13">
            <a:extLst>
              <a:ext uri="{FF2B5EF4-FFF2-40B4-BE49-F238E27FC236}">
                <a16:creationId xmlns:a16="http://schemas.microsoft.com/office/drawing/2014/main" xmlns="" id="{7203CD1F-6216-4B68-BFE9-880D343BD2F6}"/>
              </a:ext>
            </a:extLst>
          </p:cNvPr>
          <p:cNvGrpSpPr/>
          <p:nvPr/>
        </p:nvGrpSpPr>
        <p:grpSpPr bwMode="auto">
          <a:xfrm>
            <a:off x="4549775" y="1471613"/>
            <a:ext cx="1216025" cy="261937"/>
            <a:chOff x="0" y="0"/>
            <a:chExt cx="1505426" cy="262890"/>
          </a:xfrm>
        </p:grpSpPr>
        <p:sp>
          <p:nvSpPr>
            <p:cNvPr id="9" name="直接连接符 9">
              <a:extLst>
                <a:ext uri="{FF2B5EF4-FFF2-40B4-BE49-F238E27FC236}">
                  <a16:creationId xmlns:a16="http://schemas.microsoft.com/office/drawing/2014/main" xmlns="" id="{49E7D9DB-B8FA-4C17-982F-74BD92DA10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直接连接符 12">
              <a:extLst>
                <a:ext uri="{FF2B5EF4-FFF2-40B4-BE49-F238E27FC236}">
                  <a16:creationId xmlns:a16="http://schemas.microsoft.com/office/drawing/2014/main" xmlns="" id="{9C3CF533-28E2-4652-ACA1-F8CEBD9A82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组合 11">
            <a:extLst>
              <a:ext uri="{FF2B5EF4-FFF2-40B4-BE49-F238E27FC236}">
                <a16:creationId xmlns:a16="http://schemas.microsoft.com/office/drawing/2014/main" xmlns="" id="{AC3381C5-8F59-4E32-BBCB-B748CD7770A5}"/>
              </a:ext>
            </a:extLst>
          </p:cNvPr>
          <p:cNvGrpSpPr/>
          <p:nvPr/>
        </p:nvGrpSpPr>
        <p:grpSpPr bwMode="auto">
          <a:xfrm>
            <a:off x="6816725" y="2479675"/>
            <a:ext cx="1203325" cy="1050925"/>
            <a:chOff x="0" y="0"/>
            <a:chExt cx="1203960" cy="1051560"/>
          </a:xfrm>
        </p:grpSpPr>
        <p:sp>
          <p:nvSpPr>
            <p:cNvPr id="12" name="六边形 1">
              <a:extLst>
                <a:ext uri="{FF2B5EF4-FFF2-40B4-BE49-F238E27FC236}">
                  <a16:creationId xmlns:a16="http://schemas.microsoft.com/office/drawing/2014/main" xmlns="" id="{7E5E85C4-D845-49ED-BFB6-6E1C2ACFC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" name="文本框 43">
              <a:extLst>
                <a:ext uri="{FF2B5EF4-FFF2-40B4-BE49-F238E27FC236}">
                  <a16:creationId xmlns:a16="http://schemas.microsoft.com/office/drawing/2014/main" xmlns="" id="{37BC004C-B0DB-4EAC-B216-1B4C08E2C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503" y="171837"/>
              <a:ext cx="8207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02</a:t>
              </a:r>
              <a:endParaRPr lang="en-US" altLang="zh-CN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0">
            <a:extLst>
              <a:ext uri="{FF2B5EF4-FFF2-40B4-BE49-F238E27FC236}">
                <a16:creationId xmlns:a16="http://schemas.microsoft.com/office/drawing/2014/main" xmlns="" id="{52A28F5E-2133-468D-A2D2-ECD09B174A56}"/>
              </a:ext>
            </a:extLst>
          </p:cNvPr>
          <p:cNvGrpSpPr/>
          <p:nvPr/>
        </p:nvGrpSpPr>
        <p:grpSpPr bwMode="auto">
          <a:xfrm>
            <a:off x="5499100" y="1720850"/>
            <a:ext cx="1204913" cy="1050925"/>
            <a:chOff x="0" y="0"/>
            <a:chExt cx="1203960" cy="1051560"/>
          </a:xfrm>
        </p:grpSpPr>
        <p:sp>
          <p:nvSpPr>
            <p:cNvPr id="15" name="六边形 7">
              <a:extLst>
                <a:ext uri="{FF2B5EF4-FFF2-40B4-BE49-F238E27FC236}">
                  <a16:creationId xmlns:a16="http://schemas.microsoft.com/office/drawing/2014/main" xmlns="" id="{410F6DBB-5860-4A7B-855E-262451F37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" name="文本框 44">
              <a:extLst>
                <a:ext uri="{FF2B5EF4-FFF2-40B4-BE49-F238E27FC236}">
                  <a16:creationId xmlns:a16="http://schemas.microsoft.com/office/drawing/2014/main" xmlns="" id="{BD3DDB3B-6E67-4E7D-A205-CF452EA40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17" y="110282"/>
              <a:ext cx="882327" cy="83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01</a:t>
              </a:r>
              <a:endParaRPr lang="en-US" altLang="zh-CN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8">
            <a:extLst>
              <a:ext uri="{FF2B5EF4-FFF2-40B4-BE49-F238E27FC236}">
                <a16:creationId xmlns:a16="http://schemas.microsoft.com/office/drawing/2014/main" xmlns="" id="{42E4F4E5-C63B-48C8-A531-F337D6E17E11}"/>
              </a:ext>
            </a:extLst>
          </p:cNvPr>
          <p:cNvGrpSpPr/>
          <p:nvPr/>
        </p:nvGrpSpPr>
        <p:grpSpPr bwMode="auto">
          <a:xfrm>
            <a:off x="6751320" y="3827780"/>
            <a:ext cx="1203325" cy="1050925"/>
            <a:chOff x="0" y="0"/>
            <a:chExt cx="1203960" cy="1051560"/>
          </a:xfrm>
        </p:grpSpPr>
        <p:sp>
          <p:nvSpPr>
            <p:cNvPr id="18" name="六边形 5">
              <a:extLst>
                <a:ext uri="{FF2B5EF4-FFF2-40B4-BE49-F238E27FC236}">
                  <a16:creationId xmlns:a16="http://schemas.microsoft.com/office/drawing/2014/main" xmlns="" id="{95502A98-412D-44A0-8F56-9521D672CA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9" name="文本框 45">
              <a:extLst>
                <a:ext uri="{FF2B5EF4-FFF2-40B4-BE49-F238E27FC236}">
                  <a16:creationId xmlns:a16="http://schemas.microsoft.com/office/drawing/2014/main" xmlns="" id="{755AF35E-40DD-4E40-8C8C-67BCD06F4B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875" y="110282"/>
              <a:ext cx="926211" cy="76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03</a:t>
              </a:r>
              <a:endParaRPr lang="en-US" altLang="zh-CN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41">
            <a:extLst>
              <a:ext uri="{FF2B5EF4-FFF2-40B4-BE49-F238E27FC236}">
                <a16:creationId xmlns:a16="http://schemas.microsoft.com/office/drawing/2014/main" xmlns="" id="{FE459DFA-EBC9-4A9D-BD0E-1E2C8F6B997C}"/>
              </a:ext>
            </a:extLst>
          </p:cNvPr>
          <p:cNvGrpSpPr/>
          <p:nvPr/>
        </p:nvGrpSpPr>
        <p:grpSpPr bwMode="auto">
          <a:xfrm>
            <a:off x="4194175" y="3836988"/>
            <a:ext cx="1203325" cy="1050925"/>
            <a:chOff x="0" y="0"/>
            <a:chExt cx="1203960" cy="1051560"/>
          </a:xfrm>
        </p:grpSpPr>
        <p:sp>
          <p:nvSpPr>
            <p:cNvPr id="21" name="六边形 4">
              <a:extLst>
                <a:ext uri="{FF2B5EF4-FFF2-40B4-BE49-F238E27FC236}">
                  <a16:creationId xmlns:a16="http://schemas.microsoft.com/office/drawing/2014/main" xmlns="" id="{26D15D3A-CB04-41D9-BA07-8277775217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2" name="文本框 46">
              <a:extLst>
                <a:ext uri="{FF2B5EF4-FFF2-40B4-BE49-F238E27FC236}">
                  <a16:creationId xmlns:a16="http://schemas.microsoft.com/office/drawing/2014/main" xmlns="" id="{C603D7CF-1AD9-48A0-ADCC-EC991CB15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617" y="110282"/>
              <a:ext cx="820725" cy="763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05</a:t>
              </a:r>
              <a:endParaRPr lang="en-US" altLang="zh-CN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B785BAB6-3965-4ADA-9F38-FA1678B31987}"/>
              </a:ext>
            </a:extLst>
          </p:cNvPr>
          <p:cNvGrpSpPr/>
          <p:nvPr/>
        </p:nvGrpSpPr>
        <p:grpSpPr bwMode="auto">
          <a:xfrm>
            <a:off x="4179888" y="2479675"/>
            <a:ext cx="1204912" cy="1050925"/>
            <a:chOff x="0" y="0"/>
            <a:chExt cx="1203960" cy="1051560"/>
          </a:xfrm>
        </p:grpSpPr>
        <p:sp>
          <p:nvSpPr>
            <p:cNvPr id="24" name="六边形 3">
              <a:extLst>
                <a:ext uri="{FF2B5EF4-FFF2-40B4-BE49-F238E27FC236}">
                  <a16:creationId xmlns:a16="http://schemas.microsoft.com/office/drawing/2014/main" xmlns="" id="{69187D02-8F9A-4049-9675-72B3B7BFB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5" name="文本框 47">
              <a:extLst>
                <a:ext uri="{FF2B5EF4-FFF2-40B4-BE49-F238E27FC236}">
                  <a16:creationId xmlns:a16="http://schemas.microsoft.com/office/drawing/2014/main" xmlns="" id="{C89D1B8D-1B3F-47D7-A596-EE2287E7E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503" y="171837"/>
              <a:ext cx="8207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06</a:t>
              </a:r>
              <a:endParaRPr lang="en-US" altLang="zh-CN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66">
            <a:extLst>
              <a:ext uri="{FF2B5EF4-FFF2-40B4-BE49-F238E27FC236}">
                <a16:creationId xmlns:a16="http://schemas.microsoft.com/office/drawing/2014/main" xmlns="" id="{B4D21D4A-0990-41EF-B9DA-28650216C433}"/>
              </a:ext>
            </a:extLst>
          </p:cNvPr>
          <p:cNvGrpSpPr/>
          <p:nvPr/>
        </p:nvGrpSpPr>
        <p:grpSpPr bwMode="auto">
          <a:xfrm>
            <a:off x="5499100" y="4540250"/>
            <a:ext cx="1204913" cy="1052513"/>
            <a:chOff x="0" y="0"/>
            <a:chExt cx="1203960" cy="1051560"/>
          </a:xfrm>
        </p:grpSpPr>
        <p:sp>
          <p:nvSpPr>
            <p:cNvPr id="27" name="六边形 8">
              <a:extLst>
                <a:ext uri="{FF2B5EF4-FFF2-40B4-BE49-F238E27FC236}">
                  <a16:creationId xmlns:a16="http://schemas.microsoft.com/office/drawing/2014/main" xmlns="" id="{F04719C1-A039-438B-BE81-5E6AC4B55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03960" cy="105156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8" name="文本框 48">
              <a:extLst>
                <a:ext uri="{FF2B5EF4-FFF2-40B4-BE49-F238E27FC236}">
                  <a16:creationId xmlns:a16="http://schemas.microsoft.com/office/drawing/2014/main" xmlns="" id="{A9F8FDFF-B742-43F5-94AF-CFE7F2423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429" y="171837"/>
              <a:ext cx="82072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04</a:t>
              </a:r>
              <a:endParaRPr lang="en-US" altLang="zh-CN" sz="4000" baseline="-300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">
            <a:extLst>
              <a:ext uri="{FF2B5EF4-FFF2-40B4-BE49-F238E27FC236}">
                <a16:creationId xmlns:a16="http://schemas.microsoft.com/office/drawing/2014/main" xmlns="" id="{B1937DC7-91E3-4AEF-81B2-A8528459AC52}"/>
              </a:ext>
            </a:extLst>
          </p:cNvPr>
          <p:cNvGrpSpPr/>
          <p:nvPr/>
        </p:nvGrpSpPr>
        <p:grpSpPr bwMode="auto">
          <a:xfrm>
            <a:off x="5157788" y="2867025"/>
            <a:ext cx="1887537" cy="1592263"/>
            <a:chOff x="0" y="0"/>
            <a:chExt cx="1887055" cy="1592580"/>
          </a:xfrm>
        </p:grpSpPr>
        <p:sp>
          <p:nvSpPr>
            <p:cNvPr id="30" name="六边形 6">
              <a:extLst>
                <a:ext uri="{FF2B5EF4-FFF2-40B4-BE49-F238E27FC236}">
                  <a16:creationId xmlns:a16="http://schemas.microsoft.com/office/drawing/2014/main" xmlns="" id="{16CEC8B7-EAE0-4357-88EF-0A5BDF650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887055" cy="1592580"/>
            </a:xfrm>
            <a:prstGeom prst="hexagon">
              <a:avLst>
                <a:gd name="adj" fmla="val 24998"/>
                <a:gd name="vf" fmla="val 115470"/>
              </a:avLst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31" name="组合 49">
              <a:extLst>
                <a:ext uri="{FF2B5EF4-FFF2-40B4-BE49-F238E27FC236}">
                  <a16:creationId xmlns:a16="http://schemas.microsoft.com/office/drawing/2014/main" xmlns="" id="{D1A6AAED-4D11-4BF6-85AE-9475B0547CDB}"/>
                </a:ext>
              </a:extLst>
            </p:cNvPr>
            <p:cNvGrpSpPr/>
            <p:nvPr/>
          </p:nvGrpSpPr>
          <p:grpSpPr bwMode="auto">
            <a:xfrm>
              <a:off x="445971" y="443715"/>
              <a:ext cx="966085" cy="648000"/>
              <a:chOff x="0" y="0"/>
              <a:chExt cx="935038" cy="568325"/>
            </a:xfrm>
          </p:grpSpPr>
          <p:sp>
            <p:nvSpPr>
              <p:cNvPr id="32" name="Freeform 8">
                <a:extLst>
                  <a:ext uri="{FF2B5EF4-FFF2-40B4-BE49-F238E27FC236}">
                    <a16:creationId xmlns:a16="http://schemas.microsoft.com/office/drawing/2014/main" xmlns="" id="{314942D8-9357-4703-B6EB-D3FFEF5299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313" y="485775"/>
                <a:ext cx="112713" cy="82550"/>
              </a:xfrm>
              <a:custGeom>
                <a:avLst/>
                <a:gdLst>
                  <a:gd name="T0" fmla="*/ 423474012 w 30"/>
                  <a:gd name="T1" fmla="*/ 267510780 h 22"/>
                  <a:gd name="T2" fmla="*/ 423474012 w 30"/>
                  <a:gd name="T3" fmla="*/ 0 h 22"/>
                  <a:gd name="T4" fmla="*/ 14115425 w 30"/>
                  <a:gd name="T5" fmla="*/ 309750114 h 22"/>
                  <a:gd name="T6" fmla="*/ 381127738 w 30"/>
                  <a:gd name="T7" fmla="*/ 309750114 h 22"/>
                  <a:gd name="T8" fmla="*/ 423474012 w 30"/>
                  <a:gd name="T9" fmla="*/ 267510780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2"/>
                  <a:gd name="T17" fmla="*/ 30 w 3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rgbClr val="FFD8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Freeform 9">
                <a:extLst>
                  <a:ext uri="{FF2B5EF4-FFF2-40B4-BE49-F238E27FC236}">
                    <a16:creationId xmlns:a16="http://schemas.microsoft.com/office/drawing/2014/main" xmlns="" id="{A348BA06-C1CE-4347-958B-E1ED1BBA79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744" y="368300"/>
                <a:ext cx="120650" cy="200025"/>
              </a:xfrm>
              <a:custGeom>
                <a:avLst/>
                <a:gdLst>
                  <a:gd name="T0" fmla="*/ 412242198 w 32"/>
                  <a:gd name="T1" fmla="*/ 754905672 h 53"/>
                  <a:gd name="T2" fmla="*/ 454888203 w 32"/>
                  <a:gd name="T3" fmla="*/ 712175803 h 53"/>
                  <a:gd name="T4" fmla="*/ 454888203 w 32"/>
                  <a:gd name="T5" fmla="*/ 0 h 53"/>
                  <a:gd name="T6" fmla="*/ 0 w 32"/>
                  <a:gd name="T7" fmla="*/ 327599435 h 53"/>
                  <a:gd name="T8" fmla="*/ 0 w 32"/>
                  <a:gd name="T9" fmla="*/ 341842725 h 53"/>
                  <a:gd name="T10" fmla="*/ 0 w 32"/>
                  <a:gd name="T11" fmla="*/ 712175803 h 53"/>
                  <a:gd name="T12" fmla="*/ 28431927 w 32"/>
                  <a:gd name="T13" fmla="*/ 754905672 h 53"/>
                  <a:gd name="T14" fmla="*/ 412242198 w 32"/>
                  <a:gd name="T15" fmla="*/ 754905672 h 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53"/>
                  <a:gd name="T26" fmla="*/ 32 w 32"/>
                  <a:gd name="T27" fmla="*/ 53 h 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Freeform 10">
                <a:extLst>
                  <a:ext uri="{FF2B5EF4-FFF2-40B4-BE49-F238E27FC236}">
                    <a16:creationId xmlns:a16="http://schemas.microsoft.com/office/drawing/2014/main" xmlns="" id="{5A294241-1C46-4A85-B760-69768ACC88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112" y="274637"/>
                <a:ext cx="120650" cy="293688"/>
              </a:xfrm>
              <a:custGeom>
                <a:avLst/>
                <a:gdLst>
                  <a:gd name="T0" fmla="*/ 412242198 w 32"/>
                  <a:gd name="T1" fmla="*/ 1105803094 h 78"/>
                  <a:gd name="T2" fmla="*/ 454888203 w 32"/>
                  <a:gd name="T3" fmla="*/ 1063271047 h 78"/>
                  <a:gd name="T4" fmla="*/ 454888203 w 32"/>
                  <a:gd name="T5" fmla="*/ 127592375 h 78"/>
                  <a:gd name="T6" fmla="*/ 326950189 w 32"/>
                  <a:gd name="T7" fmla="*/ 0 h 78"/>
                  <a:gd name="T8" fmla="*/ 142152092 w 32"/>
                  <a:gd name="T9" fmla="*/ 141768469 h 78"/>
                  <a:gd name="T10" fmla="*/ 0 w 32"/>
                  <a:gd name="T11" fmla="*/ 241008656 h 78"/>
                  <a:gd name="T12" fmla="*/ 0 w 32"/>
                  <a:gd name="T13" fmla="*/ 1063271047 h 78"/>
                  <a:gd name="T14" fmla="*/ 42646005 w 32"/>
                  <a:gd name="T15" fmla="*/ 1105803094 h 78"/>
                  <a:gd name="T16" fmla="*/ 412242198 w 32"/>
                  <a:gd name="T17" fmla="*/ 1105803094 h 7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78"/>
                  <a:gd name="T29" fmla="*/ 32 w 32"/>
                  <a:gd name="T30" fmla="*/ 78 h 7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Freeform 11">
                <a:extLst>
                  <a:ext uri="{FF2B5EF4-FFF2-40B4-BE49-F238E27FC236}">
                    <a16:creationId xmlns:a16="http://schemas.microsoft.com/office/drawing/2014/main" xmlns="" id="{49820E6E-713D-482F-A195-5ED45C3A9F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481" y="315912"/>
                <a:ext cx="120650" cy="252413"/>
              </a:xfrm>
              <a:custGeom>
                <a:avLst/>
                <a:gdLst>
                  <a:gd name="T0" fmla="*/ 426456277 w 32"/>
                  <a:gd name="T1" fmla="*/ 950930188 h 67"/>
                  <a:gd name="T2" fmla="*/ 454888203 w 32"/>
                  <a:gd name="T3" fmla="*/ 908351505 h 67"/>
                  <a:gd name="T4" fmla="*/ 454888203 w 32"/>
                  <a:gd name="T5" fmla="*/ 0 h 67"/>
                  <a:gd name="T6" fmla="*/ 284304184 w 32"/>
                  <a:gd name="T7" fmla="*/ 141931453 h 67"/>
                  <a:gd name="T8" fmla="*/ 227444102 w 32"/>
                  <a:gd name="T9" fmla="*/ 184510136 h 67"/>
                  <a:gd name="T10" fmla="*/ 71077931 w 32"/>
                  <a:gd name="T11" fmla="*/ 170314730 h 67"/>
                  <a:gd name="T12" fmla="*/ 56860083 w 32"/>
                  <a:gd name="T13" fmla="*/ 156123092 h 67"/>
                  <a:gd name="T14" fmla="*/ 0 w 32"/>
                  <a:gd name="T15" fmla="*/ 99352771 h 67"/>
                  <a:gd name="T16" fmla="*/ 0 w 32"/>
                  <a:gd name="T17" fmla="*/ 908351505 h 67"/>
                  <a:gd name="T18" fmla="*/ 42646005 w 32"/>
                  <a:gd name="T19" fmla="*/ 950930188 h 67"/>
                  <a:gd name="T20" fmla="*/ 426456277 w 32"/>
                  <a:gd name="T21" fmla="*/ 950930188 h 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67"/>
                  <a:gd name="T35" fmla="*/ 32 w 32"/>
                  <a:gd name="T36" fmla="*/ 67 h 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Freeform 12">
                <a:extLst>
                  <a:ext uri="{FF2B5EF4-FFF2-40B4-BE49-F238E27FC236}">
                    <a16:creationId xmlns:a16="http://schemas.microsoft.com/office/drawing/2014/main" xmlns="" id="{E716723D-3554-4001-AE32-6AA9035877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850" y="195262"/>
                <a:ext cx="120650" cy="373063"/>
              </a:xfrm>
              <a:custGeom>
                <a:avLst/>
                <a:gdLst>
                  <a:gd name="T0" fmla="*/ 412242198 w 32"/>
                  <a:gd name="T1" fmla="*/ 1405818202 h 99"/>
                  <a:gd name="T2" fmla="*/ 454888203 w 32"/>
                  <a:gd name="T3" fmla="*/ 1363217422 h 99"/>
                  <a:gd name="T4" fmla="*/ 454888203 w 32"/>
                  <a:gd name="T5" fmla="*/ 0 h 99"/>
                  <a:gd name="T6" fmla="*/ 184798097 w 32"/>
                  <a:gd name="T7" fmla="*/ 213003900 h 99"/>
                  <a:gd name="T8" fmla="*/ 0 w 32"/>
                  <a:gd name="T9" fmla="*/ 355005243 h 99"/>
                  <a:gd name="T10" fmla="*/ 0 w 32"/>
                  <a:gd name="T11" fmla="*/ 1363217422 h 99"/>
                  <a:gd name="T12" fmla="*/ 42646005 w 32"/>
                  <a:gd name="T13" fmla="*/ 1405818202 h 99"/>
                  <a:gd name="T14" fmla="*/ 412242198 w 32"/>
                  <a:gd name="T15" fmla="*/ 1405818202 h 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99"/>
                  <a:gd name="T26" fmla="*/ 32 w 32"/>
                  <a:gd name="T27" fmla="*/ 99 h 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Freeform 13">
                <a:extLst>
                  <a:ext uri="{FF2B5EF4-FFF2-40B4-BE49-F238E27FC236}">
                    <a16:creationId xmlns:a16="http://schemas.microsoft.com/office/drawing/2014/main" xmlns="" id="{7334BF5C-E6BB-4C18-A11C-035DEFFB01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935038" cy="541338"/>
              </a:xfrm>
              <a:custGeom>
                <a:avLst/>
                <a:gdLst>
                  <a:gd name="T0" fmla="*/ 2147483647 w 248"/>
                  <a:gd name="T1" fmla="*/ 113056938 h 144"/>
                  <a:gd name="T2" fmla="*/ 2147483647 w 248"/>
                  <a:gd name="T3" fmla="*/ 28266114 h 144"/>
                  <a:gd name="T4" fmla="*/ 2147483647 w 248"/>
                  <a:gd name="T5" fmla="*/ 0 h 144"/>
                  <a:gd name="T6" fmla="*/ 2147483647 w 248"/>
                  <a:gd name="T7" fmla="*/ 0 h 144"/>
                  <a:gd name="T8" fmla="*/ 2147483647 w 248"/>
                  <a:gd name="T9" fmla="*/ 0 h 144"/>
                  <a:gd name="T10" fmla="*/ 2147483647 w 248"/>
                  <a:gd name="T11" fmla="*/ 14131177 h 144"/>
                  <a:gd name="T12" fmla="*/ 2147483647 w 248"/>
                  <a:gd name="T13" fmla="*/ 14131177 h 144"/>
                  <a:gd name="T14" fmla="*/ 2147483647 w 248"/>
                  <a:gd name="T15" fmla="*/ 113056938 h 144"/>
                  <a:gd name="T16" fmla="*/ 2147483647 w 248"/>
                  <a:gd name="T17" fmla="*/ 226117634 h 144"/>
                  <a:gd name="T18" fmla="*/ 2147483647 w 248"/>
                  <a:gd name="T19" fmla="*/ 240248812 h 144"/>
                  <a:gd name="T20" fmla="*/ 2147483647 w 248"/>
                  <a:gd name="T21" fmla="*/ 240248812 h 144"/>
                  <a:gd name="T22" fmla="*/ 2147483647 w 248"/>
                  <a:gd name="T23" fmla="*/ 240248812 h 144"/>
                  <a:gd name="T24" fmla="*/ 2147483647 w 248"/>
                  <a:gd name="T25" fmla="*/ 339174572 h 144"/>
                  <a:gd name="T26" fmla="*/ 2147483647 w 248"/>
                  <a:gd name="T27" fmla="*/ 551157270 h 144"/>
                  <a:gd name="T28" fmla="*/ 2147483647 w 248"/>
                  <a:gd name="T29" fmla="*/ 664217967 h 144"/>
                  <a:gd name="T30" fmla="*/ 2147483647 w 248"/>
                  <a:gd name="T31" fmla="*/ 805541018 h 144"/>
                  <a:gd name="T32" fmla="*/ 2147483647 w 248"/>
                  <a:gd name="T33" fmla="*/ 890331842 h 144"/>
                  <a:gd name="T34" fmla="*/ 2132290064 w 248"/>
                  <a:gd name="T35" fmla="*/ 777274904 h 144"/>
                  <a:gd name="T36" fmla="*/ 2075429950 w 248"/>
                  <a:gd name="T37" fmla="*/ 734877613 h 144"/>
                  <a:gd name="T38" fmla="*/ 1933277782 w 248"/>
                  <a:gd name="T39" fmla="*/ 593554561 h 144"/>
                  <a:gd name="T40" fmla="*/ 1904845840 w 248"/>
                  <a:gd name="T41" fmla="*/ 565292207 h 144"/>
                  <a:gd name="T42" fmla="*/ 1748479587 w 248"/>
                  <a:gd name="T43" fmla="*/ 551157270 h 144"/>
                  <a:gd name="T44" fmla="*/ 1620541504 w 248"/>
                  <a:gd name="T45" fmla="*/ 650083030 h 144"/>
                  <a:gd name="T46" fmla="*/ 1478389336 w 248"/>
                  <a:gd name="T47" fmla="*/ 763143727 h 144"/>
                  <a:gd name="T48" fmla="*/ 1378883195 w 248"/>
                  <a:gd name="T49" fmla="*/ 819672196 h 144"/>
                  <a:gd name="T50" fmla="*/ 1336237168 w 248"/>
                  <a:gd name="T51" fmla="*/ 862069487 h 144"/>
                  <a:gd name="T52" fmla="*/ 881348721 w 248"/>
                  <a:gd name="T53" fmla="*/ 1201244059 h 144"/>
                  <a:gd name="T54" fmla="*/ 867130865 w 248"/>
                  <a:gd name="T55" fmla="*/ 1215375237 h 144"/>
                  <a:gd name="T56" fmla="*/ 724978697 w 248"/>
                  <a:gd name="T57" fmla="*/ 1314300997 h 144"/>
                  <a:gd name="T58" fmla="*/ 127938082 w 248"/>
                  <a:gd name="T59" fmla="*/ 1752401329 h 144"/>
                  <a:gd name="T60" fmla="*/ 56860113 w 248"/>
                  <a:gd name="T61" fmla="*/ 1808929798 h 144"/>
                  <a:gd name="T62" fmla="*/ 42646027 w 248"/>
                  <a:gd name="T63" fmla="*/ 1978518963 h 144"/>
                  <a:gd name="T64" fmla="*/ 156366254 w 248"/>
                  <a:gd name="T65" fmla="*/ 2020916255 h 144"/>
                  <a:gd name="T66" fmla="*/ 213230137 w 248"/>
                  <a:gd name="T67" fmla="*/ 2006781318 h 144"/>
                  <a:gd name="T68" fmla="*/ 724978697 w 248"/>
                  <a:gd name="T69" fmla="*/ 1611078277 h 144"/>
                  <a:gd name="T70" fmla="*/ 867130865 w 248"/>
                  <a:gd name="T71" fmla="*/ 1512152517 h 144"/>
                  <a:gd name="T72" fmla="*/ 881348721 w 248"/>
                  <a:gd name="T73" fmla="*/ 1512152517 h 144"/>
                  <a:gd name="T74" fmla="*/ 1336237168 w 248"/>
                  <a:gd name="T75" fmla="*/ 1158846768 h 144"/>
                  <a:gd name="T76" fmla="*/ 1393097281 w 248"/>
                  <a:gd name="T77" fmla="*/ 1130580654 h 144"/>
                  <a:gd name="T78" fmla="*/ 1478389336 w 248"/>
                  <a:gd name="T79" fmla="*/ 1059921008 h 144"/>
                  <a:gd name="T80" fmla="*/ 1620541504 w 248"/>
                  <a:gd name="T81" fmla="*/ 946864070 h 144"/>
                  <a:gd name="T82" fmla="*/ 1805339700 w 248"/>
                  <a:gd name="T83" fmla="*/ 805541018 h 144"/>
                  <a:gd name="T84" fmla="*/ 1933277782 w 248"/>
                  <a:gd name="T85" fmla="*/ 932729133 h 144"/>
                  <a:gd name="T86" fmla="*/ 2075429950 w 248"/>
                  <a:gd name="T87" fmla="*/ 1074052185 h 144"/>
                  <a:gd name="T88" fmla="*/ 2132290064 w 248"/>
                  <a:gd name="T89" fmla="*/ 1116449476 h 144"/>
                  <a:gd name="T90" fmla="*/ 2146507920 w 248"/>
                  <a:gd name="T91" fmla="*/ 1144715590 h 144"/>
                  <a:gd name="T92" fmla="*/ 2147483647 w 248"/>
                  <a:gd name="T93" fmla="*/ 1158846768 h 144"/>
                  <a:gd name="T94" fmla="*/ 2147483647 w 248"/>
                  <a:gd name="T95" fmla="*/ 1116449476 h 144"/>
                  <a:gd name="T96" fmla="*/ 2147483647 w 248"/>
                  <a:gd name="T97" fmla="*/ 975126425 h 144"/>
                  <a:gd name="T98" fmla="*/ 2147483647 w 248"/>
                  <a:gd name="T99" fmla="*/ 862069487 h 144"/>
                  <a:gd name="T100" fmla="*/ 2147483647 w 248"/>
                  <a:gd name="T101" fmla="*/ 720746436 h 144"/>
                  <a:gd name="T102" fmla="*/ 2147483647 w 248"/>
                  <a:gd name="T103" fmla="*/ 381571863 h 144"/>
                  <a:gd name="T104" fmla="*/ 2147483647 w 248"/>
                  <a:gd name="T105" fmla="*/ 367440686 h 144"/>
                  <a:gd name="T106" fmla="*/ 2147483647 w 248"/>
                  <a:gd name="T107" fmla="*/ 650083030 h 144"/>
                  <a:gd name="T108" fmla="*/ 2147483647 w 248"/>
                  <a:gd name="T109" fmla="*/ 763143727 h 144"/>
                  <a:gd name="T110" fmla="*/ 2147483647 w 248"/>
                  <a:gd name="T111" fmla="*/ 650083030 h 144"/>
                  <a:gd name="T112" fmla="*/ 2147483647 w 248"/>
                  <a:gd name="T113" fmla="*/ 113056938 h 14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48"/>
                  <a:gd name="T172" fmla="*/ 0 h 144"/>
                  <a:gd name="T173" fmla="*/ 248 w 248"/>
                  <a:gd name="T174" fmla="*/ 144 h 14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rgbClr val="D011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8" name="矩形 65">
            <a:extLst>
              <a:ext uri="{FF2B5EF4-FFF2-40B4-BE49-F238E27FC236}">
                <a16:creationId xmlns:a16="http://schemas.microsoft.com/office/drawing/2014/main" xmlns="" id="{CAD43B52-02C9-4987-BE9D-85A12DB174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75" y="1238250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9" name="矩形 47">
            <a:extLst>
              <a:ext uri="{FF2B5EF4-FFF2-40B4-BE49-F238E27FC236}">
                <a16:creationId xmlns:a16="http://schemas.microsoft.com/office/drawing/2014/main" xmlns="" id="{49C83053-E2F9-484B-89A2-019FED7AE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2225" y="1603375"/>
            <a:ext cx="32527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0" name="矩形 69">
            <a:extLst>
              <a:ext uri="{FF2B5EF4-FFF2-40B4-BE49-F238E27FC236}">
                <a16:creationId xmlns:a16="http://schemas.microsoft.com/office/drawing/2014/main" xmlns="" id="{E3AE15F9-4E40-4838-936C-826678A2E4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2593975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41" name="矩形 47">
            <a:extLst>
              <a:ext uri="{FF2B5EF4-FFF2-40B4-BE49-F238E27FC236}">
                <a16:creationId xmlns:a16="http://schemas.microsoft.com/office/drawing/2014/main" xmlns="" id="{30DEA33F-CAC7-45E8-B10F-6D7998BEF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0325" y="2959100"/>
            <a:ext cx="2159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2" name="矩形 72">
            <a:extLst>
              <a:ext uri="{FF2B5EF4-FFF2-40B4-BE49-F238E27FC236}">
                <a16:creationId xmlns:a16="http://schemas.microsoft.com/office/drawing/2014/main" xmlns="" id="{F2F50B54-D9D1-4B43-84CC-C19F0D735A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0" y="4013200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43" name="矩形 47">
            <a:extLst>
              <a:ext uri="{FF2B5EF4-FFF2-40B4-BE49-F238E27FC236}">
                <a16:creationId xmlns:a16="http://schemas.microsoft.com/office/drawing/2014/main" xmlns="" id="{216F5C16-FB17-4DB3-8F11-FCC232541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0325" y="4378325"/>
            <a:ext cx="2159000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4" name="矩形 76">
            <a:extLst>
              <a:ext uri="{FF2B5EF4-FFF2-40B4-BE49-F238E27FC236}">
                <a16:creationId xmlns:a16="http://schemas.microsoft.com/office/drawing/2014/main" xmlns="" id="{43DD2A69-60C4-41AB-A55B-7FE8E61BC6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7438" y="2001838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45" name="矩形 47">
            <a:extLst>
              <a:ext uri="{FF2B5EF4-FFF2-40B4-BE49-F238E27FC236}">
                <a16:creationId xmlns:a16="http://schemas.microsoft.com/office/drawing/2014/main" xmlns="" id="{B7ACA054-494B-4678-A4CC-8F4B489494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0450" y="2382838"/>
            <a:ext cx="2206625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6" name="矩形 78">
            <a:extLst>
              <a:ext uri="{FF2B5EF4-FFF2-40B4-BE49-F238E27FC236}">
                <a16:creationId xmlns:a16="http://schemas.microsoft.com/office/drawing/2014/main" xmlns="" id="{97322B17-53E2-4C3F-B8F7-B5CC7EBA3D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7913" y="3686175"/>
            <a:ext cx="1209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47" name="矩形 47">
            <a:extLst>
              <a:ext uri="{FF2B5EF4-FFF2-40B4-BE49-F238E27FC236}">
                <a16:creationId xmlns:a16="http://schemas.microsoft.com/office/drawing/2014/main" xmlns="" id="{873BB9BE-5627-427E-A6B2-C13423ED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7913" y="4067175"/>
            <a:ext cx="220662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48" name="矩形 80">
            <a:extLst>
              <a:ext uri="{FF2B5EF4-FFF2-40B4-BE49-F238E27FC236}">
                <a16:creationId xmlns:a16="http://schemas.microsoft.com/office/drawing/2014/main" xmlns="" id="{9FE01E85-4704-439B-B79C-F98F0BC2DF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213" y="5232400"/>
            <a:ext cx="1211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49" name="矩形 47">
            <a:extLst>
              <a:ext uri="{FF2B5EF4-FFF2-40B4-BE49-F238E27FC236}">
                <a16:creationId xmlns:a16="http://schemas.microsoft.com/office/drawing/2014/main" xmlns="" id="{B1E27E44-3B46-4E51-9425-D6480D793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213" y="5613400"/>
            <a:ext cx="291623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grpSp>
        <p:nvGrpSpPr>
          <p:cNvPr id="50" name="组合 61">
            <a:extLst>
              <a:ext uri="{FF2B5EF4-FFF2-40B4-BE49-F238E27FC236}">
                <a16:creationId xmlns:a16="http://schemas.microsoft.com/office/drawing/2014/main" xmlns="" id="{8EF9E59F-3C26-44D4-9C24-2101B90A270A}"/>
              </a:ext>
            </a:extLst>
          </p:cNvPr>
          <p:cNvGrpSpPr/>
          <p:nvPr/>
        </p:nvGrpSpPr>
        <p:grpSpPr bwMode="auto">
          <a:xfrm flipH="1">
            <a:off x="7748588" y="2230438"/>
            <a:ext cx="884237" cy="261937"/>
            <a:chOff x="0" y="0"/>
            <a:chExt cx="1505426" cy="262890"/>
          </a:xfrm>
        </p:grpSpPr>
        <p:sp>
          <p:nvSpPr>
            <p:cNvPr id="51" name="直接连接符 62">
              <a:extLst>
                <a:ext uri="{FF2B5EF4-FFF2-40B4-BE49-F238E27FC236}">
                  <a16:creationId xmlns:a16="http://schemas.microsoft.com/office/drawing/2014/main" xmlns="" id="{B08E6CC4-CB04-42F5-B304-87E763DA5E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154906" y="0"/>
              <a:ext cx="350520" cy="262890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" name="直接连接符 63">
              <a:extLst>
                <a:ext uri="{FF2B5EF4-FFF2-40B4-BE49-F238E27FC236}">
                  <a16:creationId xmlns:a16="http://schemas.microsoft.com/office/drawing/2014/main" xmlns="" id="{B78B5DB4-6BF5-4064-8DC7-595FC12465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2381"/>
              <a:ext cx="1157287" cy="1"/>
            </a:xfrm>
            <a:prstGeom prst="line">
              <a:avLst/>
            </a:prstGeom>
            <a:noFill/>
            <a:ln w="12700">
              <a:solidFill>
                <a:srgbClr val="D0111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3" name="矩形 3">
            <a:extLst>
              <a:ext uri="{FF2B5EF4-FFF2-40B4-BE49-F238E27FC236}">
                <a16:creationId xmlns:a16="http://schemas.microsoft.com/office/drawing/2014/main" xmlns="" id="{A00B5F40-55EA-466B-A68D-427EE224C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587" y="353211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其他产品</a:t>
            </a:r>
          </a:p>
        </p:txBody>
      </p:sp>
      <p:sp>
        <p:nvSpPr>
          <p:cNvPr id="54" name="文本框 37">
            <a:extLst>
              <a:ext uri="{FF2B5EF4-FFF2-40B4-BE49-F238E27FC236}">
                <a16:creationId xmlns:a16="http://schemas.microsoft.com/office/drawing/2014/main" xmlns="" id="{198CFFE1-89BA-41F4-B601-830C9ADB7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7575" y="599273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More Products</a:t>
            </a:r>
            <a:endParaRPr lang="en-US" altLang="zh-CN" sz="1600" baseline="-300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3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5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5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4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8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8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2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700"/>
                            </p:stCondLst>
                            <p:childTnLst>
                              <p:par>
                                <p:cTn id="8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5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45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95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3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0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3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7" grpId="0" bldLvl="0" animBg="1"/>
      <p:bldP spid="38" grpId="0" bldLvl="0" autoUpdateAnimBg="0"/>
      <p:bldP spid="39" grpId="0" bldLvl="0" autoUpdateAnimBg="0"/>
      <p:bldP spid="40" grpId="0" bldLvl="0" autoUpdateAnimBg="0"/>
      <p:bldP spid="41" grpId="0" bldLvl="0" autoUpdateAnimBg="0"/>
      <p:bldP spid="42" grpId="0" bldLvl="0" autoUpdateAnimBg="0"/>
      <p:bldP spid="43" grpId="0" bldLvl="0" autoUpdateAnimBg="0"/>
      <p:bldP spid="44" grpId="0" bldLvl="0" autoUpdateAnimBg="0"/>
      <p:bldP spid="45" grpId="0" bldLvl="0" autoUpdateAnimBg="0"/>
      <p:bldP spid="46" grpId="0" bldLvl="0" autoUpdateAnimBg="0"/>
      <p:bldP spid="47" grpId="0" bldLvl="0" autoUpdateAnimBg="0"/>
      <p:bldP spid="48" grpId="0" bldLvl="0" autoUpdateAnimBg="0"/>
      <p:bldP spid="49" grpId="0" bldLvl="0" autoUpdateAnimBg="0"/>
      <p:bldP spid="53" grpId="0" bldLvl="0" autoUpdateAnimBg="0"/>
      <p:bldP spid="54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8607EC9-8437-4BAF-919E-E38DF3A955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9875" y="35147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主要服务</a:t>
            </a:r>
          </a:p>
        </p:txBody>
      </p:sp>
      <p:sp>
        <p:nvSpPr>
          <p:cNvPr id="5" name="文本框 37">
            <a:extLst>
              <a:ext uri="{FF2B5EF4-FFF2-40B4-BE49-F238E27FC236}">
                <a16:creationId xmlns:a16="http://schemas.microsoft.com/office/drawing/2014/main" xmlns="" id="{E34E58D0-A2BC-453F-A352-20FC4415D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4875" y="59753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Our Service</a:t>
            </a:r>
          </a:p>
        </p:txBody>
      </p:sp>
      <p:sp>
        <p:nvSpPr>
          <p:cNvPr id="9" name="Oval 3">
            <a:extLst>
              <a:ext uri="{FF2B5EF4-FFF2-40B4-BE49-F238E27FC236}">
                <a16:creationId xmlns:a16="http://schemas.microsoft.com/office/drawing/2014/main" xmlns="" id="{851AC5F3-7F39-4A42-B3C9-5AEEEC4594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9140" y="1463675"/>
            <a:ext cx="2854325" cy="2854325"/>
          </a:xfrm>
          <a:prstGeom prst="ellipse">
            <a:avLst/>
          </a:prstGeom>
          <a:solidFill>
            <a:srgbClr val="D01111"/>
          </a:solidFill>
          <a:ln w="38100">
            <a:solidFill>
              <a:srgbClr val="C00000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Oval 4">
            <a:extLst>
              <a:ext uri="{FF2B5EF4-FFF2-40B4-BE49-F238E27FC236}">
                <a16:creationId xmlns:a16="http://schemas.microsoft.com/office/drawing/2014/main" xmlns="" id="{C75583F0-CB87-44E9-B48B-45360427B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6603" y="1463675"/>
            <a:ext cx="2854325" cy="2854325"/>
          </a:xfrm>
          <a:prstGeom prst="ellipse">
            <a:avLst/>
          </a:prstGeom>
          <a:solidFill>
            <a:srgbClr val="D01111"/>
          </a:solidFill>
          <a:ln w="38100">
            <a:solidFill>
              <a:srgbClr val="C00000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Oval 6">
            <a:extLst>
              <a:ext uri="{FF2B5EF4-FFF2-40B4-BE49-F238E27FC236}">
                <a16:creationId xmlns:a16="http://schemas.microsoft.com/office/drawing/2014/main" xmlns="" id="{2BA9B252-C6C1-4DF3-98E2-414344B12E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5653" y="1463675"/>
            <a:ext cx="2854325" cy="2854325"/>
          </a:xfrm>
          <a:prstGeom prst="ellipse">
            <a:avLst/>
          </a:prstGeom>
          <a:solidFill>
            <a:srgbClr val="D01111"/>
          </a:solidFill>
          <a:ln w="38100">
            <a:solidFill>
              <a:srgbClr val="C00000"/>
            </a:solidFill>
            <a:beve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" name="Group 24">
            <a:extLst>
              <a:ext uri="{FF2B5EF4-FFF2-40B4-BE49-F238E27FC236}">
                <a16:creationId xmlns:a16="http://schemas.microsoft.com/office/drawing/2014/main" xmlns="" id="{476C6A59-A775-4DFF-BE21-6B25704B05EA}"/>
              </a:ext>
            </a:extLst>
          </p:cNvPr>
          <p:cNvGrpSpPr/>
          <p:nvPr/>
        </p:nvGrpSpPr>
        <p:grpSpPr bwMode="auto">
          <a:xfrm>
            <a:off x="5424488" y="2338388"/>
            <a:ext cx="1139825" cy="1141412"/>
            <a:chOff x="0" y="0"/>
            <a:chExt cx="490538" cy="490538"/>
          </a:xfrm>
          <a:solidFill>
            <a:schemeClr val="bg1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77BEE9ED-5FCD-4A31-B8E0-A0F18BADB26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490538" cy="490538"/>
            </a:xfrm>
            <a:custGeom>
              <a:avLst/>
              <a:gdLst>
                <a:gd name="T0" fmla="*/ 116 w 128"/>
                <a:gd name="T1" fmla="*/ 0 h 128"/>
                <a:gd name="T2" fmla="*/ 28 w 128"/>
                <a:gd name="T3" fmla="*/ 0 h 128"/>
                <a:gd name="T4" fmla="*/ 16 w 128"/>
                <a:gd name="T5" fmla="*/ 12 h 128"/>
                <a:gd name="T6" fmla="*/ 16 w 128"/>
                <a:gd name="T7" fmla="*/ 20 h 128"/>
                <a:gd name="T8" fmla="*/ 12 w 128"/>
                <a:gd name="T9" fmla="*/ 20 h 128"/>
                <a:gd name="T10" fmla="*/ 0 w 128"/>
                <a:gd name="T11" fmla="*/ 32 h 128"/>
                <a:gd name="T12" fmla="*/ 0 w 128"/>
                <a:gd name="T13" fmla="*/ 112 h 128"/>
                <a:gd name="T14" fmla="*/ 16 w 128"/>
                <a:gd name="T15" fmla="*/ 128 h 128"/>
                <a:gd name="T16" fmla="*/ 112 w 128"/>
                <a:gd name="T17" fmla="*/ 128 h 128"/>
                <a:gd name="T18" fmla="*/ 128 w 128"/>
                <a:gd name="T19" fmla="*/ 112 h 128"/>
                <a:gd name="T20" fmla="*/ 128 w 128"/>
                <a:gd name="T21" fmla="*/ 12 h 128"/>
                <a:gd name="T22" fmla="*/ 116 w 128"/>
                <a:gd name="T23" fmla="*/ 0 h 128"/>
                <a:gd name="T24" fmla="*/ 120 w 128"/>
                <a:gd name="T25" fmla="*/ 112 h 128"/>
                <a:gd name="T26" fmla="*/ 112 w 128"/>
                <a:gd name="T27" fmla="*/ 120 h 128"/>
                <a:gd name="T28" fmla="*/ 16 w 128"/>
                <a:gd name="T29" fmla="*/ 120 h 128"/>
                <a:gd name="T30" fmla="*/ 8 w 128"/>
                <a:gd name="T31" fmla="*/ 112 h 128"/>
                <a:gd name="T32" fmla="*/ 8 w 128"/>
                <a:gd name="T33" fmla="*/ 32 h 128"/>
                <a:gd name="T34" fmla="*/ 12 w 128"/>
                <a:gd name="T35" fmla="*/ 28 h 128"/>
                <a:gd name="T36" fmla="*/ 16 w 128"/>
                <a:gd name="T37" fmla="*/ 28 h 128"/>
                <a:gd name="T38" fmla="*/ 16 w 128"/>
                <a:gd name="T39" fmla="*/ 108 h 128"/>
                <a:gd name="T40" fmla="*/ 20 w 128"/>
                <a:gd name="T41" fmla="*/ 112 h 128"/>
                <a:gd name="T42" fmla="*/ 24 w 128"/>
                <a:gd name="T43" fmla="*/ 108 h 128"/>
                <a:gd name="T44" fmla="*/ 24 w 128"/>
                <a:gd name="T45" fmla="*/ 12 h 128"/>
                <a:gd name="T46" fmla="*/ 28 w 128"/>
                <a:gd name="T47" fmla="*/ 8 h 128"/>
                <a:gd name="T48" fmla="*/ 116 w 128"/>
                <a:gd name="T49" fmla="*/ 8 h 128"/>
                <a:gd name="T50" fmla="*/ 120 w 128"/>
                <a:gd name="T51" fmla="*/ 12 h 128"/>
                <a:gd name="T52" fmla="*/ 120 w 128"/>
                <a:gd name="T53" fmla="*/ 112 h 1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8"/>
                <a:gd name="T82" fmla="*/ 0 h 128"/>
                <a:gd name="T83" fmla="*/ 128 w 128"/>
                <a:gd name="T84" fmla="*/ 128 h 1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xmlns="" id="{10256CDF-2A60-4B91-9535-4870220261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513" y="184150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xmlns="" id="{77E7703A-852C-467D-9486-AE40962A3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513" y="138112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xmlns="" id="{982EE54D-00FB-4944-B9C6-C938E036F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513" y="92075"/>
              <a:ext cx="138113" cy="14288"/>
            </a:xfrm>
            <a:custGeom>
              <a:avLst/>
              <a:gdLst>
                <a:gd name="T0" fmla="*/ 2 w 36"/>
                <a:gd name="T1" fmla="*/ 4 h 4"/>
                <a:gd name="T2" fmla="*/ 34 w 36"/>
                <a:gd name="T3" fmla="*/ 4 h 4"/>
                <a:gd name="T4" fmla="*/ 36 w 36"/>
                <a:gd name="T5" fmla="*/ 2 h 4"/>
                <a:gd name="T6" fmla="*/ 34 w 36"/>
                <a:gd name="T7" fmla="*/ 0 h 4"/>
                <a:gd name="T8" fmla="*/ 2 w 36"/>
                <a:gd name="T9" fmla="*/ 0 h 4"/>
                <a:gd name="T10" fmla="*/ 0 w 36"/>
                <a:gd name="T11" fmla="*/ 2 h 4"/>
                <a:gd name="T12" fmla="*/ 2 w 36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xmlns="" id="{B73A7307-1853-4D9F-A292-60D7973494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238" y="414337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xmlns="" id="{C15CCA89-2BE4-4139-9D80-B68ACD6DE8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238" y="36830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xmlns="" id="{7AA19303-F59F-4A00-BEF5-ABD75636F6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238" y="322262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xmlns="" id="{5EBC022E-2099-43FF-8C4A-D007FC5C2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513" y="414337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xmlns="" id="{93A49857-653B-4DEC-9244-77DA80984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513" y="368300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xmlns="" id="{5CF2DC66-EEBC-4181-AC13-AE618F44A3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513" y="322262"/>
              <a:ext cx="138113" cy="14288"/>
            </a:xfrm>
            <a:custGeom>
              <a:avLst/>
              <a:gdLst>
                <a:gd name="T0" fmla="*/ 34 w 36"/>
                <a:gd name="T1" fmla="*/ 0 h 4"/>
                <a:gd name="T2" fmla="*/ 2 w 36"/>
                <a:gd name="T3" fmla="*/ 0 h 4"/>
                <a:gd name="T4" fmla="*/ 0 w 36"/>
                <a:gd name="T5" fmla="*/ 2 h 4"/>
                <a:gd name="T6" fmla="*/ 2 w 36"/>
                <a:gd name="T7" fmla="*/ 4 h 4"/>
                <a:gd name="T8" fmla="*/ 34 w 36"/>
                <a:gd name="T9" fmla="*/ 4 h 4"/>
                <a:gd name="T10" fmla="*/ 36 w 36"/>
                <a:gd name="T11" fmla="*/ 2 h 4"/>
                <a:gd name="T12" fmla="*/ 34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xmlns="" id="{68F3D0FD-B5DF-4FF3-BBEF-262E22856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238" y="230187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EFAAE881-DBA9-45B2-B9BE-A99BF9548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238" y="276225"/>
              <a:ext cx="306388" cy="14288"/>
            </a:xfrm>
            <a:custGeom>
              <a:avLst/>
              <a:gdLst>
                <a:gd name="T0" fmla="*/ 78 w 80"/>
                <a:gd name="T1" fmla="*/ 0 h 4"/>
                <a:gd name="T2" fmla="*/ 2 w 80"/>
                <a:gd name="T3" fmla="*/ 0 h 4"/>
                <a:gd name="T4" fmla="*/ 0 w 80"/>
                <a:gd name="T5" fmla="*/ 2 h 4"/>
                <a:gd name="T6" fmla="*/ 2 w 80"/>
                <a:gd name="T7" fmla="*/ 4 h 4"/>
                <a:gd name="T8" fmla="*/ 78 w 80"/>
                <a:gd name="T9" fmla="*/ 4 h 4"/>
                <a:gd name="T10" fmla="*/ 80 w 80"/>
                <a:gd name="T11" fmla="*/ 2 h 4"/>
                <a:gd name="T12" fmla="*/ 78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xmlns="" id="{B65A65C3-F34C-4D23-852F-4058887F87B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22238" y="60325"/>
              <a:ext cx="138113" cy="138113"/>
            </a:xfrm>
            <a:custGeom>
              <a:avLst/>
              <a:gdLst>
                <a:gd name="T0" fmla="*/ 4 w 36"/>
                <a:gd name="T1" fmla="*/ 36 h 36"/>
                <a:gd name="T2" fmla="*/ 32 w 36"/>
                <a:gd name="T3" fmla="*/ 36 h 36"/>
                <a:gd name="T4" fmla="*/ 36 w 36"/>
                <a:gd name="T5" fmla="*/ 32 h 36"/>
                <a:gd name="T6" fmla="*/ 36 w 36"/>
                <a:gd name="T7" fmla="*/ 4 h 36"/>
                <a:gd name="T8" fmla="*/ 32 w 36"/>
                <a:gd name="T9" fmla="*/ 0 h 36"/>
                <a:gd name="T10" fmla="*/ 4 w 36"/>
                <a:gd name="T11" fmla="*/ 0 h 36"/>
                <a:gd name="T12" fmla="*/ 0 w 36"/>
                <a:gd name="T13" fmla="*/ 4 h 36"/>
                <a:gd name="T14" fmla="*/ 0 w 36"/>
                <a:gd name="T15" fmla="*/ 32 h 36"/>
                <a:gd name="T16" fmla="*/ 4 w 36"/>
                <a:gd name="T17" fmla="*/ 36 h 36"/>
                <a:gd name="T18" fmla="*/ 8 w 36"/>
                <a:gd name="T19" fmla="*/ 8 h 36"/>
                <a:gd name="T20" fmla="*/ 28 w 36"/>
                <a:gd name="T21" fmla="*/ 8 h 36"/>
                <a:gd name="T22" fmla="*/ 28 w 36"/>
                <a:gd name="T23" fmla="*/ 28 h 36"/>
                <a:gd name="T24" fmla="*/ 8 w 36"/>
                <a:gd name="T25" fmla="*/ 28 h 36"/>
                <a:gd name="T26" fmla="*/ 8 w 36"/>
                <a:gd name="T27" fmla="*/ 8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36"/>
                <a:gd name="T44" fmla="*/ 36 w 36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26" name="Freeform 26">
            <a:extLst>
              <a:ext uri="{FF2B5EF4-FFF2-40B4-BE49-F238E27FC236}">
                <a16:creationId xmlns:a16="http://schemas.microsoft.com/office/drawing/2014/main" xmlns="" id="{C2521EFC-132F-4087-B989-41944B39C33D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981950" y="2249488"/>
            <a:ext cx="1298575" cy="1249362"/>
          </a:xfrm>
          <a:custGeom>
            <a:avLst/>
            <a:gdLst>
              <a:gd name="T0" fmla="*/ 2147483647 w 132"/>
              <a:gd name="T1" fmla="*/ 0 h 128"/>
              <a:gd name="T2" fmla="*/ 2147483647 w 132"/>
              <a:gd name="T3" fmla="*/ 2147483647 h 128"/>
              <a:gd name="T4" fmla="*/ 2147483647 w 132"/>
              <a:gd name="T5" fmla="*/ 2147483647 h 128"/>
              <a:gd name="T6" fmla="*/ 1354925285 w 132"/>
              <a:gd name="T7" fmla="*/ 2147483647 h 128"/>
              <a:gd name="T8" fmla="*/ 96783188 w 132"/>
              <a:gd name="T9" fmla="*/ 2147483647 h 128"/>
              <a:gd name="T10" fmla="*/ 1354925285 w 132"/>
              <a:gd name="T11" fmla="*/ 2147483647 h 128"/>
              <a:gd name="T12" fmla="*/ 2147483647 w 132"/>
              <a:gd name="T13" fmla="*/ 2147483647 h 128"/>
              <a:gd name="T14" fmla="*/ 2147483647 w 132"/>
              <a:gd name="T15" fmla="*/ 2147483647 h 128"/>
              <a:gd name="T16" fmla="*/ 2147483647 w 132"/>
              <a:gd name="T17" fmla="*/ 2147483647 h 128"/>
              <a:gd name="T18" fmla="*/ 2147483647 w 132"/>
              <a:gd name="T19" fmla="*/ 2147483647 h 128"/>
              <a:gd name="T20" fmla="*/ 2147483647 w 132"/>
              <a:gd name="T21" fmla="*/ 2147483647 h 128"/>
              <a:gd name="T22" fmla="*/ 2147483647 w 132"/>
              <a:gd name="T23" fmla="*/ 2147483647 h 128"/>
              <a:gd name="T24" fmla="*/ 2147483647 w 132"/>
              <a:gd name="T25" fmla="*/ 2147483647 h 128"/>
              <a:gd name="T26" fmla="*/ 2147483647 w 132"/>
              <a:gd name="T27" fmla="*/ 2147483647 h 128"/>
              <a:gd name="T28" fmla="*/ 2147483647 w 132"/>
              <a:gd name="T29" fmla="*/ 2147483647 h 128"/>
              <a:gd name="T30" fmla="*/ 2147483647 w 132"/>
              <a:gd name="T31" fmla="*/ 2147483647 h 128"/>
              <a:gd name="T32" fmla="*/ 2147483647 w 132"/>
              <a:gd name="T33" fmla="*/ 2147483647 h 128"/>
              <a:gd name="T34" fmla="*/ 2147483647 w 132"/>
              <a:gd name="T35" fmla="*/ 2147483647 h 128"/>
              <a:gd name="T36" fmla="*/ 1645265012 w 132"/>
              <a:gd name="T37" fmla="*/ 2147483647 h 128"/>
              <a:gd name="T38" fmla="*/ 774245831 w 132"/>
              <a:gd name="T39" fmla="*/ 2147483647 h 128"/>
              <a:gd name="T40" fmla="*/ 1258142097 w 132"/>
              <a:gd name="T41" fmla="*/ 2147483647 h 128"/>
              <a:gd name="T42" fmla="*/ 2147483647 w 132"/>
              <a:gd name="T43" fmla="*/ 2147483647 h 128"/>
              <a:gd name="T44" fmla="*/ 2147483647 w 132"/>
              <a:gd name="T45" fmla="*/ 2147483647 h 128"/>
              <a:gd name="T46" fmla="*/ 1354925285 w 132"/>
              <a:gd name="T47" fmla="*/ 2147483647 h 128"/>
              <a:gd name="T48" fmla="*/ 1838821551 w 132"/>
              <a:gd name="T49" fmla="*/ 2147483647 h 128"/>
              <a:gd name="T50" fmla="*/ 2147483647 w 132"/>
              <a:gd name="T51" fmla="*/ 2147483647 h 128"/>
              <a:gd name="T52" fmla="*/ 2147483647 w 132"/>
              <a:gd name="T53" fmla="*/ 2147483647 h 128"/>
              <a:gd name="T54" fmla="*/ 2147483647 w 132"/>
              <a:gd name="T55" fmla="*/ 2147483647 h 128"/>
              <a:gd name="T56" fmla="*/ 2147483647 w 132"/>
              <a:gd name="T57" fmla="*/ 2147483647 h 128"/>
              <a:gd name="T58" fmla="*/ 2147483647 w 132"/>
              <a:gd name="T59" fmla="*/ 1238508168 h 128"/>
              <a:gd name="T60" fmla="*/ 2147483647 w 132"/>
              <a:gd name="T61" fmla="*/ 1524319246 h 128"/>
              <a:gd name="T62" fmla="*/ 2147483647 w 132"/>
              <a:gd name="T63" fmla="*/ 2147483647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2"/>
              <a:gd name="T97" fmla="*/ 0 h 128"/>
              <a:gd name="T98" fmla="*/ 132 w 132"/>
              <a:gd name="T99" fmla="*/ 128 h 1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" name="Group 82">
            <a:extLst>
              <a:ext uri="{FF2B5EF4-FFF2-40B4-BE49-F238E27FC236}">
                <a16:creationId xmlns:a16="http://schemas.microsoft.com/office/drawing/2014/main" xmlns="" id="{E974C806-C9F0-4880-987E-BC9B553414EB}"/>
              </a:ext>
            </a:extLst>
          </p:cNvPr>
          <p:cNvGrpSpPr/>
          <p:nvPr/>
        </p:nvGrpSpPr>
        <p:grpSpPr bwMode="auto">
          <a:xfrm>
            <a:off x="2927350" y="2328863"/>
            <a:ext cx="1017588" cy="1158875"/>
            <a:chOff x="0" y="0"/>
            <a:chExt cx="1017588" cy="1158875"/>
          </a:xfrm>
          <a:solidFill>
            <a:schemeClr val="bg1"/>
          </a:solidFill>
        </p:grpSpPr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xmlns="" id="{9B087B66-053A-4093-8651-A287190E883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0"/>
              <a:ext cx="1017588" cy="1158875"/>
            </a:xfrm>
            <a:custGeom>
              <a:avLst/>
              <a:gdLst>
                <a:gd name="T0" fmla="*/ 56 w 112"/>
                <a:gd name="T1" fmla="*/ 0 h 128"/>
                <a:gd name="T2" fmla="*/ 0 w 112"/>
                <a:gd name="T3" fmla="*/ 26 h 128"/>
                <a:gd name="T4" fmla="*/ 0 w 112"/>
                <a:gd name="T5" fmla="*/ 102 h 128"/>
                <a:gd name="T6" fmla="*/ 56 w 112"/>
                <a:gd name="T7" fmla="*/ 128 h 128"/>
                <a:gd name="T8" fmla="*/ 112 w 112"/>
                <a:gd name="T9" fmla="*/ 102 h 128"/>
                <a:gd name="T10" fmla="*/ 112 w 112"/>
                <a:gd name="T11" fmla="*/ 26 h 128"/>
                <a:gd name="T12" fmla="*/ 56 w 112"/>
                <a:gd name="T13" fmla="*/ 0 h 128"/>
                <a:gd name="T14" fmla="*/ 104 w 112"/>
                <a:gd name="T15" fmla="*/ 102 h 128"/>
                <a:gd name="T16" fmla="*/ 56 w 112"/>
                <a:gd name="T17" fmla="*/ 120 h 128"/>
                <a:gd name="T18" fmla="*/ 8 w 112"/>
                <a:gd name="T19" fmla="*/ 102 h 128"/>
                <a:gd name="T20" fmla="*/ 8 w 112"/>
                <a:gd name="T21" fmla="*/ 87 h 128"/>
                <a:gd name="T22" fmla="*/ 56 w 112"/>
                <a:gd name="T23" fmla="*/ 100 h 128"/>
                <a:gd name="T24" fmla="*/ 104 w 112"/>
                <a:gd name="T25" fmla="*/ 87 h 128"/>
                <a:gd name="T26" fmla="*/ 104 w 112"/>
                <a:gd name="T27" fmla="*/ 102 h 128"/>
                <a:gd name="T28" fmla="*/ 104 w 112"/>
                <a:gd name="T29" fmla="*/ 78 h 128"/>
                <a:gd name="T30" fmla="*/ 104 w 112"/>
                <a:gd name="T31" fmla="*/ 78 h 128"/>
                <a:gd name="T32" fmla="*/ 104 w 112"/>
                <a:gd name="T33" fmla="*/ 78 h 128"/>
                <a:gd name="T34" fmla="*/ 56 w 112"/>
                <a:gd name="T35" fmla="*/ 96 h 128"/>
                <a:gd name="T36" fmla="*/ 8 w 112"/>
                <a:gd name="T37" fmla="*/ 78 h 128"/>
                <a:gd name="T38" fmla="*/ 8 w 112"/>
                <a:gd name="T39" fmla="*/ 78 h 128"/>
                <a:gd name="T40" fmla="*/ 8 w 112"/>
                <a:gd name="T41" fmla="*/ 78 h 128"/>
                <a:gd name="T42" fmla="*/ 8 w 112"/>
                <a:gd name="T43" fmla="*/ 63 h 128"/>
                <a:gd name="T44" fmla="*/ 56 w 112"/>
                <a:gd name="T45" fmla="*/ 76 h 128"/>
                <a:gd name="T46" fmla="*/ 104 w 112"/>
                <a:gd name="T47" fmla="*/ 63 h 128"/>
                <a:gd name="T48" fmla="*/ 104 w 112"/>
                <a:gd name="T49" fmla="*/ 78 h 128"/>
                <a:gd name="T50" fmla="*/ 104 w 112"/>
                <a:gd name="T51" fmla="*/ 54 h 128"/>
                <a:gd name="T52" fmla="*/ 104 w 112"/>
                <a:gd name="T53" fmla="*/ 54 h 128"/>
                <a:gd name="T54" fmla="*/ 104 w 112"/>
                <a:gd name="T55" fmla="*/ 54 h 128"/>
                <a:gd name="T56" fmla="*/ 56 w 112"/>
                <a:gd name="T57" fmla="*/ 72 h 128"/>
                <a:gd name="T58" fmla="*/ 8 w 112"/>
                <a:gd name="T59" fmla="*/ 54 h 128"/>
                <a:gd name="T60" fmla="*/ 8 w 112"/>
                <a:gd name="T61" fmla="*/ 54 h 128"/>
                <a:gd name="T62" fmla="*/ 8 w 112"/>
                <a:gd name="T63" fmla="*/ 54 h 128"/>
                <a:gd name="T64" fmla="*/ 8 w 112"/>
                <a:gd name="T65" fmla="*/ 40 h 128"/>
                <a:gd name="T66" fmla="*/ 56 w 112"/>
                <a:gd name="T67" fmla="*/ 52 h 128"/>
                <a:gd name="T68" fmla="*/ 104 w 112"/>
                <a:gd name="T69" fmla="*/ 40 h 128"/>
                <a:gd name="T70" fmla="*/ 104 w 112"/>
                <a:gd name="T71" fmla="*/ 54 h 128"/>
                <a:gd name="T72" fmla="*/ 56 w 112"/>
                <a:gd name="T73" fmla="*/ 44 h 128"/>
                <a:gd name="T74" fmla="*/ 8 w 112"/>
                <a:gd name="T75" fmla="*/ 26 h 128"/>
                <a:gd name="T76" fmla="*/ 56 w 112"/>
                <a:gd name="T77" fmla="*/ 8 h 128"/>
                <a:gd name="T78" fmla="*/ 104 w 112"/>
                <a:gd name="T79" fmla="*/ 26 h 128"/>
                <a:gd name="T80" fmla="*/ 56 w 112"/>
                <a:gd name="T81" fmla="*/ 44 h 1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2"/>
                <a:gd name="T124" fmla="*/ 0 h 128"/>
                <a:gd name="T125" fmla="*/ 112 w 112"/>
                <a:gd name="T126" fmla="*/ 128 h 1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9" name="Oval 36">
              <a:extLst>
                <a:ext uri="{FF2B5EF4-FFF2-40B4-BE49-F238E27FC236}">
                  <a16:creationId xmlns:a16="http://schemas.microsoft.com/office/drawing/2014/main" xmlns="" id="{7F5CAD67-CE87-4110-BD3C-F764A7754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100" y="904875"/>
              <a:ext cx="71438" cy="73025"/>
            </a:xfrm>
            <a:prstGeom prst="ellipse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0" name="Oval 37">
              <a:extLst>
                <a:ext uri="{FF2B5EF4-FFF2-40B4-BE49-F238E27FC236}">
                  <a16:creationId xmlns:a16="http://schemas.microsoft.com/office/drawing/2014/main" xmlns="" id="{83038AE7-2701-4BBD-A548-583E79F61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100" y="687388"/>
              <a:ext cx="71438" cy="73025"/>
            </a:xfrm>
            <a:prstGeom prst="ellipse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31" name="Oval 38">
              <a:extLst>
                <a:ext uri="{FF2B5EF4-FFF2-40B4-BE49-F238E27FC236}">
                  <a16:creationId xmlns:a16="http://schemas.microsoft.com/office/drawing/2014/main" xmlns="" id="{A6CDD361-DEBC-4779-8418-FC8F6B7F4F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100" y="471488"/>
              <a:ext cx="71438" cy="71438"/>
            </a:xfrm>
            <a:prstGeom prst="ellipse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sp>
        <p:nvSpPr>
          <p:cNvPr id="32" name="矩形 143">
            <a:extLst>
              <a:ext uri="{FF2B5EF4-FFF2-40B4-BE49-F238E27FC236}">
                <a16:creationId xmlns:a16="http://schemas.microsoft.com/office/drawing/2014/main" xmlns="" id="{9DE75EC2-5240-4DAD-922C-2BDCC0130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9713" y="4479925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3" name="矩形 47">
            <a:extLst>
              <a:ext uri="{FF2B5EF4-FFF2-40B4-BE49-F238E27FC236}">
                <a16:creationId xmlns:a16="http://schemas.microsoft.com/office/drawing/2014/main" xmlns="" id="{90763960-1E29-4BC9-B2F2-67CBACC624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3313" y="4867275"/>
            <a:ext cx="2124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sz="13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4" name="矩形 145">
            <a:extLst>
              <a:ext uri="{FF2B5EF4-FFF2-40B4-BE49-F238E27FC236}">
                <a16:creationId xmlns:a16="http://schemas.microsoft.com/office/drawing/2014/main" xmlns="" id="{76857C42-FF70-4B4D-BE51-25E8FDE31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7175" y="4479925"/>
            <a:ext cx="13144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5" name="矩形 47">
            <a:extLst>
              <a:ext uri="{FF2B5EF4-FFF2-40B4-BE49-F238E27FC236}">
                <a16:creationId xmlns:a16="http://schemas.microsoft.com/office/drawing/2014/main" xmlns="" id="{DF1F197F-8667-41ED-A636-FB7579EA7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4867275"/>
            <a:ext cx="2124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sz="13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6" name="矩形 147">
            <a:extLst>
              <a:ext uri="{FF2B5EF4-FFF2-40B4-BE49-F238E27FC236}">
                <a16:creationId xmlns:a16="http://schemas.microsoft.com/office/drawing/2014/main" xmlns="" id="{FA431FFB-192C-4D60-BCE8-B7E82CC5FD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6225" y="4479925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7" name="矩形 47">
            <a:extLst>
              <a:ext uri="{FF2B5EF4-FFF2-40B4-BE49-F238E27FC236}">
                <a16:creationId xmlns:a16="http://schemas.microsoft.com/office/drawing/2014/main" xmlns="" id="{B3338B7F-2CC7-4A4F-90A1-3BA2F580A4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1413" y="4867275"/>
            <a:ext cx="21240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3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sz="13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219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35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5" grpId="0" bldLvl="0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26" grpId="0" bldLvl="0" animBg="1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" t="1" r="2872" b="43776"/>
          <a:stretch/>
        </p:blipFill>
        <p:spPr>
          <a:xfrm>
            <a:off x="0" y="3648058"/>
            <a:ext cx="12192000" cy="32099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459" y="0"/>
            <a:ext cx="938708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4077035" y="-522039"/>
            <a:ext cx="4036342" cy="74686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7"/>
          <a:stretch/>
        </p:blipFill>
        <p:spPr>
          <a:xfrm>
            <a:off x="2398724" y="787234"/>
            <a:ext cx="2304483" cy="2020535"/>
          </a:xfrm>
          <a:prstGeom prst="rect">
            <a:avLst/>
          </a:prstGeom>
        </p:spPr>
      </p:pic>
      <p:sp>
        <p:nvSpPr>
          <p:cNvPr id="25" name="TextBox 18">
            <a:extLst>
              <a:ext uri="{FF2B5EF4-FFF2-40B4-BE49-F238E27FC236}">
                <a16:creationId xmlns:a16="http://schemas.microsoft.com/office/drawing/2014/main" xmlns="" id="{5986B228-A22C-48CC-97FD-C7FAB5BE0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1069" y="2645627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PART  </a:t>
            </a:r>
            <a:r>
              <a:rPr lang="en-US" altLang="zh-CN" sz="2400" dirty="0" smtClean="0">
                <a:solidFill>
                  <a:srgbClr val="C00000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04</a:t>
            </a:r>
            <a:endParaRPr lang="en-US" altLang="zh-CN" sz="2400" dirty="0">
              <a:solidFill>
                <a:srgbClr val="C00000"/>
              </a:solidFill>
              <a:latin typeface="Arial" panose="020B0604020202020204" pitchFamily="34" charset="0"/>
              <a:ea typeface="Dotum" panose="020B0600000101010101" pitchFamily="34" charset="-127"/>
              <a:sym typeface="Arial" panose="020B0604020202020204" pitchFamily="34" charset="0"/>
            </a:endParaRPr>
          </a:p>
        </p:txBody>
      </p:sp>
      <p:sp>
        <p:nvSpPr>
          <p:cNvPr id="26" name="文本框 8">
            <a:extLst>
              <a:ext uri="{FF2B5EF4-FFF2-40B4-BE49-F238E27FC236}">
                <a16:creationId xmlns:a16="http://schemas.microsoft.com/office/drawing/2014/main" xmlns="" id="{1E87960F-6F7A-4FFB-AA04-1E09E541F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1969" y="3052027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展望未来</a:t>
            </a:r>
          </a:p>
        </p:txBody>
      </p:sp>
      <p:sp>
        <p:nvSpPr>
          <p:cNvPr id="27" name="矩形 51">
            <a:extLst>
              <a:ext uri="{FF2B5EF4-FFF2-40B4-BE49-F238E27FC236}">
                <a16:creationId xmlns:a16="http://schemas.microsoft.com/office/drawing/2014/main" xmlns="" id="{4DC669D1-67E4-4653-9294-84B707DD2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1363" y="4310375"/>
            <a:ext cx="3487738" cy="5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C00000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rPr>
              <a:t>Look Ahead</a:t>
            </a:r>
          </a:p>
        </p:txBody>
      </p:sp>
      <p:sp>
        <p:nvSpPr>
          <p:cNvPr id="28" name="直接连接符 4">
            <a:extLst>
              <a:ext uri="{FF2B5EF4-FFF2-40B4-BE49-F238E27FC236}">
                <a16:creationId xmlns:a16="http://schemas.microsoft.com/office/drawing/2014/main" xmlns="" id="{A614245D-2295-4CE5-ADB0-B572E0482213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8869" y="4055327"/>
            <a:ext cx="2620962" cy="0"/>
          </a:xfrm>
          <a:prstGeom prst="line">
            <a:avLst/>
          </a:prstGeom>
          <a:noFill/>
          <a:ln w="1905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任意多边形 27">
            <a:extLst>
              <a:ext uri="{FF2B5EF4-FFF2-40B4-BE49-F238E27FC236}">
                <a16:creationId xmlns:a16="http://schemas.microsoft.com/office/drawing/2014/main" xmlns="" id="{E2D39F41-8E22-450F-9333-86A0BC30A2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194" y="533099"/>
            <a:ext cx="1616075" cy="1209675"/>
          </a:xfrm>
          <a:custGeom>
            <a:avLst/>
            <a:gdLst>
              <a:gd name="T0" fmla="*/ 152941 w 574972"/>
              <a:gd name="T1" fmla="*/ 399844 h 399845"/>
              <a:gd name="T2" fmla="*/ 61228 w 574972"/>
              <a:gd name="T3" fmla="*/ 398217 h 399845"/>
              <a:gd name="T4" fmla="*/ 121790 w 574972"/>
              <a:gd name="T5" fmla="*/ 346388 h 399845"/>
              <a:gd name="T6" fmla="*/ 147415 w 574972"/>
              <a:gd name="T7" fmla="*/ 328444 h 399845"/>
              <a:gd name="T8" fmla="*/ 270881 w 574972"/>
              <a:gd name="T9" fmla="*/ 219691 h 399845"/>
              <a:gd name="T10" fmla="*/ 179168 w 574972"/>
              <a:gd name="T11" fmla="*/ 399845 h 399845"/>
              <a:gd name="T12" fmla="*/ 185489 w 574972"/>
              <a:gd name="T13" fmla="*/ 291396 h 399845"/>
              <a:gd name="T14" fmla="*/ 226257 w 574972"/>
              <a:gd name="T15" fmla="*/ 259235 h 399845"/>
              <a:gd name="T16" fmla="*/ 263531 w 574972"/>
              <a:gd name="T17" fmla="*/ 225912 h 399845"/>
              <a:gd name="T18" fmla="*/ 297108 w 574972"/>
              <a:gd name="T19" fmla="*/ 209429 h 399845"/>
              <a:gd name="T20" fmla="*/ 309758 w 574972"/>
              <a:gd name="T21" fmla="*/ 223349 h 399845"/>
              <a:gd name="T22" fmla="*/ 342372 w 574972"/>
              <a:gd name="T23" fmla="*/ 256672 h 399845"/>
              <a:gd name="T24" fmla="*/ 370328 w 574972"/>
              <a:gd name="T25" fmla="*/ 264362 h 399845"/>
              <a:gd name="T26" fmla="*/ 388821 w 574972"/>
              <a:gd name="T27" fmla="*/ 248907 h 399845"/>
              <a:gd name="T28" fmla="*/ 297108 w 574972"/>
              <a:gd name="T29" fmla="*/ 399844 h 399845"/>
              <a:gd name="T30" fmla="*/ 506761 w 574972"/>
              <a:gd name="T31" fmla="*/ 139370 h 399845"/>
              <a:gd name="T32" fmla="*/ 415048 w 574972"/>
              <a:gd name="T33" fmla="*/ 399844 h 399845"/>
              <a:gd name="T34" fmla="*/ 418375 w 574972"/>
              <a:gd name="T35" fmla="*/ 219183 h 399845"/>
              <a:gd name="T36" fmla="*/ 458488 w 574972"/>
              <a:gd name="T37" fmla="*/ 184898 h 399845"/>
              <a:gd name="T38" fmla="*/ 506761 w 574972"/>
              <a:gd name="T39" fmla="*/ 139370 h 399845"/>
              <a:gd name="T40" fmla="*/ 533039 w 574972"/>
              <a:gd name="T41" fmla="*/ 0 h 399845"/>
              <a:gd name="T42" fmla="*/ 567983 w 574972"/>
              <a:gd name="T43" fmla="*/ 5127 h 399845"/>
              <a:gd name="T44" fmla="*/ 574972 w 574972"/>
              <a:gd name="T45" fmla="*/ 117913 h 399845"/>
              <a:gd name="T46" fmla="*/ 535369 w 574972"/>
              <a:gd name="T47" fmla="*/ 117913 h 399845"/>
              <a:gd name="T48" fmla="*/ 533039 w 574972"/>
              <a:gd name="T49" fmla="*/ 69209 h 399845"/>
              <a:gd name="T50" fmla="*/ 437526 w 574972"/>
              <a:gd name="T51" fmla="*/ 156362 h 399845"/>
              <a:gd name="T52" fmla="*/ 383945 w 574972"/>
              <a:gd name="T53" fmla="*/ 202502 h 399845"/>
              <a:gd name="T54" fmla="*/ 349001 w 574972"/>
              <a:gd name="T55" fmla="*/ 207629 h 399845"/>
              <a:gd name="T56" fmla="*/ 337353 w 574972"/>
              <a:gd name="T57" fmla="*/ 194812 h 399845"/>
              <a:gd name="T58" fmla="*/ 293091 w 574972"/>
              <a:gd name="T59" fmla="*/ 146109 h 399845"/>
              <a:gd name="T60" fmla="*/ 239510 w 574972"/>
              <a:gd name="T61" fmla="*/ 192249 h 399845"/>
              <a:gd name="T62" fmla="*/ 216214 w 574972"/>
              <a:gd name="T63" fmla="*/ 210192 h 399845"/>
              <a:gd name="T64" fmla="*/ 139337 w 574972"/>
              <a:gd name="T65" fmla="*/ 274275 h 399845"/>
              <a:gd name="T66" fmla="*/ 32175 w 574972"/>
              <a:gd name="T67" fmla="*/ 363992 h 399845"/>
              <a:gd name="T68" fmla="*/ 4220 w 574972"/>
              <a:gd name="T69" fmla="*/ 358865 h 399845"/>
              <a:gd name="T70" fmla="*/ 18197 w 574972"/>
              <a:gd name="T71" fmla="*/ 317851 h 399845"/>
              <a:gd name="T72" fmla="*/ 139337 w 574972"/>
              <a:gd name="T73" fmla="*/ 220445 h 399845"/>
              <a:gd name="T74" fmla="*/ 216214 w 574972"/>
              <a:gd name="T75" fmla="*/ 156362 h 399845"/>
              <a:gd name="T76" fmla="*/ 239510 w 574972"/>
              <a:gd name="T77" fmla="*/ 138419 h 399845"/>
              <a:gd name="T78" fmla="*/ 283772 w 574972"/>
              <a:gd name="T79" fmla="*/ 99969 h 399845"/>
              <a:gd name="T80" fmla="*/ 314057 w 574972"/>
              <a:gd name="T81" fmla="*/ 107659 h 399845"/>
              <a:gd name="T82" fmla="*/ 346671 w 574972"/>
              <a:gd name="T83" fmla="*/ 140982 h 399845"/>
              <a:gd name="T84" fmla="*/ 383945 w 574972"/>
              <a:gd name="T85" fmla="*/ 146109 h 399845"/>
              <a:gd name="T86" fmla="*/ 437526 w 574972"/>
              <a:gd name="T87" fmla="*/ 99969 h 399845"/>
              <a:gd name="T88" fmla="*/ 498095 w 574972"/>
              <a:gd name="T89" fmla="*/ 43576 h 399845"/>
              <a:gd name="T90" fmla="*/ 463151 w 574972"/>
              <a:gd name="T91" fmla="*/ 43576 h 399845"/>
              <a:gd name="T92" fmla="*/ 442185 w 574972"/>
              <a:gd name="T93" fmla="*/ 20506 h 399845"/>
              <a:gd name="T94" fmla="*/ 456163 w 574972"/>
              <a:gd name="T95" fmla="*/ 2563 h 399845"/>
              <a:gd name="T96" fmla="*/ 0 w 574972"/>
              <a:gd name="T97" fmla="*/ 0 h 399845"/>
              <a:gd name="T98" fmla="*/ 574972 w 574972"/>
              <a:gd name="T99" fmla="*/ 399845 h 399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T96" t="T97" r="T98" b="T99"/>
            <a:pathLst>
              <a:path w="574972" h="399845">
                <a:moveTo>
                  <a:pt x="152941" y="323694"/>
                </a:moveTo>
                <a:lnTo>
                  <a:pt x="152941" y="399844"/>
                </a:lnTo>
                <a:lnTo>
                  <a:pt x="61228" y="399844"/>
                </a:lnTo>
                <a:lnTo>
                  <a:pt x="61228" y="398217"/>
                </a:lnTo>
                <a:lnTo>
                  <a:pt x="65606" y="394470"/>
                </a:lnTo>
                <a:cubicBezTo>
                  <a:pt x="121790" y="346388"/>
                  <a:pt x="121790" y="346388"/>
                  <a:pt x="121790" y="346388"/>
                </a:cubicBezTo>
                <a:cubicBezTo>
                  <a:pt x="145086" y="328444"/>
                  <a:pt x="145086" y="328444"/>
                  <a:pt x="145086" y="328444"/>
                </a:cubicBezTo>
                <a:cubicBezTo>
                  <a:pt x="147415" y="328444"/>
                  <a:pt x="147415" y="328444"/>
                  <a:pt x="147415" y="328444"/>
                </a:cubicBezTo>
                <a:lnTo>
                  <a:pt x="152941" y="323694"/>
                </a:lnTo>
                <a:close/>
                <a:moveTo>
                  <a:pt x="270881" y="219691"/>
                </a:moveTo>
                <a:lnTo>
                  <a:pt x="270881" y="399845"/>
                </a:lnTo>
                <a:lnTo>
                  <a:pt x="179168" y="399845"/>
                </a:lnTo>
                <a:lnTo>
                  <a:pt x="179168" y="296830"/>
                </a:lnTo>
                <a:lnTo>
                  <a:pt x="185489" y="291396"/>
                </a:lnTo>
                <a:cubicBezTo>
                  <a:pt x="216939" y="264361"/>
                  <a:pt x="216939" y="264361"/>
                  <a:pt x="216939" y="264361"/>
                </a:cubicBezTo>
                <a:cubicBezTo>
                  <a:pt x="226257" y="259235"/>
                  <a:pt x="226257" y="259235"/>
                  <a:pt x="226257" y="259235"/>
                </a:cubicBezTo>
                <a:cubicBezTo>
                  <a:pt x="240235" y="246418"/>
                  <a:pt x="240235" y="246418"/>
                  <a:pt x="240235" y="246418"/>
                </a:cubicBezTo>
                <a:cubicBezTo>
                  <a:pt x="263531" y="225912"/>
                  <a:pt x="263531" y="225912"/>
                  <a:pt x="263531" y="225912"/>
                </a:cubicBezTo>
                <a:lnTo>
                  <a:pt x="270881" y="219691"/>
                </a:lnTo>
                <a:close/>
                <a:moveTo>
                  <a:pt x="297108" y="209429"/>
                </a:moveTo>
                <a:lnTo>
                  <a:pt x="300913" y="213616"/>
                </a:lnTo>
                <a:cubicBezTo>
                  <a:pt x="309758" y="223349"/>
                  <a:pt x="309758" y="223349"/>
                  <a:pt x="309758" y="223349"/>
                </a:cubicBezTo>
                <a:cubicBezTo>
                  <a:pt x="333054" y="248982"/>
                  <a:pt x="333054" y="248982"/>
                  <a:pt x="333054" y="248982"/>
                </a:cubicBezTo>
                <a:cubicBezTo>
                  <a:pt x="342372" y="256672"/>
                  <a:pt x="342372" y="256672"/>
                  <a:pt x="342372" y="256672"/>
                </a:cubicBezTo>
                <a:cubicBezTo>
                  <a:pt x="344702" y="261799"/>
                  <a:pt x="344702" y="261799"/>
                  <a:pt x="344702" y="261799"/>
                </a:cubicBezTo>
                <a:cubicBezTo>
                  <a:pt x="351691" y="269489"/>
                  <a:pt x="363339" y="269489"/>
                  <a:pt x="370328" y="264362"/>
                </a:cubicBezTo>
                <a:cubicBezTo>
                  <a:pt x="379646" y="256672"/>
                  <a:pt x="379646" y="256672"/>
                  <a:pt x="379646" y="256672"/>
                </a:cubicBezTo>
                <a:lnTo>
                  <a:pt x="388821" y="248907"/>
                </a:lnTo>
                <a:lnTo>
                  <a:pt x="388821" y="399844"/>
                </a:lnTo>
                <a:lnTo>
                  <a:pt x="297108" y="399844"/>
                </a:lnTo>
                <a:lnTo>
                  <a:pt x="297108" y="209429"/>
                </a:lnTo>
                <a:close/>
                <a:moveTo>
                  <a:pt x="506761" y="139370"/>
                </a:moveTo>
                <a:lnTo>
                  <a:pt x="506761" y="399844"/>
                </a:lnTo>
                <a:lnTo>
                  <a:pt x="415048" y="399844"/>
                </a:lnTo>
                <a:lnTo>
                  <a:pt x="415048" y="222112"/>
                </a:lnTo>
                <a:lnTo>
                  <a:pt x="418375" y="219183"/>
                </a:lnTo>
                <a:cubicBezTo>
                  <a:pt x="428203" y="210532"/>
                  <a:pt x="428203" y="210532"/>
                  <a:pt x="428203" y="210532"/>
                </a:cubicBezTo>
                <a:cubicBezTo>
                  <a:pt x="458488" y="184898"/>
                  <a:pt x="458488" y="184898"/>
                  <a:pt x="458488" y="184898"/>
                </a:cubicBezTo>
                <a:cubicBezTo>
                  <a:pt x="474795" y="169518"/>
                  <a:pt x="487025" y="157984"/>
                  <a:pt x="496198" y="149332"/>
                </a:cubicBezTo>
                <a:lnTo>
                  <a:pt x="506761" y="139370"/>
                </a:lnTo>
                <a:close/>
                <a:moveTo>
                  <a:pt x="463151" y="0"/>
                </a:moveTo>
                <a:cubicBezTo>
                  <a:pt x="463151" y="0"/>
                  <a:pt x="463151" y="0"/>
                  <a:pt x="533039" y="0"/>
                </a:cubicBezTo>
                <a:cubicBezTo>
                  <a:pt x="533039" y="0"/>
                  <a:pt x="533039" y="0"/>
                  <a:pt x="554006" y="0"/>
                </a:cubicBezTo>
                <a:cubicBezTo>
                  <a:pt x="558665" y="0"/>
                  <a:pt x="563324" y="2563"/>
                  <a:pt x="567983" y="5127"/>
                </a:cubicBezTo>
                <a:cubicBezTo>
                  <a:pt x="572643" y="10253"/>
                  <a:pt x="574972" y="15380"/>
                  <a:pt x="574972" y="20506"/>
                </a:cubicBezTo>
                <a:lnTo>
                  <a:pt x="574972" y="117913"/>
                </a:lnTo>
                <a:cubicBezTo>
                  <a:pt x="574972" y="128166"/>
                  <a:pt x="565654" y="138419"/>
                  <a:pt x="554006" y="138419"/>
                </a:cubicBezTo>
                <a:cubicBezTo>
                  <a:pt x="542358" y="138419"/>
                  <a:pt x="535369" y="128166"/>
                  <a:pt x="535369" y="117913"/>
                </a:cubicBezTo>
                <a:cubicBezTo>
                  <a:pt x="535369" y="117913"/>
                  <a:pt x="535369" y="117913"/>
                  <a:pt x="535369" y="66646"/>
                </a:cubicBezTo>
                <a:cubicBezTo>
                  <a:pt x="535369" y="66646"/>
                  <a:pt x="535369" y="66646"/>
                  <a:pt x="533039" y="69209"/>
                </a:cubicBezTo>
                <a:cubicBezTo>
                  <a:pt x="533039" y="69209"/>
                  <a:pt x="533039" y="69209"/>
                  <a:pt x="467811" y="130729"/>
                </a:cubicBezTo>
                <a:cubicBezTo>
                  <a:pt x="467811" y="130729"/>
                  <a:pt x="467811" y="130729"/>
                  <a:pt x="437526" y="156362"/>
                </a:cubicBezTo>
                <a:cubicBezTo>
                  <a:pt x="437526" y="156362"/>
                  <a:pt x="437526" y="156362"/>
                  <a:pt x="414230" y="176869"/>
                </a:cubicBezTo>
                <a:cubicBezTo>
                  <a:pt x="414230" y="176869"/>
                  <a:pt x="414230" y="176869"/>
                  <a:pt x="383945" y="202502"/>
                </a:cubicBezTo>
                <a:cubicBezTo>
                  <a:pt x="383945" y="202502"/>
                  <a:pt x="383945" y="202502"/>
                  <a:pt x="374627" y="210192"/>
                </a:cubicBezTo>
                <a:cubicBezTo>
                  <a:pt x="367638" y="215319"/>
                  <a:pt x="355990" y="215319"/>
                  <a:pt x="349001" y="207629"/>
                </a:cubicBezTo>
                <a:cubicBezTo>
                  <a:pt x="349001" y="207629"/>
                  <a:pt x="349001" y="207629"/>
                  <a:pt x="346671" y="202502"/>
                </a:cubicBezTo>
                <a:cubicBezTo>
                  <a:pt x="346671" y="202502"/>
                  <a:pt x="346671" y="202502"/>
                  <a:pt x="337353" y="194812"/>
                </a:cubicBezTo>
                <a:cubicBezTo>
                  <a:pt x="337353" y="194812"/>
                  <a:pt x="337353" y="194812"/>
                  <a:pt x="314057" y="169179"/>
                </a:cubicBezTo>
                <a:cubicBezTo>
                  <a:pt x="314057" y="169179"/>
                  <a:pt x="314057" y="169179"/>
                  <a:pt x="293091" y="146109"/>
                </a:cubicBezTo>
                <a:cubicBezTo>
                  <a:pt x="293091" y="146109"/>
                  <a:pt x="293091" y="146109"/>
                  <a:pt x="262806" y="171742"/>
                </a:cubicBezTo>
                <a:cubicBezTo>
                  <a:pt x="262806" y="171742"/>
                  <a:pt x="262806" y="171742"/>
                  <a:pt x="239510" y="192249"/>
                </a:cubicBezTo>
                <a:cubicBezTo>
                  <a:pt x="239510" y="192249"/>
                  <a:pt x="239510" y="192249"/>
                  <a:pt x="225532" y="205065"/>
                </a:cubicBezTo>
                <a:cubicBezTo>
                  <a:pt x="225532" y="205065"/>
                  <a:pt x="225532" y="205065"/>
                  <a:pt x="216214" y="210192"/>
                </a:cubicBezTo>
                <a:cubicBezTo>
                  <a:pt x="216214" y="210192"/>
                  <a:pt x="216214" y="210192"/>
                  <a:pt x="141666" y="274275"/>
                </a:cubicBezTo>
                <a:cubicBezTo>
                  <a:pt x="141666" y="274275"/>
                  <a:pt x="141666" y="274275"/>
                  <a:pt x="139337" y="274275"/>
                </a:cubicBezTo>
                <a:cubicBezTo>
                  <a:pt x="139337" y="274275"/>
                  <a:pt x="139337" y="274275"/>
                  <a:pt x="116041" y="292218"/>
                </a:cubicBezTo>
                <a:cubicBezTo>
                  <a:pt x="116041" y="292218"/>
                  <a:pt x="116041" y="292218"/>
                  <a:pt x="32175" y="363992"/>
                </a:cubicBezTo>
                <a:cubicBezTo>
                  <a:pt x="29845" y="366555"/>
                  <a:pt x="25186" y="366555"/>
                  <a:pt x="22856" y="366555"/>
                </a:cubicBezTo>
                <a:cubicBezTo>
                  <a:pt x="15868" y="369118"/>
                  <a:pt x="8879" y="366555"/>
                  <a:pt x="4220" y="358865"/>
                </a:cubicBezTo>
                <a:cubicBezTo>
                  <a:pt x="-2769" y="348612"/>
                  <a:pt x="-440" y="335795"/>
                  <a:pt x="6549" y="328105"/>
                </a:cubicBezTo>
                <a:cubicBezTo>
                  <a:pt x="6549" y="328105"/>
                  <a:pt x="6549" y="328105"/>
                  <a:pt x="18197" y="317851"/>
                </a:cubicBezTo>
                <a:cubicBezTo>
                  <a:pt x="18197" y="317851"/>
                  <a:pt x="18197" y="317851"/>
                  <a:pt x="116041" y="238389"/>
                </a:cubicBezTo>
                <a:cubicBezTo>
                  <a:pt x="116041" y="238389"/>
                  <a:pt x="116041" y="238389"/>
                  <a:pt x="139337" y="220445"/>
                </a:cubicBezTo>
                <a:cubicBezTo>
                  <a:pt x="139337" y="220445"/>
                  <a:pt x="139337" y="220445"/>
                  <a:pt x="141666" y="217882"/>
                </a:cubicBezTo>
                <a:cubicBezTo>
                  <a:pt x="141666" y="217882"/>
                  <a:pt x="141666" y="217882"/>
                  <a:pt x="216214" y="156362"/>
                </a:cubicBezTo>
                <a:cubicBezTo>
                  <a:pt x="216214" y="156362"/>
                  <a:pt x="216214" y="156362"/>
                  <a:pt x="223203" y="148672"/>
                </a:cubicBezTo>
                <a:cubicBezTo>
                  <a:pt x="223203" y="148672"/>
                  <a:pt x="223203" y="148672"/>
                  <a:pt x="239510" y="138419"/>
                </a:cubicBezTo>
                <a:cubicBezTo>
                  <a:pt x="239510" y="138419"/>
                  <a:pt x="239510" y="138419"/>
                  <a:pt x="262806" y="117913"/>
                </a:cubicBezTo>
                <a:cubicBezTo>
                  <a:pt x="262806" y="117913"/>
                  <a:pt x="262806" y="117913"/>
                  <a:pt x="283772" y="99969"/>
                </a:cubicBezTo>
                <a:cubicBezTo>
                  <a:pt x="293091" y="92279"/>
                  <a:pt x="302409" y="94843"/>
                  <a:pt x="309398" y="102533"/>
                </a:cubicBezTo>
                <a:cubicBezTo>
                  <a:pt x="309398" y="102533"/>
                  <a:pt x="309398" y="102533"/>
                  <a:pt x="314057" y="107659"/>
                </a:cubicBezTo>
                <a:cubicBezTo>
                  <a:pt x="314057" y="107659"/>
                  <a:pt x="314057" y="107659"/>
                  <a:pt x="337353" y="133292"/>
                </a:cubicBezTo>
                <a:cubicBezTo>
                  <a:pt x="337353" y="133292"/>
                  <a:pt x="337353" y="133292"/>
                  <a:pt x="346671" y="140982"/>
                </a:cubicBezTo>
                <a:cubicBezTo>
                  <a:pt x="346671" y="140982"/>
                  <a:pt x="346671" y="140982"/>
                  <a:pt x="365308" y="161489"/>
                </a:cubicBezTo>
                <a:cubicBezTo>
                  <a:pt x="365308" y="161489"/>
                  <a:pt x="365308" y="161489"/>
                  <a:pt x="383945" y="146109"/>
                </a:cubicBezTo>
                <a:cubicBezTo>
                  <a:pt x="383945" y="146109"/>
                  <a:pt x="383945" y="146109"/>
                  <a:pt x="414230" y="120476"/>
                </a:cubicBezTo>
                <a:cubicBezTo>
                  <a:pt x="414230" y="120476"/>
                  <a:pt x="414230" y="120476"/>
                  <a:pt x="437526" y="99969"/>
                </a:cubicBezTo>
                <a:cubicBezTo>
                  <a:pt x="437526" y="99969"/>
                  <a:pt x="437526" y="99969"/>
                  <a:pt x="477129" y="61520"/>
                </a:cubicBezTo>
                <a:cubicBezTo>
                  <a:pt x="477129" y="61520"/>
                  <a:pt x="477129" y="61520"/>
                  <a:pt x="498095" y="43576"/>
                </a:cubicBezTo>
                <a:cubicBezTo>
                  <a:pt x="498095" y="43576"/>
                  <a:pt x="498095" y="43576"/>
                  <a:pt x="486447" y="43576"/>
                </a:cubicBezTo>
                <a:cubicBezTo>
                  <a:pt x="486447" y="43576"/>
                  <a:pt x="486447" y="43576"/>
                  <a:pt x="463151" y="43576"/>
                </a:cubicBezTo>
                <a:cubicBezTo>
                  <a:pt x="460822" y="43576"/>
                  <a:pt x="458492" y="43576"/>
                  <a:pt x="456163" y="41013"/>
                </a:cubicBezTo>
                <a:cubicBezTo>
                  <a:pt x="449174" y="38450"/>
                  <a:pt x="442185" y="30760"/>
                  <a:pt x="442185" y="20506"/>
                </a:cubicBezTo>
                <a:cubicBezTo>
                  <a:pt x="442185" y="12816"/>
                  <a:pt x="446844" y="5127"/>
                  <a:pt x="453833" y="2563"/>
                </a:cubicBezTo>
                <a:cubicBezTo>
                  <a:pt x="453833" y="2563"/>
                  <a:pt x="456163" y="2563"/>
                  <a:pt x="456163" y="2563"/>
                </a:cubicBezTo>
                <a:cubicBezTo>
                  <a:pt x="458492" y="0"/>
                  <a:pt x="460822" y="0"/>
                  <a:pt x="46315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734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utoUpdateAnimBg="0"/>
      <p:bldP spid="26" grpId="0" bldLvl="0" autoUpdateAnimBg="0"/>
      <p:bldP spid="27" grpId="0" bldLvl="0" autoUpdateAnimBg="0"/>
      <p:bldP spid="28" grpId="0" bldLvl="0" animBg="1"/>
      <p:bldP spid="13" grpId="0" bldLvl="0" animBg="1"/>
      <p:bldP spid="13" grpId="1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6">
            <a:extLst>
              <a:ext uri="{FF2B5EF4-FFF2-40B4-BE49-F238E27FC236}">
                <a16:creationId xmlns:a16="http://schemas.microsoft.com/office/drawing/2014/main" xmlns="" id="{3B8BEC9F-A2E8-4D23-B95B-BC0EFD67EF68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53182" y="3225006"/>
            <a:ext cx="3446462" cy="244475"/>
          </a:xfrm>
          <a:prstGeom prst="rightArrow">
            <a:avLst>
              <a:gd name="adj1" fmla="val 28481"/>
              <a:gd name="adj2" fmla="val 87195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3" name="右箭头 7">
            <a:extLst>
              <a:ext uri="{FF2B5EF4-FFF2-40B4-BE49-F238E27FC236}">
                <a16:creationId xmlns:a16="http://schemas.microsoft.com/office/drawing/2014/main" xmlns="" id="{D9A45E8F-ABFD-4708-97B6-C529C8175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8950" y="4918075"/>
            <a:ext cx="6480175" cy="244475"/>
          </a:xfrm>
          <a:prstGeom prst="rightArrow">
            <a:avLst>
              <a:gd name="adj1" fmla="val 28481"/>
              <a:gd name="adj2" fmla="val 87128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rgbClr val="C00000"/>
              </a:solidFill>
              <a:sym typeface="方正兰亭黑_GBK" pitchFamily="2" charset="-122"/>
            </a:endParaRPr>
          </a:p>
        </p:txBody>
      </p:sp>
      <p:sp>
        <p:nvSpPr>
          <p:cNvPr id="4" name="矩形 8">
            <a:extLst>
              <a:ext uri="{FF2B5EF4-FFF2-40B4-BE49-F238E27FC236}">
                <a16:creationId xmlns:a16="http://schemas.microsoft.com/office/drawing/2014/main" xmlns="" id="{60DC91DF-A0FC-425D-8054-B2C860176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7725" y="4468813"/>
            <a:ext cx="600075" cy="601662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5" name="矩形 9">
            <a:extLst>
              <a:ext uri="{FF2B5EF4-FFF2-40B4-BE49-F238E27FC236}">
                <a16:creationId xmlns:a16="http://schemas.microsoft.com/office/drawing/2014/main" xmlns="" id="{1BABBD50-47DA-4E4E-AFFE-04A21BDD79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3088" y="3959225"/>
            <a:ext cx="598487" cy="111125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6" name="矩形 10">
            <a:extLst>
              <a:ext uri="{FF2B5EF4-FFF2-40B4-BE49-F238E27FC236}">
                <a16:creationId xmlns:a16="http://schemas.microsoft.com/office/drawing/2014/main" xmlns="" id="{60FA0E0E-23D8-4671-988A-5147F5BAEA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863" y="3529013"/>
            <a:ext cx="598487" cy="1541462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7" name="矩形 11">
            <a:extLst>
              <a:ext uri="{FF2B5EF4-FFF2-40B4-BE49-F238E27FC236}">
                <a16:creationId xmlns:a16="http://schemas.microsoft.com/office/drawing/2014/main" xmlns="" id="{9A380F1F-DE44-4B35-BF12-B38A242C3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2225" y="3398838"/>
            <a:ext cx="598488" cy="1671637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8" name="矩形 12">
            <a:extLst>
              <a:ext uri="{FF2B5EF4-FFF2-40B4-BE49-F238E27FC236}">
                <a16:creationId xmlns:a16="http://schemas.microsoft.com/office/drawing/2014/main" xmlns="" id="{89F7DD4F-1E2A-406B-B003-EFD5F020C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3157538"/>
            <a:ext cx="600075" cy="1912937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9" name="矩形 13">
            <a:extLst>
              <a:ext uri="{FF2B5EF4-FFF2-40B4-BE49-F238E27FC236}">
                <a16:creationId xmlns:a16="http://schemas.microsoft.com/office/drawing/2014/main" xmlns="" id="{FED3885E-8AF5-4563-AA9B-771631FD5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1363" y="2771775"/>
            <a:ext cx="598487" cy="2298700"/>
          </a:xfrm>
          <a:prstGeom prst="rect">
            <a:avLst/>
          </a:prstGeom>
          <a:solidFill>
            <a:srgbClr val="BFBFB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10" name="矩形 14">
            <a:extLst>
              <a:ext uri="{FF2B5EF4-FFF2-40B4-BE49-F238E27FC236}">
                <a16:creationId xmlns:a16="http://schemas.microsoft.com/office/drawing/2014/main" xmlns="" id="{805ACEF5-72EB-4F02-8D51-58E4A5E4C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1363" y="2771775"/>
            <a:ext cx="598487" cy="223520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11" name="右箭头 15">
            <a:extLst>
              <a:ext uri="{FF2B5EF4-FFF2-40B4-BE49-F238E27FC236}">
                <a16:creationId xmlns:a16="http://schemas.microsoft.com/office/drawing/2014/main" xmlns="" id="{825D0B19-8F04-4EDC-AC94-A15C6A667CDF}"/>
              </a:ext>
            </a:extLst>
          </p:cNvPr>
          <p:cNvSpPr>
            <a:spLocks noChangeArrowheads="1"/>
          </p:cNvSpPr>
          <p:nvPr/>
        </p:nvSpPr>
        <p:spPr bwMode="auto">
          <a:xfrm rot="-1109557">
            <a:off x="1984375" y="2703513"/>
            <a:ext cx="5884863" cy="473075"/>
          </a:xfrm>
          <a:prstGeom prst="rightArrow">
            <a:avLst>
              <a:gd name="adj1" fmla="val 52352"/>
              <a:gd name="adj2" fmla="val 115297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300">
              <a:solidFill>
                <a:schemeClr val="tx1"/>
              </a:solidFill>
              <a:sym typeface="方正兰亭黑_GBK" pitchFamily="2" charset="-122"/>
            </a:endParaRPr>
          </a:p>
        </p:txBody>
      </p:sp>
      <p:sp>
        <p:nvSpPr>
          <p:cNvPr id="12" name="文本框 16">
            <a:extLst>
              <a:ext uri="{FF2B5EF4-FFF2-40B4-BE49-F238E27FC236}">
                <a16:creationId xmlns:a16="http://schemas.microsoft.com/office/drawing/2014/main" xmlns="" id="{951CA528-88F1-44E6-8903-0421730B5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0263" y="5216525"/>
            <a:ext cx="58499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C00000"/>
                </a:solidFill>
                <a:sym typeface="方正兰亭黑_GBK" pitchFamily="2" charset="-122"/>
              </a:rPr>
              <a:t>项目一        项目二         项目三          项目四         项目五          项目六</a:t>
            </a:r>
            <a:endParaRPr lang="zh-CN" altLang="en-US" sz="14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3" name="文本框 17">
            <a:extLst>
              <a:ext uri="{FF2B5EF4-FFF2-40B4-BE49-F238E27FC236}">
                <a16:creationId xmlns:a16="http://schemas.microsoft.com/office/drawing/2014/main" xmlns="" id="{765E23B4-4687-4881-851D-5A0AA4BD39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8738" y="2455863"/>
            <a:ext cx="4000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C00000"/>
                </a:solidFill>
                <a:sym typeface="方正兰亭黑_GBK" pitchFamily="2" charset="-122"/>
              </a:rPr>
              <a:t>点击输入文字</a:t>
            </a:r>
            <a:endParaRPr lang="zh-CN" altLang="en-US" sz="14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xmlns="" id="{6EC4014A-9653-4A66-BB63-EFBD8805D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1375" y="2873375"/>
            <a:ext cx="4000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点击输入文字</a:t>
            </a: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5" name="矩形 85">
            <a:extLst>
              <a:ext uri="{FF2B5EF4-FFF2-40B4-BE49-F238E27FC236}">
                <a16:creationId xmlns:a16="http://schemas.microsoft.com/office/drawing/2014/main" xmlns="" id="{7206878C-5BB1-498C-9845-C283B3A82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9500" y="2317750"/>
            <a:ext cx="207645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添加主要观点</a:t>
            </a:r>
            <a:endParaRPr lang="zh-CN" altLang="en-US" sz="22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6" name="文本框 13">
            <a:extLst>
              <a:ext uri="{FF2B5EF4-FFF2-40B4-BE49-F238E27FC236}">
                <a16:creationId xmlns:a16="http://schemas.microsoft.com/office/drawing/2014/main" xmlns="" id="{028DA292-7429-46A7-B27D-5CA3ABA464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0425" y="2782888"/>
            <a:ext cx="232410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6" rIns="91435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7" name="矩形 3">
            <a:extLst>
              <a:ext uri="{FF2B5EF4-FFF2-40B4-BE49-F238E27FC236}">
                <a16:creationId xmlns:a16="http://schemas.microsoft.com/office/drawing/2014/main" xmlns="" id="{8FBA77F5-D5CA-4622-88CC-4865A202C2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4175" y="336227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</a:p>
        </p:txBody>
      </p:sp>
      <p:sp>
        <p:nvSpPr>
          <p:cNvPr id="18" name="文本框 37">
            <a:extLst>
              <a:ext uri="{FF2B5EF4-FFF2-40B4-BE49-F238E27FC236}">
                <a16:creationId xmlns:a16="http://schemas.microsoft.com/office/drawing/2014/main" xmlns="" id="{386554C5-ED1B-41DC-94D8-72CFE34D9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4988" y="582289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en-US" altLang="zh-CN" sz="1600" baseline="-30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23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2">
            <a:extLst>
              <a:ext uri="{FF2B5EF4-FFF2-40B4-BE49-F238E27FC236}">
                <a16:creationId xmlns:a16="http://schemas.microsoft.com/office/drawing/2014/main" xmlns="" id="{3C72EB94-E799-4083-9B14-5755785C8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4213" y="2092325"/>
            <a:ext cx="3424237" cy="473075"/>
          </a:xfrm>
          <a:prstGeom prst="rect">
            <a:avLst/>
          </a:prstGeom>
          <a:solidFill>
            <a:srgbClr val="D01111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1" rIns="68580" bIns="34291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TextBox 32">
            <a:extLst>
              <a:ext uri="{FF2B5EF4-FFF2-40B4-BE49-F238E27FC236}">
                <a16:creationId xmlns:a16="http://schemas.microsoft.com/office/drawing/2014/main" xmlns="" id="{5618C4C2-C68B-4899-99BF-9EC6E39EF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8188" y="2174875"/>
            <a:ext cx="30241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sym typeface="方正兰亭黑_GBK" pitchFamily="2" charset="-122"/>
              </a:rPr>
              <a:t>在此添加您的描述说明</a:t>
            </a:r>
            <a:endParaRPr lang="zh-CN" altLang="en-US" sz="16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7" name="矩形 24">
            <a:extLst>
              <a:ext uri="{FF2B5EF4-FFF2-40B4-BE49-F238E27FC236}">
                <a16:creationId xmlns:a16="http://schemas.microsoft.com/office/drawing/2014/main" xmlns="" id="{E5EC04A2-CBDC-41E3-8728-B2CC4E9C71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4213" y="2640013"/>
            <a:ext cx="3763962" cy="473075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1" rIns="68580" bIns="34291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TextBox 34">
            <a:extLst>
              <a:ext uri="{FF2B5EF4-FFF2-40B4-BE49-F238E27FC236}">
                <a16:creationId xmlns:a16="http://schemas.microsoft.com/office/drawing/2014/main" xmlns="" id="{514FED30-1FD6-4E28-9D93-70931FC90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8188" y="2724150"/>
            <a:ext cx="316706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方正兰亭黑_GBK" pitchFamily="2" charset="-122"/>
              </a:rPr>
              <a:t>在此添加您的描述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9" name="矩形 26">
            <a:extLst>
              <a:ext uri="{FF2B5EF4-FFF2-40B4-BE49-F238E27FC236}">
                <a16:creationId xmlns:a16="http://schemas.microsoft.com/office/drawing/2014/main" xmlns="" id="{1E89107A-39B3-43AC-96E2-1FF5401D13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4213" y="3192145"/>
            <a:ext cx="3763962" cy="473075"/>
          </a:xfrm>
          <a:prstGeom prst="rect">
            <a:avLst/>
          </a:prstGeom>
          <a:solidFill>
            <a:srgbClr val="D01111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1" rIns="68580" bIns="34291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TextBox 36">
            <a:extLst>
              <a:ext uri="{FF2B5EF4-FFF2-40B4-BE49-F238E27FC236}">
                <a16:creationId xmlns:a16="http://schemas.microsoft.com/office/drawing/2014/main" xmlns="" id="{984DF903-AC84-40CF-A450-02509FCFCF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8188" y="3271838"/>
            <a:ext cx="3392487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sym typeface="方正兰亭黑_GBK" pitchFamily="2" charset="-122"/>
              </a:rPr>
              <a:t>在此添加您的小标签</a:t>
            </a:r>
            <a:endParaRPr lang="zh-CN" altLang="en-US" sz="16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1" name="矩形 28">
            <a:extLst>
              <a:ext uri="{FF2B5EF4-FFF2-40B4-BE49-F238E27FC236}">
                <a16:creationId xmlns:a16="http://schemas.microsoft.com/office/drawing/2014/main" xmlns="" id="{0A14B754-FBB2-469E-AD1E-7843DC3E0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4213" y="3735388"/>
            <a:ext cx="4321175" cy="473075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1" rIns="68580" bIns="34291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TextBox 38">
            <a:extLst>
              <a:ext uri="{FF2B5EF4-FFF2-40B4-BE49-F238E27FC236}">
                <a16:creationId xmlns:a16="http://schemas.microsoft.com/office/drawing/2014/main" xmlns="" id="{81EDC0DC-1DA3-4FF2-B761-2FF77828F9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8188" y="3819525"/>
            <a:ext cx="38131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方正兰亭黑_GBK" pitchFamily="2" charset="-122"/>
              </a:rPr>
              <a:t>在此添加您的描述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3" name="矩形 30">
            <a:extLst>
              <a:ext uri="{FF2B5EF4-FFF2-40B4-BE49-F238E27FC236}">
                <a16:creationId xmlns:a16="http://schemas.microsoft.com/office/drawing/2014/main" xmlns="" id="{17D90A47-11F5-4745-BCC3-F19C212A7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4213" y="1544638"/>
            <a:ext cx="4110037" cy="471487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1" rIns="68580" bIns="34291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TextBox 40">
            <a:extLst>
              <a:ext uri="{FF2B5EF4-FFF2-40B4-BE49-F238E27FC236}">
                <a16:creationId xmlns:a16="http://schemas.microsoft.com/office/drawing/2014/main" xmlns="" id="{F5E67839-B911-4230-9FCC-35FFEDCED9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8188" y="1628775"/>
            <a:ext cx="310356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方正兰亭黑_GBK" pitchFamily="2" charset="-122"/>
              </a:rPr>
              <a:t>在此添加您的小标签</a:t>
            </a:r>
            <a:endParaRPr lang="zh-CN" altLang="en-US" sz="160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5" name="矩形 32">
            <a:extLst>
              <a:ext uri="{FF2B5EF4-FFF2-40B4-BE49-F238E27FC236}">
                <a16:creationId xmlns:a16="http://schemas.microsoft.com/office/drawing/2014/main" xmlns="" id="{9CCD4FD0-25BB-4E0E-9494-61CF981B7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4213" y="4283075"/>
            <a:ext cx="2914650" cy="473075"/>
          </a:xfrm>
          <a:prstGeom prst="rect">
            <a:avLst/>
          </a:prstGeom>
          <a:solidFill>
            <a:srgbClr val="D01111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68580" tIns="34291" rIns="68580" bIns="34291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TextBox 42">
            <a:extLst>
              <a:ext uri="{FF2B5EF4-FFF2-40B4-BE49-F238E27FC236}">
                <a16:creationId xmlns:a16="http://schemas.microsoft.com/office/drawing/2014/main" xmlns="" id="{CAE6745B-4F0C-4EC6-A68F-401A227091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8188" y="4349750"/>
            <a:ext cx="243363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sym typeface="方正兰亭黑_GBK" pitchFamily="2" charset="-122"/>
              </a:rPr>
              <a:t>在此添加您的小标签</a:t>
            </a:r>
            <a:endParaRPr lang="zh-CN" altLang="en-US" sz="16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7" name="矩形 34">
            <a:extLst>
              <a:ext uri="{FF2B5EF4-FFF2-40B4-BE49-F238E27FC236}">
                <a16:creationId xmlns:a16="http://schemas.microsoft.com/office/drawing/2014/main" xmlns="" id="{96E67C92-C59D-4022-B0B7-549CE6AD7A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8013" y="4821555"/>
            <a:ext cx="13128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9" rIns="91435" bIns="4571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18" name="矩形 47">
            <a:extLst>
              <a:ext uri="{FF2B5EF4-FFF2-40B4-BE49-F238E27FC236}">
                <a16:creationId xmlns:a16="http://schemas.microsoft.com/office/drawing/2014/main" xmlns="" id="{D487DCA0-F923-45B1-83E5-7311E6A29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3725" y="5204143"/>
            <a:ext cx="24765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5" tIns="45719" rIns="91435" bIns="4571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9" name="矩形 36">
            <a:extLst>
              <a:ext uri="{FF2B5EF4-FFF2-40B4-BE49-F238E27FC236}">
                <a16:creationId xmlns:a16="http://schemas.microsoft.com/office/drawing/2014/main" xmlns="" id="{66D1F48A-7F7E-4797-88D0-2DBA87194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3738" y="4821555"/>
            <a:ext cx="13128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9" rIns="91435" bIns="4571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20" name="矩形 37">
            <a:extLst>
              <a:ext uri="{FF2B5EF4-FFF2-40B4-BE49-F238E27FC236}">
                <a16:creationId xmlns:a16="http://schemas.microsoft.com/office/drawing/2014/main" xmlns="" id="{9DC3EA39-1A32-47EF-91FE-7158F7A07F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9450" y="5204143"/>
            <a:ext cx="24765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5" tIns="45719" rIns="91435" bIns="45719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1" name="矩形 3">
            <a:extLst>
              <a:ext uri="{FF2B5EF4-FFF2-40B4-BE49-F238E27FC236}">
                <a16:creationId xmlns:a16="http://schemas.microsoft.com/office/drawing/2014/main" xmlns="" id="{98E33321-AA07-4587-BC87-C921BCE3A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5" y="368618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点击添加标题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" name="文本框 37">
            <a:extLst>
              <a:ext uri="{FF2B5EF4-FFF2-40B4-BE49-F238E27FC236}">
                <a16:creationId xmlns:a16="http://schemas.microsoft.com/office/drawing/2014/main" xmlns="" id="{0C36A104-9D27-4C58-BEF1-536701E12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9738" y="614680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Add Your Title</a:t>
            </a:r>
            <a:endParaRPr lang="en-US" altLang="zh-CN" sz="1600" b="1" baseline="-30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74" y="1589087"/>
            <a:ext cx="4676613" cy="467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94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350"/>
                            </p:stCondLst>
                            <p:childTnLst>
                              <p:par>
                                <p:cTn id="62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6" grpId="0" bldLvl="0" autoUpdateAnimBg="0"/>
      <p:bldP spid="7" grpId="0" bldLvl="0" animBg="1" autoUpdateAnimBg="0"/>
      <p:bldP spid="8" grpId="0" bldLvl="0" autoUpdateAnimBg="0"/>
      <p:bldP spid="9" grpId="0" bldLvl="0" animBg="1" autoUpdateAnimBg="0"/>
      <p:bldP spid="10" grpId="0" bldLvl="0" autoUpdateAnimBg="0"/>
      <p:bldP spid="11" grpId="0" bldLvl="0" animBg="1" autoUpdateAnimBg="0"/>
      <p:bldP spid="12" grpId="0" bldLvl="0" autoUpdateAnimBg="0"/>
      <p:bldP spid="13" grpId="0" bldLvl="0" animBg="1" autoUpdateAnimBg="0"/>
      <p:bldP spid="14" grpId="0" bldLvl="0" autoUpdateAnimBg="0"/>
      <p:bldP spid="15" grpId="0" bldLvl="0" animBg="1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" t="1" r="2872" b="43776"/>
          <a:stretch/>
        </p:blipFill>
        <p:spPr>
          <a:xfrm>
            <a:off x="0" y="3480964"/>
            <a:ext cx="12192000" cy="32099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091" y="4606129"/>
            <a:ext cx="4836054" cy="194510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B4C7AC0-F6FE-4658-9097-3C9C87BD72AD}"/>
              </a:ext>
            </a:extLst>
          </p:cNvPr>
          <p:cNvSpPr txBox="1"/>
          <p:nvPr/>
        </p:nvSpPr>
        <p:spPr>
          <a:xfrm>
            <a:off x="2530074" y="2257928"/>
            <a:ext cx="93289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rgbClr val="C0000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谢谢观看  新年快乐</a:t>
            </a:r>
            <a:endParaRPr lang="zh-CN" altLang="en-US" sz="6600" dirty="0">
              <a:solidFill>
                <a:srgbClr val="C00000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B3EF43F-71E2-43DD-8190-AC9138D5A7B6}"/>
              </a:ext>
            </a:extLst>
          </p:cNvPr>
          <p:cNvSpPr txBox="1"/>
          <p:nvPr/>
        </p:nvSpPr>
        <p:spPr>
          <a:xfrm>
            <a:off x="2862454" y="3416724"/>
            <a:ext cx="6657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 </a:t>
            </a:r>
            <a:r>
              <a:rPr lang="en-US" altLang="zh-CN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终总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</a:t>
            </a:r>
            <a:r>
              <a:rPr lang="en-US" altLang="zh-CN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年计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 </a:t>
            </a:r>
            <a:r>
              <a:rPr lang="en-US" altLang="zh-CN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作汇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 </a:t>
            </a:r>
            <a:r>
              <a:rPr lang="en-US" altLang="zh-CN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</a:t>
            </a:r>
            <a:r>
              <a:rPr lang="zh-CN" altLang="en-US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作报</a:t>
            </a:r>
            <a:r>
              <a:rPr lang="zh-CN" altLang="en-US" sz="1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 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705350" y="3969039"/>
            <a:ext cx="2971800" cy="572850"/>
            <a:chOff x="4705350" y="3652838"/>
            <a:chExt cx="2971800" cy="572850"/>
          </a:xfrm>
        </p:grpSpPr>
        <p:sp>
          <p:nvSpPr>
            <p:cNvPr id="23" name="圆角矩形 22"/>
            <p:cNvSpPr/>
            <p:nvPr/>
          </p:nvSpPr>
          <p:spPr>
            <a:xfrm>
              <a:off x="4768584" y="3652838"/>
              <a:ext cx="2845332" cy="57285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汇报人：东方之</a:t>
              </a:r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705350" y="3774956"/>
              <a:ext cx="63234" cy="3286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613916" y="3774956"/>
              <a:ext cx="63234" cy="32861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-13466" y="-189753"/>
            <a:ext cx="12205466" cy="3245086"/>
            <a:chOff x="-13466" y="-189753"/>
            <a:chExt cx="12205466" cy="3245086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89753"/>
              <a:ext cx="12192000" cy="91472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3466" y="0"/>
              <a:ext cx="2699917" cy="3055333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491785" y="0"/>
              <a:ext cx="2699918" cy="3055333"/>
            </a:xfrm>
            <a:prstGeom prst="rect">
              <a:avLst/>
            </a:prstGeom>
          </p:spPr>
        </p:pic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0" y="1090676"/>
            <a:ext cx="2540000" cy="10414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6412"/>
            <a:ext cx="12192000" cy="86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ferris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9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49600" y="2844800"/>
            <a:ext cx="50353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427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47"/>
            <a:ext cx="12192000" cy="1842864"/>
          </a:xfrm>
          <a:prstGeom prst="rect">
            <a:avLst/>
          </a:prstGeom>
        </p:spPr>
      </p:pic>
      <p:sp>
        <p:nvSpPr>
          <p:cNvPr id="16" name="矩形 99">
            <a:extLst>
              <a:ext uri="{FF2B5EF4-FFF2-40B4-BE49-F238E27FC236}">
                <a16:creationId xmlns:a16="http://schemas.microsoft.com/office/drawing/2014/main" xmlns="" id="{E6FFEB53-B535-450C-AB88-F57534DF06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4633" y="3004218"/>
            <a:ext cx="1368425" cy="17463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TextBox 64">
            <a:extLst>
              <a:ext uri="{FF2B5EF4-FFF2-40B4-BE49-F238E27FC236}">
                <a16:creationId xmlns:a16="http://schemas.microsoft.com/office/drawing/2014/main" xmlns="" id="{C23D986A-DD74-4211-89DD-8A24F79DC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8483" y="3523331"/>
            <a:ext cx="110807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关于我们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About Us</a:t>
            </a:r>
          </a:p>
        </p:txBody>
      </p:sp>
      <p:sp>
        <p:nvSpPr>
          <p:cNvPr id="18" name="TextBox 65">
            <a:extLst>
              <a:ext uri="{FF2B5EF4-FFF2-40B4-BE49-F238E27FC236}">
                <a16:creationId xmlns:a16="http://schemas.microsoft.com/office/drawing/2014/main" xmlns="" id="{5547EA6A-C9EE-45A3-ADD6-5508C2656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6147" y="3523331"/>
            <a:ext cx="195297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企业文化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Corporate Culture</a:t>
            </a:r>
          </a:p>
        </p:txBody>
      </p:sp>
      <p:sp>
        <p:nvSpPr>
          <p:cNvPr id="19" name="TextBox 66">
            <a:extLst>
              <a:ext uri="{FF2B5EF4-FFF2-40B4-BE49-F238E27FC236}">
                <a16:creationId xmlns:a16="http://schemas.microsoft.com/office/drawing/2014/main" xmlns="" id="{237518C1-1BFD-4C65-B445-570DC9374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7307" y="3523331"/>
            <a:ext cx="1957203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产品和服务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Product &amp; Service</a:t>
            </a:r>
          </a:p>
        </p:txBody>
      </p:sp>
      <p:sp>
        <p:nvSpPr>
          <p:cNvPr id="20" name="TextBox 67">
            <a:extLst>
              <a:ext uri="{FF2B5EF4-FFF2-40B4-BE49-F238E27FC236}">
                <a16:creationId xmlns:a16="http://schemas.microsoft.com/office/drawing/2014/main" xmlns="" id="{F15A3B10-F93A-4E80-B8B4-976414101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5421" y="3523331"/>
            <a:ext cx="135646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展望未来</a:t>
            </a:r>
          </a:p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Look Ahead</a:t>
            </a:r>
          </a:p>
        </p:txBody>
      </p:sp>
      <p:sp>
        <p:nvSpPr>
          <p:cNvPr id="22" name="矩形 91">
            <a:extLst>
              <a:ext uri="{FF2B5EF4-FFF2-40B4-BE49-F238E27FC236}">
                <a16:creationId xmlns:a16="http://schemas.microsoft.com/office/drawing/2014/main" xmlns="" id="{F0674315-B15E-4864-8C25-38833A5F2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3533" y="3004218"/>
            <a:ext cx="396875" cy="17463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矩形 107">
            <a:extLst>
              <a:ext uri="{FF2B5EF4-FFF2-40B4-BE49-F238E27FC236}">
                <a16:creationId xmlns:a16="http://schemas.microsoft.com/office/drawing/2014/main" xmlns="" id="{361E416F-EE5F-4265-87A3-FF77E3E412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4583" y="3004218"/>
            <a:ext cx="1366838" cy="17463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矩形 108">
            <a:extLst>
              <a:ext uri="{FF2B5EF4-FFF2-40B4-BE49-F238E27FC236}">
                <a16:creationId xmlns:a16="http://schemas.microsoft.com/office/drawing/2014/main" xmlns="" id="{7E011826-B03B-49F5-B620-B47F8AEB27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6758" y="3004218"/>
            <a:ext cx="1368425" cy="17463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7" name="组合 125">
            <a:extLst>
              <a:ext uri="{FF2B5EF4-FFF2-40B4-BE49-F238E27FC236}">
                <a16:creationId xmlns:a16="http://schemas.microsoft.com/office/drawing/2014/main" xmlns="" id="{DC883F58-1838-47E3-9054-01A5718902DD}"/>
              </a:ext>
            </a:extLst>
          </p:cNvPr>
          <p:cNvGrpSpPr/>
          <p:nvPr/>
        </p:nvGrpSpPr>
        <p:grpSpPr bwMode="auto">
          <a:xfrm>
            <a:off x="6598246" y="2620043"/>
            <a:ext cx="784225" cy="784225"/>
            <a:chOff x="0" y="0"/>
            <a:chExt cx="784512" cy="784512"/>
          </a:xfrm>
        </p:grpSpPr>
        <p:sp>
          <p:nvSpPr>
            <p:cNvPr id="28" name="椭圆 134">
              <a:extLst>
                <a:ext uri="{FF2B5EF4-FFF2-40B4-BE49-F238E27FC236}">
                  <a16:creationId xmlns:a16="http://schemas.microsoft.com/office/drawing/2014/main" xmlns="" id="{8503038C-4594-4192-A300-EF716EF24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 w="12700">
              <a:noFill/>
              <a:beve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" name="Freeform 129">
              <a:extLst>
                <a:ext uri="{FF2B5EF4-FFF2-40B4-BE49-F238E27FC236}">
                  <a16:creationId xmlns:a16="http://schemas.microsoft.com/office/drawing/2014/main" xmlns="" id="{C19DB396-0BEB-4C5B-BBBE-5B2E07D337A4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135246" y="135246"/>
              <a:ext cx="514020" cy="514020"/>
            </a:xfrm>
            <a:custGeom>
              <a:avLst/>
              <a:gdLst>
                <a:gd name="T0" fmla="*/ 1347898219 w 97"/>
                <a:gd name="T1" fmla="*/ 0 h 97"/>
                <a:gd name="T2" fmla="*/ 1404064177 w 97"/>
                <a:gd name="T3" fmla="*/ 0 h 97"/>
                <a:gd name="T4" fmla="*/ 1488305166 w 97"/>
                <a:gd name="T5" fmla="*/ 758195398 h 97"/>
                <a:gd name="T6" fmla="*/ 1375983847 w 97"/>
                <a:gd name="T7" fmla="*/ 926682675 h 97"/>
                <a:gd name="T8" fmla="*/ 1375983847 w 97"/>
                <a:gd name="T9" fmla="*/ 954763005 h 97"/>
                <a:gd name="T10" fmla="*/ 1039009293 w 97"/>
                <a:gd name="T11" fmla="*/ 1123250282 h 97"/>
                <a:gd name="T12" fmla="*/ 645868780 w 97"/>
                <a:gd name="T13" fmla="*/ 1291737559 h 97"/>
                <a:gd name="T14" fmla="*/ 505461832 w 97"/>
                <a:gd name="T15" fmla="*/ 1207496570 h 97"/>
                <a:gd name="T16" fmla="*/ 365054884 w 97"/>
                <a:gd name="T17" fmla="*/ 1263657229 h 97"/>
                <a:gd name="T18" fmla="*/ 28080330 w 97"/>
                <a:gd name="T19" fmla="*/ 1067089622 h 97"/>
                <a:gd name="T20" fmla="*/ 1347898219 w 97"/>
                <a:gd name="T21" fmla="*/ 0 h 97"/>
                <a:gd name="T22" fmla="*/ 1600631784 w 97"/>
                <a:gd name="T23" fmla="*/ 28080330 h 97"/>
                <a:gd name="T24" fmla="*/ 2147483647 w 97"/>
                <a:gd name="T25" fmla="*/ 336974555 h 97"/>
                <a:gd name="T26" fmla="*/ 1712958402 w 97"/>
                <a:gd name="T27" fmla="*/ 758195398 h 97"/>
                <a:gd name="T28" fmla="*/ 1684872773 w 97"/>
                <a:gd name="T29" fmla="*/ 730115068 h 97"/>
                <a:gd name="T30" fmla="*/ 1600631784 w 97"/>
                <a:gd name="T31" fmla="*/ 28080330 h 97"/>
                <a:gd name="T32" fmla="*/ 2147483647 w 97"/>
                <a:gd name="T33" fmla="*/ 477381502 h 97"/>
                <a:gd name="T34" fmla="*/ 1825279721 w 97"/>
                <a:gd name="T35" fmla="*/ 926682675 h 97"/>
                <a:gd name="T36" fmla="*/ 1825279721 w 97"/>
                <a:gd name="T37" fmla="*/ 926682675 h 97"/>
                <a:gd name="T38" fmla="*/ 1656792444 w 97"/>
                <a:gd name="T39" fmla="*/ 1123250282 h 97"/>
                <a:gd name="T40" fmla="*/ 1656792444 w 97"/>
                <a:gd name="T41" fmla="*/ 1263657229 h 97"/>
                <a:gd name="T42" fmla="*/ 1600631784 w 97"/>
                <a:gd name="T43" fmla="*/ 1769119061 h 97"/>
                <a:gd name="T44" fmla="*/ 1684872773 w 97"/>
                <a:gd name="T45" fmla="*/ 1909526009 h 97"/>
                <a:gd name="T46" fmla="*/ 2147483647 w 97"/>
                <a:gd name="T47" fmla="*/ 2106093616 h 97"/>
                <a:gd name="T48" fmla="*/ 2147483647 w 97"/>
                <a:gd name="T49" fmla="*/ 1347898219 h 97"/>
                <a:gd name="T50" fmla="*/ 2147483647 w 97"/>
                <a:gd name="T51" fmla="*/ 477381502 h 97"/>
                <a:gd name="T52" fmla="*/ 2147483647 w 97"/>
                <a:gd name="T53" fmla="*/ 2147483647 h 97"/>
                <a:gd name="T54" fmla="*/ 1375983847 w 97"/>
                <a:gd name="T55" fmla="*/ 2147483647 h 97"/>
                <a:gd name="T56" fmla="*/ 1516385496 w 97"/>
                <a:gd name="T57" fmla="*/ 2147483647 h 97"/>
                <a:gd name="T58" fmla="*/ 1628712114 w 97"/>
                <a:gd name="T59" fmla="*/ 2078013286 h 97"/>
                <a:gd name="T60" fmla="*/ 2147483647 w 97"/>
                <a:gd name="T61" fmla="*/ 2147483647 h 97"/>
                <a:gd name="T62" fmla="*/ 1179410941 w 97"/>
                <a:gd name="T63" fmla="*/ 2147483647 h 97"/>
                <a:gd name="T64" fmla="*/ 28080330 w 97"/>
                <a:gd name="T65" fmla="*/ 1684872773 h 97"/>
                <a:gd name="T66" fmla="*/ 336974555 w 97"/>
                <a:gd name="T67" fmla="*/ 1600631784 h 97"/>
                <a:gd name="T68" fmla="*/ 505461832 w 97"/>
                <a:gd name="T69" fmla="*/ 1656792444 h 97"/>
                <a:gd name="T70" fmla="*/ 589708120 w 97"/>
                <a:gd name="T71" fmla="*/ 1628712114 h 97"/>
                <a:gd name="T72" fmla="*/ 1263657229 w 97"/>
                <a:gd name="T73" fmla="*/ 1965686668 h 97"/>
                <a:gd name="T74" fmla="*/ 1347898219 w 97"/>
                <a:gd name="T75" fmla="*/ 2106093616 h 97"/>
                <a:gd name="T76" fmla="*/ 1179410941 w 97"/>
                <a:gd name="T77" fmla="*/ 2147483647 h 97"/>
                <a:gd name="T78" fmla="*/ 0 w 97"/>
                <a:gd name="T79" fmla="*/ 1488305166 h 97"/>
                <a:gd name="T80" fmla="*/ 224647937 w 97"/>
                <a:gd name="T81" fmla="*/ 1432144507 h 97"/>
                <a:gd name="T82" fmla="*/ 0 w 97"/>
                <a:gd name="T83" fmla="*/ 1263657229 h 97"/>
                <a:gd name="T84" fmla="*/ 0 w 97"/>
                <a:gd name="T85" fmla="*/ 1347898219 h 97"/>
                <a:gd name="T86" fmla="*/ 0 w 97"/>
                <a:gd name="T87" fmla="*/ 1488305166 h 97"/>
                <a:gd name="T88" fmla="*/ 1460224836 w 97"/>
                <a:gd name="T89" fmla="*/ 1123250282 h 97"/>
                <a:gd name="T90" fmla="*/ 1123250282 w 97"/>
                <a:gd name="T91" fmla="*/ 1291737559 h 97"/>
                <a:gd name="T92" fmla="*/ 702029439 w 97"/>
                <a:gd name="T93" fmla="*/ 1460224836 h 97"/>
                <a:gd name="T94" fmla="*/ 702029439 w 97"/>
                <a:gd name="T95" fmla="*/ 1460224836 h 97"/>
                <a:gd name="T96" fmla="*/ 1347898219 w 97"/>
                <a:gd name="T97" fmla="*/ 1769119061 h 97"/>
                <a:gd name="T98" fmla="*/ 1404064177 w 97"/>
                <a:gd name="T99" fmla="*/ 1741038732 h 97"/>
                <a:gd name="T100" fmla="*/ 1460224836 w 97"/>
                <a:gd name="T101" fmla="*/ 1235576900 h 97"/>
                <a:gd name="T102" fmla="*/ 1460224836 w 97"/>
                <a:gd name="T103" fmla="*/ 1123250282 h 9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97"/>
                <a:gd name="T157" fmla="*/ 0 h 97"/>
                <a:gd name="T158" fmla="*/ 97 w 97"/>
                <a:gd name="T159" fmla="*/ 97 h 9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0" name="组合 144">
            <a:extLst>
              <a:ext uri="{FF2B5EF4-FFF2-40B4-BE49-F238E27FC236}">
                <a16:creationId xmlns:a16="http://schemas.microsoft.com/office/drawing/2014/main" xmlns="" id="{50B936C8-5EF1-4845-94CD-11574E5A940E}"/>
              </a:ext>
            </a:extLst>
          </p:cNvPr>
          <p:cNvGrpSpPr/>
          <p:nvPr/>
        </p:nvGrpSpPr>
        <p:grpSpPr bwMode="auto">
          <a:xfrm>
            <a:off x="8741371" y="2620043"/>
            <a:ext cx="784225" cy="784225"/>
            <a:chOff x="0" y="0"/>
            <a:chExt cx="784512" cy="784512"/>
          </a:xfrm>
        </p:grpSpPr>
        <p:sp>
          <p:nvSpPr>
            <p:cNvPr id="31" name="椭圆 145">
              <a:extLst>
                <a:ext uri="{FF2B5EF4-FFF2-40B4-BE49-F238E27FC236}">
                  <a16:creationId xmlns:a16="http://schemas.microsoft.com/office/drawing/2014/main" xmlns="" id="{905630C7-4EA9-4D91-B6EB-06C7F61A61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 w="12700">
              <a:noFill/>
              <a:beve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" name="任意多边形 146">
              <a:extLst>
                <a:ext uri="{FF2B5EF4-FFF2-40B4-BE49-F238E27FC236}">
                  <a16:creationId xmlns:a16="http://schemas.microsoft.com/office/drawing/2014/main" xmlns="" id="{98860EC9-1D50-444D-8921-748F4EE53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574" y="174618"/>
              <a:ext cx="550505" cy="412416"/>
            </a:xfrm>
            <a:custGeom>
              <a:avLst/>
              <a:gdLst>
                <a:gd name="T0" fmla="*/ 152941 w 574972"/>
                <a:gd name="T1" fmla="*/ 399844 h 399845"/>
                <a:gd name="T2" fmla="*/ 61228 w 574972"/>
                <a:gd name="T3" fmla="*/ 398217 h 399845"/>
                <a:gd name="T4" fmla="*/ 121790 w 574972"/>
                <a:gd name="T5" fmla="*/ 346388 h 399845"/>
                <a:gd name="T6" fmla="*/ 147415 w 574972"/>
                <a:gd name="T7" fmla="*/ 328444 h 399845"/>
                <a:gd name="T8" fmla="*/ 270881 w 574972"/>
                <a:gd name="T9" fmla="*/ 219691 h 399845"/>
                <a:gd name="T10" fmla="*/ 179168 w 574972"/>
                <a:gd name="T11" fmla="*/ 399845 h 399845"/>
                <a:gd name="T12" fmla="*/ 185489 w 574972"/>
                <a:gd name="T13" fmla="*/ 291396 h 399845"/>
                <a:gd name="T14" fmla="*/ 226257 w 574972"/>
                <a:gd name="T15" fmla="*/ 259235 h 399845"/>
                <a:gd name="T16" fmla="*/ 263531 w 574972"/>
                <a:gd name="T17" fmla="*/ 225912 h 399845"/>
                <a:gd name="T18" fmla="*/ 297108 w 574972"/>
                <a:gd name="T19" fmla="*/ 209429 h 399845"/>
                <a:gd name="T20" fmla="*/ 309758 w 574972"/>
                <a:gd name="T21" fmla="*/ 223349 h 399845"/>
                <a:gd name="T22" fmla="*/ 342372 w 574972"/>
                <a:gd name="T23" fmla="*/ 256672 h 399845"/>
                <a:gd name="T24" fmla="*/ 370328 w 574972"/>
                <a:gd name="T25" fmla="*/ 264362 h 399845"/>
                <a:gd name="T26" fmla="*/ 388821 w 574972"/>
                <a:gd name="T27" fmla="*/ 248907 h 399845"/>
                <a:gd name="T28" fmla="*/ 297108 w 574972"/>
                <a:gd name="T29" fmla="*/ 399844 h 399845"/>
                <a:gd name="T30" fmla="*/ 506761 w 574972"/>
                <a:gd name="T31" fmla="*/ 139370 h 399845"/>
                <a:gd name="T32" fmla="*/ 415048 w 574972"/>
                <a:gd name="T33" fmla="*/ 399844 h 399845"/>
                <a:gd name="T34" fmla="*/ 418375 w 574972"/>
                <a:gd name="T35" fmla="*/ 219183 h 399845"/>
                <a:gd name="T36" fmla="*/ 458488 w 574972"/>
                <a:gd name="T37" fmla="*/ 184898 h 399845"/>
                <a:gd name="T38" fmla="*/ 506761 w 574972"/>
                <a:gd name="T39" fmla="*/ 139370 h 399845"/>
                <a:gd name="T40" fmla="*/ 533039 w 574972"/>
                <a:gd name="T41" fmla="*/ 0 h 399845"/>
                <a:gd name="T42" fmla="*/ 567983 w 574972"/>
                <a:gd name="T43" fmla="*/ 5127 h 399845"/>
                <a:gd name="T44" fmla="*/ 574972 w 574972"/>
                <a:gd name="T45" fmla="*/ 117913 h 399845"/>
                <a:gd name="T46" fmla="*/ 535369 w 574972"/>
                <a:gd name="T47" fmla="*/ 117913 h 399845"/>
                <a:gd name="T48" fmla="*/ 533039 w 574972"/>
                <a:gd name="T49" fmla="*/ 69209 h 399845"/>
                <a:gd name="T50" fmla="*/ 437526 w 574972"/>
                <a:gd name="T51" fmla="*/ 156362 h 399845"/>
                <a:gd name="T52" fmla="*/ 383945 w 574972"/>
                <a:gd name="T53" fmla="*/ 202502 h 399845"/>
                <a:gd name="T54" fmla="*/ 349001 w 574972"/>
                <a:gd name="T55" fmla="*/ 207629 h 399845"/>
                <a:gd name="T56" fmla="*/ 337353 w 574972"/>
                <a:gd name="T57" fmla="*/ 194812 h 399845"/>
                <a:gd name="T58" fmla="*/ 293091 w 574972"/>
                <a:gd name="T59" fmla="*/ 146109 h 399845"/>
                <a:gd name="T60" fmla="*/ 239510 w 574972"/>
                <a:gd name="T61" fmla="*/ 192249 h 399845"/>
                <a:gd name="T62" fmla="*/ 216214 w 574972"/>
                <a:gd name="T63" fmla="*/ 210192 h 399845"/>
                <a:gd name="T64" fmla="*/ 139337 w 574972"/>
                <a:gd name="T65" fmla="*/ 274275 h 399845"/>
                <a:gd name="T66" fmla="*/ 32175 w 574972"/>
                <a:gd name="T67" fmla="*/ 363992 h 399845"/>
                <a:gd name="T68" fmla="*/ 4220 w 574972"/>
                <a:gd name="T69" fmla="*/ 358865 h 399845"/>
                <a:gd name="T70" fmla="*/ 18197 w 574972"/>
                <a:gd name="T71" fmla="*/ 317851 h 399845"/>
                <a:gd name="T72" fmla="*/ 139337 w 574972"/>
                <a:gd name="T73" fmla="*/ 220445 h 399845"/>
                <a:gd name="T74" fmla="*/ 216214 w 574972"/>
                <a:gd name="T75" fmla="*/ 156362 h 399845"/>
                <a:gd name="T76" fmla="*/ 239510 w 574972"/>
                <a:gd name="T77" fmla="*/ 138419 h 399845"/>
                <a:gd name="T78" fmla="*/ 283772 w 574972"/>
                <a:gd name="T79" fmla="*/ 99969 h 399845"/>
                <a:gd name="T80" fmla="*/ 314057 w 574972"/>
                <a:gd name="T81" fmla="*/ 107659 h 399845"/>
                <a:gd name="T82" fmla="*/ 346671 w 574972"/>
                <a:gd name="T83" fmla="*/ 140982 h 399845"/>
                <a:gd name="T84" fmla="*/ 383945 w 574972"/>
                <a:gd name="T85" fmla="*/ 146109 h 399845"/>
                <a:gd name="T86" fmla="*/ 437526 w 574972"/>
                <a:gd name="T87" fmla="*/ 99969 h 399845"/>
                <a:gd name="T88" fmla="*/ 498095 w 574972"/>
                <a:gd name="T89" fmla="*/ 43576 h 399845"/>
                <a:gd name="T90" fmla="*/ 463151 w 574972"/>
                <a:gd name="T91" fmla="*/ 43576 h 399845"/>
                <a:gd name="T92" fmla="*/ 442185 w 574972"/>
                <a:gd name="T93" fmla="*/ 20506 h 399845"/>
                <a:gd name="T94" fmla="*/ 456163 w 574972"/>
                <a:gd name="T95" fmla="*/ 2563 h 399845"/>
                <a:gd name="T96" fmla="*/ 0 w 574972"/>
                <a:gd name="T97" fmla="*/ 0 h 399845"/>
                <a:gd name="T98" fmla="*/ 574972 w 574972"/>
                <a:gd name="T99" fmla="*/ 399845 h 399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T96" t="T97" r="T98" b="T99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lnTo>
                    <a:pt x="152941" y="323694"/>
                  </a:ln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lnTo>
                    <a:pt x="270881" y="219691"/>
                  </a:ln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lnTo>
                    <a:pt x="297108" y="209429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lnTo>
                    <a:pt x="506761" y="139370"/>
                  </a:ln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3" name="组合 151">
            <a:extLst>
              <a:ext uri="{FF2B5EF4-FFF2-40B4-BE49-F238E27FC236}">
                <a16:creationId xmlns:a16="http://schemas.microsoft.com/office/drawing/2014/main" xmlns="" id="{C8FEE323-48F5-4D96-9B4F-27536EC2D627}"/>
              </a:ext>
            </a:extLst>
          </p:cNvPr>
          <p:cNvGrpSpPr/>
          <p:nvPr/>
        </p:nvGrpSpPr>
        <p:grpSpPr bwMode="auto">
          <a:xfrm>
            <a:off x="4453533" y="2620043"/>
            <a:ext cx="784225" cy="784225"/>
            <a:chOff x="0" y="0"/>
            <a:chExt cx="784512" cy="784512"/>
          </a:xfrm>
        </p:grpSpPr>
        <p:sp>
          <p:nvSpPr>
            <p:cNvPr id="34" name="椭圆 153">
              <a:extLst>
                <a:ext uri="{FF2B5EF4-FFF2-40B4-BE49-F238E27FC236}">
                  <a16:creationId xmlns:a16="http://schemas.microsoft.com/office/drawing/2014/main" xmlns="" id="{229F7617-1488-4EB9-9F52-DA16F6CFE7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 w="12700">
              <a:noFill/>
              <a:beve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" name="Freeform 168">
              <a:extLst>
                <a:ext uri="{FF2B5EF4-FFF2-40B4-BE49-F238E27FC236}">
                  <a16:creationId xmlns:a16="http://schemas.microsoft.com/office/drawing/2014/main" xmlns="" id="{435A7ECB-D5BF-41FD-9960-9CDBA7CF91B4}"/>
                </a:ext>
              </a:extLst>
            </p:cNvPr>
            <p:cNvSpPr>
              <a:spLocks noChangeAspect="1" noEditPoints="1" noChangeArrowheads="1"/>
            </p:cNvSpPr>
            <p:nvPr/>
          </p:nvSpPr>
          <p:spPr bwMode="auto">
            <a:xfrm>
              <a:off x="145149" y="167123"/>
              <a:ext cx="494214" cy="450267"/>
            </a:xfrm>
            <a:custGeom>
              <a:avLst/>
              <a:gdLst>
                <a:gd name="T0" fmla="*/ 110567239 w 94"/>
                <a:gd name="T1" fmla="*/ 587114815 h 81"/>
                <a:gd name="T2" fmla="*/ 1271544273 w 94"/>
                <a:gd name="T3" fmla="*/ 587114815 h 81"/>
                <a:gd name="T4" fmla="*/ 1382116769 w 94"/>
                <a:gd name="T5" fmla="*/ 494415401 h 81"/>
                <a:gd name="T6" fmla="*/ 2017891535 w 94"/>
                <a:gd name="T7" fmla="*/ 0 h 81"/>
                <a:gd name="T8" fmla="*/ 2017891535 w 94"/>
                <a:gd name="T9" fmla="*/ 1019726901 h 81"/>
                <a:gd name="T10" fmla="*/ 2017891535 w 94"/>
                <a:gd name="T11" fmla="*/ 2039453803 h 81"/>
                <a:gd name="T12" fmla="*/ 1382116769 w 94"/>
                <a:gd name="T13" fmla="*/ 1514142303 h 81"/>
                <a:gd name="T14" fmla="*/ 1271544273 w 94"/>
                <a:gd name="T15" fmla="*/ 1452338988 h 81"/>
                <a:gd name="T16" fmla="*/ 912198119 w 94"/>
                <a:gd name="T17" fmla="*/ 1452338988 h 81"/>
                <a:gd name="T18" fmla="*/ 1105693415 w 94"/>
                <a:gd name="T19" fmla="*/ 2147483647 h 81"/>
                <a:gd name="T20" fmla="*/ 1243905092 w 94"/>
                <a:gd name="T21" fmla="*/ 2147483647 h 81"/>
                <a:gd name="T22" fmla="*/ 1243905092 w 94"/>
                <a:gd name="T23" fmla="*/ 2147483647 h 81"/>
                <a:gd name="T24" fmla="*/ 1188621473 w 94"/>
                <a:gd name="T25" fmla="*/ 2147483647 h 81"/>
                <a:gd name="T26" fmla="*/ 580491146 w 94"/>
                <a:gd name="T27" fmla="*/ 2147483647 h 81"/>
                <a:gd name="T28" fmla="*/ 304067792 w 94"/>
                <a:gd name="T29" fmla="*/ 1452338988 h 81"/>
                <a:gd name="T30" fmla="*/ 110567239 w 94"/>
                <a:gd name="T31" fmla="*/ 1452338988 h 81"/>
                <a:gd name="T32" fmla="*/ 110567239 w 94"/>
                <a:gd name="T33" fmla="*/ 587114815 h 81"/>
                <a:gd name="T34" fmla="*/ 2147483647 w 94"/>
                <a:gd name="T35" fmla="*/ 710721445 h 81"/>
                <a:gd name="T36" fmla="*/ 2147483647 w 94"/>
                <a:gd name="T37" fmla="*/ 1019726901 h 81"/>
                <a:gd name="T38" fmla="*/ 2147483647 w 94"/>
                <a:gd name="T39" fmla="*/ 1328737917 h 81"/>
                <a:gd name="T40" fmla="*/ 2147483647 w 94"/>
                <a:gd name="T41" fmla="*/ 2039453803 h 81"/>
                <a:gd name="T42" fmla="*/ 2147483647 w 94"/>
                <a:gd name="T43" fmla="*/ 2039453803 h 81"/>
                <a:gd name="T44" fmla="*/ 2147483647 w 94"/>
                <a:gd name="T45" fmla="*/ 0 h 81"/>
                <a:gd name="T46" fmla="*/ 2147483647 w 94"/>
                <a:gd name="T47" fmla="*/ 0 h 81"/>
                <a:gd name="T48" fmla="*/ 2147483647 w 94"/>
                <a:gd name="T49" fmla="*/ 710721445 h 81"/>
                <a:gd name="T50" fmla="*/ 1271544273 w 94"/>
                <a:gd name="T51" fmla="*/ 1514142303 h 81"/>
                <a:gd name="T52" fmla="*/ 1022765358 w 94"/>
                <a:gd name="T53" fmla="*/ 1514142303 h 81"/>
                <a:gd name="T54" fmla="*/ 1105693415 w 94"/>
                <a:gd name="T55" fmla="*/ 1884951074 h 81"/>
                <a:gd name="T56" fmla="*/ 1188621473 w 94"/>
                <a:gd name="T57" fmla="*/ 1884951074 h 81"/>
                <a:gd name="T58" fmla="*/ 1188621473 w 94"/>
                <a:gd name="T59" fmla="*/ 1761350004 h 81"/>
                <a:gd name="T60" fmla="*/ 1271544273 w 94"/>
                <a:gd name="T61" fmla="*/ 1514142303 h 8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4"/>
                <a:gd name="T94" fmla="*/ 0 h 81"/>
                <a:gd name="T95" fmla="*/ 94 w 94"/>
                <a:gd name="T96" fmla="*/ 81 h 8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155">
            <a:extLst>
              <a:ext uri="{FF2B5EF4-FFF2-40B4-BE49-F238E27FC236}">
                <a16:creationId xmlns:a16="http://schemas.microsoft.com/office/drawing/2014/main" xmlns="" id="{AA0BD233-0B33-45E2-B329-2C580DBDE76F}"/>
              </a:ext>
            </a:extLst>
          </p:cNvPr>
          <p:cNvGrpSpPr/>
          <p:nvPr/>
        </p:nvGrpSpPr>
        <p:grpSpPr bwMode="auto">
          <a:xfrm>
            <a:off x="2310408" y="2620043"/>
            <a:ext cx="784225" cy="784225"/>
            <a:chOff x="0" y="0"/>
            <a:chExt cx="784512" cy="784512"/>
          </a:xfrm>
        </p:grpSpPr>
        <p:sp>
          <p:nvSpPr>
            <p:cNvPr id="37" name="椭圆 156">
              <a:extLst>
                <a:ext uri="{FF2B5EF4-FFF2-40B4-BE49-F238E27FC236}">
                  <a16:creationId xmlns:a16="http://schemas.microsoft.com/office/drawing/2014/main" xmlns="" id="{776B65EF-A47C-4A6E-9972-63268A6235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84512" cy="784512"/>
            </a:xfrm>
            <a:prstGeom prst="ellipse">
              <a:avLst/>
            </a:prstGeom>
            <a:solidFill>
              <a:srgbClr val="D01111">
                <a:alpha val="30000"/>
              </a:srgbClr>
            </a:solidFill>
            <a:ln w="12700">
              <a:noFill/>
              <a:bevel/>
            </a:ln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8" name="任意多边形 157">
              <a:extLst>
                <a:ext uri="{FF2B5EF4-FFF2-40B4-BE49-F238E27FC236}">
                  <a16:creationId xmlns:a16="http://schemas.microsoft.com/office/drawing/2014/main" xmlns="" id="{6BBA4B74-B982-4F9B-BA89-614B7814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612" y="128939"/>
              <a:ext cx="519288" cy="503774"/>
            </a:xfrm>
            <a:custGeom>
              <a:avLst/>
              <a:gdLst>
                <a:gd name="T0" fmla="*/ 262805 w 519288"/>
                <a:gd name="T1" fmla="*/ 111558 h 503774"/>
                <a:gd name="T2" fmla="*/ 439744 w 519288"/>
                <a:gd name="T3" fmla="*/ 276036 h 503774"/>
                <a:gd name="T4" fmla="*/ 439744 w 519288"/>
                <a:gd name="T5" fmla="*/ 484796 h 503774"/>
                <a:gd name="T6" fmla="*/ 433425 w 519288"/>
                <a:gd name="T7" fmla="*/ 503774 h 503774"/>
                <a:gd name="T8" fmla="*/ 414467 w 519288"/>
                <a:gd name="T9" fmla="*/ 503774 h 503774"/>
                <a:gd name="T10" fmla="*/ 319678 w 519288"/>
                <a:gd name="T11" fmla="*/ 503774 h 503774"/>
                <a:gd name="T12" fmla="*/ 313359 w 519288"/>
                <a:gd name="T13" fmla="*/ 503774 h 503774"/>
                <a:gd name="T14" fmla="*/ 307040 w 519288"/>
                <a:gd name="T15" fmla="*/ 497448 h 503774"/>
                <a:gd name="T16" fmla="*/ 307040 w 519288"/>
                <a:gd name="T17" fmla="*/ 396231 h 503774"/>
                <a:gd name="T18" fmla="*/ 212251 w 519288"/>
                <a:gd name="T19" fmla="*/ 396231 h 503774"/>
                <a:gd name="T20" fmla="*/ 212251 w 519288"/>
                <a:gd name="T21" fmla="*/ 497448 h 503774"/>
                <a:gd name="T22" fmla="*/ 212251 w 519288"/>
                <a:gd name="T23" fmla="*/ 503774 h 503774"/>
                <a:gd name="T24" fmla="*/ 199612 w 519288"/>
                <a:gd name="T25" fmla="*/ 503774 h 503774"/>
                <a:gd name="T26" fmla="*/ 104823 w 519288"/>
                <a:gd name="T27" fmla="*/ 503774 h 503774"/>
                <a:gd name="T28" fmla="*/ 92185 w 519288"/>
                <a:gd name="T29" fmla="*/ 503774 h 503774"/>
                <a:gd name="T30" fmla="*/ 79546 w 519288"/>
                <a:gd name="T31" fmla="*/ 484796 h 503774"/>
                <a:gd name="T32" fmla="*/ 79546 w 519288"/>
                <a:gd name="T33" fmla="*/ 276036 h 503774"/>
                <a:gd name="T34" fmla="*/ 259644 w 519288"/>
                <a:gd name="T35" fmla="*/ 0 h 503774"/>
                <a:gd name="T36" fmla="*/ 281809 w 519288"/>
                <a:gd name="T37" fmla="*/ 9516 h 503774"/>
                <a:gd name="T38" fmla="*/ 370468 w 519288"/>
                <a:gd name="T39" fmla="*/ 91992 h 503774"/>
                <a:gd name="T40" fmla="*/ 370468 w 519288"/>
                <a:gd name="T41" fmla="*/ 22205 h 503774"/>
                <a:gd name="T42" fmla="*/ 383134 w 519288"/>
                <a:gd name="T43" fmla="*/ 9516 h 503774"/>
                <a:gd name="T44" fmla="*/ 414798 w 519288"/>
                <a:gd name="T45" fmla="*/ 9516 h 503774"/>
                <a:gd name="T46" fmla="*/ 427463 w 519288"/>
                <a:gd name="T47" fmla="*/ 22205 h 503774"/>
                <a:gd name="T48" fmla="*/ 427463 w 519288"/>
                <a:gd name="T49" fmla="*/ 142746 h 503774"/>
                <a:gd name="T50" fmla="*/ 509789 w 519288"/>
                <a:gd name="T51" fmla="*/ 218877 h 503774"/>
                <a:gd name="T52" fmla="*/ 509789 w 519288"/>
                <a:gd name="T53" fmla="*/ 269631 h 503774"/>
                <a:gd name="T54" fmla="*/ 465460 w 519288"/>
                <a:gd name="T55" fmla="*/ 269631 h 503774"/>
                <a:gd name="T56" fmla="*/ 262810 w 519288"/>
                <a:gd name="T57" fmla="*/ 79303 h 503774"/>
                <a:gd name="T58" fmla="*/ 60161 w 519288"/>
                <a:gd name="T59" fmla="*/ 269631 h 503774"/>
                <a:gd name="T60" fmla="*/ 34830 w 519288"/>
                <a:gd name="T61" fmla="*/ 275975 h 503774"/>
                <a:gd name="T62" fmla="*/ 9499 w 519288"/>
                <a:gd name="T63" fmla="*/ 269631 h 503774"/>
                <a:gd name="T64" fmla="*/ 9499 w 519288"/>
                <a:gd name="T65" fmla="*/ 218877 h 503774"/>
                <a:gd name="T66" fmla="*/ 237479 w 519288"/>
                <a:gd name="T67" fmla="*/ 9516 h 503774"/>
                <a:gd name="T68" fmla="*/ 259644 w 519288"/>
                <a:gd name="T69" fmla="*/ 0 h 50377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19288"/>
                <a:gd name="T106" fmla="*/ 0 h 503774"/>
                <a:gd name="T107" fmla="*/ 519288 w 519288"/>
                <a:gd name="T108" fmla="*/ 503774 h 50377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lnTo>
                    <a:pt x="262805" y="111558"/>
                  </a:ln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6" name="矩形 91">
            <a:extLst>
              <a:ext uri="{FF2B5EF4-FFF2-40B4-BE49-F238E27FC236}">
                <a16:creationId xmlns:a16="http://schemas.microsoft.com/office/drawing/2014/main" xmlns="" id="{CF62BEA8-C755-4DD1-9E16-5878B7B2F9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5914" y="3038143"/>
            <a:ext cx="396875" cy="17463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" t="1" r="2872" b="43776"/>
          <a:stretch/>
        </p:blipFill>
        <p:spPr>
          <a:xfrm>
            <a:off x="0" y="3480964"/>
            <a:ext cx="12192000" cy="320994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06412"/>
            <a:ext cx="12192000" cy="8674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751" y="357477"/>
            <a:ext cx="3746498" cy="1265094"/>
          </a:xfrm>
          <a:prstGeom prst="rect">
            <a:avLst/>
          </a:prstGeom>
        </p:spPr>
      </p:pic>
      <p:sp>
        <p:nvSpPr>
          <p:cNvPr id="41" name="TextBox 59">
            <a:extLst>
              <a:ext uri="{FF2B5EF4-FFF2-40B4-BE49-F238E27FC236}">
                <a16:creationId xmlns:a16="http://schemas.microsoft.com/office/drawing/2014/main" xmlns="" id="{1447B2B4-925B-4FA7-AA01-250751FBAD4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463058" y="540670"/>
            <a:ext cx="33131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目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录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42" name="TextBox 59">
            <a:extLst>
              <a:ext uri="{FF2B5EF4-FFF2-40B4-BE49-F238E27FC236}">
                <a16:creationId xmlns:a16="http://schemas.microsoft.com/office/drawing/2014/main" xmlns="" id="{1447B2B4-925B-4FA7-AA01-250751FBAD4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463058" y="1445723"/>
            <a:ext cx="3313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CONTENTS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605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animEffect>
                                      <p:cBhvr>
                                        <p:cTn id="12" dur="35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75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animEffect>
                                      <p:cBhvr>
                                        <p:cTn id="24" dur="35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75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animEffect>
                                      <p:cBhvr>
                                        <p:cTn id="36" dur="35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75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3350"/>
                                  </p:stCondLst>
                                  <p:childTnLst>
                                    <p:animEffect>
                                      <p:cBhvr>
                                        <p:cTn id="48" dur="35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75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3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2" grpId="0" bldLvl="0" animBg="1" autoUpdateAnimBg="0"/>
      <p:bldP spid="23" grpId="0" bldLvl="0" animBg="1" autoUpdateAnimBg="0"/>
      <p:bldP spid="24" grpId="0" bldLvl="0" animBg="1" autoUpdateAnimBg="0"/>
      <p:bldP spid="46" grpId="0" bldLvl="0" animBg="1" autoUpdateAnimBg="0"/>
      <p:bldP spid="41" grpId="0" bldLvl="0" autoUpdateAnimBg="0"/>
      <p:bldP spid="42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2" t="1" r="2872" b="43776"/>
          <a:stretch/>
        </p:blipFill>
        <p:spPr>
          <a:xfrm>
            <a:off x="0" y="3648058"/>
            <a:ext cx="12192000" cy="32099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459" y="0"/>
            <a:ext cx="938708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4077035" y="-522039"/>
            <a:ext cx="4036342" cy="7468690"/>
          </a:xfrm>
          <a:prstGeom prst="rect">
            <a:avLst/>
          </a:prstGeom>
        </p:spPr>
      </p:pic>
      <p:grpSp>
        <p:nvGrpSpPr>
          <p:cNvPr id="7" name="组合 30">
            <a:extLst>
              <a:ext uri="{FF2B5EF4-FFF2-40B4-BE49-F238E27FC236}">
                <a16:creationId xmlns:a16="http://schemas.microsoft.com/office/drawing/2014/main" xmlns="" id="{7431D3DC-BE0B-4F29-A2D7-AFABA405BC1E}"/>
              </a:ext>
            </a:extLst>
          </p:cNvPr>
          <p:cNvGrpSpPr/>
          <p:nvPr/>
        </p:nvGrpSpPr>
        <p:grpSpPr bwMode="auto">
          <a:xfrm>
            <a:off x="5521325" y="833447"/>
            <a:ext cx="1416050" cy="1363662"/>
            <a:chOff x="0" y="0"/>
            <a:chExt cx="312738" cy="301626"/>
          </a:xfrm>
          <a:solidFill>
            <a:srgbClr val="C00000"/>
          </a:solidFill>
        </p:grpSpPr>
        <p:sp>
          <p:nvSpPr>
            <p:cNvPr id="8" name="Freeform 252">
              <a:extLst>
                <a:ext uri="{FF2B5EF4-FFF2-40B4-BE49-F238E27FC236}">
                  <a16:creationId xmlns:a16="http://schemas.microsoft.com/office/drawing/2014/main" xmlns="" id="{7DB048B7-66EA-4521-8548-4623D16952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13" y="68263"/>
              <a:ext cx="214313" cy="233363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7"/>
                <a:gd name="T55" fmla="*/ 0 h 62"/>
                <a:gd name="T56" fmla="*/ 57 w 57"/>
                <a:gd name="T57" fmla="*/ 62 h 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1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Freeform 253">
              <a:extLst>
                <a:ext uri="{FF2B5EF4-FFF2-40B4-BE49-F238E27FC236}">
                  <a16:creationId xmlns:a16="http://schemas.microsoft.com/office/drawing/2014/main" xmlns="" id="{BC7C2AC3-0A94-461B-AC0A-212FE2F62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12738" cy="169863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3"/>
                <a:gd name="T52" fmla="*/ 0 h 45"/>
                <a:gd name="T53" fmla="*/ 83 w 83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14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" name="TextBox 18">
            <a:extLst>
              <a:ext uri="{FF2B5EF4-FFF2-40B4-BE49-F238E27FC236}">
                <a16:creationId xmlns:a16="http://schemas.microsoft.com/office/drawing/2014/main" xmlns="" id="{5986B228-A22C-48CC-97FD-C7FAB5BE0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1069" y="2645627"/>
            <a:ext cx="297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C00000"/>
                </a:solidFill>
                <a:latin typeface="Arial" panose="020B0604020202020204" pitchFamily="34" charset="0"/>
                <a:ea typeface="Dotum" panose="020B0600000101010101" pitchFamily="34" charset="-127"/>
                <a:sym typeface="Arial" panose="020B0604020202020204" pitchFamily="34" charset="0"/>
              </a:rPr>
              <a:t>PART  01</a:t>
            </a:r>
          </a:p>
        </p:txBody>
      </p:sp>
      <p:sp>
        <p:nvSpPr>
          <p:cNvPr id="11" name="文本框 8">
            <a:extLst>
              <a:ext uri="{FF2B5EF4-FFF2-40B4-BE49-F238E27FC236}">
                <a16:creationId xmlns:a16="http://schemas.microsoft.com/office/drawing/2014/main" xmlns="" id="{1E87960F-6F7A-4FFB-AA04-1E09E541F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1969" y="3052027"/>
            <a:ext cx="38131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C00000"/>
                </a:solidFill>
                <a:sym typeface="方正兰亭黑_GBK" pitchFamily="2" charset="-122"/>
              </a:rPr>
              <a:t>关于我们</a:t>
            </a:r>
          </a:p>
        </p:txBody>
      </p:sp>
      <p:sp>
        <p:nvSpPr>
          <p:cNvPr id="12" name="矩形 51">
            <a:extLst>
              <a:ext uri="{FF2B5EF4-FFF2-40B4-BE49-F238E27FC236}">
                <a16:creationId xmlns:a16="http://schemas.microsoft.com/office/drawing/2014/main" xmlns="" id="{4DC669D1-67E4-4653-9294-84B707DD2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2575" y="4310375"/>
            <a:ext cx="1865313" cy="52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C00000"/>
                </a:solidFill>
                <a:latin typeface="黑体" panose="02010600030101010101" charset="-122"/>
                <a:ea typeface="黑体" panose="02010600030101010101" charset="-122"/>
                <a:sym typeface="Arial" panose="020B0604020202020204" pitchFamily="34" charset="0"/>
              </a:rPr>
              <a:t>About Us</a:t>
            </a:r>
          </a:p>
        </p:txBody>
      </p:sp>
      <p:sp>
        <p:nvSpPr>
          <p:cNvPr id="13" name="直接连接符 4">
            <a:extLst>
              <a:ext uri="{FF2B5EF4-FFF2-40B4-BE49-F238E27FC236}">
                <a16:creationId xmlns:a16="http://schemas.microsoft.com/office/drawing/2014/main" xmlns="" id="{A614245D-2295-4CE5-ADB0-B572E0482213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8869" y="4055327"/>
            <a:ext cx="2620962" cy="0"/>
          </a:xfrm>
          <a:prstGeom prst="line">
            <a:avLst/>
          </a:prstGeom>
          <a:noFill/>
          <a:ln w="19050">
            <a:solidFill>
              <a:srgbClr val="D0111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7"/>
          <a:stretch/>
        </p:blipFill>
        <p:spPr>
          <a:xfrm>
            <a:off x="2398724" y="787234"/>
            <a:ext cx="2304483" cy="202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8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1" grpId="0" bldLvl="0" autoUpdateAnimBg="0"/>
      <p:bldP spid="12" grpId="0" bldLvl="0" autoUpdateAnimBg="0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>
            <a:extLst>
              <a:ext uri="{FF2B5EF4-FFF2-40B4-BE49-F238E27FC236}">
                <a16:creationId xmlns:a16="http://schemas.microsoft.com/office/drawing/2014/main" xmlns="" id="{4657B1D7-7D71-4FB2-9A22-A2E681BF5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6963" y="1694449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详细描述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2D4A493-D109-4C2D-A6B1-CBEE6E5D7B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2477" y="330064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公司概述</a:t>
            </a:r>
          </a:p>
        </p:txBody>
      </p:sp>
      <p:sp>
        <p:nvSpPr>
          <p:cNvPr id="8" name="Rectangle 42">
            <a:extLst>
              <a:ext uri="{FF2B5EF4-FFF2-40B4-BE49-F238E27FC236}">
                <a16:creationId xmlns:a16="http://schemas.microsoft.com/office/drawing/2014/main" xmlns="" id="{413739FF-D734-4B04-9646-3BA9CB88B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050" y="1716674"/>
            <a:ext cx="3136900" cy="358933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47">
            <a:extLst>
              <a:ext uri="{FF2B5EF4-FFF2-40B4-BE49-F238E27FC236}">
                <a16:creationId xmlns:a16="http://schemas.microsoft.com/office/drawing/2014/main" xmlns="" id="{6559C2FE-A0BE-48D0-A5F0-6DD647874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9663" y="2216736"/>
            <a:ext cx="2071687" cy="323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右键点击图片选择设置图片格式可直接替换图片。您可以点击文字框输入您的描述说明，或者通过复制粘贴，在此录入您的描述说明。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xmlns="" id="{E4D369B1-2E43-44F7-96A5-608B2599E8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3150" y="4432886"/>
            <a:ext cx="793750" cy="796925"/>
          </a:xfrm>
          <a:prstGeom prst="ellipse">
            <a:avLst/>
          </a:prstGeom>
          <a:solidFill>
            <a:srgbClr val="D01111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8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" name="Group 22">
            <a:extLst>
              <a:ext uri="{FF2B5EF4-FFF2-40B4-BE49-F238E27FC236}">
                <a16:creationId xmlns:a16="http://schemas.microsoft.com/office/drawing/2014/main" xmlns="" id="{42A7B8E3-5115-48EF-A9C1-C349068AC0FD}"/>
              </a:ext>
            </a:extLst>
          </p:cNvPr>
          <p:cNvGrpSpPr/>
          <p:nvPr/>
        </p:nvGrpSpPr>
        <p:grpSpPr bwMode="auto">
          <a:xfrm>
            <a:off x="7642508" y="4660180"/>
            <a:ext cx="355033" cy="342338"/>
            <a:chOff x="0" y="0"/>
            <a:chExt cx="439257" cy="424283"/>
          </a:xfrm>
          <a:solidFill>
            <a:srgbClr val="D01111"/>
          </a:solidFill>
        </p:grpSpPr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xmlns="" id="{B11F34B4-3F4D-41D1-97CD-383F0F8DE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34" y="169713"/>
              <a:ext cx="47421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3" name="Rectangle 19">
              <a:extLst>
                <a:ext uri="{FF2B5EF4-FFF2-40B4-BE49-F238E27FC236}">
                  <a16:creationId xmlns:a16="http://schemas.microsoft.com/office/drawing/2014/main" xmlns="" id="{D6DFDF81-D3C3-4615-AB49-88C0F833F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107" y="169713"/>
              <a:ext cx="49916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4" name="Rectangle 20">
              <a:extLst>
                <a:ext uri="{FF2B5EF4-FFF2-40B4-BE49-F238E27FC236}">
                  <a16:creationId xmlns:a16="http://schemas.microsoft.com/office/drawing/2014/main" xmlns="" id="{C895EE6F-5296-49C3-A1F1-1E5FC8E8CD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477" y="169713"/>
              <a:ext cx="49916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5" name="Rectangle 21">
              <a:extLst>
                <a:ext uri="{FF2B5EF4-FFF2-40B4-BE49-F238E27FC236}">
                  <a16:creationId xmlns:a16="http://schemas.microsoft.com/office/drawing/2014/main" xmlns="" id="{DFAAEF60-F263-438C-BCEE-AED181D1D0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34" y="237099"/>
              <a:ext cx="47421" cy="4742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6" name="Rectangle 22">
              <a:extLst>
                <a:ext uri="{FF2B5EF4-FFF2-40B4-BE49-F238E27FC236}">
                  <a16:creationId xmlns:a16="http://schemas.microsoft.com/office/drawing/2014/main" xmlns="" id="{BCAFD14E-E911-46D6-ADE4-A2A50BB37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107" y="237099"/>
              <a:ext cx="49916" cy="4742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xmlns="" id="{FFE270A9-A6C2-4FBC-AE89-B8526CF95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477" y="237099"/>
              <a:ext cx="49916" cy="4742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8" name="Rectangle 24">
              <a:extLst>
                <a:ext uri="{FF2B5EF4-FFF2-40B4-BE49-F238E27FC236}">
                  <a16:creationId xmlns:a16="http://schemas.microsoft.com/office/drawing/2014/main" xmlns="" id="{81634289-0B0E-4E1D-917E-298B07109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34" y="309477"/>
              <a:ext cx="47421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9" name="Rectangle 25">
              <a:extLst>
                <a:ext uri="{FF2B5EF4-FFF2-40B4-BE49-F238E27FC236}">
                  <a16:creationId xmlns:a16="http://schemas.microsoft.com/office/drawing/2014/main" xmlns="" id="{1F0ECF71-EC26-46E9-8BC5-C2488E126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5" y="237099"/>
              <a:ext cx="49916" cy="47421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0" name="Rectangle 26">
              <a:extLst>
                <a:ext uri="{FF2B5EF4-FFF2-40B4-BE49-F238E27FC236}">
                  <a16:creationId xmlns:a16="http://schemas.microsoft.com/office/drawing/2014/main" xmlns="" id="{2A250F5A-9B3F-4F0D-8085-161D7CE1A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65" y="309477"/>
              <a:ext cx="49916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xmlns="" id="{491FBF79-7E2D-4347-9125-07ED448B69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107" y="309477"/>
              <a:ext cx="49916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Rectangle 28">
              <a:extLst>
                <a:ext uri="{FF2B5EF4-FFF2-40B4-BE49-F238E27FC236}">
                  <a16:creationId xmlns:a16="http://schemas.microsoft.com/office/drawing/2014/main" xmlns="" id="{051543D0-3503-4658-B4FA-B3E998C0C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477" y="309477"/>
              <a:ext cx="49916" cy="44924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3" name="Freeform 29">
              <a:extLst>
                <a:ext uri="{FF2B5EF4-FFF2-40B4-BE49-F238E27FC236}">
                  <a16:creationId xmlns:a16="http://schemas.microsoft.com/office/drawing/2014/main" xmlns="" id="{B749FA03-2494-481F-A255-A195C02C634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0" y="29950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76"/>
                <a:gd name="T61" fmla="*/ 0 h 158"/>
                <a:gd name="T62" fmla="*/ 176 w 176"/>
                <a:gd name="T63" fmla="*/ 158 h 1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4" name="Rectangle 30">
              <a:extLst>
                <a:ext uri="{FF2B5EF4-FFF2-40B4-BE49-F238E27FC236}">
                  <a16:creationId xmlns:a16="http://schemas.microsoft.com/office/drawing/2014/main" xmlns="" id="{4569C218-C4BB-40F9-9DFD-A9D0F3754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60" y="0"/>
              <a:ext cx="37438" cy="5989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5" name="Rectangle 31">
              <a:extLst>
                <a:ext uri="{FF2B5EF4-FFF2-40B4-BE49-F238E27FC236}">
                  <a16:creationId xmlns:a16="http://schemas.microsoft.com/office/drawing/2014/main" xmlns="" id="{B822E927-E545-4F16-AE54-6B178CC7B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43" y="0"/>
              <a:ext cx="34941" cy="59899"/>
            </a:xfrm>
            <a:prstGeom prst="rect">
              <a:avLst/>
            </a:pr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26" name="组合 18">
            <a:extLst>
              <a:ext uri="{FF2B5EF4-FFF2-40B4-BE49-F238E27FC236}">
                <a16:creationId xmlns:a16="http://schemas.microsoft.com/office/drawing/2014/main" xmlns="" id="{D8986B4B-CF68-4340-A0F9-0B608A444479}"/>
              </a:ext>
            </a:extLst>
          </p:cNvPr>
          <p:cNvGrpSpPr/>
          <p:nvPr/>
        </p:nvGrpSpPr>
        <p:grpSpPr bwMode="auto">
          <a:xfrm>
            <a:off x="7423150" y="1835736"/>
            <a:ext cx="793750" cy="798513"/>
            <a:chOff x="0" y="0"/>
            <a:chExt cx="792885" cy="797434"/>
          </a:xfrm>
        </p:grpSpPr>
        <p:sp>
          <p:nvSpPr>
            <p:cNvPr id="27" name="Oval 6">
              <a:extLst>
                <a:ext uri="{FF2B5EF4-FFF2-40B4-BE49-F238E27FC236}">
                  <a16:creationId xmlns:a16="http://schemas.microsoft.com/office/drawing/2014/main" xmlns="" id="{D07DA570-ECA8-41F5-BA2E-2B98B36B71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8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Freeform 35">
              <a:extLst>
                <a:ext uri="{FF2B5EF4-FFF2-40B4-BE49-F238E27FC236}">
                  <a16:creationId xmlns:a16="http://schemas.microsoft.com/office/drawing/2014/main" xmlns="" id="{B863C18A-D0B0-4D41-BEA5-577EA7217A1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85871" y="256657"/>
              <a:ext cx="421143" cy="284121"/>
            </a:xfrm>
            <a:custGeom>
              <a:avLst/>
              <a:gdLst>
                <a:gd name="T0" fmla="*/ 971389130 w 157"/>
                <a:gd name="T1" fmla="*/ 330486331 h 106"/>
                <a:gd name="T2" fmla="*/ 978586115 w 157"/>
                <a:gd name="T3" fmla="*/ 265824680 h 106"/>
                <a:gd name="T4" fmla="*/ 712351314 w 157"/>
                <a:gd name="T5" fmla="*/ 0 h 106"/>
                <a:gd name="T6" fmla="*/ 525269936 w 157"/>
                <a:gd name="T7" fmla="*/ 129320622 h 106"/>
                <a:gd name="T8" fmla="*/ 323797271 w 157"/>
                <a:gd name="T9" fmla="*/ 57475534 h 106"/>
                <a:gd name="T10" fmla="*/ 136713211 w 157"/>
                <a:gd name="T11" fmla="*/ 280194233 h 106"/>
                <a:gd name="T12" fmla="*/ 143910196 w 157"/>
                <a:gd name="T13" fmla="*/ 337669767 h 106"/>
                <a:gd name="T14" fmla="*/ 0 w 157"/>
                <a:gd name="T15" fmla="*/ 538835477 h 106"/>
                <a:gd name="T16" fmla="*/ 223060938 w 157"/>
                <a:gd name="T17" fmla="*/ 761554176 h 106"/>
                <a:gd name="T18" fmla="*/ 906629676 w 157"/>
                <a:gd name="T19" fmla="*/ 761554176 h 106"/>
                <a:gd name="T20" fmla="*/ 1129690614 w 157"/>
                <a:gd name="T21" fmla="*/ 538835477 h 106"/>
                <a:gd name="T22" fmla="*/ 971389130 w 157"/>
                <a:gd name="T23" fmla="*/ 330486331 h 106"/>
                <a:gd name="T24" fmla="*/ 863458495 w 157"/>
                <a:gd name="T25" fmla="*/ 718448195 h 106"/>
                <a:gd name="T26" fmla="*/ 568443800 w 157"/>
                <a:gd name="T27" fmla="*/ 718448195 h 106"/>
                <a:gd name="T28" fmla="*/ 741133889 w 157"/>
                <a:gd name="T29" fmla="*/ 538835477 h 106"/>
                <a:gd name="T30" fmla="*/ 733939587 w 157"/>
                <a:gd name="T31" fmla="*/ 517282486 h 106"/>
                <a:gd name="T32" fmla="*/ 661983147 w 157"/>
                <a:gd name="T33" fmla="*/ 517282486 h 106"/>
                <a:gd name="T34" fmla="*/ 661983147 w 157"/>
                <a:gd name="T35" fmla="*/ 488543379 h 106"/>
                <a:gd name="T36" fmla="*/ 661983147 w 157"/>
                <a:gd name="T37" fmla="*/ 265824680 h 106"/>
                <a:gd name="T38" fmla="*/ 647594542 w 157"/>
                <a:gd name="T39" fmla="*/ 251457807 h 106"/>
                <a:gd name="T40" fmla="*/ 460510482 w 157"/>
                <a:gd name="T41" fmla="*/ 251457807 h 106"/>
                <a:gd name="T42" fmla="*/ 446119194 w 157"/>
                <a:gd name="T43" fmla="*/ 265824680 h 106"/>
                <a:gd name="T44" fmla="*/ 446119194 w 157"/>
                <a:gd name="T45" fmla="*/ 488543379 h 106"/>
                <a:gd name="T46" fmla="*/ 446119194 w 157"/>
                <a:gd name="T47" fmla="*/ 524465923 h 106"/>
                <a:gd name="T48" fmla="*/ 366968452 w 157"/>
                <a:gd name="T49" fmla="*/ 524465923 h 106"/>
                <a:gd name="T50" fmla="*/ 359774149 w 157"/>
                <a:gd name="T51" fmla="*/ 546018913 h 106"/>
                <a:gd name="T52" fmla="*/ 539661224 w 157"/>
                <a:gd name="T53" fmla="*/ 718448195 h 106"/>
                <a:gd name="T54" fmla="*/ 273429105 w 157"/>
                <a:gd name="T55" fmla="*/ 718448195 h 106"/>
                <a:gd name="T56" fmla="*/ 79150742 w 157"/>
                <a:gd name="T57" fmla="*/ 531652040 h 106"/>
                <a:gd name="T58" fmla="*/ 208669650 w 157"/>
                <a:gd name="T59" fmla="*/ 359222758 h 106"/>
                <a:gd name="T60" fmla="*/ 201472665 w 157"/>
                <a:gd name="T61" fmla="*/ 316116777 h 106"/>
                <a:gd name="T62" fmla="*/ 359774149 w 157"/>
                <a:gd name="T63" fmla="*/ 122137185 h 106"/>
                <a:gd name="T64" fmla="*/ 532466921 w 157"/>
                <a:gd name="T65" fmla="*/ 208349146 h 106"/>
                <a:gd name="T66" fmla="*/ 697962708 w 157"/>
                <a:gd name="T67" fmla="*/ 71845088 h 106"/>
                <a:gd name="T68" fmla="*/ 921020964 w 157"/>
                <a:gd name="T69" fmla="*/ 301747224 h 106"/>
                <a:gd name="T70" fmla="*/ 913826661 w 157"/>
                <a:gd name="T71" fmla="*/ 352039321 h 106"/>
                <a:gd name="T72" fmla="*/ 1057736857 w 157"/>
                <a:gd name="T73" fmla="*/ 531652040 h 106"/>
                <a:gd name="T74" fmla="*/ 863458495 w 157"/>
                <a:gd name="T75" fmla="*/ 718448195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" name="矩形 67">
            <a:extLst>
              <a:ext uri="{FF2B5EF4-FFF2-40B4-BE49-F238E27FC236}">
                <a16:creationId xmlns:a16="http://schemas.microsoft.com/office/drawing/2014/main" xmlns="" id="{B67CD4E0-53AF-427D-9ACA-0E3FDEAB4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813" y="1835736"/>
            <a:ext cx="2373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旗下分支机构</a:t>
            </a:r>
          </a:p>
        </p:txBody>
      </p:sp>
      <p:sp>
        <p:nvSpPr>
          <p:cNvPr id="30" name="矩形 47">
            <a:extLst>
              <a:ext uri="{FF2B5EF4-FFF2-40B4-BE49-F238E27FC236}">
                <a16:creationId xmlns:a16="http://schemas.microsoft.com/office/drawing/2014/main" xmlns="" id="{676F1EE3-5C40-4FCD-B1F5-57276B2EBC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813" y="2204036"/>
            <a:ext cx="25130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31" name="矩形 69">
            <a:extLst>
              <a:ext uri="{FF2B5EF4-FFF2-40B4-BE49-F238E27FC236}">
                <a16:creationId xmlns:a16="http://schemas.microsoft.com/office/drawing/2014/main" xmlns="" id="{69A71195-4944-4C9D-820A-21373D85F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813" y="3131136"/>
            <a:ext cx="2373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拥有员工数量</a:t>
            </a:r>
          </a:p>
        </p:txBody>
      </p:sp>
      <p:sp>
        <p:nvSpPr>
          <p:cNvPr id="32" name="矩形 47">
            <a:extLst>
              <a:ext uri="{FF2B5EF4-FFF2-40B4-BE49-F238E27FC236}">
                <a16:creationId xmlns:a16="http://schemas.microsoft.com/office/drawing/2014/main" xmlns="" id="{E8D69FE7-255E-4614-95FB-7DB3F33C9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813" y="3501024"/>
            <a:ext cx="25130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在此录入图表的描述说明，在此录入图表的描述说明。</a:t>
            </a:r>
          </a:p>
        </p:txBody>
      </p:sp>
      <p:sp>
        <p:nvSpPr>
          <p:cNvPr id="33" name="矩形 71">
            <a:extLst>
              <a:ext uri="{FF2B5EF4-FFF2-40B4-BE49-F238E27FC236}">
                <a16:creationId xmlns:a16="http://schemas.microsoft.com/office/drawing/2014/main" xmlns="" id="{3F252156-C1CE-4913-AD05-4730285BD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813" y="4426536"/>
            <a:ext cx="23733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C00000"/>
                </a:solidFill>
                <a:sym typeface="方正兰亭黑_GBK" pitchFamily="2" charset="-122"/>
              </a:rPr>
              <a:t>产品总销售额</a:t>
            </a:r>
          </a:p>
        </p:txBody>
      </p:sp>
      <p:sp>
        <p:nvSpPr>
          <p:cNvPr id="34" name="矩形 47">
            <a:extLst>
              <a:ext uri="{FF2B5EF4-FFF2-40B4-BE49-F238E27FC236}">
                <a16:creationId xmlns:a16="http://schemas.microsoft.com/office/drawing/2014/main" xmlns="" id="{0BA595B5-1E44-47E6-B536-B4718E89F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813" y="4782136"/>
            <a:ext cx="25130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在此录入图表的描述说明，在此录入图表的描述说明。</a:t>
            </a:r>
          </a:p>
        </p:txBody>
      </p:sp>
      <p:grpSp>
        <p:nvGrpSpPr>
          <p:cNvPr id="35" name="组合 17">
            <a:extLst>
              <a:ext uri="{FF2B5EF4-FFF2-40B4-BE49-F238E27FC236}">
                <a16:creationId xmlns:a16="http://schemas.microsoft.com/office/drawing/2014/main" xmlns="" id="{C1E7233C-62E5-4DFE-A7AE-1AF2D2064763}"/>
              </a:ext>
            </a:extLst>
          </p:cNvPr>
          <p:cNvGrpSpPr/>
          <p:nvPr/>
        </p:nvGrpSpPr>
        <p:grpSpPr bwMode="auto">
          <a:xfrm>
            <a:off x="7423150" y="3134311"/>
            <a:ext cx="793750" cy="796925"/>
            <a:chOff x="0" y="0"/>
            <a:chExt cx="792885" cy="797434"/>
          </a:xfrm>
        </p:grpSpPr>
        <p:sp>
          <p:nvSpPr>
            <p:cNvPr id="36" name="Oval 8">
              <a:extLst>
                <a:ext uri="{FF2B5EF4-FFF2-40B4-BE49-F238E27FC236}">
                  <a16:creationId xmlns:a16="http://schemas.microsoft.com/office/drawing/2014/main" xmlns="" id="{BA453E81-5370-44A2-8D10-96F0DED01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792885" cy="797434"/>
            </a:xfrm>
            <a:prstGeom prst="ellipse">
              <a:avLst/>
            </a:prstGeom>
            <a:solidFill>
              <a:srgbClr val="D01111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8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任意多边形 75">
              <a:extLst>
                <a:ext uri="{FF2B5EF4-FFF2-40B4-BE49-F238E27FC236}">
                  <a16:creationId xmlns:a16="http://schemas.microsoft.com/office/drawing/2014/main" xmlns="" id="{85A48072-89A8-4059-8371-9459FEB3D2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08" y="205049"/>
              <a:ext cx="541268" cy="387337"/>
            </a:xfrm>
            <a:custGeom>
              <a:avLst/>
              <a:gdLst>
                <a:gd name="T0" fmla="*/ 302178 w 613253"/>
                <a:gd name="T1" fmla="*/ 189810 h 438850"/>
                <a:gd name="T2" fmla="*/ 308446 w 613253"/>
                <a:gd name="T3" fmla="*/ 211231 h 438850"/>
                <a:gd name="T4" fmla="*/ 273991 w 613253"/>
                <a:gd name="T5" fmla="*/ 287948 h 438850"/>
                <a:gd name="T6" fmla="*/ 273506 w 613253"/>
                <a:gd name="T7" fmla="*/ 287948 h 438850"/>
                <a:gd name="T8" fmla="*/ 273846 w 613253"/>
                <a:gd name="T9" fmla="*/ 288271 h 438850"/>
                <a:gd name="T10" fmla="*/ 273506 w 613253"/>
                <a:gd name="T11" fmla="*/ 289027 h 438850"/>
                <a:gd name="T12" fmla="*/ 274642 w 613253"/>
                <a:gd name="T13" fmla="*/ 289027 h 438850"/>
                <a:gd name="T14" fmla="*/ 313223 w 613253"/>
                <a:gd name="T15" fmla="*/ 325694 h 438850"/>
                <a:gd name="T16" fmla="*/ 351804 w 613253"/>
                <a:gd name="T17" fmla="*/ 289027 h 438850"/>
                <a:gd name="T18" fmla="*/ 352939 w 613253"/>
                <a:gd name="T19" fmla="*/ 289027 h 438850"/>
                <a:gd name="T20" fmla="*/ 352600 w 613253"/>
                <a:gd name="T21" fmla="*/ 288270 h 438850"/>
                <a:gd name="T22" fmla="*/ 352939 w 613253"/>
                <a:gd name="T23" fmla="*/ 287948 h 438850"/>
                <a:gd name="T24" fmla="*/ 352455 w 613253"/>
                <a:gd name="T25" fmla="*/ 287948 h 438850"/>
                <a:gd name="T26" fmla="*/ 317999 w 613253"/>
                <a:gd name="T27" fmla="*/ 211229 h 438850"/>
                <a:gd name="T28" fmla="*/ 324267 w 613253"/>
                <a:gd name="T29" fmla="*/ 189810 h 438850"/>
                <a:gd name="T30" fmla="*/ 122621 w 613253"/>
                <a:gd name="T31" fmla="*/ 168497 h 438850"/>
                <a:gd name="T32" fmla="*/ 127701 w 613253"/>
                <a:gd name="T33" fmla="*/ 185855 h 438850"/>
                <a:gd name="T34" fmla="*/ 99783 w 613253"/>
                <a:gd name="T35" fmla="*/ 248016 h 438850"/>
                <a:gd name="T36" fmla="*/ 99389 w 613253"/>
                <a:gd name="T37" fmla="*/ 248016 h 438850"/>
                <a:gd name="T38" fmla="*/ 99664 w 613253"/>
                <a:gd name="T39" fmla="*/ 248279 h 438850"/>
                <a:gd name="T40" fmla="*/ 99390 w 613253"/>
                <a:gd name="T41" fmla="*/ 248890 h 438850"/>
                <a:gd name="T42" fmla="*/ 100310 w 613253"/>
                <a:gd name="T43" fmla="*/ 248890 h 438850"/>
                <a:gd name="T44" fmla="*/ 131571 w 613253"/>
                <a:gd name="T45" fmla="*/ 278601 h 438850"/>
                <a:gd name="T46" fmla="*/ 162832 w 613253"/>
                <a:gd name="T47" fmla="*/ 248890 h 438850"/>
                <a:gd name="T48" fmla="*/ 163753 w 613253"/>
                <a:gd name="T49" fmla="*/ 248890 h 438850"/>
                <a:gd name="T50" fmla="*/ 163477 w 613253"/>
                <a:gd name="T51" fmla="*/ 248278 h 438850"/>
                <a:gd name="T52" fmla="*/ 163752 w 613253"/>
                <a:gd name="T53" fmla="*/ 248016 h 438850"/>
                <a:gd name="T54" fmla="*/ 163360 w 613253"/>
                <a:gd name="T55" fmla="*/ 248016 h 438850"/>
                <a:gd name="T56" fmla="*/ 135441 w 613253"/>
                <a:gd name="T57" fmla="*/ 185853 h 438850"/>
                <a:gd name="T58" fmla="*/ 140519 w 613253"/>
                <a:gd name="T59" fmla="*/ 168497 h 438850"/>
                <a:gd name="T60" fmla="*/ 313647 w 613253"/>
                <a:gd name="T61" fmla="*/ 0 h 438850"/>
                <a:gd name="T62" fmla="*/ 401789 w 613253"/>
                <a:gd name="T63" fmla="*/ 89512 h 438850"/>
                <a:gd name="T64" fmla="*/ 354002 w 613253"/>
                <a:gd name="T65" fmla="*/ 167851 h 438850"/>
                <a:gd name="T66" fmla="*/ 354002 w 613253"/>
                <a:gd name="T67" fmla="*/ 179987 h 438850"/>
                <a:gd name="T68" fmla="*/ 477733 w 613253"/>
                <a:gd name="T69" fmla="*/ 304984 h 438850"/>
                <a:gd name="T70" fmla="*/ 310462 w 613253"/>
                <a:gd name="T71" fmla="*/ 341871 h 438850"/>
                <a:gd name="T72" fmla="*/ 150844 w 613253"/>
                <a:gd name="T73" fmla="*/ 308256 h 438850"/>
                <a:gd name="T74" fmla="*/ 158358 w 613253"/>
                <a:gd name="T75" fmla="*/ 288582 h 438850"/>
                <a:gd name="T76" fmla="*/ 129334 w 613253"/>
                <a:gd name="T77" fmla="*/ 291708 h 438850"/>
                <a:gd name="T78" fmla="*/ 0 w 613253"/>
                <a:gd name="T79" fmla="*/ 264471 h 438850"/>
                <a:gd name="T80" fmla="*/ 97497 w 613253"/>
                <a:gd name="T81" fmla="*/ 161659 h 438850"/>
                <a:gd name="T82" fmla="*/ 97497 w 613253"/>
                <a:gd name="T83" fmla="*/ 149528 h 438850"/>
                <a:gd name="T84" fmla="*/ 60496 w 613253"/>
                <a:gd name="T85" fmla="*/ 87229 h 438850"/>
                <a:gd name="T86" fmla="*/ 131914 w 613253"/>
                <a:gd name="T87" fmla="*/ 14700 h 438850"/>
                <a:gd name="T88" fmla="*/ 203334 w 613253"/>
                <a:gd name="T89" fmla="*/ 87229 h 438850"/>
                <a:gd name="T90" fmla="*/ 164614 w 613253"/>
                <a:gd name="T91" fmla="*/ 150705 h 438850"/>
                <a:gd name="T92" fmla="*/ 164614 w 613253"/>
                <a:gd name="T93" fmla="*/ 160538 h 438850"/>
                <a:gd name="T94" fmla="*/ 228121 w 613253"/>
                <a:gd name="T95" fmla="*/ 196732 h 438850"/>
                <a:gd name="T96" fmla="*/ 229847 w 613253"/>
                <a:gd name="T97" fmla="*/ 199013 h 438850"/>
                <a:gd name="T98" fmla="*/ 271170 w 613253"/>
                <a:gd name="T99" fmla="*/ 181372 h 438850"/>
                <a:gd name="T100" fmla="*/ 271170 w 613253"/>
                <a:gd name="T101" fmla="*/ 166399 h 438850"/>
                <a:gd name="T102" fmla="*/ 225504 w 613253"/>
                <a:gd name="T103" fmla="*/ 89512 h 438850"/>
                <a:gd name="T104" fmla="*/ 313647 w 613253"/>
                <a:gd name="T105" fmla="*/ 0 h 43885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13253"/>
                <a:gd name="T160" fmla="*/ 0 h 438850"/>
                <a:gd name="T161" fmla="*/ 613253 w 613253"/>
                <a:gd name="T162" fmla="*/ 438850 h 43885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13253" h="438850">
                  <a:moveTo>
                    <a:pt x="387898" y="243653"/>
                  </a:moveTo>
                  <a:lnTo>
                    <a:pt x="395944" y="271151"/>
                  </a:lnTo>
                  <a:lnTo>
                    <a:pt x="351715" y="369631"/>
                  </a:lnTo>
                  <a:lnTo>
                    <a:pt x="351092" y="369631"/>
                  </a:lnTo>
                  <a:lnTo>
                    <a:pt x="351529" y="370046"/>
                  </a:lnTo>
                  <a:lnTo>
                    <a:pt x="351093" y="371017"/>
                  </a:lnTo>
                  <a:lnTo>
                    <a:pt x="352550" y="371017"/>
                  </a:lnTo>
                  <a:lnTo>
                    <a:pt x="402076" y="418085"/>
                  </a:lnTo>
                  <a:lnTo>
                    <a:pt x="451601" y="371017"/>
                  </a:lnTo>
                  <a:lnTo>
                    <a:pt x="453059" y="371017"/>
                  </a:lnTo>
                  <a:lnTo>
                    <a:pt x="452623" y="370045"/>
                  </a:lnTo>
                  <a:lnTo>
                    <a:pt x="453059" y="369631"/>
                  </a:lnTo>
                  <a:lnTo>
                    <a:pt x="452437" y="369631"/>
                  </a:lnTo>
                  <a:lnTo>
                    <a:pt x="408207" y="271149"/>
                  </a:lnTo>
                  <a:lnTo>
                    <a:pt x="416253" y="243653"/>
                  </a:lnTo>
                  <a:lnTo>
                    <a:pt x="387898" y="243653"/>
                  </a:lnTo>
                  <a:close/>
                  <a:moveTo>
                    <a:pt x="157406" y="216295"/>
                  </a:moveTo>
                  <a:lnTo>
                    <a:pt x="163926" y="238576"/>
                  </a:lnTo>
                  <a:lnTo>
                    <a:pt x="128088" y="318371"/>
                  </a:lnTo>
                  <a:lnTo>
                    <a:pt x="127583" y="318371"/>
                  </a:lnTo>
                  <a:lnTo>
                    <a:pt x="127937" y="318708"/>
                  </a:lnTo>
                  <a:lnTo>
                    <a:pt x="127584" y="319494"/>
                  </a:lnTo>
                  <a:lnTo>
                    <a:pt x="128765" y="319494"/>
                  </a:lnTo>
                  <a:lnTo>
                    <a:pt x="168894" y="357632"/>
                  </a:lnTo>
                  <a:lnTo>
                    <a:pt x="209023" y="319494"/>
                  </a:lnTo>
                  <a:lnTo>
                    <a:pt x="210205" y="319494"/>
                  </a:lnTo>
                  <a:lnTo>
                    <a:pt x="209851" y="318707"/>
                  </a:lnTo>
                  <a:lnTo>
                    <a:pt x="210204" y="318371"/>
                  </a:lnTo>
                  <a:lnTo>
                    <a:pt x="209701" y="318371"/>
                  </a:lnTo>
                  <a:lnTo>
                    <a:pt x="173862" y="238574"/>
                  </a:lnTo>
                  <a:lnTo>
                    <a:pt x="180381" y="216295"/>
                  </a:lnTo>
                  <a:lnTo>
                    <a:pt x="157406" y="216295"/>
                  </a:lnTo>
                  <a:close/>
                  <a:moveTo>
                    <a:pt x="402620" y="0"/>
                  </a:moveTo>
                  <a:cubicBezTo>
                    <a:pt x="465109" y="0"/>
                    <a:pt x="515766" y="51445"/>
                    <a:pt x="515766" y="114905"/>
                  </a:cubicBezTo>
                  <a:cubicBezTo>
                    <a:pt x="515766" y="159138"/>
                    <a:pt x="491155" y="197534"/>
                    <a:pt x="454423" y="215466"/>
                  </a:cubicBezTo>
                  <a:lnTo>
                    <a:pt x="454423" y="231044"/>
                  </a:lnTo>
                  <a:cubicBezTo>
                    <a:pt x="531505" y="249779"/>
                    <a:pt x="592702" y="311734"/>
                    <a:pt x="613253" y="391500"/>
                  </a:cubicBezTo>
                  <a:cubicBezTo>
                    <a:pt x="550688" y="422070"/>
                    <a:pt x="477097" y="438850"/>
                    <a:pt x="398531" y="438850"/>
                  </a:cubicBezTo>
                  <a:cubicBezTo>
                    <a:pt x="323987" y="438850"/>
                    <a:pt x="253921" y="423744"/>
                    <a:pt x="193634" y="395700"/>
                  </a:cubicBezTo>
                  <a:lnTo>
                    <a:pt x="203279" y="370444"/>
                  </a:lnTo>
                  <a:lnTo>
                    <a:pt x="166022" y="374457"/>
                  </a:lnTo>
                  <a:cubicBezTo>
                    <a:pt x="105620" y="374457"/>
                    <a:pt x="48848" y="362217"/>
                    <a:pt x="0" y="339494"/>
                  </a:cubicBezTo>
                  <a:cubicBezTo>
                    <a:pt x="15404" y="274815"/>
                    <a:pt x="63667" y="224043"/>
                    <a:pt x="125154" y="207518"/>
                  </a:cubicBezTo>
                  <a:lnTo>
                    <a:pt x="125154" y="191945"/>
                  </a:lnTo>
                  <a:cubicBezTo>
                    <a:pt x="96529" y="177233"/>
                    <a:pt x="77656" y="146842"/>
                    <a:pt x="77656" y="111974"/>
                  </a:cubicBezTo>
                  <a:cubicBezTo>
                    <a:pt x="77656" y="60554"/>
                    <a:pt x="118702" y="18870"/>
                    <a:pt x="169335" y="18870"/>
                  </a:cubicBezTo>
                  <a:cubicBezTo>
                    <a:pt x="219968" y="18870"/>
                    <a:pt x="261014" y="60554"/>
                    <a:pt x="261014" y="111974"/>
                  </a:cubicBezTo>
                  <a:cubicBezTo>
                    <a:pt x="261014" y="147815"/>
                    <a:pt x="241072" y="178926"/>
                    <a:pt x="211310" y="193456"/>
                  </a:cubicBezTo>
                  <a:lnTo>
                    <a:pt x="211310" y="206078"/>
                  </a:lnTo>
                  <a:cubicBezTo>
                    <a:pt x="242539" y="213668"/>
                    <a:pt x="270549" y="230014"/>
                    <a:pt x="292834" y="252540"/>
                  </a:cubicBezTo>
                  <a:lnTo>
                    <a:pt x="295048" y="255467"/>
                  </a:lnTo>
                  <a:lnTo>
                    <a:pt x="348094" y="232822"/>
                  </a:lnTo>
                  <a:lnTo>
                    <a:pt x="348094" y="213602"/>
                  </a:lnTo>
                  <a:cubicBezTo>
                    <a:pt x="312767" y="195444"/>
                    <a:pt x="289474" y="157937"/>
                    <a:pt x="289474" y="114905"/>
                  </a:cubicBezTo>
                  <a:cubicBezTo>
                    <a:pt x="289474" y="51445"/>
                    <a:pt x="340131" y="0"/>
                    <a:pt x="402620" y="0"/>
                  </a:cubicBezTo>
                  <a:close/>
                </a:path>
              </a:pathLst>
            </a:custGeom>
            <a:solidFill>
              <a:srgbClr val="D0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F2A69BD3-A15E-479D-85D7-4DCBB35571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5727" y="576126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 Introduction</a:t>
            </a:r>
            <a:endParaRPr lang="en-US" altLang="zh-CN" sz="1600" baseline="-30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328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5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6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4" grpId="0" bldLvl="0" autoUpdateAnimBg="0"/>
      <p:bldP spid="8" grpId="0" bldLvl="0" animBg="1" autoUpdateAnimBg="0"/>
      <p:bldP spid="9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8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>
            <a:extLst>
              <a:ext uri="{FF2B5EF4-FFF2-40B4-BE49-F238E27FC236}">
                <a16:creationId xmlns:a16="http://schemas.microsoft.com/office/drawing/2014/main" xmlns="" id="{C9FE5FAE-A592-4DB4-9A6F-6EFD7686C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738" y="287973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地理位置</a:t>
            </a:r>
          </a:p>
        </p:txBody>
      </p:sp>
      <p:sp>
        <p:nvSpPr>
          <p:cNvPr id="7" name="文本框 37">
            <a:extLst>
              <a:ext uri="{FF2B5EF4-FFF2-40B4-BE49-F238E27FC236}">
                <a16:creationId xmlns:a16="http://schemas.microsoft.com/office/drawing/2014/main" xmlns="" id="{49EC3A6A-B665-4A02-8D5D-E280D9ADF0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7750" y="534035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The Position</a:t>
            </a:r>
          </a:p>
        </p:txBody>
      </p:sp>
      <p:pic>
        <p:nvPicPr>
          <p:cNvPr id="8" name="图片 21">
            <a:extLst>
              <a:ext uri="{FF2B5EF4-FFF2-40B4-BE49-F238E27FC236}">
                <a16:creationId xmlns:a16="http://schemas.microsoft.com/office/drawing/2014/main" xmlns="" id="{5B40FE69-BA94-4ABD-97D9-1A461C0B96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4188" y="1479550"/>
            <a:ext cx="5638800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9" name="矩形 22">
            <a:extLst>
              <a:ext uri="{FF2B5EF4-FFF2-40B4-BE49-F238E27FC236}">
                <a16:creationId xmlns:a16="http://schemas.microsoft.com/office/drawing/2014/main" xmlns="" id="{E109085B-A9FE-4FD1-9291-DFFD7EF32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2988" y="1479550"/>
            <a:ext cx="5675312" cy="3016250"/>
          </a:xfrm>
          <a:prstGeom prst="rect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121920" tIns="60960" rIns="121920" bIns="60960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矩形 19">
            <a:extLst>
              <a:ext uri="{FF2B5EF4-FFF2-40B4-BE49-F238E27FC236}">
                <a16:creationId xmlns:a16="http://schemas.microsoft.com/office/drawing/2014/main" xmlns="" id="{1BBFC84B-4272-41E6-973D-E7814DA26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1300" y="1927225"/>
            <a:ext cx="453390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右键点击图片选择设置图片格式可直接替换图片。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您可以点击文字框输入您的描述说明，或者通过复制粘贴，在此录入上述图表的综合描述说明。</a:t>
            </a: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ts val="50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 。</a:t>
            </a:r>
          </a:p>
        </p:txBody>
      </p:sp>
      <p:sp>
        <p:nvSpPr>
          <p:cNvPr id="11" name="矩形 47">
            <a:extLst>
              <a:ext uri="{FF2B5EF4-FFF2-40B4-BE49-F238E27FC236}">
                <a16:creationId xmlns:a16="http://schemas.microsoft.com/office/drawing/2014/main" xmlns="" id="{1E344BD9-B6AD-4CA6-8A82-4A64E5FCA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350" y="4814888"/>
            <a:ext cx="951547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</a:p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在此录入上述图表的综合描述说明，在此录入上述图表的综合描述说明。在此录入上述图表的综合描述说明。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42532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7" grpId="0" bldLvl="0" autoUpdateAnimBg="0"/>
      <p:bldP spid="9" grpId="0" bldLvl="0" animBg="1" autoUpdateAnimBg="0"/>
      <p:bldP spid="10" grpId="0" bldLvl="0" autoUpdateAnimBg="0"/>
      <p:bldP spid="11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燕尾形箭头 2">
            <a:extLst>
              <a:ext uri="{FF2B5EF4-FFF2-40B4-BE49-F238E27FC236}">
                <a16:creationId xmlns:a16="http://schemas.microsoft.com/office/drawing/2014/main" xmlns="" id="{C13A2E69-A689-49EE-8483-14175A398F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8275" y="3078163"/>
            <a:ext cx="9405938" cy="228600"/>
          </a:xfrm>
          <a:prstGeom prst="notchedRightArrow">
            <a:avLst>
              <a:gd name="adj1" fmla="val 50000"/>
              <a:gd name="adj2" fmla="val 49908"/>
            </a:avLst>
          </a:prstGeom>
          <a:solidFill>
            <a:srgbClr val="D01111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椭圆 8">
            <a:extLst>
              <a:ext uri="{FF2B5EF4-FFF2-40B4-BE49-F238E27FC236}">
                <a16:creationId xmlns:a16="http://schemas.microsoft.com/office/drawing/2014/main" xmlns="" id="{8B68A920-5E90-4C62-BDB7-4B511A00A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9963" y="3108325"/>
            <a:ext cx="166687" cy="166688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椭圆 9">
            <a:extLst>
              <a:ext uri="{FF2B5EF4-FFF2-40B4-BE49-F238E27FC236}">
                <a16:creationId xmlns:a16="http://schemas.microsoft.com/office/drawing/2014/main" xmlns="" id="{7714B2B5-837F-48CB-B47D-FE93DC2862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5513" y="3108325"/>
            <a:ext cx="166687" cy="166688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椭圆 10">
            <a:extLst>
              <a:ext uri="{FF2B5EF4-FFF2-40B4-BE49-F238E27FC236}">
                <a16:creationId xmlns:a16="http://schemas.microsoft.com/office/drawing/2014/main" xmlns="" id="{54A5C9FA-BBEA-4059-8611-497BE89AB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5188" y="3108325"/>
            <a:ext cx="166687" cy="166688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椭圆 11">
            <a:extLst>
              <a:ext uri="{FF2B5EF4-FFF2-40B4-BE49-F238E27FC236}">
                <a16:creationId xmlns:a16="http://schemas.microsoft.com/office/drawing/2014/main" xmlns="" id="{9E627114-7CF9-4CC2-8B02-9A87006AF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8700" y="3108325"/>
            <a:ext cx="166688" cy="166688"/>
          </a:xfrm>
          <a:prstGeom prst="ellipse">
            <a:avLst/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2400">
              <a:solidFill>
                <a:schemeClr val="tx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10" name="组合 12">
            <a:extLst>
              <a:ext uri="{FF2B5EF4-FFF2-40B4-BE49-F238E27FC236}">
                <a16:creationId xmlns:a16="http://schemas.microsoft.com/office/drawing/2014/main" xmlns="" id="{E657DCEE-7423-4A34-A227-BDF4BCF102E1}"/>
              </a:ext>
            </a:extLst>
          </p:cNvPr>
          <p:cNvGrpSpPr/>
          <p:nvPr/>
        </p:nvGrpSpPr>
        <p:grpSpPr bwMode="auto">
          <a:xfrm>
            <a:off x="4448973" y="2478871"/>
            <a:ext cx="820727" cy="396240"/>
            <a:chOff x="70648" y="280955"/>
            <a:chExt cx="820724" cy="396238"/>
          </a:xfrm>
        </p:grpSpPr>
        <p:sp>
          <p:nvSpPr>
            <p:cNvPr id="11" name="文本框 38">
              <a:extLst>
                <a:ext uri="{FF2B5EF4-FFF2-40B4-BE49-F238E27FC236}">
                  <a16:creationId xmlns:a16="http://schemas.microsoft.com/office/drawing/2014/main" xmlns="" id="{53A9726D-3873-4F36-902F-2066E4C1B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48" y="280955"/>
              <a:ext cx="820724" cy="39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C0000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2015</a:t>
              </a:r>
              <a:endParaRPr lang="en-US" altLang="zh-CN" sz="2000" baseline="-3000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4">
            <a:extLst>
              <a:ext uri="{FF2B5EF4-FFF2-40B4-BE49-F238E27FC236}">
                <a16:creationId xmlns:a16="http://schemas.microsoft.com/office/drawing/2014/main" xmlns="" id="{8187991C-3A21-4998-9262-8B4D83F34FD8}"/>
              </a:ext>
            </a:extLst>
          </p:cNvPr>
          <p:cNvGrpSpPr/>
          <p:nvPr/>
        </p:nvGrpSpPr>
        <p:grpSpPr bwMode="auto">
          <a:xfrm>
            <a:off x="1951208" y="2450597"/>
            <a:ext cx="853734" cy="427746"/>
            <a:chOff x="54145" y="252681"/>
            <a:chExt cx="853730" cy="427744"/>
          </a:xfrm>
        </p:grpSpPr>
        <p:sp>
          <p:nvSpPr>
            <p:cNvPr id="13" name="文本框 39">
              <a:extLst>
                <a:ext uri="{FF2B5EF4-FFF2-40B4-BE49-F238E27FC236}">
                  <a16:creationId xmlns:a16="http://schemas.microsoft.com/office/drawing/2014/main" xmlns="" id="{98A206BC-3D0C-4697-95B8-EACCD2C31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45" y="252681"/>
              <a:ext cx="853730" cy="427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 dirty="0">
                  <a:solidFill>
                    <a:srgbClr val="C0000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201</a:t>
              </a:r>
              <a:r>
                <a:rPr lang="en-US" sz="2000" dirty="0">
                  <a:solidFill>
                    <a:srgbClr val="C0000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4</a:t>
              </a:r>
              <a:endParaRPr lang="en-US" sz="2000" baseline="-3000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4">
            <a:extLst>
              <a:ext uri="{FF2B5EF4-FFF2-40B4-BE49-F238E27FC236}">
                <a16:creationId xmlns:a16="http://schemas.microsoft.com/office/drawing/2014/main" xmlns="" id="{BF98424A-791A-4A50-9094-1F8B509761D5}"/>
              </a:ext>
            </a:extLst>
          </p:cNvPr>
          <p:cNvGrpSpPr/>
          <p:nvPr/>
        </p:nvGrpSpPr>
        <p:grpSpPr bwMode="auto">
          <a:xfrm>
            <a:off x="9427376" y="2507143"/>
            <a:ext cx="820727" cy="396240"/>
            <a:chOff x="70651" y="309227"/>
            <a:chExt cx="820724" cy="396238"/>
          </a:xfrm>
        </p:grpSpPr>
        <p:sp>
          <p:nvSpPr>
            <p:cNvPr id="15" name="文本框 40">
              <a:extLst>
                <a:ext uri="{FF2B5EF4-FFF2-40B4-BE49-F238E27FC236}">
                  <a16:creationId xmlns:a16="http://schemas.microsoft.com/office/drawing/2014/main" xmlns="" id="{51CF3FA5-284B-4075-9182-02DA98993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51" y="309227"/>
              <a:ext cx="820724" cy="396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C0000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20XX</a:t>
              </a:r>
              <a:endParaRPr lang="en-US" altLang="zh-CN" sz="2000" baseline="-3000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3">
            <a:extLst>
              <a:ext uri="{FF2B5EF4-FFF2-40B4-BE49-F238E27FC236}">
                <a16:creationId xmlns:a16="http://schemas.microsoft.com/office/drawing/2014/main" xmlns="" id="{ACAE6ACC-B991-4F62-8499-E7F5E3F10E5E}"/>
              </a:ext>
            </a:extLst>
          </p:cNvPr>
          <p:cNvGrpSpPr/>
          <p:nvPr/>
        </p:nvGrpSpPr>
        <p:grpSpPr bwMode="auto">
          <a:xfrm>
            <a:off x="6929608" y="2478871"/>
            <a:ext cx="853734" cy="461665"/>
            <a:chOff x="54145" y="280955"/>
            <a:chExt cx="853730" cy="461663"/>
          </a:xfrm>
        </p:grpSpPr>
        <p:sp>
          <p:nvSpPr>
            <p:cNvPr id="17" name="文本框 41">
              <a:extLst>
                <a:ext uri="{FF2B5EF4-FFF2-40B4-BE49-F238E27FC236}">
                  <a16:creationId xmlns:a16="http://schemas.microsoft.com/office/drawing/2014/main" xmlns="" id="{A1B19519-273C-486E-9630-3C0EA1305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45" y="280955"/>
              <a:ext cx="853730" cy="46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 dirty="0" smtClean="0">
                  <a:solidFill>
                    <a:srgbClr val="C0000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2019</a:t>
              </a:r>
              <a:endParaRPr lang="en-US" altLang="zh-CN" sz="2000" baseline="-3000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8" name="矩形 50">
            <a:extLst>
              <a:ext uri="{FF2B5EF4-FFF2-40B4-BE49-F238E27FC236}">
                <a16:creationId xmlns:a16="http://schemas.microsoft.com/office/drawing/2014/main" xmlns="" id="{56D788FF-A6EA-4BA9-8BF4-CDF6EFE20D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5450" y="3603625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19" name="矩形 47">
            <a:extLst>
              <a:ext uri="{FF2B5EF4-FFF2-40B4-BE49-F238E27FC236}">
                <a16:creationId xmlns:a16="http://schemas.microsoft.com/office/drawing/2014/main" xmlns="" id="{3227D540-2DB5-4DC2-AC0E-E06E11F95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4300" y="3992563"/>
            <a:ext cx="19367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0" name="矩形 3">
            <a:extLst>
              <a:ext uri="{FF2B5EF4-FFF2-40B4-BE49-F238E27FC236}">
                <a16:creationId xmlns:a16="http://schemas.microsoft.com/office/drawing/2014/main" xmlns="" id="{9E652FEB-7F5E-421F-B0DD-60350E4B2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9088" y="292100"/>
            <a:ext cx="1827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发展历程</a:t>
            </a:r>
          </a:p>
        </p:txBody>
      </p:sp>
      <p:sp>
        <p:nvSpPr>
          <p:cNvPr id="21" name="文本框 37">
            <a:extLst>
              <a:ext uri="{FF2B5EF4-FFF2-40B4-BE49-F238E27FC236}">
                <a16:creationId xmlns:a16="http://schemas.microsoft.com/office/drawing/2014/main" xmlns="" id="{102E9736-3DE8-42D9-A46C-4AD8C126A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7263" y="538162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Company</a:t>
            </a:r>
            <a:r>
              <a:rPr lang="zh-CN" altLang="en-US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History</a:t>
            </a:r>
            <a:endParaRPr lang="en-US" altLang="zh-CN" sz="1600" baseline="-300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5" name="矩形 47">
            <a:extLst>
              <a:ext uri="{FF2B5EF4-FFF2-40B4-BE49-F238E27FC236}">
                <a16:creationId xmlns:a16="http://schemas.microsoft.com/office/drawing/2014/main" xmlns="" id="{8E0DFDE7-6215-42C3-AB8F-ED7768A82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6675" y="1672741"/>
            <a:ext cx="9578975" cy="624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在此录入上述图表的综合描述说明，在此录入上述图表的综合描述说明。在此录入上述图表的描述说明，在此录入上述图表的描述说明，在此录入上述图表的综合描述说明，在此录入上述图表的综合描述说明。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6" name="矩形 45">
            <a:extLst>
              <a:ext uri="{FF2B5EF4-FFF2-40B4-BE49-F238E27FC236}">
                <a16:creationId xmlns:a16="http://schemas.microsoft.com/office/drawing/2014/main" xmlns="" id="{8363D254-4356-4F4C-B2BD-9FA03E750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9888" y="3603625"/>
            <a:ext cx="1312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27" name="矩形 47">
            <a:extLst>
              <a:ext uri="{FF2B5EF4-FFF2-40B4-BE49-F238E27FC236}">
                <a16:creationId xmlns:a16="http://schemas.microsoft.com/office/drawing/2014/main" xmlns="" id="{F068E587-7D58-4717-A8FD-985232DB38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8738" y="3992563"/>
            <a:ext cx="19367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8" name="矩形 47">
            <a:extLst>
              <a:ext uri="{FF2B5EF4-FFF2-40B4-BE49-F238E27FC236}">
                <a16:creationId xmlns:a16="http://schemas.microsoft.com/office/drawing/2014/main" xmlns="" id="{E4C5B534-B4E2-44FE-AB80-838D4233C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3603625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29" name="矩形 47">
            <a:extLst>
              <a:ext uri="{FF2B5EF4-FFF2-40B4-BE49-F238E27FC236}">
                <a16:creationId xmlns:a16="http://schemas.microsoft.com/office/drawing/2014/main" xmlns="" id="{E7D24877-70A5-45F5-8EB4-D4D9BF9CA6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2863" y="3992563"/>
            <a:ext cx="19367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30" name="矩形 49">
            <a:extLst>
              <a:ext uri="{FF2B5EF4-FFF2-40B4-BE49-F238E27FC236}">
                <a16:creationId xmlns:a16="http://schemas.microsoft.com/office/drawing/2014/main" xmlns="" id="{1024E22E-715E-4AF9-B003-B8A5FCFB4C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9550" y="3603625"/>
            <a:ext cx="1312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rgbClr val="C00000"/>
                </a:solidFill>
                <a:sym typeface="方正兰亭黑_GBK" pitchFamily="2" charset="-122"/>
              </a:rPr>
              <a:t>添加标题</a:t>
            </a:r>
          </a:p>
        </p:txBody>
      </p:sp>
      <p:sp>
        <p:nvSpPr>
          <p:cNvPr id="31" name="矩形 47">
            <a:extLst>
              <a:ext uri="{FF2B5EF4-FFF2-40B4-BE49-F238E27FC236}">
                <a16:creationId xmlns:a16="http://schemas.microsoft.com/office/drawing/2014/main" xmlns="" id="{C1831F41-E9C4-4F9D-9BCF-7C1222EB2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6813" y="3992563"/>
            <a:ext cx="19367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47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900"/>
                            </p:stCondLst>
                            <p:childTnLst>
                              <p:par>
                                <p:cTn id="7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xmlns="" id="{A315A66F-06D9-459A-B7E1-6CC3EE834162}"/>
              </a:ext>
            </a:extLst>
          </p:cNvPr>
          <p:cNvGrpSpPr/>
          <p:nvPr/>
        </p:nvGrpSpPr>
        <p:grpSpPr bwMode="auto">
          <a:xfrm>
            <a:off x="1632993" y="2143125"/>
            <a:ext cx="8496300" cy="4016375"/>
            <a:chOff x="0" y="0"/>
            <a:chExt cx="3394" cy="1685"/>
          </a:xfrm>
          <a:solidFill>
            <a:srgbClr val="D0111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xmlns="" id="{CADD39EF-72F7-4E9D-89E2-E9B9AFF255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2" y="0"/>
              <a:ext cx="446" cy="239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46"/>
                <a:gd name="T187" fmla="*/ 0 h 239"/>
                <a:gd name="T188" fmla="*/ 446 w 446"/>
                <a:gd name="T189" fmla="*/ 239 h 2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xmlns="" id="{9EB20C6B-3DC0-4418-BF73-BCAE302F7B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" y="4"/>
              <a:ext cx="234" cy="63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4"/>
                <a:gd name="T118" fmla="*/ 0 h 63"/>
                <a:gd name="T119" fmla="*/ 234 w 234"/>
                <a:gd name="T120" fmla="*/ 63 h 6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xmlns="" id="{EC5E5878-1D26-4594-B8CC-03DC87DD8C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" y="17"/>
              <a:ext cx="64" cy="23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23"/>
                <a:gd name="T47" fmla="*/ 64 w 64"/>
                <a:gd name="T48" fmla="*/ 23 h 2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xmlns="" id="{CABECD70-066E-4899-8B69-A817DB130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" y="19"/>
              <a:ext cx="70" cy="27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27"/>
                <a:gd name="T71" fmla="*/ 70 w 70"/>
                <a:gd name="T72" fmla="*/ 27 h 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xmlns="" id="{9BD12AE7-555E-4DBA-8174-6A07A5BFFF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3" y="27"/>
              <a:ext cx="3" cy="1"/>
            </a:xfrm>
            <a:custGeom>
              <a:avLst/>
              <a:gdLst>
                <a:gd name="T0" fmla="*/ 0 w 3"/>
                <a:gd name="T1" fmla="*/ 0 h 1"/>
                <a:gd name="T2" fmla="*/ 2 w 3"/>
                <a:gd name="T3" fmla="*/ 0 h 1"/>
                <a:gd name="T4" fmla="*/ 3 w 3"/>
                <a:gd name="T5" fmla="*/ 0 h 1"/>
                <a:gd name="T6" fmla="*/ 2 w 3"/>
                <a:gd name="T7" fmla="*/ 0 h 1"/>
                <a:gd name="T8" fmla="*/ 0 w 3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1"/>
                <a:gd name="T17" fmla="*/ 3 w 3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xmlns="" id="{093A7F79-EDC6-4A93-8DF4-D985DF5F3A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" y="27"/>
              <a:ext cx="48" cy="12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12"/>
                <a:gd name="T47" fmla="*/ 48 w 48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xmlns="" id="{D05FF190-302B-4178-B8D3-10B001FEF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" y="33"/>
              <a:ext cx="36" cy="14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6"/>
                <a:gd name="T40" fmla="*/ 0 h 14"/>
                <a:gd name="T41" fmla="*/ 36 w 36"/>
                <a:gd name="T42" fmla="*/ 14 h 1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xmlns="" id="{4E9AACAD-8A21-4EF7-A61D-6354E9856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6" y="33"/>
              <a:ext cx="63" cy="31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"/>
                <a:gd name="T52" fmla="*/ 0 h 31"/>
                <a:gd name="T53" fmla="*/ 63 w 63"/>
                <a:gd name="T54" fmla="*/ 31 h 3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xmlns="" id="{945DF784-223C-4B82-A2C9-DFD93BB36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" y="36"/>
              <a:ext cx="20" cy="16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16"/>
                <a:gd name="T41" fmla="*/ 20 w 20"/>
                <a:gd name="T42" fmla="*/ 16 h 1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xmlns="" id="{35E92406-CE8D-4B21-B19D-2A587A233E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5" y="39"/>
              <a:ext cx="36" cy="17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6"/>
                <a:gd name="T46" fmla="*/ 0 h 17"/>
                <a:gd name="T47" fmla="*/ 36 w 36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xmlns="" id="{F6394807-D393-49C1-9FC6-D575D501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9" y="39"/>
              <a:ext cx="34" cy="10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10"/>
                <a:gd name="T35" fmla="*/ 34 w 3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xmlns="" id="{840CC6EC-6B19-42FF-AD1D-5C337E0F89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" y="47"/>
              <a:ext cx="130" cy="30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0"/>
                <a:gd name="T118" fmla="*/ 0 h 30"/>
                <a:gd name="T119" fmla="*/ 130 w 130"/>
                <a:gd name="T120" fmla="*/ 30 h 3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xmlns="" id="{A76475F1-9AFF-4FF0-AF78-F22BCC7B5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4" y="54"/>
              <a:ext cx="1819" cy="1375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9"/>
                <a:gd name="T184" fmla="*/ 0 h 1375"/>
                <a:gd name="T185" fmla="*/ 1819 w 1819"/>
                <a:gd name="T186" fmla="*/ 1375 h 13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xmlns="" id="{05413ECB-7568-4E41-98B2-704FA2B80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9" y="57"/>
              <a:ext cx="101" cy="64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64"/>
                <a:gd name="T107" fmla="*/ 101 w 101"/>
                <a:gd name="T108" fmla="*/ 64 h 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xmlns="" id="{EB925C49-986D-4299-95BC-E30B66715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" y="60"/>
              <a:ext cx="66" cy="16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6"/>
                <a:gd name="T76" fmla="*/ 0 h 16"/>
                <a:gd name="T77" fmla="*/ 66 w 66"/>
                <a:gd name="T78" fmla="*/ 16 h 1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xmlns="" id="{A8AF049B-86EA-4E02-A41B-5CD72A7BE3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" y="62"/>
              <a:ext cx="90" cy="18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0"/>
                <a:gd name="T52" fmla="*/ 0 h 18"/>
                <a:gd name="T53" fmla="*/ 90 w 90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xmlns="" id="{212DB0A3-E239-4D27-89ED-7CD4062F41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0" y="64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3"/>
                <a:gd name="T17" fmla="*/ 2 w 2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xmlns="" id="{E9F80407-A6FC-41C3-A093-A15B89CE5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69"/>
              <a:ext cx="63" cy="14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14"/>
                <a:gd name="T47" fmla="*/ 63 w 63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xmlns="" id="{22C468C1-7835-4624-90A9-5858093D2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79"/>
              <a:ext cx="168" cy="60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8"/>
                <a:gd name="T121" fmla="*/ 0 h 60"/>
                <a:gd name="T122" fmla="*/ 168 w 168"/>
                <a:gd name="T123" fmla="*/ 60 h 6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xmlns="" id="{B9F8C642-4754-4A68-8D38-9E7EC9229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86"/>
              <a:ext cx="51" cy="30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1"/>
                <a:gd name="T64" fmla="*/ 0 h 30"/>
                <a:gd name="T65" fmla="*/ 51 w 51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" name="Freeform 25">
              <a:extLst>
                <a:ext uri="{FF2B5EF4-FFF2-40B4-BE49-F238E27FC236}">
                  <a16:creationId xmlns:a16="http://schemas.microsoft.com/office/drawing/2014/main" xmlns="" id="{C7CB3900-BE06-4D5F-A008-633ED8A14D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" y="86"/>
              <a:ext cx="37" cy="23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7"/>
                <a:gd name="T64" fmla="*/ 0 h 23"/>
                <a:gd name="T65" fmla="*/ 37 w 37"/>
                <a:gd name="T66" fmla="*/ 23 h 2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xmlns="" id="{97E1F0FE-BA3A-4E39-A9FA-614FB453E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" y="86"/>
              <a:ext cx="1120" cy="1599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20"/>
                <a:gd name="T184" fmla="*/ 0 h 1599"/>
                <a:gd name="T185" fmla="*/ 1120 w 1120"/>
                <a:gd name="T186" fmla="*/ 1599 h 159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xmlns="" id="{5D775FDD-5DB7-4121-82FF-F88DD25DE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5" y="99"/>
              <a:ext cx="11" cy="5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5"/>
                <a:gd name="T29" fmla="*/ 11 w 11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xmlns="" id="{56003879-147B-44EB-85C7-23BC7D2E4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7" y="121"/>
              <a:ext cx="17" cy="13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13"/>
                <a:gd name="T41" fmla="*/ 17 w 17"/>
                <a:gd name="T42" fmla="*/ 13 h 1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xmlns="" id="{45D8C788-BF09-4F9B-85CE-6B84E4F69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" y="146"/>
              <a:ext cx="20" cy="13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"/>
                <a:gd name="T46" fmla="*/ 0 h 13"/>
                <a:gd name="T47" fmla="*/ 20 w 20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xmlns="" id="{CBC74BB7-64CD-46E2-8C26-B06C3F8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4" y="166"/>
              <a:ext cx="82" cy="33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2"/>
                <a:gd name="T124" fmla="*/ 0 h 33"/>
                <a:gd name="T125" fmla="*/ 82 w 82"/>
                <a:gd name="T126" fmla="*/ 33 h 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9" name="Freeform 31">
              <a:extLst>
                <a:ext uri="{FF2B5EF4-FFF2-40B4-BE49-F238E27FC236}">
                  <a16:creationId xmlns:a16="http://schemas.microsoft.com/office/drawing/2014/main" xmlns="" id="{27BCA11D-B5CD-46AA-9BDD-F4AB1C85C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" y="174"/>
              <a:ext cx="26" cy="17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"/>
                <a:gd name="T40" fmla="*/ 0 h 17"/>
                <a:gd name="T41" fmla="*/ 26 w 26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Freeform 32">
              <a:extLst>
                <a:ext uri="{FF2B5EF4-FFF2-40B4-BE49-F238E27FC236}">
                  <a16:creationId xmlns:a16="http://schemas.microsoft.com/office/drawing/2014/main" xmlns="" id="{D880BDEA-5124-4EC4-967C-0D402AE41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" y="176"/>
              <a:ext cx="52" cy="23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23"/>
                <a:gd name="T53" fmla="*/ 52 w 52"/>
                <a:gd name="T54" fmla="*/ 23 h 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xmlns="" id="{44F44BAD-D629-49A0-B1E2-CFDD98BAE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5" y="256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0"/>
                <a:gd name="T35" fmla="*/ 14 w 14"/>
                <a:gd name="T36" fmla="*/ 10 h 1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2" name="Freeform 34">
              <a:extLst>
                <a:ext uri="{FF2B5EF4-FFF2-40B4-BE49-F238E27FC236}">
                  <a16:creationId xmlns:a16="http://schemas.microsoft.com/office/drawing/2014/main" xmlns="" id="{F8555AB1-5C47-46D8-9974-007FFDEB7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" y="266"/>
              <a:ext cx="17" cy="18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18"/>
                <a:gd name="T53" fmla="*/ 17 w 17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3" name="Freeform 35">
              <a:extLst>
                <a:ext uri="{FF2B5EF4-FFF2-40B4-BE49-F238E27FC236}">
                  <a16:creationId xmlns:a16="http://schemas.microsoft.com/office/drawing/2014/main" xmlns="" id="{FA3D1364-A23B-4468-BD69-96C992082C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6" y="269"/>
              <a:ext cx="70" cy="91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0"/>
                <a:gd name="T160" fmla="*/ 0 h 91"/>
                <a:gd name="T161" fmla="*/ 70 w 70"/>
                <a:gd name="T162" fmla="*/ 91 h 9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Freeform 36">
              <a:extLst>
                <a:ext uri="{FF2B5EF4-FFF2-40B4-BE49-F238E27FC236}">
                  <a16:creationId xmlns:a16="http://schemas.microsoft.com/office/drawing/2014/main" xmlns="" id="{BD808036-0812-41DD-877F-3F990F0441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99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4"/>
                <a:gd name="T35" fmla="*/ 9 w 9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" name="Freeform 37">
              <a:extLst>
                <a:ext uri="{FF2B5EF4-FFF2-40B4-BE49-F238E27FC236}">
                  <a16:creationId xmlns:a16="http://schemas.microsoft.com/office/drawing/2014/main" xmlns="" id="{EB253CC0-987F-466D-A934-CC60699801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9" y="300"/>
              <a:ext cx="49" cy="40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40"/>
                <a:gd name="T59" fmla="*/ 49 w 49"/>
                <a:gd name="T60" fmla="*/ 40 h 4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6" name="Freeform 38">
              <a:extLst>
                <a:ext uri="{FF2B5EF4-FFF2-40B4-BE49-F238E27FC236}">
                  <a16:creationId xmlns:a16="http://schemas.microsoft.com/office/drawing/2014/main" xmlns="" id="{6D68BD15-4DBE-4FA9-87CA-D46790788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" y="309"/>
              <a:ext cx="12" cy="18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"/>
                <a:gd name="T40" fmla="*/ 0 h 18"/>
                <a:gd name="T41" fmla="*/ 12 w 12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Freeform 39">
              <a:extLst>
                <a:ext uri="{FF2B5EF4-FFF2-40B4-BE49-F238E27FC236}">
                  <a16:creationId xmlns:a16="http://schemas.microsoft.com/office/drawing/2014/main" xmlns="" id="{80D91FB7-8EEB-4D68-96CF-5C0F36D57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343"/>
              <a:ext cx="63" cy="5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3"/>
                <a:gd name="T118" fmla="*/ 0 h 57"/>
                <a:gd name="T119" fmla="*/ 63 w 63"/>
                <a:gd name="T120" fmla="*/ 57 h 5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8" name="Freeform 44">
              <a:extLst>
                <a:ext uri="{FF2B5EF4-FFF2-40B4-BE49-F238E27FC236}">
                  <a16:creationId xmlns:a16="http://schemas.microsoft.com/office/drawing/2014/main" xmlns="" id="{353DCD0F-649C-4A41-AC46-BD9B61FB13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0" y="416"/>
              <a:ext cx="3" cy="2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"/>
                <a:gd name="T16" fmla="*/ 0 h 2"/>
                <a:gd name="T17" fmla="*/ 3 w 3"/>
                <a:gd name="T18" fmla="*/ 2 h 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" name="Freeform 45">
              <a:extLst>
                <a:ext uri="{FF2B5EF4-FFF2-40B4-BE49-F238E27FC236}">
                  <a16:creationId xmlns:a16="http://schemas.microsoft.com/office/drawing/2014/main" xmlns="" id="{4B921F71-0FA9-4651-B7A0-C991D8CF1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4" y="418"/>
              <a:ext cx="56" cy="43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6"/>
                <a:gd name="T106" fmla="*/ 0 h 43"/>
                <a:gd name="T107" fmla="*/ 56 w 56"/>
                <a:gd name="T108" fmla="*/ 43 h 4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Freeform 47">
              <a:extLst>
                <a:ext uri="{FF2B5EF4-FFF2-40B4-BE49-F238E27FC236}">
                  <a16:creationId xmlns:a16="http://schemas.microsoft.com/office/drawing/2014/main" xmlns="" id="{46F33ABE-3CA1-43FD-A7E4-D0636DA00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1" y="470"/>
              <a:ext cx="90" cy="108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90"/>
                <a:gd name="T145" fmla="*/ 0 h 108"/>
                <a:gd name="T146" fmla="*/ 90 w 90"/>
                <a:gd name="T147" fmla="*/ 108 h 10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Freeform 48">
              <a:extLst>
                <a:ext uri="{FF2B5EF4-FFF2-40B4-BE49-F238E27FC236}">
                  <a16:creationId xmlns:a16="http://schemas.microsoft.com/office/drawing/2014/main" xmlns="" id="{DDF07697-CBFA-4AE5-AABC-14BAC0F07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1" y="564"/>
              <a:ext cx="27" cy="32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7"/>
                <a:gd name="T58" fmla="*/ 0 h 32"/>
                <a:gd name="T59" fmla="*/ 27 w 27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Freeform 49">
              <a:extLst>
                <a:ext uri="{FF2B5EF4-FFF2-40B4-BE49-F238E27FC236}">
                  <a16:creationId xmlns:a16="http://schemas.microsoft.com/office/drawing/2014/main" xmlns="" id="{BD46A4CA-048D-4E3A-96ED-CA2A22329F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3" y="671"/>
              <a:ext cx="15" cy="40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"/>
                <a:gd name="T40" fmla="*/ 0 h 40"/>
                <a:gd name="T41" fmla="*/ 15 w 15"/>
                <a:gd name="T42" fmla="*/ 40 h 4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3" name="Freeform 50">
              <a:extLst>
                <a:ext uri="{FF2B5EF4-FFF2-40B4-BE49-F238E27FC236}">
                  <a16:creationId xmlns:a16="http://schemas.microsoft.com/office/drawing/2014/main" xmlns="" id="{17B2A8C9-FB29-4992-B0EA-DBD41D781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" y="694"/>
              <a:ext cx="111" cy="41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1"/>
                <a:gd name="T82" fmla="*/ 0 h 41"/>
                <a:gd name="T83" fmla="*/ 111 w 111"/>
                <a:gd name="T84" fmla="*/ 41 h 4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4" name="Freeform 51">
              <a:extLst>
                <a:ext uri="{FF2B5EF4-FFF2-40B4-BE49-F238E27FC236}">
                  <a16:creationId xmlns:a16="http://schemas.microsoft.com/office/drawing/2014/main" xmlns="" id="{332C1BC7-BC9E-4060-A9A0-2FB6732A6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" y="737"/>
              <a:ext cx="72" cy="23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23"/>
                <a:gd name="T59" fmla="*/ 72 w 72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5" name="Freeform 52">
              <a:extLst>
                <a:ext uri="{FF2B5EF4-FFF2-40B4-BE49-F238E27FC236}">
                  <a16:creationId xmlns:a16="http://schemas.microsoft.com/office/drawing/2014/main" xmlns="" id="{49030F7F-83FC-4336-984E-D1BCE14BA9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" y="737"/>
              <a:ext cx="28" cy="24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8"/>
                <a:gd name="T58" fmla="*/ 0 h 24"/>
                <a:gd name="T59" fmla="*/ 28 w 28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6" name="Freeform 53">
              <a:extLst>
                <a:ext uri="{FF2B5EF4-FFF2-40B4-BE49-F238E27FC236}">
                  <a16:creationId xmlns:a16="http://schemas.microsoft.com/office/drawing/2014/main" xmlns="" id="{7FB4D944-1019-4742-8D1B-7B6D50216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7" y="758"/>
              <a:ext cx="26" cy="56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"/>
                <a:gd name="T58" fmla="*/ 0 h 56"/>
                <a:gd name="T59" fmla="*/ 26 w 26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7" name="Freeform 54">
              <a:extLst>
                <a:ext uri="{FF2B5EF4-FFF2-40B4-BE49-F238E27FC236}">
                  <a16:creationId xmlns:a16="http://schemas.microsoft.com/office/drawing/2014/main" xmlns="" id="{04E6FE5B-8C56-4C9E-A284-8985485F0F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" y="770"/>
              <a:ext cx="21" cy="27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"/>
                <a:gd name="T58" fmla="*/ 0 h 27"/>
                <a:gd name="T59" fmla="*/ 21 w 21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8" name="Freeform 55">
              <a:extLst>
                <a:ext uri="{FF2B5EF4-FFF2-40B4-BE49-F238E27FC236}">
                  <a16:creationId xmlns:a16="http://schemas.microsoft.com/office/drawing/2014/main" xmlns="" id="{4F29BF96-E493-41B7-ABA4-F623B208E1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6" y="811"/>
              <a:ext cx="7" cy="7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"/>
                <a:gd name="T28" fmla="*/ 0 h 7"/>
                <a:gd name="T29" fmla="*/ 7 w 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9" name="Freeform 56">
              <a:extLst>
                <a:ext uri="{FF2B5EF4-FFF2-40B4-BE49-F238E27FC236}">
                  <a16:creationId xmlns:a16="http://schemas.microsoft.com/office/drawing/2014/main" xmlns="" id="{E8BB4164-1BF4-40B1-9F0E-9F49B3C23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3" y="815"/>
              <a:ext cx="10" cy="9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9"/>
                <a:gd name="T35" fmla="*/ 10 w 10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" name="Freeform 57">
              <a:extLst>
                <a:ext uri="{FF2B5EF4-FFF2-40B4-BE49-F238E27FC236}">
                  <a16:creationId xmlns:a16="http://schemas.microsoft.com/office/drawing/2014/main" xmlns="" id="{D09C3796-2E81-4AE2-BC50-C4A54839B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0" y="823"/>
              <a:ext cx="6" cy="14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14"/>
                <a:gd name="T29" fmla="*/ 6 w 6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1" name="Freeform 58">
              <a:extLst>
                <a:ext uri="{FF2B5EF4-FFF2-40B4-BE49-F238E27FC236}">
                  <a16:creationId xmlns:a16="http://schemas.microsoft.com/office/drawing/2014/main" xmlns="" id="{E6DE4FD8-EA40-4758-9542-723BDBA671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8" y="823"/>
              <a:ext cx="8" cy="7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7"/>
                <a:gd name="T41" fmla="*/ 8 w 8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2" name="Freeform 59">
              <a:extLst>
                <a:ext uri="{FF2B5EF4-FFF2-40B4-BE49-F238E27FC236}">
                  <a16:creationId xmlns:a16="http://schemas.microsoft.com/office/drawing/2014/main" xmlns="" id="{9550FE28-E5E1-4BF8-B698-6AE86EB9F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834"/>
              <a:ext cx="9" cy="6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6"/>
                <a:gd name="T35" fmla="*/ 9 w 9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3" name="Freeform 60">
              <a:extLst>
                <a:ext uri="{FF2B5EF4-FFF2-40B4-BE49-F238E27FC236}">
                  <a16:creationId xmlns:a16="http://schemas.microsoft.com/office/drawing/2014/main" xmlns="" id="{A90D8C02-D3D1-4F3C-BD33-D813E9A12C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" y="837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4"/>
                <a:gd name="T29" fmla="*/ 9 w 9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4" name="Freeform 61">
              <a:extLst>
                <a:ext uri="{FF2B5EF4-FFF2-40B4-BE49-F238E27FC236}">
                  <a16:creationId xmlns:a16="http://schemas.microsoft.com/office/drawing/2014/main" xmlns="" id="{BE30CAFC-118D-4F4F-9EA0-01A5AA8304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6" y="844"/>
              <a:ext cx="8" cy="14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14"/>
                <a:gd name="T35" fmla="*/ 8 w 8"/>
                <a:gd name="T36" fmla="*/ 14 h 1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5" name="Freeform 62">
              <a:extLst>
                <a:ext uri="{FF2B5EF4-FFF2-40B4-BE49-F238E27FC236}">
                  <a16:creationId xmlns:a16="http://schemas.microsoft.com/office/drawing/2014/main" xmlns="" id="{361E87FC-1D41-4042-95C5-0B9B159B76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0" y="847"/>
              <a:ext cx="14" cy="7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7"/>
                <a:gd name="T35" fmla="*/ 14 w 14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6" name="Freeform 63">
              <a:extLst>
                <a:ext uri="{FF2B5EF4-FFF2-40B4-BE49-F238E27FC236}">
                  <a16:creationId xmlns:a16="http://schemas.microsoft.com/office/drawing/2014/main" xmlns="" id="{5E1424CF-F90E-4D4B-B81B-1D3C9AAF4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4" y="861"/>
              <a:ext cx="9" cy="16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16"/>
                <a:gd name="T35" fmla="*/ 9 w 9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7" name="Freeform 64">
              <a:extLst>
                <a:ext uri="{FF2B5EF4-FFF2-40B4-BE49-F238E27FC236}">
                  <a16:creationId xmlns:a16="http://schemas.microsoft.com/office/drawing/2014/main" xmlns="" id="{4865AED6-9AE4-4C4E-ABDD-27BE30B5D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9" y="870"/>
              <a:ext cx="24" cy="48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"/>
                <a:gd name="T46" fmla="*/ 0 h 48"/>
                <a:gd name="T47" fmla="*/ 24 w 24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8" name="Freeform 65">
              <a:extLst>
                <a:ext uri="{FF2B5EF4-FFF2-40B4-BE49-F238E27FC236}">
                  <a16:creationId xmlns:a16="http://schemas.microsoft.com/office/drawing/2014/main" xmlns="" id="{C3D15F97-8967-46F5-9660-E71D57584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0" y="871"/>
              <a:ext cx="27" cy="47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47"/>
                <a:gd name="T53" fmla="*/ 27 w 27"/>
                <a:gd name="T54" fmla="*/ 47 h 4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9" name="Freeform 66">
              <a:extLst>
                <a:ext uri="{FF2B5EF4-FFF2-40B4-BE49-F238E27FC236}">
                  <a16:creationId xmlns:a16="http://schemas.microsoft.com/office/drawing/2014/main" xmlns="" id="{895A6CBB-4901-4DB9-8F56-E7D89FE59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3" y="884"/>
              <a:ext cx="14" cy="13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3"/>
                <a:gd name="T35" fmla="*/ 14 w 14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0" name="Freeform 67">
              <a:extLst>
                <a:ext uri="{FF2B5EF4-FFF2-40B4-BE49-F238E27FC236}">
                  <a16:creationId xmlns:a16="http://schemas.microsoft.com/office/drawing/2014/main" xmlns="" id="{CE031D3A-860B-4859-9710-B66ADC86A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3" y="907"/>
              <a:ext cx="114" cy="137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4"/>
                <a:gd name="T118" fmla="*/ 0 h 137"/>
                <a:gd name="T119" fmla="*/ 114 w 114"/>
                <a:gd name="T120" fmla="*/ 137 h 1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" name="Freeform 68">
              <a:extLst>
                <a:ext uri="{FF2B5EF4-FFF2-40B4-BE49-F238E27FC236}">
                  <a16:creationId xmlns:a16="http://schemas.microsoft.com/office/drawing/2014/main" xmlns="" id="{F8513B66-9A0F-4A5B-B671-5E61403673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6" y="918"/>
              <a:ext cx="127" cy="150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7"/>
                <a:gd name="T118" fmla="*/ 0 h 150"/>
                <a:gd name="T119" fmla="*/ 127 w 127"/>
                <a:gd name="T120" fmla="*/ 150 h 15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2" name="Freeform 69">
              <a:extLst>
                <a:ext uri="{FF2B5EF4-FFF2-40B4-BE49-F238E27FC236}">
                  <a16:creationId xmlns:a16="http://schemas.microsoft.com/office/drawing/2014/main" xmlns="" id="{F623F6F1-F8E2-42AE-A0B8-AC7DFF83C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8" y="962"/>
              <a:ext cx="6" cy="6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6"/>
                <a:gd name="T29" fmla="*/ 6 w 6"/>
                <a:gd name="T30" fmla="*/ 6 h 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3" name="Freeform 70">
              <a:extLst>
                <a:ext uri="{FF2B5EF4-FFF2-40B4-BE49-F238E27FC236}">
                  <a16:creationId xmlns:a16="http://schemas.microsoft.com/office/drawing/2014/main" xmlns="" id="{91B5906A-786C-4040-ACED-1543F9664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3" y="972"/>
              <a:ext cx="5" cy="29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29"/>
                <a:gd name="T29" fmla="*/ 5 w 5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4" name="Freeform 71">
              <a:extLst>
                <a:ext uri="{FF2B5EF4-FFF2-40B4-BE49-F238E27FC236}">
                  <a16:creationId xmlns:a16="http://schemas.microsoft.com/office/drawing/2014/main" xmlns="" id="{A0716B57-8861-416F-9CA9-F608C78D73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3" y="975"/>
              <a:ext cx="21" cy="15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"/>
                <a:gd name="T46" fmla="*/ 0 h 15"/>
                <a:gd name="T47" fmla="*/ 21 w 21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5" name="Freeform 72">
              <a:extLst>
                <a:ext uri="{FF2B5EF4-FFF2-40B4-BE49-F238E27FC236}">
                  <a16:creationId xmlns:a16="http://schemas.microsoft.com/office/drawing/2014/main" xmlns="" id="{F178E4AE-2F05-4ABB-B5FF-3CAB9DC64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3" y="981"/>
              <a:ext cx="27" cy="9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7"/>
                <a:gd name="T46" fmla="*/ 0 h 9"/>
                <a:gd name="T47" fmla="*/ 27 w 27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6" name="Freeform 73">
              <a:extLst>
                <a:ext uri="{FF2B5EF4-FFF2-40B4-BE49-F238E27FC236}">
                  <a16:creationId xmlns:a16="http://schemas.microsoft.com/office/drawing/2014/main" xmlns="" id="{EE88DC2B-3226-4E50-8A34-D71762F62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6" y="997"/>
              <a:ext cx="211" cy="128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1"/>
                <a:gd name="T127" fmla="*/ 0 h 128"/>
                <a:gd name="T128" fmla="*/ 211 w 211"/>
                <a:gd name="T129" fmla="*/ 128 h 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7" name="Freeform 74">
              <a:extLst>
                <a:ext uri="{FF2B5EF4-FFF2-40B4-BE49-F238E27FC236}">
                  <a16:creationId xmlns:a16="http://schemas.microsoft.com/office/drawing/2014/main" xmlns="" id="{18761ABA-24C5-4051-8627-C35583F50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1001"/>
              <a:ext cx="14" cy="10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10"/>
                <a:gd name="T41" fmla="*/ 14 w 14"/>
                <a:gd name="T42" fmla="*/ 10 h 1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8" name="Freeform 75">
              <a:extLst>
                <a:ext uri="{FF2B5EF4-FFF2-40B4-BE49-F238E27FC236}">
                  <a16:creationId xmlns:a16="http://schemas.microsoft.com/office/drawing/2014/main" xmlns="" id="{2C9804B5-49DB-484A-B8AA-D543E0016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6" y="1002"/>
              <a:ext cx="48" cy="55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8"/>
                <a:gd name="T94" fmla="*/ 0 h 55"/>
                <a:gd name="T95" fmla="*/ 48 w 48"/>
                <a:gd name="T96" fmla="*/ 55 h 5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9" name="Freeform 76">
              <a:extLst>
                <a:ext uri="{FF2B5EF4-FFF2-40B4-BE49-F238E27FC236}">
                  <a16:creationId xmlns:a16="http://schemas.microsoft.com/office/drawing/2014/main" xmlns="" id="{B92AD663-3F79-40A5-9027-1506C7C95B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7" y="1070"/>
              <a:ext cx="100" cy="32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0"/>
                <a:gd name="T58" fmla="*/ 0 h 32"/>
                <a:gd name="T59" fmla="*/ 100 w 100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0" name="Freeform 77">
              <a:extLst>
                <a:ext uri="{FF2B5EF4-FFF2-40B4-BE49-F238E27FC236}">
                  <a16:creationId xmlns:a16="http://schemas.microsoft.com/office/drawing/2014/main" xmlns="" id="{D00C48F4-91E5-4402-B0B5-B2B247E38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9" y="1132"/>
              <a:ext cx="446" cy="356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46"/>
                <a:gd name="T157" fmla="*/ 0 h 356"/>
                <a:gd name="T158" fmla="*/ 446 w 446"/>
                <a:gd name="T159" fmla="*/ 356 h 35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" name="Freeform 78">
              <a:extLst>
                <a:ext uri="{FF2B5EF4-FFF2-40B4-BE49-F238E27FC236}">
                  <a16:creationId xmlns:a16="http://schemas.microsoft.com/office/drawing/2014/main" xmlns="" id="{2051D55D-F561-4540-838B-ACB3C771E5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8" y="1138"/>
              <a:ext cx="88" cy="183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8"/>
                <a:gd name="T130" fmla="*/ 0 h 183"/>
                <a:gd name="T131" fmla="*/ 88 w 88"/>
                <a:gd name="T132" fmla="*/ 183 h 1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2" name="Freeform 79">
              <a:extLst>
                <a:ext uri="{FF2B5EF4-FFF2-40B4-BE49-F238E27FC236}">
                  <a16:creationId xmlns:a16="http://schemas.microsoft.com/office/drawing/2014/main" xmlns="" id="{02A47E6D-0AEC-4A8F-8A2C-6E2C575FC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1" y="1429"/>
              <a:ext cx="193" cy="1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93"/>
                <a:gd name="T160" fmla="*/ 0 h 153"/>
                <a:gd name="T161" fmla="*/ 193 w 193"/>
                <a:gd name="T162" fmla="*/ 153 h 15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3" name="Freeform 80">
              <a:extLst>
                <a:ext uri="{FF2B5EF4-FFF2-40B4-BE49-F238E27FC236}">
                  <a16:creationId xmlns:a16="http://schemas.microsoft.com/office/drawing/2014/main" xmlns="" id="{19148C7D-57A7-4FCC-A716-8A794FBB7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8" y="1446"/>
              <a:ext cx="16" cy="8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"/>
                <a:gd name="T34" fmla="*/ 0 h 8"/>
                <a:gd name="T35" fmla="*/ 16 w 16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4" name="Freeform 81">
              <a:extLst>
                <a:ext uri="{FF2B5EF4-FFF2-40B4-BE49-F238E27FC236}">
                  <a16:creationId xmlns:a16="http://schemas.microsoft.com/office/drawing/2014/main" xmlns="" id="{51485DA5-FB89-4654-B2EB-6C2ACCEED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8" y="1509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6"/>
                <a:gd name="T52" fmla="*/ 0 h 39"/>
                <a:gd name="T53" fmla="*/ 46 w 46"/>
                <a:gd name="T54" fmla="*/ 39 h 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grpFill/>
            <a:ln w="9525" cmpd="sng">
              <a:noFill/>
              <a:beve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b="1" 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5" name="组合 54">
            <a:extLst>
              <a:ext uri="{FF2B5EF4-FFF2-40B4-BE49-F238E27FC236}">
                <a16:creationId xmlns:a16="http://schemas.microsoft.com/office/drawing/2014/main" xmlns="" id="{6DDBD3E5-1739-4801-9198-63678EBE7863}"/>
              </a:ext>
            </a:extLst>
          </p:cNvPr>
          <p:cNvGrpSpPr/>
          <p:nvPr/>
        </p:nvGrpSpPr>
        <p:grpSpPr bwMode="auto">
          <a:xfrm>
            <a:off x="3352255" y="4406900"/>
            <a:ext cx="171450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76" name="组合 55">
              <a:extLst>
                <a:ext uri="{FF2B5EF4-FFF2-40B4-BE49-F238E27FC236}">
                  <a16:creationId xmlns:a16="http://schemas.microsoft.com/office/drawing/2014/main" xmlns="" id="{D3A6E3C9-6AFD-4C0B-BEC1-8FBE6F9B6CFA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78" name="同心圆 57">
                <a:extLst>
                  <a:ext uri="{FF2B5EF4-FFF2-40B4-BE49-F238E27FC236}">
                    <a16:creationId xmlns:a16="http://schemas.microsoft.com/office/drawing/2014/main" xmlns="" id="{50117BBE-2205-44DC-9E08-7A76F285DE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9" name="等腰三角形 58">
                <a:extLst>
                  <a:ext uri="{FF2B5EF4-FFF2-40B4-BE49-F238E27FC236}">
                    <a16:creationId xmlns:a16="http://schemas.microsoft.com/office/drawing/2014/main" xmlns="" id="{ED0D1A44-4078-49A3-B297-712E63EAC7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77" name="椭圆 56">
              <a:extLst>
                <a:ext uri="{FF2B5EF4-FFF2-40B4-BE49-F238E27FC236}">
                  <a16:creationId xmlns:a16="http://schemas.microsoft.com/office/drawing/2014/main" xmlns="" id="{028DA9B3-94DF-463E-80D6-06F7C49D3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80" name="矩形 47">
            <a:extLst>
              <a:ext uri="{FF2B5EF4-FFF2-40B4-BE49-F238E27FC236}">
                <a16:creationId xmlns:a16="http://schemas.microsoft.com/office/drawing/2014/main" xmlns="" id="{7C257E3C-F5EF-4E38-B7E8-94922E993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555" y="1200150"/>
            <a:ext cx="9523413" cy="624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81" name="矩形 3">
            <a:extLst>
              <a:ext uri="{FF2B5EF4-FFF2-40B4-BE49-F238E27FC236}">
                <a16:creationId xmlns:a16="http://schemas.microsoft.com/office/drawing/2014/main" xmlns="" id="{E789B259-B227-4C7E-A115-EE8640B647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2993" y="266430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业务分布</a:t>
            </a:r>
          </a:p>
        </p:txBody>
      </p:sp>
      <p:sp>
        <p:nvSpPr>
          <p:cNvPr id="82" name="文本框 37">
            <a:extLst>
              <a:ext uri="{FF2B5EF4-FFF2-40B4-BE49-F238E27FC236}">
                <a16:creationId xmlns:a16="http://schemas.microsoft.com/office/drawing/2014/main" xmlns="" id="{81B41EC0-16C5-4F2E-9B71-8F5B84C12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8943" y="512492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Business Distribution</a:t>
            </a:r>
          </a:p>
        </p:txBody>
      </p:sp>
      <p:grpSp>
        <p:nvGrpSpPr>
          <p:cNvPr id="86" name="组合 75">
            <a:extLst>
              <a:ext uri="{FF2B5EF4-FFF2-40B4-BE49-F238E27FC236}">
                <a16:creationId xmlns:a16="http://schemas.microsoft.com/office/drawing/2014/main" xmlns="" id="{583401A5-D7F4-4ABA-8044-7A429D5E3412}"/>
              </a:ext>
            </a:extLst>
          </p:cNvPr>
          <p:cNvGrpSpPr/>
          <p:nvPr/>
        </p:nvGrpSpPr>
        <p:grpSpPr bwMode="auto">
          <a:xfrm>
            <a:off x="3682455" y="4891088"/>
            <a:ext cx="171450" cy="269875"/>
            <a:chOff x="0" y="0"/>
            <a:chExt cx="474034" cy="743490"/>
          </a:xfrm>
        </p:grpSpPr>
        <p:grpSp>
          <p:nvGrpSpPr>
            <p:cNvPr id="87" name="组合 77">
              <a:extLst>
                <a:ext uri="{FF2B5EF4-FFF2-40B4-BE49-F238E27FC236}">
                  <a16:creationId xmlns:a16="http://schemas.microsoft.com/office/drawing/2014/main" xmlns="" id="{C0469338-6356-4C30-8470-17028E9B2AC6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89" name="同心圆 79">
                <a:extLst>
                  <a:ext uri="{FF2B5EF4-FFF2-40B4-BE49-F238E27FC236}">
                    <a16:creationId xmlns:a16="http://schemas.microsoft.com/office/drawing/2014/main" xmlns="" id="{91E5AD39-CDA4-463C-A519-4EF019BE1C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0" name="等腰三角形 80">
                <a:extLst>
                  <a:ext uri="{FF2B5EF4-FFF2-40B4-BE49-F238E27FC236}">
                    <a16:creationId xmlns:a16="http://schemas.microsoft.com/office/drawing/2014/main" xmlns="" id="{2CF7E22C-7637-4780-A9DE-18A7079ACB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88" name="椭圆 78">
              <a:extLst>
                <a:ext uri="{FF2B5EF4-FFF2-40B4-BE49-F238E27FC236}">
                  <a16:creationId xmlns:a16="http://schemas.microsoft.com/office/drawing/2014/main" xmlns="" id="{B469AA0C-C176-4D33-9442-2FD2858124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1" name="组合 84">
            <a:extLst>
              <a:ext uri="{FF2B5EF4-FFF2-40B4-BE49-F238E27FC236}">
                <a16:creationId xmlns:a16="http://schemas.microsoft.com/office/drawing/2014/main" xmlns="" id="{B9EC31AB-60C4-4941-9031-83A6B24AC514}"/>
              </a:ext>
            </a:extLst>
          </p:cNvPr>
          <p:cNvGrpSpPr/>
          <p:nvPr/>
        </p:nvGrpSpPr>
        <p:grpSpPr bwMode="auto">
          <a:xfrm>
            <a:off x="2547393" y="2427288"/>
            <a:ext cx="171450" cy="268287"/>
            <a:chOff x="0" y="0"/>
            <a:chExt cx="474034" cy="743490"/>
          </a:xfrm>
        </p:grpSpPr>
        <p:grpSp>
          <p:nvGrpSpPr>
            <p:cNvPr id="92" name="组合 85">
              <a:extLst>
                <a:ext uri="{FF2B5EF4-FFF2-40B4-BE49-F238E27FC236}">
                  <a16:creationId xmlns:a16="http://schemas.microsoft.com/office/drawing/2014/main" xmlns="" id="{017EB7C9-F9AA-4C66-BDCE-D5631BD8F41F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94" name="同心圆 87">
                <a:extLst>
                  <a:ext uri="{FF2B5EF4-FFF2-40B4-BE49-F238E27FC236}">
                    <a16:creationId xmlns:a16="http://schemas.microsoft.com/office/drawing/2014/main" xmlns="" id="{E8CD17FD-D41D-4616-A32A-19224FFF16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5" name="等腰三角形 88">
                <a:extLst>
                  <a:ext uri="{FF2B5EF4-FFF2-40B4-BE49-F238E27FC236}">
                    <a16:creationId xmlns:a16="http://schemas.microsoft.com/office/drawing/2014/main" xmlns="" id="{6C6E6A49-EA55-4917-824B-8B8CABE3AE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93" name="椭圆 86">
              <a:extLst>
                <a:ext uri="{FF2B5EF4-FFF2-40B4-BE49-F238E27FC236}">
                  <a16:creationId xmlns:a16="http://schemas.microsoft.com/office/drawing/2014/main" xmlns="" id="{4A769884-6F90-4712-915A-925478CB8F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96" name="组合 89">
            <a:extLst>
              <a:ext uri="{FF2B5EF4-FFF2-40B4-BE49-F238E27FC236}">
                <a16:creationId xmlns:a16="http://schemas.microsoft.com/office/drawing/2014/main" xmlns="" id="{BF1D630D-B029-4975-8D04-5BDFCED213B7}"/>
              </a:ext>
            </a:extLst>
          </p:cNvPr>
          <p:cNvGrpSpPr/>
          <p:nvPr/>
        </p:nvGrpSpPr>
        <p:grpSpPr bwMode="auto">
          <a:xfrm>
            <a:off x="3488780" y="4445000"/>
            <a:ext cx="171450" cy="269875"/>
            <a:chOff x="0" y="0"/>
            <a:chExt cx="474034" cy="743490"/>
          </a:xfrm>
        </p:grpSpPr>
        <p:grpSp>
          <p:nvGrpSpPr>
            <p:cNvPr id="97" name="组合 90">
              <a:extLst>
                <a:ext uri="{FF2B5EF4-FFF2-40B4-BE49-F238E27FC236}">
                  <a16:creationId xmlns:a16="http://schemas.microsoft.com/office/drawing/2014/main" xmlns="" id="{1F08E8C2-33F2-46F3-A8ED-6D7F186413DB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99" name="同心圆 92">
                <a:extLst>
                  <a:ext uri="{FF2B5EF4-FFF2-40B4-BE49-F238E27FC236}">
                    <a16:creationId xmlns:a16="http://schemas.microsoft.com/office/drawing/2014/main" xmlns="" id="{37FA45EA-CD33-4821-BBFB-A12E285CF9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0" name="等腰三角形 93">
                <a:extLst>
                  <a:ext uri="{FF2B5EF4-FFF2-40B4-BE49-F238E27FC236}">
                    <a16:creationId xmlns:a16="http://schemas.microsoft.com/office/drawing/2014/main" xmlns="" id="{F3CB8030-DDF9-4D01-B062-F8540CF70B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98" name="椭圆 91">
              <a:extLst>
                <a:ext uri="{FF2B5EF4-FFF2-40B4-BE49-F238E27FC236}">
                  <a16:creationId xmlns:a16="http://schemas.microsoft.com/office/drawing/2014/main" xmlns="" id="{5847B94E-9D23-423A-AEA9-624A86760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1" name="组合 94">
            <a:extLst>
              <a:ext uri="{FF2B5EF4-FFF2-40B4-BE49-F238E27FC236}">
                <a16:creationId xmlns:a16="http://schemas.microsoft.com/office/drawing/2014/main" xmlns="" id="{7861B972-D271-4B1E-B4AA-DD50FA37C691}"/>
              </a:ext>
            </a:extLst>
          </p:cNvPr>
          <p:cNvGrpSpPr/>
          <p:nvPr/>
        </p:nvGrpSpPr>
        <p:grpSpPr bwMode="auto">
          <a:xfrm>
            <a:off x="7936955" y="3378200"/>
            <a:ext cx="171450" cy="268288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02" name="组合 95">
              <a:extLst>
                <a:ext uri="{FF2B5EF4-FFF2-40B4-BE49-F238E27FC236}">
                  <a16:creationId xmlns:a16="http://schemas.microsoft.com/office/drawing/2014/main" xmlns="" id="{7E7E8F77-B3B1-472B-B84A-9DFA8E4DAB97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04" name="同心圆 97">
                <a:extLst>
                  <a:ext uri="{FF2B5EF4-FFF2-40B4-BE49-F238E27FC236}">
                    <a16:creationId xmlns:a16="http://schemas.microsoft.com/office/drawing/2014/main" xmlns="" id="{A4E3C3A7-4E1D-4980-9031-0C683C59FB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5" name="等腰三角形 98">
                <a:extLst>
                  <a:ext uri="{FF2B5EF4-FFF2-40B4-BE49-F238E27FC236}">
                    <a16:creationId xmlns:a16="http://schemas.microsoft.com/office/drawing/2014/main" xmlns="" id="{CA386532-83ED-45AC-BD85-604FE7C151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03" name="椭圆 96">
              <a:extLst>
                <a:ext uri="{FF2B5EF4-FFF2-40B4-BE49-F238E27FC236}">
                  <a16:creationId xmlns:a16="http://schemas.microsoft.com/office/drawing/2014/main" xmlns="" id="{203F46F7-ADA1-4FC3-B0CB-FD9F360FA6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6" name="组合 99">
            <a:extLst>
              <a:ext uri="{FF2B5EF4-FFF2-40B4-BE49-F238E27FC236}">
                <a16:creationId xmlns:a16="http://schemas.microsoft.com/office/drawing/2014/main" xmlns="" id="{9664F740-D142-499A-AC45-F9F74686E564}"/>
              </a:ext>
            </a:extLst>
          </p:cNvPr>
          <p:cNvGrpSpPr/>
          <p:nvPr/>
        </p:nvGrpSpPr>
        <p:grpSpPr bwMode="auto">
          <a:xfrm>
            <a:off x="8073480" y="3414713"/>
            <a:ext cx="171450" cy="268287"/>
            <a:chOff x="0" y="0"/>
            <a:chExt cx="474034" cy="743490"/>
          </a:xfrm>
        </p:grpSpPr>
        <p:grpSp>
          <p:nvGrpSpPr>
            <p:cNvPr id="107" name="组合 100">
              <a:extLst>
                <a:ext uri="{FF2B5EF4-FFF2-40B4-BE49-F238E27FC236}">
                  <a16:creationId xmlns:a16="http://schemas.microsoft.com/office/drawing/2014/main" xmlns="" id="{D58CFB1A-E2C2-49B8-A115-A4D9F0743170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09" name="同心圆 102">
                <a:extLst>
                  <a:ext uri="{FF2B5EF4-FFF2-40B4-BE49-F238E27FC236}">
                    <a16:creationId xmlns:a16="http://schemas.microsoft.com/office/drawing/2014/main" xmlns="" id="{9C419BF1-338A-44A2-8A90-DD6A03DFFE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0" name="等腰三角形 103">
                <a:extLst>
                  <a:ext uri="{FF2B5EF4-FFF2-40B4-BE49-F238E27FC236}">
                    <a16:creationId xmlns:a16="http://schemas.microsoft.com/office/drawing/2014/main" xmlns="" id="{6E9E11EA-39DD-45DE-8417-AD885B95E7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08" name="椭圆 101">
              <a:extLst>
                <a:ext uri="{FF2B5EF4-FFF2-40B4-BE49-F238E27FC236}">
                  <a16:creationId xmlns:a16="http://schemas.microsoft.com/office/drawing/2014/main" xmlns="" id="{EB35C2B5-A4BF-4EEA-8ADF-133AA8BC4F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1" name="组合 104">
            <a:extLst>
              <a:ext uri="{FF2B5EF4-FFF2-40B4-BE49-F238E27FC236}">
                <a16:creationId xmlns:a16="http://schemas.microsoft.com/office/drawing/2014/main" xmlns="" id="{73FFB117-DECA-4BF0-BB15-860919C8A08A}"/>
              </a:ext>
            </a:extLst>
          </p:cNvPr>
          <p:cNvGrpSpPr/>
          <p:nvPr/>
        </p:nvGrpSpPr>
        <p:grpSpPr bwMode="auto">
          <a:xfrm>
            <a:off x="8222705" y="2644775"/>
            <a:ext cx="171450" cy="268288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12" name="组合 105">
              <a:extLst>
                <a:ext uri="{FF2B5EF4-FFF2-40B4-BE49-F238E27FC236}">
                  <a16:creationId xmlns:a16="http://schemas.microsoft.com/office/drawing/2014/main" xmlns="" id="{7F5FE4B4-A4C8-45B5-B95D-85B148344A23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14" name="同心圆 107">
                <a:extLst>
                  <a:ext uri="{FF2B5EF4-FFF2-40B4-BE49-F238E27FC236}">
                    <a16:creationId xmlns:a16="http://schemas.microsoft.com/office/drawing/2014/main" xmlns="" id="{22491B63-31B6-49E9-B020-A2937A228C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5" name="等腰三角形 108">
                <a:extLst>
                  <a:ext uri="{FF2B5EF4-FFF2-40B4-BE49-F238E27FC236}">
                    <a16:creationId xmlns:a16="http://schemas.microsoft.com/office/drawing/2014/main" xmlns="" id="{D38BC367-A9A6-43E5-89D6-59424E796A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13" name="椭圆 106">
              <a:extLst>
                <a:ext uri="{FF2B5EF4-FFF2-40B4-BE49-F238E27FC236}">
                  <a16:creationId xmlns:a16="http://schemas.microsoft.com/office/drawing/2014/main" xmlns="" id="{C4537313-ECDA-49FF-8085-A379982EF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6" name="组合 109">
            <a:extLst>
              <a:ext uri="{FF2B5EF4-FFF2-40B4-BE49-F238E27FC236}">
                <a16:creationId xmlns:a16="http://schemas.microsoft.com/office/drawing/2014/main" xmlns="" id="{E2717956-2679-45DD-9741-173CE44AB350}"/>
              </a:ext>
            </a:extLst>
          </p:cNvPr>
          <p:cNvGrpSpPr/>
          <p:nvPr/>
        </p:nvGrpSpPr>
        <p:grpSpPr bwMode="auto">
          <a:xfrm>
            <a:off x="7100343" y="3351213"/>
            <a:ext cx="171450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17" name="组合 110">
              <a:extLst>
                <a:ext uri="{FF2B5EF4-FFF2-40B4-BE49-F238E27FC236}">
                  <a16:creationId xmlns:a16="http://schemas.microsoft.com/office/drawing/2014/main" xmlns="" id="{296EB854-195A-44EA-AAD1-ADF016D54187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19" name="同心圆 112">
                <a:extLst>
                  <a:ext uri="{FF2B5EF4-FFF2-40B4-BE49-F238E27FC236}">
                    <a16:creationId xmlns:a16="http://schemas.microsoft.com/office/drawing/2014/main" xmlns="" id="{AA1E6471-6D98-4DD4-B7EE-03BFE71A79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20" name="等腰三角形 113">
                <a:extLst>
                  <a:ext uri="{FF2B5EF4-FFF2-40B4-BE49-F238E27FC236}">
                    <a16:creationId xmlns:a16="http://schemas.microsoft.com/office/drawing/2014/main" xmlns="" id="{9A705492-69B3-404D-A186-B2B8294D4A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18" name="椭圆 111">
              <a:extLst>
                <a:ext uri="{FF2B5EF4-FFF2-40B4-BE49-F238E27FC236}">
                  <a16:creationId xmlns:a16="http://schemas.microsoft.com/office/drawing/2014/main" xmlns="" id="{D4E21912-0C6E-4ABD-9154-58161E9E8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1" name="组合 114">
            <a:extLst>
              <a:ext uri="{FF2B5EF4-FFF2-40B4-BE49-F238E27FC236}">
                <a16:creationId xmlns:a16="http://schemas.microsoft.com/office/drawing/2014/main" xmlns="" id="{3C111B86-B76C-4DE2-A9AA-D41CCE004C60}"/>
              </a:ext>
            </a:extLst>
          </p:cNvPr>
          <p:cNvGrpSpPr/>
          <p:nvPr/>
        </p:nvGrpSpPr>
        <p:grpSpPr bwMode="auto">
          <a:xfrm>
            <a:off x="7262268" y="3294063"/>
            <a:ext cx="171450" cy="269875"/>
            <a:chOff x="0" y="0"/>
            <a:chExt cx="474034" cy="743490"/>
          </a:xfrm>
        </p:grpSpPr>
        <p:grpSp>
          <p:nvGrpSpPr>
            <p:cNvPr id="122" name="组合 115">
              <a:extLst>
                <a:ext uri="{FF2B5EF4-FFF2-40B4-BE49-F238E27FC236}">
                  <a16:creationId xmlns:a16="http://schemas.microsoft.com/office/drawing/2014/main" xmlns="" id="{2060B4B8-DBC1-45E5-BED6-98001BD30ECF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24" name="同心圆 117">
                <a:extLst>
                  <a:ext uri="{FF2B5EF4-FFF2-40B4-BE49-F238E27FC236}">
                    <a16:creationId xmlns:a16="http://schemas.microsoft.com/office/drawing/2014/main" xmlns="" id="{62D36378-8CB4-44C1-B9AC-19F3C1F8C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5" name="等腰三角形 118">
                <a:extLst>
                  <a:ext uri="{FF2B5EF4-FFF2-40B4-BE49-F238E27FC236}">
                    <a16:creationId xmlns:a16="http://schemas.microsoft.com/office/drawing/2014/main" xmlns="" id="{ABB70C3C-B161-444C-A98C-890353042F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23" name="椭圆 116">
              <a:extLst>
                <a:ext uri="{FF2B5EF4-FFF2-40B4-BE49-F238E27FC236}">
                  <a16:creationId xmlns:a16="http://schemas.microsoft.com/office/drawing/2014/main" xmlns="" id="{F7BCDC79-1787-4227-A032-7990B1726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6" name="组合 119">
            <a:extLst>
              <a:ext uri="{FF2B5EF4-FFF2-40B4-BE49-F238E27FC236}">
                <a16:creationId xmlns:a16="http://schemas.microsoft.com/office/drawing/2014/main" xmlns="" id="{B4AB7DE6-63B6-4452-9A83-0A779D12C33B}"/>
              </a:ext>
            </a:extLst>
          </p:cNvPr>
          <p:cNvGrpSpPr/>
          <p:nvPr/>
        </p:nvGrpSpPr>
        <p:grpSpPr bwMode="auto">
          <a:xfrm>
            <a:off x="8195718" y="3790950"/>
            <a:ext cx="171450" cy="269875"/>
            <a:chOff x="0" y="0"/>
            <a:chExt cx="474034" cy="743490"/>
          </a:xfrm>
        </p:grpSpPr>
        <p:grpSp>
          <p:nvGrpSpPr>
            <p:cNvPr id="127" name="组合 120">
              <a:extLst>
                <a:ext uri="{FF2B5EF4-FFF2-40B4-BE49-F238E27FC236}">
                  <a16:creationId xmlns:a16="http://schemas.microsoft.com/office/drawing/2014/main" xmlns="" id="{2AF181CB-3DBE-4C28-BDAD-BBF3CAD92487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29" name="同心圆 122">
                <a:extLst>
                  <a:ext uri="{FF2B5EF4-FFF2-40B4-BE49-F238E27FC236}">
                    <a16:creationId xmlns:a16="http://schemas.microsoft.com/office/drawing/2014/main" xmlns="" id="{9C4DB5EF-BC92-42A4-B7DC-86A8491084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0" name="等腰三角形 123">
                <a:extLst>
                  <a:ext uri="{FF2B5EF4-FFF2-40B4-BE49-F238E27FC236}">
                    <a16:creationId xmlns:a16="http://schemas.microsoft.com/office/drawing/2014/main" xmlns="" id="{C1FE87B2-E39C-410C-878C-D6A961E61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28" name="椭圆 121">
              <a:extLst>
                <a:ext uri="{FF2B5EF4-FFF2-40B4-BE49-F238E27FC236}">
                  <a16:creationId xmlns:a16="http://schemas.microsoft.com/office/drawing/2014/main" xmlns="" id="{A162473C-0946-4433-B7E9-9134EAAFB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1" name="组合 124">
            <a:extLst>
              <a:ext uri="{FF2B5EF4-FFF2-40B4-BE49-F238E27FC236}">
                <a16:creationId xmlns:a16="http://schemas.microsoft.com/office/drawing/2014/main" xmlns="" id="{BCA69C27-B56C-4257-BCC2-E06E913DC592}"/>
              </a:ext>
            </a:extLst>
          </p:cNvPr>
          <p:cNvGrpSpPr/>
          <p:nvPr/>
        </p:nvGrpSpPr>
        <p:grpSpPr bwMode="auto">
          <a:xfrm>
            <a:off x="6403430" y="3389313"/>
            <a:ext cx="171450" cy="268287"/>
            <a:chOff x="0" y="0"/>
            <a:chExt cx="474034" cy="743490"/>
          </a:xfrm>
        </p:grpSpPr>
        <p:grpSp>
          <p:nvGrpSpPr>
            <p:cNvPr id="132" name="组合 125">
              <a:extLst>
                <a:ext uri="{FF2B5EF4-FFF2-40B4-BE49-F238E27FC236}">
                  <a16:creationId xmlns:a16="http://schemas.microsoft.com/office/drawing/2014/main" xmlns="" id="{39E4D59A-0C2D-4661-B06C-3CB5ACCBEC5B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34" name="同心圆 127">
                <a:extLst>
                  <a:ext uri="{FF2B5EF4-FFF2-40B4-BE49-F238E27FC236}">
                    <a16:creationId xmlns:a16="http://schemas.microsoft.com/office/drawing/2014/main" xmlns="" id="{7978E491-66B0-4540-9DBD-2677072541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5" name="等腰三角形 128">
                <a:extLst>
                  <a:ext uri="{FF2B5EF4-FFF2-40B4-BE49-F238E27FC236}">
                    <a16:creationId xmlns:a16="http://schemas.microsoft.com/office/drawing/2014/main" xmlns="" id="{DEB3A03B-9D0C-4E66-8C3D-651934CB86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3" name="椭圆 126">
              <a:extLst>
                <a:ext uri="{FF2B5EF4-FFF2-40B4-BE49-F238E27FC236}">
                  <a16:creationId xmlns:a16="http://schemas.microsoft.com/office/drawing/2014/main" xmlns="" id="{B607ABB5-4C46-4796-B74B-696904118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6" name="组合 129">
            <a:extLst>
              <a:ext uri="{FF2B5EF4-FFF2-40B4-BE49-F238E27FC236}">
                <a16:creationId xmlns:a16="http://schemas.microsoft.com/office/drawing/2014/main" xmlns="" id="{84753B18-22E2-48E7-9524-C241C55C341D}"/>
              </a:ext>
            </a:extLst>
          </p:cNvPr>
          <p:cNvGrpSpPr/>
          <p:nvPr/>
        </p:nvGrpSpPr>
        <p:grpSpPr bwMode="auto">
          <a:xfrm>
            <a:off x="6519318" y="3473450"/>
            <a:ext cx="171450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37" name="组合 130">
              <a:extLst>
                <a:ext uri="{FF2B5EF4-FFF2-40B4-BE49-F238E27FC236}">
                  <a16:creationId xmlns:a16="http://schemas.microsoft.com/office/drawing/2014/main" xmlns="" id="{859E6394-F8D8-45E3-8481-852232966404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39" name="同心圆 132">
                <a:extLst>
                  <a:ext uri="{FF2B5EF4-FFF2-40B4-BE49-F238E27FC236}">
                    <a16:creationId xmlns:a16="http://schemas.microsoft.com/office/drawing/2014/main" xmlns="" id="{4A044790-481C-405D-A417-40628953E9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0" name="等腰三角形 133">
                <a:extLst>
                  <a:ext uri="{FF2B5EF4-FFF2-40B4-BE49-F238E27FC236}">
                    <a16:creationId xmlns:a16="http://schemas.microsoft.com/office/drawing/2014/main" xmlns="" id="{F16658C4-1938-42AF-BE20-D363A9D57A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8" name="椭圆 131">
              <a:extLst>
                <a:ext uri="{FF2B5EF4-FFF2-40B4-BE49-F238E27FC236}">
                  <a16:creationId xmlns:a16="http://schemas.microsoft.com/office/drawing/2014/main" xmlns="" id="{583DE203-9810-4FEE-8EEA-5115CD207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1" name="组合 134">
            <a:extLst>
              <a:ext uri="{FF2B5EF4-FFF2-40B4-BE49-F238E27FC236}">
                <a16:creationId xmlns:a16="http://schemas.microsoft.com/office/drawing/2014/main" xmlns="" id="{FE3C0DD4-6B9D-4DF3-BDFD-F23A1241609C}"/>
              </a:ext>
            </a:extLst>
          </p:cNvPr>
          <p:cNvGrpSpPr/>
          <p:nvPr/>
        </p:nvGrpSpPr>
        <p:grpSpPr bwMode="auto">
          <a:xfrm>
            <a:off x="6460580" y="2628900"/>
            <a:ext cx="171450" cy="268288"/>
            <a:chOff x="0" y="0"/>
            <a:chExt cx="474034" cy="743490"/>
          </a:xfrm>
        </p:grpSpPr>
        <p:grpSp>
          <p:nvGrpSpPr>
            <p:cNvPr id="142" name="组合 135">
              <a:extLst>
                <a:ext uri="{FF2B5EF4-FFF2-40B4-BE49-F238E27FC236}">
                  <a16:creationId xmlns:a16="http://schemas.microsoft.com/office/drawing/2014/main" xmlns="" id="{51D1CB77-B524-488B-9C52-C2D969F6DDBF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44" name="同心圆 137">
                <a:extLst>
                  <a:ext uri="{FF2B5EF4-FFF2-40B4-BE49-F238E27FC236}">
                    <a16:creationId xmlns:a16="http://schemas.microsoft.com/office/drawing/2014/main" xmlns="" id="{8AF24802-0250-45C0-B9C6-2B254CA3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5" name="等腰三角形 138">
                <a:extLst>
                  <a:ext uri="{FF2B5EF4-FFF2-40B4-BE49-F238E27FC236}">
                    <a16:creationId xmlns:a16="http://schemas.microsoft.com/office/drawing/2014/main" xmlns="" id="{CDC24473-527E-4FB0-A1B3-A13C7A5C32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43" name="椭圆 136">
              <a:extLst>
                <a:ext uri="{FF2B5EF4-FFF2-40B4-BE49-F238E27FC236}">
                  <a16:creationId xmlns:a16="http://schemas.microsoft.com/office/drawing/2014/main" xmlns="" id="{859A6113-33D0-4F89-82B6-078AF2F24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6" name="组合 139">
            <a:extLst>
              <a:ext uri="{FF2B5EF4-FFF2-40B4-BE49-F238E27FC236}">
                <a16:creationId xmlns:a16="http://schemas.microsoft.com/office/drawing/2014/main" xmlns="" id="{8F4CBD06-E094-45F0-A363-8F4E4CCC76CB}"/>
              </a:ext>
            </a:extLst>
          </p:cNvPr>
          <p:cNvGrpSpPr/>
          <p:nvPr/>
        </p:nvGrpSpPr>
        <p:grpSpPr bwMode="auto">
          <a:xfrm>
            <a:off x="5831930" y="2844800"/>
            <a:ext cx="171450" cy="269875"/>
            <a:chOff x="0" y="0"/>
            <a:chExt cx="474034" cy="74349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47" name="组合 140">
              <a:extLst>
                <a:ext uri="{FF2B5EF4-FFF2-40B4-BE49-F238E27FC236}">
                  <a16:creationId xmlns:a16="http://schemas.microsoft.com/office/drawing/2014/main" xmlns="" id="{71E8A18D-577F-40A2-AEBC-52DF70B5413F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  <a:grpFill/>
          </p:grpSpPr>
          <p:sp>
            <p:nvSpPr>
              <p:cNvPr id="149" name="同心圆 142">
                <a:extLst>
                  <a:ext uri="{FF2B5EF4-FFF2-40B4-BE49-F238E27FC236}">
                    <a16:creationId xmlns:a16="http://schemas.microsoft.com/office/drawing/2014/main" xmlns="" id="{72E18EDA-0489-4684-A929-2B554A4B42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50" name="等腰三角形 143">
                <a:extLst>
                  <a:ext uri="{FF2B5EF4-FFF2-40B4-BE49-F238E27FC236}">
                    <a16:creationId xmlns:a16="http://schemas.microsoft.com/office/drawing/2014/main" xmlns="" id="{A16ADE75-5FD7-487A-BEEE-4941AF2E79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grpFill/>
              <a:ln w="12700" cap="flat" cmpd="sng">
                <a:noFill/>
                <a:bevel/>
              </a:ln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48" name="椭圆 141">
              <a:extLst>
                <a:ext uri="{FF2B5EF4-FFF2-40B4-BE49-F238E27FC236}">
                  <a16:creationId xmlns:a16="http://schemas.microsoft.com/office/drawing/2014/main" xmlns="" id="{D00871CF-8CBE-42AE-A5EE-81FB995604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grpFill/>
            <a:ln w="12700" cap="flat" cmpd="sng">
              <a:noFill/>
              <a:bevel/>
            </a:ln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1" name="组合 144">
            <a:extLst>
              <a:ext uri="{FF2B5EF4-FFF2-40B4-BE49-F238E27FC236}">
                <a16:creationId xmlns:a16="http://schemas.microsoft.com/office/drawing/2014/main" xmlns="" id="{BBA245EE-0181-4B24-BA0B-0C176891E22B}"/>
              </a:ext>
            </a:extLst>
          </p:cNvPr>
          <p:cNvGrpSpPr/>
          <p:nvPr/>
        </p:nvGrpSpPr>
        <p:grpSpPr bwMode="auto">
          <a:xfrm>
            <a:off x="9194255" y="5059363"/>
            <a:ext cx="171450" cy="268287"/>
            <a:chOff x="0" y="0"/>
            <a:chExt cx="474034" cy="743490"/>
          </a:xfrm>
        </p:grpSpPr>
        <p:grpSp>
          <p:nvGrpSpPr>
            <p:cNvPr id="152" name="组合 145">
              <a:extLst>
                <a:ext uri="{FF2B5EF4-FFF2-40B4-BE49-F238E27FC236}">
                  <a16:creationId xmlns:a16="http://schemas.microsoft.com/office/drawing/2014/main" xmlns="" id="{132E7676-6E6A-4E9B-A271-2BBB42E9C5E7}"/>
                </a:ext>
              </a:extLst>
            </p:cNvPr>
            <p:cNvGrpSpPr/>
            <p:nvPr/>
          </p:nvGrpSpPr>
          <p:grpSpPr bwMode="auto">
            <a:xfrm>
              <a:off x="0" y="0"/>
              <a:ext cx="474034" cy="743490"/>
              <a:chOff x="0" y="0"/>
              <a:chExt cx="474034" cy="743490"/>
            </a:xfrm>
          </p:grpSpPr>
          <p:sp>
            <p:nvSpPr>
              <p:cNvPr id="154" name="同心圆 147">
                <a:extLst>
                  <a:ext uri="{FF2B5EF4-FFF2-40B4-BE49-F238E27FC236}">
                    <a16:creationId xmlns:a16="http://schemas.microsoft.com/office/drawing/2014/main" xmlns="" id="{D4A55F57-4C66-474E-9BCB-392E22341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74034" cy="474034"/>
              </a:xfrm>
              <a:custGeom>
                <a:avLst/>
                <a:gdLst>
                  <a:gd name="T0" fmla="*/ 5201579 w 21600"/>
                  <a:gd name="T1" fmla="*/ 0 h 21600"/>
                  <a:gd name="T2" fmla="*/ 1523383 w 21600"/>
                  <a:gd name="T3" fmla="*/ 1523383 h 21600"/>
                  <a:gd name="T4" fmla="*/ 0 w 21600"/>
                  <a:gd name="T5" fmla="*/ 5201579 h 21600"/>
                  <a:gd name="T6" fmla="*/ 1523383 w 21600"/>
                  <a:gd name="T7" fmla="*/ 8879776 h 21600"/>
                  <a:gd name="T8" fmla="*/ 5201579 w 21600"/>
                  <a:gd name="T9" fmla="*/ 10403159 h 21600"/>
                  <a:gd name="T10" fmla="*/ 8879776 w 21600"/>
                  <a:gd name="T11" fmla="*/ 8879776 h 21600"/>
                  <a:gd name="T12" fmla="*/ 10403159 w 21600"/>
                  <a:gd name="T13" fmla="*/ 5201579 h 21600"/>
                  <a:gd name="T14" fmla="*/ 8879776 w 21600"/>
                  <a:gd name="T15" fmla="*/ 152338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5" name="等腰三角形 148">
                <a:extLst>
                  <a:ext uri="{FF2B5EF4-FFF2-40B4-BE49-F238E27FC236}">
                    <a16:creationId xmlns:a16="http://schemas.microsoft.com/office/drawing/2014/main" xmlns="" id="{ED7D10BD-56D5-433A-9963-32D7B3715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0800000">
                <a:off x="28216" y="351576"/>
                <a:ext cx="417601" cy="391914"/>
              </a:xfrm>
              <a:prstGeom prst="triangle">
                <a:avLst>
                  <a:gd name="adj" fmla="val 50000"/>
                </a:avLst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53" name="椭圆 146">
              <a:extLst>
                <a:ext uri="{FF2B5EF4-FFF2-40B4-BE49-F238E27FC236}">
                  <a16:creationId xmlns:a16="http://schemas.microsoft.com/office/drawing/2014/main" xmlns="" id="{6C97FF7B-6E0F-48D0-8ABB-A6FDD059F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09" y="165009"/>
              <a:ext cx="144016" cy="14401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516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5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0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7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0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7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bldLvl="0" autoUpdateAnimBg="0"/>
      <p:bldP spid="81" grpId="0" bldLvl="0" autoUpdateAnimBg="0"/>
      <p:bldP spid="82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>
            <a:extLst>
              <a:ext uri="{FF2B5EF4-FFF2-40B4-BE49-F238E27FC236}">
                <a16:creationId xmlns:a16="http://schemas.microsoft.com/office/drawing/2014/main" xmlns="" id="{8C627A39-A3DA-496E-B118-E32C83E90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2400" y="264001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成就分享</a:t>
            </a:r>
          </a:p>
        </p:txBody>
      </p:sp>
      <p:sp>
        <p:nvSpPr>
          <p:cNvPr id="4" name="文本框 37">
            <a:extLst>
              <a:ext uri="{FF2B5EF4-FFF2-40B4-BE49-F238E27FC236}">
                <a16:creationId xmlns:a16="http://schemas.microsoft.com/office/drawing/2014/main" xmlns="" id="{62FFC1D7-3D99-4A6F-8A09-690416D8A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8350" y="510063"/>
            <a:ext cx="2308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Achievement</a:t>
            </a:r>
          </a:p>
        </p:txBody>
      </p:sp>
      <p:sp>
        <p:nvSpPr>
          <p:cNvPr id="8" name="六边形 33">
            <a:extLst>
              <a:ext uri="{FF2B5EF4-FFF2-40B4-BE49-F238E27FC236}">
                <a16:creationId xmlns:a16="http://schemas.microsoft.com/office/drawing/2014/main" xmlns="" id="{2D561536-A62C-4022-B392-B290717A7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5350" y="100457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sym typeface="方正兰亭黑_GBK" pitchFamily="2" charset="-122"/>
              </a:rPr>
              <a:t>稳重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9" name="六边形 34">
            <a:extLst>
              <a:ext uri="{FF2B5EF4-FFF2-40B4-BE49-F238E27FC236}">
                <a16:creationId xmlns:a16="http://schemas.microsoft.com/office/drawing/2014/main" xmlns="" id="{2BD00D07-9F68-42E5-86F2-F004BEBA7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9025" y="183515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01111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sym typeface="方正兰亭黑_GBK" pitchFamily="2" charset="-122"/>
              </a:rPr>
              <a:t>专业</a:t>
            </a:r>
            <a:endParaRPr lang="zh-CN" altLang="en-US" sz="18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0" name="六边形 35">
            <a:extLst>
              <a:ext uri="{FF2B5EF4-FFF2-40B4-BE49-F238E27FC236}">
                <a16:creationId xmlns:a16="http://schemas.microsoft.com/office/drawing/2014/main" xmlns="" id="{884FB1D8-241D-466D-B770-349F2F110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8525" y="263207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六边形 36">
            <a:extLst>
              <a:ext uri="{FF2B5EF4-FFF2-40B4-BE49-F238E27FC236}">
                <a16:creationId xmlns:a16="http://schemas.microsoft.com/office/drawing/2014/main" xmlns="" id="{6BD1C368-60A7-4B7D-9682-AF0BD37E6B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7938" y="26543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六边形 37">
            <a:extLst>
              <a:ext uri="{FF2B5EF4-FFF2-40B4-BE49-F238E27FC236}">
                <a16:creationId xmlns:a16="http://schemas.microsoft.com/office/drawing/2014/main" xmlns="" id="{155473C0-F161-4599-9FE6-DCA11C0DE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9025" y="3428683"/>
            <a:ext cx="1724025" cy="1487487"/>
          </a:xfrm>
          <a:prstGeom prst="hexagon">
            <a:avLst>
              <a:gd name="adj" fmla="val 24983"/>
              <a:gd name="vf" fmla="val 115470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sym typeface="方正兰亭黑_GBK" pitchFamily="2" charset="-122"/>
              </a:rPr>
              <a:t>服务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3" name="六边形 38">
            <a:extLst>
              <a:ext uri="{FF2B5EF4-FFF2-40B4-BE49-F238E27FC236}">
                <a16:creationId xmlns:a16="http://schemas.microsoft.com/office/drawing/2014/main" xmlns="" id="{9BDE35CC-C74E-4640-B8EC-7423C3DDB3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8438" y="183832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01111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sym typeface="方正兰亭黑_GBK" pitchFamily="2" charset="-122"/>
              </a:rPr>
              <a:t>合作</a:t>
            </a:r>
            <a:endParaRPr lang="zh-CN" altLang="en-US" sz="18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4" name="六边形 39">
            <a:extLst>
              <a:ext uri="{FF2B5EF4-FFF2-40B4-BE49-F238E27FC236}">
                <a16:creationId xmlns:a16="http://schemas.microsoft.com/office/drawing/2014/main" xmlns="" id="{F5C822AD-7CD3-40BD-8823-386CD1AC7C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025" y="1838325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六边形 40">
            <a:extLst>
              <a:ext uri="{FF2B5EF4-FFF2-40B4-BE49-F238E27FC236}">
                <a16:creationId xmlns:a16="http://schemas.microsoft.com/office/drawing/2014/main" xmlns="" id="{DCCDD09C-171C-4848-AEA8-B80A95C26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7938" y="4248150"/>
            <a:ext cx="1724025" cy="1487488"/>
          </a:xfrm>
          <a:prstGeom prst="hexagon">
            <a:avLst>
              <a:gd name="adj" fmla="val 24983"/>
              <a:gd name="vf" fmla="val 115470"/>
            </a:avLst>
          </a:prstGeom>
          <a:solidFill>
            <a:srgbClr val="D01111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C00000"/>
                </a:solidFill>
                <a:sym typeface="方正兰亭黑_GBK" pitchFamily="2" charset="-122"/>
              </a:rPr>
              <a:t>独到</a:t>
            </a:r>
            <a:endParaRPr lang="zh-CN" altLang="en-US" sz="18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6" name="六边形 41">
            <a:extLst>
              <a:ext uri="{FF2B5EF4-FFF2-40B4-BE49-F238E27FC236}">
                <a16:creationId xmlns:a16="http://schemas.microsoft.com/office/drawing/2014/main" xmlns="" id="{D94BB02C-4165-4C39-9808-E54AC8E64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8438" y="34290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sym typeface="方正兰亭黑_GBK" pitchFamily="2" charset="-122"/>
              </a:rPr>
              <a:t>创新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7" name="六边形 42">
            <a:extLst>
              <a:ext uri="{FF2B5EF4-FFF2-40B4-BE49-F238E27FC236}">
                <a16:creationId xmlns:a16="http://schemas.microsoft.com/office/drawing/2014/main" xmlns="" id="{FA1C9D76-5354-420F-B0C4-DE73CB2008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025" y="342900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01111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sym typeface="方正兰亭黑_GBK" pitchFamily="2" charset="-122"/>
              </a:rPr>
              <a:t>远见</a:t>
            </a:r>
            <a:endParaRPr lang="zh-CN" altLang="en-US" sz="18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8" name="六边形 43">
            <a:extLst>
              <a:ext uri="{FF2B5EF4-FFF2-40B4-BE49-F238E27FC236}">
                <a16:creationId xmlns:a16="http://schemas.microsoft.com/office/drawing/2014/main" xmlns="" id="{7B38F536-DB86-44EC-B3A6-41E669BC6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4350" y="2642870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D0111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sym typeface="方正兰亭黑_GBK" pitchFamily="2" charset="-122"/>
              </a:rPr>
              <a:t>目标</a:t>
            </a:r>
            <a:endParaRPr lang="zh-CN" altLang="en-US" sz="1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19" name="TextBox 39">
            <a:extLst>
              <a:ext uri="{FF2B5EF4-FFF2-40B4-BE49-F238E27FC236}">
                <a16:creationId xmlns:a16="http://schemas.microsoft.com/office/drawing/2014/main" xmlns="" id="{C168E73A-799F-4CB5-9AA9-C0081ED0AF2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165225" y="4524375"/>
            <a:ext cx="2787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rgbClr val="C00000"/>
                </a:solidFill>
                <a:sym typeface="方正兰亭黑_GBK" pitchFamily="2" charset="-122"/>
              </a:rPr>
              <a:t>点击添加标题</a:t>
            </a:r>
            <a:endParaRPr lang="zh-CN" altLang="en-US" sz="22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方正兰亭黑_GBK" pitchFamily="2" charset="-122"/>
            </a:endParaRPr>
          </a:p>
        </p:txBody>
      </p:sp>
      <p:sp>
        <p:nvSpPr>
          <p:cNvPr id="20" name="TextBox 40">
            <a:extLst>
              <a:ext uri="{FF2B5EF4-FFF2-40B4-BE49-F238E27FC236}">
                <a16:creationId xmlns:a16="http://schemas.microsoft.com/office/drawing/2014/main" xmlns="" id="{9473E489-A222-425F-A89F-328AC259A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5225" y="5151438"/>
            <a:ext cx="3581400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方正兰亭黑_GBK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六边形 46">
            <a:extLst>
              <a:ext uri="{FF2B5EF4-FFF2-40B4-BE49-F238E27FC236}">
                <a16:creationId xmlns:a16="http://schemas.microsoft.com/office/drawing/2014/main" xmlns="" id="{017D5ACE-A3A5-4DE7-BC14-500EB46BC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8525" y="4248150"/>
            <a:ext cx="1724025" cy="1487488"/>
          </a:xfrm>
          <a:prstGeom prst="hexagon">
            <a:avLst>
              <a:gd name="adj" fmla="val 24983"/>
              <a:gd name="vf" fmla="val 115470"/>
            </a:avLst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402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>
                                      <p:cBhvr>
                                        <p:cTn id="19" dur="3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>
                                      <p:cBhvr>
                                        <p:cTn id="28" dur="3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>
                                      <p:cBhvr>
                                        <p:cTn id="37" dur="3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>
                                      <p:cBhvr>
                                        <p:cTn id="46" dur="3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3" presetClass="entr" presetSubtype="52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>
                                      <p:cBhvr>
                                        <p:cTn id="55" dur="3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1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>
                                      <p:cBhvr>
                                        <p:cTn id="64" dur="3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1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Effect>
                                      <p:cBhvr>
                                        <p:cTn id="73" dur="3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1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82" dur="3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Effect>
                                      <p:cBhvr>
                                        <p:cTn id="91" dur="3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1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3" presetClass="entr" presetSubtype="52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>
                                      <p:cBhvr>
                                        <p:cTn id="100" dur="3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1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>
                                      <p:cBhvr>
                                        <p:cTn id="109" dur="3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1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>
                                      <p:cBhvr>
                                        <p:cTn id="118" dur="3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1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6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75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7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  <p:bldP spid="4" grpId="0" bldLvl="0" autoUpdateAnimBg="0"/>
      <p:bldP spid="8" grpId="0" bldLvl="0" animBg="1" autoUpdateAnimBg="0"/>
      <p:bldP spid="8" grpId="1" bldLvl="0" animBg="1" autoUpdateAnimBg="0"/>
      <p:bldP spid="9" grpId="0" bldLvl="0" animBg="1" autoUpdateAnimBg="0"/>
      <p:bldP spid="9" grpId="1" bldLvl="0" animBg="1" autoUpdateAnimBg="0"/>
      <p:bldP spid="10" grpId="0" bldLvl="0" animBg="1" autoUpdateAnimBg="0"/>
      <p:bldP spid="10" grpId="1" bldLvl="0" animBg="1" autoUpdateAnimBg="0"/>
      <p:bldP spid="11" grpId="0" bldLvl="0" animBg="1" autoUpdateAnimBg="0"/>
      <p:bldP spid="11" grpId="1" bldLvl="0" animBg="1" autoUpdateAnimBg="0"/>
      <p:bldP spid="12" grpId="0" bldLvl="0" animBg="1" autoUpdateAnimBg="0"/>
      <p:bldP spid="12" grpId="1" bldLvl="0" animBg="1" autoUpdateAnimBg="0"/>
      <p:bldP spid="13" grpId="0" bldLvl="0" animBg="1" autoUpdateAnimBg="0"/>
      <p:bldP spid="13" grpId="1" bldLvl="0" animBg="1" autoUpdateAnimBg="0"/>
      <p:bldP spid="14" grpId="0" bldLvl="0" animBg="1" autoUpdateAnimBg="0"/>
      <p:bldP spid="14" grpId="1" bldLvl="0" animBg="1" autoUpdateAnimBg="0"/>
      <p:bldP spid="15" grpId="0" bldLvl="0" animBg="1" autoUpdateAnimBg="0"/>
      <p:bldP spid="15" grpId="1" bldLvl="0" animBg="1" autoUpdateAnimBg="0"/>
      <p:bldP spid="16" grpId="0" bldLvl="0" animBg="1" autoUpdateAnimBg="0"/>
      <p:bldP spid="16" grpId="1" bldLvl="0" animBg="1" autoUpdateAnimBg="0"/>
      <p:bldP spid="17" grpId="0" bldLvl="0" animBg="1" autoUpdateAnimBg="0"/>
      <p:bldP spid="17" grpId="1" bldLvl="0" animBg="1" autoUpdateAnimBg="0"/>
      <p:bldP spid="18" grpId="0" bldLvl="0" animBg="1" autoUpdateAnimBg="0"/>
      <p:bldP spid="18" grpId="1" bldLvl="0" animBg="1" autoUpdateAnimBg="0"/>
      <p:bldP spid="19" grpId="0" bldLvl="0" autoUpdateAnimBg="0"/>
      <p:bldP spid="20" grpId="0" bldLvl="0" autoUpdateAnimBg="0"/>
      <p:bldP spid="21" grpId="0" bldLvl="0" animBg="1" autoUpdateAnimBg="0"/>
      <p:bldP spid="21" grpId="1" bldLvl="0" animBg="1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F050534-EC4F-4072-964D-844BBD3D2BB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WvM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Frz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EWvM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Ra8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Ra8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Ra8z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Ra8z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Ra8z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Rq8zS2pPNTPZDAAAyRkAABcAAAB1bml2ZXJzYWwvdW5pdmVyc2FsLnBuZ+2Ze1iSedrHH8fGmiattsxzVjMddiZ1aVTyvJajNY6Rp8wjJmuWIp5CJDk44+xYU+q07mhlylSTqCiGjVKgoJvCzpKaIYISUMMICSIqCaIg79PUXu97vfvX+/7tH1zw/Pj8fvdzf+/DdT/Xc/nkiQjbjc4bAQCwPX4sLAYArF0A4L2rG2zAlfJ/3fsW/LIqiok4AlCHXafBi3VZoVGhAECr/tB05n3w+oP8Y4lFAGD3+M3HipvX/BcAcEo7HhYaV5KmkURRPp4yc19io1hlPQD9yI7+qOsNl6hxx/q27B04GPZ+6KZjfxN8sy76+abd3yd+3L/h6z3Wf/iaMW/13o2J894fmEe0S+z9hjHTshHH9dPE549mMVoZzFb3YfM0NbjovE8UibhqVMmrQ9LwSy8rsqhwth0A3B8/V6G6pLqMZdi7kAjL55mHAKCP2vop58IOFyjq+TmHdQAgSlgcTETijFN1mvdAHypahx/GcU+hP7MCnYhvKJjuIJpzArYBwIuTAqc6hhOIcP8AyvLnb0Tgzz0DoDZbdvsCQNkGGrgj7JItAOw6ggT/2pphDQCXtqyha+gauoauoWvoGrqGrqFr6Bq6hv7/0YLpK16s0yB5C/p/Pdp1uws0T5qS2nsRvfgs0qudsMwnURtLfr1cekJCZeDRAWp9sdgK6FtV0NKhdswDKn2dMK00t2M+wyNZfXWRyWOBS/u5vFIuJ4uE714erSaMSUWl8RIpQyLRg89bzOrg5VeN+AdGR5+0tlx1N/YUL+Vn2pynKliSuWLowiBTHhXe6/3KwHjDu6oFCfAg/lDy8svNxIfLc483aw9bRoirOtWgAzxQx4OvLlQZf+sxSEvperOWYGCKFUOGSA/oSL0A71u7siKzEMQ9BatUg5rB/Sc2hds91YhV3KgUY9uMqfd1S3un+JFlzA5pT9DgU0fC/BX4z+IgSiYDDQuV0JVmG7OUVhAdSUVh6EHc5lAx3iDB+JapFV6pLJyxSvdJnMrkLKpd0bItMxceuTp1aT89lE0KWX51l/71XZvXctYBmXkWI/w2oz2B3IXygCoE8js2cz55psAO8fTOj5QFbvW1lNx2Xge3cIgkDPCahoWpO/EXP/g+Pm8m0PC8SKOe++N0N368vegLVXDwCHReX1U5G566HVSl1SbL5xWF79yD5j3J/nHSdp26YQZbllDXxZsq6JnU6vp6pYKOvmZSnfXCRh6jQ6XcOFBAqjztxBPIz+CexZcbjLGXtDhlQO79TeqdH1WkReQ+XsLyC7uG5PO3vqtkzl8+p+JHAqxTpI8xHWxyk1ifSB9uaVlhiPVHL1VaVz6OKq4sd24btuagcZ0FhjF8Z482+2QambehjcQl29mvQ9yHl+tpXzpVVzj/0yvkXjMxj5EnDAq3661afrSTLK51GYWQMNJZzv47l2FeVktJbjxZr77xDmolS+JPbiKQG4UG6ADnGqevox5KwVQpMbUBPn1u2sYaoQTzkW+ttXYZ65fuhTCeSTlLN3X3m8Dg0oQ0daEYJYMwlIgjGAngSrZr8ZvSnj+IXkkHJfxOld+KWjHs9a3ytiFIeiYK70MpVmeHHJwxCRgZvoY2mkrY6sJUU13K5LcWHO4ESIKvo9W3Wpd1LEmwqEJ0+JnjElr3rb/3Wckhe2d0Gw7TFpyIPjDmWqLD+KpMBc1xN9gPIJQp7pljmTjSnWGXOh/k8jCn6d19ZViX3YPKcA/wvUGZEsKbkzsxUixZspm5zMlA+Gn8tY5gVHPqRM3fnzbs/zwHCGBdDzi4/qu/jBGooYaHeSqWY2h0uZEB/8QmYkvVUjMfcoAkbOHdWD/v00cSJtotZYnBMKZEBHkaHnkYkpCmVQM7b0T2+ubTVChQcdyyt780nu51FhR3RsReOuBbFWdNh1xKzsJu4P3JjpQ0WYy9RZoUoq/HOBVAFAKA+IQC28Yx6hwGIi5dnVKsoL4JbYCT620W0GyMsu5ox13PonVPPOmZsXOulNJgaqxXtjturn9SucrQRb6RXnE9pCg5z9HDrEpgM3zYBOUTnbREXingebF7Lq4alfS0E8ahPEKR+pBKiW2IqYvXqS745dWj4E8Y6O4WcYz4MAmKQuRGmJndd1clLcYuC8iF1DKe+7MJxGH1QbdOr28RLPZu37KHs0ZRi8M/RkIsJgvJiGF5PiE3zDKsRHA3iqx3eDZb4m3zfPEiG8UgmJfHeS3Qe9mrSw000zpFDSzYL4C46TfDqKYaTG5fxM31JntAh5VXdqNajfYZPgLfak37XPP5meqo2FS4R1HzUfY7g4eRN2t5Q2/tjIDVL2NxZu82QQBPeycd9iNfhVX+X/srXaDDw+7XTvJxfpF5bLN+4pCObNOFirJ31XUyVfpf2pKz6iECfaVufJBzXeakHitOyL8qSgoXiNj1esluFW1UUxM1YLNFGOReEcW/LmsoZqht0kOU80JydpLdBS7ZdrHIwWWqmmiSTxgRQBq/yUpXQifaXdnqK3kZz3z11gLWWYw7hvw7zZ27wMOfjqFFV1eiSMg9//aCY5r9mQ8myMp0GtwQH2v7Xc7T5PCwsYB5H+LOTcL0RwfrnOr4UTqgFOd8iKWF2Mh5RynFAk3NG718BN3juRQNBbYH9KAwyebxhrabCtgXZ1tEByTBE2FI5Bydbc5d1JEsphkrCEWXnUa3yyf/p9kulDMctbP85daNPoJdPayOaES7sRDsq94jCphH+E9j59uTY93Oeiu0FPH+B6iG3OxWcVA3s7soFflEnJjNVPBubia1GnU9oUiTsHASLYUwNNNxx8bKF69F7Ew0z2SFJPfO/eNDuvEXGKHz4qvbFcO1W93upxpwrr5RCAJmchosePMtrmVHGt/0C8fx5GbEnwKDbztaa6f6GE251grjFb58S+sUHDkZQYeB9SMe8+5G4EZ+Wk3li6Byme5iw8YfboY3D8kSnDirQVpRMzecDvPd6vKhZYkbcqo6SC9KPDlmjW5ISMNOIW8kdY9Pe364lPS7ed6Ugn8CrJYZ5WRXjiZnJjh70vtpKifcqSLEw+Is8ASNb/sbumKHpvWd585iCPFQND+YFk16NRbHG77mY7fb5b+DukNVc8Xd9GJ9bvqF7IkkMvPgixyJjvaZdMKZH5hnKr31ewYRvXpfx6z4Myk3fW0vMEWOFX8WeNu88EFXRHt4leLuRPMX+Nfw6BXEePuDqChdLhXy2/VaGiRPfhISvULWf95CymmgSeyz5Z2Re3xVELB2cgc4P60efeAfmO20XRy49KKcIoQT8YuzTG1hv0lPZwcFpFQtqt6nlrJm7v7eKr6Xu5FQ7xrFjFYxVL+e2M8Y24Xh/8gm0McO8diO8eVKf2LYMXPPcE+aLYtrROwiNKOIb1tD13N39OH4hpDgH5qNCJfa7BuT+xd1C/dbCvx89rkpK82lyBLbxdPN3DB6SPdWl5rlXzH4CITTNrRydRpG9I8N8VKGmF/zKe5geDTptaVwaJ+iWKLLdJfoCmouRlMcfkFJm4TfgJV9+AnWRHRxiH7bNWcbMNLzhkFPFk20tO+C+LPSpZcVI9L4hqN3VAV+h9t1ikwV4p4Wry3FHOQOPrWlPgIzbCLCgPvyFZhfj8FZqut/dP5PE6g/r5xJyEAUGhemxHvuXCjnd6bMfrV+57k6uVT4vzbLf58EcmZbVPr+tmRlnABO8n891xKK/HKAQ4+FPvz37UNuM1FAlW4ii+S2aK680iReD+ZM7OJohHvXSrp7BuKZW3i8bPS03Yk6mTjfUTA4/s4OV7K0N144CpYjl4LQM4XS2LFcC2hoe69RUa/RayORX6pgomL4Fstj99X8nPQkUEKhw4Aa9mLY+rRnFSp/SMNQ8oJVJSOzftjGqqCm7WVDs5wcY++Pb4cGvxFZCzgKfm52zK3DBFkW6ti3bNtqIbQhA9tiFnQQzeriXbxeTTtdykCkD2l2Ek3zemNn9euIOfQE2k2Cts4nVJkt0Fk007R5Qjkf0ibj2Zkt3uMTAb6e2YLZpHOwYONv45Yg3CneuL8k08oSy8XvIxwXZDZyIfcAJEYlk4kye0r+RZr7WNojBjf9Wo4kuRnmue4kPEbeQm7MlmeUTP2QMFzbkpnTMNsJACeievuLvuunqUvm48op3X+cV0iktOgY7cl9rgvUrMGjeOJdO/cWfua5wJWZB1kVdWOBt60AnDjlJ9oLT72bF0FMJ7qvH+TQB7tyhMOrvJXlmocP/DsUaDU4bcO3/cegDjbIrADrd+8OWMsqSvE+AOi73fqZp1kZYjmf9R4AuLb6y5+p2DUwKDil62Lw0fxE5NhrUDtK6hYASE8Q2CMY9i4+ZnDaTcO/eUnxBXi+Oi4iDmbKS2pf3ex/usHj6saiT8BV4PjnJ8KoR9K//i9QSwMEFAACAAgARq8zS2p9wY1LAAAAagAAABsAAAB1bml2ZXJzYWwvdW5pdmVyc2FsLnBuZy54bWyzsa/IzVEoSy0qzszPs1Uy1DNQsrfj5bIpKEoty0wtV6gAigEFIUBJoRLINUJwyzNTSjJslczNkZRkpGamZ5TYKpmaW8AF9YFGAgBQSwECAAAUAAIACABFrzNLFQ6tKGQEAAAHEQAAHQAAAAAAAAABAAAAAAAAAAAAdW5pdmVyc2FsL2NvbW1vbl9tZXNzYWdlcy5sbmdQSwECAAAUAAIACABFrzNLCH4LIykDAACGDAAAJwAAAAAAAAABAAAAAACfBAAAdW5pdmVyc2FsL2ZsYXNoX3B1Ymxpc2hpbmdfc2V0dGluZ3MueG1sUEsBAgAAFAACAAgARa8zS7X8CWS6AgAAVQoAACEAAAAAAAAAAQAAAAAADQgAAHVuaXZlcnNhbC9mbGFzaF9za2luX3NldHRpbmdzLnhtbFBLAQIAABQAAgAIAEWvM0sqlg9n/gIAAJcLAAAmAAAAAAAAAAEAAAAAAAYLAAB1bml2ZXJzYWwvaHRtbF9wdWJsaXNoaW5nX3NldHRpbmdzLnhtbFBLAQIAABQAAgAIAEWvM0tocVKRmgEAAB8GAAAfAAAAAAAAAAEAAAAAAEgOAAB1bml2ZXJzYWwvaHRtbF9za2luX3NldHRpbmdzLmpzUEsBAgAAFAACAAgARa8zSz08L9HBAAAA5QEAABoAAAAAAAAAAQAAAAAAHxAAAHVuaXZlcnNhbC9pMThuX3ByZXNldHMueG1sUEsBAgAAFAACAAgARa8zS5r5lmRrAAAAawAAABwAAAAAAAAAAQAAAAAAGBEAAHVuaXZlcnNhbC9sb2NhbF9zZXR0aW5ncy54bWxQSwECAAAUAAIACABElFdHI7RO+/sCAACwCAAAFAAAAAAAAAABAAAAAAC9EQAAdW5pdmVyc2FsL3BsYXllci54bWxQSwECAAAUAAIACABFrzNLsIcj9GwBAAD3AgAAKQAAAAAAAAABAAAAAADqFAAAdW5pdmVyc2FsL3NraW5fY3VzdG9taXphdGlvbl9zZXR0aW5ncy54bWxQSwECAAAUAAIACABGrzNLak81M9kMAADJGQAAFwAAAAAAAAAAAAAAAACdFgAAdW5pdmVyc2FsL3VuaXZlcnNhbC5wbmdQSwECAAAUAAIACABGrzNLan3BjUsAAABqAAAAGwAAAAAAAAABAAAAAACrIwAAdW5pdmVyc2FsL3VuaXZlcnNhbC5wbmcueG1sUEsFBgAAAAALAAsASQMAAC8kAAAAAA=="/>
  <p:tag name="ISPRING_PRESENTATION_TITLE" val="剪纸主题红色新年计划工作汇总动态PPT模板"/>
</p:tagLst>
</file>

<file path=ppt/theme/theme1.xml><?xml version="1.0" encoding="utf-8"?>
<a:theme xmlns:a="http://schemas.openxmlformats.org/drawingml/2006/main" name="第一PPT，www.1ppt.com​">
  <a:themeElements>
    <a:clrScheme name="自定义 4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C00000"/>
      </a:hlink>
      <a:folHlink>
        <a:srgbClr val="C0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3844</Words>
  <Application>Microsoft Office PowerPoint</Application>
  <PresentationFormat>宽屏</PresentationFormat>
  <Paragraphs>271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Dotum</vt:lpstr>
      <vt:lpstr>阿里巴巴普惠体 B</vt:lpstr>
      <vt:lpstr>等线</vt:lpstr>
      <vt:lpstr>等线 Light</vt:lpstr>
      <vt:lpstr>方正兰亭黑_GBK</vt:lpstr>
      <vt:lpstr>黑体</vt:lpstr>
      <vt:lpstr>宋体</vt:lpstr>
      <vt:lpstr>微软雅黑</vt:lpstr>
      <vt:lpstr>Arial</vt:lpstr>
      <vt:lpstr>Calibri</vt:lpstr>
      <vt:lpstr>Impact</vt:lpstr>
      <vt:lpstr>第一PPT，www.1ppt.com​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东方之P</dc:creator>
  <cp:keywords>51PPT模板网</cp:keywords>
  <dc:description>_</dc:description>
  <cp:lastModifiedBy>YANGs</cp:lastModifiedBy>
  <cp:revision>60</cp:revision>
  <dcterms:created xsi:type="dcterms:W3CDTF">2017-10-15T05:12:55Z</dcterms:created>
  <dcterms:modified xsi:type="dcterms:W3CDTF">2020-01-12T09:14:52Z</dcterms:modified>
</cp:coreProperties>
</file>